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3"/>
  </p:notesMasterIdLst>
  <p:sldIdLst>
    <p:sldId id="256" r:id="rId2"/>
    <p:sldId id="283" r:id="rId3"/>
    <p:sldId id="443" r:id="rId4"/>
    <p:sldId id="432" r:id="rId5"/>
    <p:sldId id="433" r:id="rId6"/>
    <p:sldId id="434" r:id="rId7"/>
    <p:sldId id="435" r:id="rId8"/>
    <p:sldId id="436" r:id="rId9"/>
    <p:sldId id="437" r:id="rId10"/>
    <p:sldId id="438" r:id="rId11"/>
    <p:sldId id="442" r:id="rId12"/>
    <p:sldId id="439" r:id="rId13"/>
    <p:sldId id="440" r:id="rId14"/>
    <p:sldId id="444" r:id="rId15"/>
    <p:sldId id="422" r:id="rId16"/>
    <p:sldId id="406" r:id="rId17"/>
    <p:sldId id="359" r:id="rId18"/>
    <p:sldId id="348" r:id="rId19"/>
    <p:sldId id="429" r:id="rId20"/>
    <p:sldId id="430" r:id="rId21"/>
    <p:sldId id="431" r:id="rId22"/>
    <p:sldId id="415" r:id="rId23"/>
    <p:sldId id="408" r:id="rId24"/>
    <p:sldId id="409" r:id="rId25"/>
    <p:sldId id="410" r:id="rId26"/>
    <p:sldId id="412" r:id="rId27"/>
    <p:sldId id="416" r:id="rId28"/>
    <p:sldId id="411" r:id="rId29"/>
    <p:sldId id="413" r:id="rId30"/>
    <p:sldId id="414" r:id="rId31"/>
    <p:sldId id="417" r:id="rId32"/>
    <p:sldId id="418" r:id="rId33"/>
    <p:sldId id="419" r:id="rId34"/>
    <p:sldId id="420" r:id="rId35"/>
    <p:sldId id="421" r:id="rId36"/>
    <p:sldId id="358" r:id="rId37"/>
    <p:sldId id="423" r:id="rId38"/>
    <p:sldId id="424" r:id="rId39"/>
    <p:sldId id="425" r:id="rId40"/>
    <p:sldId id="426" r:id="rId41"/>
    <p:sldId id="373" r:id="rId42"/>
    <p:sldId id="363" r:id="rId43"/>
    <p:sldId id="379" r:id="rId44"/>
    <p:sldId id="380" r:id="rId45"/>
    <p:sldId id="374" r:id="rId46"/>
    <p:sldId id="377" r:id="rId47"/>
    <p:sldId id="402" r:id="rId48"/>
    <p:sldId id="375" r:id="rId49"/>
    <p:sldId id="376" r:id="rId50"/>
    <p:sldId id="335" r:id="rId51"/>
    <p:sldId id="336" r:id="rId5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3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3190" autoAdjust="0"/>
  </p:normalViewPr>
  <p:slideViewPr>
    <p:cSldViewPr>
      <p:cViewPr varScale="1">
        <p:scale>
          <a:sx n="105" d="100"/>
          <a:sy n="105" d="100"/>
        </p:scale>
        <p:origin x="67" y="1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0T19:06:14.148" idx="2">
    <p:pos x="10" y="10"/>
    <p:text/>
    <p:extLst>
      <p:ext uri="{C676402C-5697-4E1C-873F-D02D1690AC5C}">
        <p15:threadingInfo xmlns:p15="http://schemas.microsoft.com/office/powerpoint/2012/main" timeZoneBias="-33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93CCB-8ABC-4BF7-BA15-A94D1E1DC02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CD1ED0F-0C6F-41E0-8A30-782974EDF787}">
      <dgm:prSet phldrT="[Text]"/>
      <dgm:spPr/>
      <dgm:t>
        <a:bodyPr/>
        <a:lstStyle/>
        <a:p>
          <a:r>
            <a:rPr lang="en-US" dirty="0"/>
            <a:t>Taxpayer Turnover</a:t>
          </a:r>
          <a:endParaRPr lang="en-IN" dirty="0"/>
        </a:p>
      </dgm:t>
    </dgm:pt>
    <dgm:pt modelId="{EA5647B3-7A44-4721-894B-57D64C6F6CDF}" type="parTrans" cxnId="{AA61BBD8-D5BC-4BBE-8BA5-7ECC24226A91}">
      <dgm:prSet/>
      <dgm:spPr/>
      <dgm:t>
        <a:bodyPr/>
        <a:lstStyle/>
        <a:p>
          <a:endParaRPr lang="en-IN"/>
        </a:p>
      </dgm:t>
    </dgm:pt>
    <dgm:pt modelId="{8AAC6001-C29F-4485-902D-683AC8C966CF}" type="sibTrans" cxnId="{AA61BBD8-D5BC-4BBE-8BA5-7ECC24226A91}">
      <dgm:prSet/>
      <dgm:spPr/>
      <dgm:t>
        <a:bodyPr/>
        <a:lstStyle/>
        <a:p>
          <a:endParaRPr lang="en-IN"/>
        </a:p>
      </dgm:t>
    </dgm:pt>
    <dgm:pt modelId="{6416EF43-311A-4693-96E0-54280CD812D2}">
      <dgm:prSet phldrT="[Text]"/>
      <dgm:spPr/>
      <dgm:t>
        <a:bodyPr/>
        <a:lstStyle/>
        <a:p>
          <a:r>
            <a:rPr lang="en-US" dirty="0"/>
            <a:t>&lt; Rs. 5 crore</a:t>
          </a:r>
          <a:endParaRPr lang="en-IN" dirty="0"/>
        </a:p>
      </dgm:t>
    </dgm:pt>
    <dgm:pt modelId="{D0A3B8AA-2314-4183-94F6-E4B7715CE4E7}" type="parTrans" cxnId="{E9175BCA-E25C-47B0-8FD4-9B50B82BF8E8}">
      <dgm:prSet/>
      <dgm:spPr/>
      <dgm:t>
        <a:bodyPr/>
        <a:lstStyle/>
        <a:p>
          <a:endParaRPr lang="en-IN"/>
        </a:p>
      </dgm:t>
    </dgm:pt>
    <dgm:pt modelId="{C3C054D7-A0B7-4633-911D-E753038E2A1B}" type="sibTrans" cxnId="{E9175BCA-E25C-47B0-8FD4-9B50B82BF8E8}">
      <dgm:prSet/>
      <dgm:spPr/>
      <dgm:t>
        <a:bodyPr/>
        <a:lstStyle/>
        <a:p>
          <a:endParaRPr lang="en-IN"/>
        </a:p>
      </dgm:t>
    </dgm:pt>
    <dgm:pt modelId="{F224C561-686A-412E-9105-C7CE22FD8668}">
      <dgm:prSet phldrT="[Text]"/>
      <dgm:spPr/>
      <dgm:t>
        <a:bodyPr/>
        <a:lstStyle/>
        <a:p>
          <a:r>
            <a:rPr lang="en-US" dirty="0"/>
            <a:t>Ret-1 (Normal)</a:t>
          </a:r>
          <a:endParaRPr lang="en-IN" dirty="0"/>
        </a:p>
      </dgm:t>
    </dgm:pt>
    <dgm:pt modelId="{C3124AE7-6218-4BD0-8F5A-1FB9E5EDC0E2}" type="parTrans" cxnId="{90BCF60C-0EF8-4E90-ADA9-F8646975C735}">
      <dgm:prSet/>
      <dgm:spPr/>
      <dgm:t>
        <a:bodyPr/>
        <a:lstStyle/>
        <a:p>
          <a:endParaRPr lang="en-IN"/>
        </a:p>
      </dgm:t>
    </dgm:pt>
    <dgm:pt modelId="{E51B492D-1AAF-4BE3-BCD8-049FF2397ED3}" type="sibTrans" cxnId="{90BCF60C-0EF8-4E90-ADA9-F8646975C735}">
      <dgm:prSet/>
      <dgm:spPr/>
      <dgm:t>
        <a:bodyPr/>
        <a:lstStyle/>
        <a:p>
          <a:endParaRPr lang="en-IN"/>
        </a:p>
      </dgm:t>
    </dgm:pt>
    <dgm:pt modelId="{2F1F93C1-946B-4C33-849B-19DD87625119}">
      <dgm:prSet phldrT="[Text]"/>
      <dgm:spPr/>
      <dgm:t>
        <a:bodyPr/>
        <a:lstStyle/>
        <a:p>
          <a:r>
            <a:rPr lang="en-US" dirty="0"/>
            <a:t>Ret- 2 (Sahaj)</a:t>
          </a:r>
          <a:endParaRPr lang="en-IN" dirty="0"/>
        </a:p>
      </dgm:t>
    </dgm:pt>
    <dgm:pt modelId="{898E71D5-29CE-42CE-A3EA-152694F99026}" type="parTrans" cxnId="{AF872A97-F58A-4E4B-BBD8-E6AD2EFB417F}">
      <dgm:prSet/>
      <dgm:spPr/>
      <dgm:t>
        <a:bodyPr/>
        <a:lstStyle/>
        <a:p>
          <a:endParaRPr lang="en-IN"/>
        </a:p>
      </dgm:t>
    </dgm:pt>
    <dgm:pt modelId="{BD6B1222-A152-4FCB-A7F2-7E141F349B98}" type="sibTrans" cxnId="{AF872A97-F58A-4E4B-BBD8-E6AD2EFB417F}">
      <dgm:prSet/>
      <dgm:spPr/>
      <dgm:t>
        <a:bodyPr/>
        <a:lstStyle/>
        <a:p>
          <a:endParaRPr lang="en-IN"/>
        </a:p>
      </dgm:t>
    </dgm:pt>
    <dgm:pt modelId="{B3A433B9-E712-4D33-8853-13BEDCA49D1B}">
      <dgm:prSet phldrT="[Text]"/>
      <dgm:spPr/>
      <dgm:t>
        <a:bodyPr/>
        <a:lstStyle/>
        <a:p>
          <a:r>
            <a:rPr lang="en-US" dirty="0"/>
            <a:t>&gt;= Rs. 5 crore</a:t>
          </a:r>
          <a:endParaRPr lang="en-IN" dirty="0"/>
        </a:p>
      </dgm:t>
    </dgm:pt>
    <dgm:pt modelId="{69013F88-687D-4278-A36F-D74212BEBC63}" type="parTrans" cxnId="{DA0EB6E7-0A2A-4B09-9FEA-6BEDD599DA2E}">
      <dgm:prSet/>
      <dgm:spPr/>
      <dgm:t>
        <a:bodyPr/>
        <a:lstStyle/>
        <a:p>
          <a:endParaRPr lang="en-IN"/>
        </a:p>
      </dgm:t>
    </dgm:pt>
    <dgm:pt modelId="{74668BC0-D03A-45AD-9D02-8DA3687EF866}" type="sibTrans" cxnId="{DA0EB6E7-0A2A-4B09-9FEA-6BEDD599DA2E}">
      <dgm:prSet/>
      <dgm:spPr/>
      <dgm:t>
        <a:bodyPr/>
        <a:lstStyle/>
        <a:p>
          <a:endParaRPr lang="en-IN"/>
        </a:p>
      </dgm:t>
    </dgm:pt>
    <dgm:pt modelId="{23634238-8DFB-40AF-B3C9-0C38CD4C7ACC}">
      <dgm:prSet phldrT="[Text]"/>
      <dgm:spPr/>
      <dgm:t>
        <a:bodyPr/>
        <a:lstStyle/>
        <a:p>
          <a:r>
            <a:rPr lang="en-US" dirty="0"/>
            <a:t>Ret – 1 (Normal)</a:t>
          </a:r>
          <a:endParaRPr lang="en-IN" dirty="0"/>
        </a:p>
      </dgm:t>
    </dgm:pt>
    <dgm:pt modelId="{01C22AC2-BBBB-4696-AF5A-B092C66DFE22}" type="parTrans" cxnId="{45DC1EC4-F811-49F9-B9F1-FDC1E6FA940B}">
      <dgm:prSet/>
      <dgm:spPr/>
      <dgm:t>
        <a:bodyPr/>
        <a:lstStyle/>
        <a:p>
          <a:endParaRPr lang="en-IN"/>
        </a:p>
      </dgm:t>
    </dgm:pt>
    <dgm:pt modelId="{EF5F503E-FF1F-4049-BD4F-49AD040A95BE}" type="sibTrans" cxnId="{45DC1EC4-F811-49F9-B9F1-FDC1E6FA940B}">
      <dgm:prSet/>
      <dgm:spPr/>
      <dgm:t>
        <a:bodyPr/>
        <a:lstStyle/>
        <a:p>
          <a:endParaRPr lang="en-IN"/>
        </a:p>
      </dgm:t>
    </dgm:pt>
    <dgm:pt modelId="{7710B89C-7B4B-4168-85D2-79EBB728EBB6}">
      <dgm:prSet phldrT="[Text]"/>
      <dgm:spPr/>
      <dgm:t>
        <a:bodyPr/>
        <a:lstStyle/>
        <a:p>
          <a:r>
            <a:rPr lang="en-US" dirty="0"/>
            <a:t>Ret – 3 (Sugam)</a:t>
          </a:r>
          <a:endParaRPr lang="en-IN" dirty="0"/>
        </a:p>
      </dgm:t>
    </dgm:pt>
    <dgm:pt modelId="{A7316806-D5DC-4144-8138-E2B3E095A617}" type="parTrans" cxnId="{E34BDB7D-C2BF-408B-AECC-45DB4C3A14D9}">
      <dgm:prSet/>
      <dgm:spPr/>
      <dgm:t>
        <a:bodyPr/>
        <a:lstStyle/>
        <a:p>
          <a:endParaRPr lang="en-IN"/>
        </a:p>
      </dgm:t>
    </dgm:pt>
    <dgm:pt modelId="{6A6857E5-038B-4292-80FB-A1E3D42833EF}" type="sibTrans" cxnId="{E34BDB7D-C2BF-408B-AECC-45DB4C3A14D9}">
      <dgm:prSet/>
      <dgm:spPr/>
      <dgm:t>
        <a:bodyPr/>
        <a:lstStyle/>
        <a:p>
          <a:endParaRPr lang="en-IN"/>
        </a:p>
      </dgm:t>
    </dgm:pt>
    <dgm:pt modelId="{D3463A5F-96A5-4DEB-A367-E523D196C7B5}" type="pres">
      <dgm:prSet presAssocID="{7F393CCB-8ABC-4BF7-BA15-A94D1E1DC0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EB1E16-05D2-4BD0-AB91-C7AC277FD758}" type="pres">
      <dgm:prSet presAssocID="{ACD1ED0F-0C6F-41E0-8A30-782974EDF787}" presName="hierRoot1" presStyleCnt="0"/>
      <dgm:spPr/>
    </dgm:pt>
    <dgm:pt modelId="{23C809C6-00D7-40A1-A530-DB8C8E3B3FF8}" type="pres">
      <dgm:prSet presAssocID="{ACD1ED0F-0C6F-41E0-8A30-782974EDF787}" presName="composite" presStyleCnt="0"/>
      <dgm:spPr/>
    </dgm:pt>
    <dgm:pt modelId="{A5C89161-4118-4D04-B072-C4B95EA5AD4B}" type="pres">
      <dgm:prSet presAssocID="{ACD1ED0F-0C6F-41E0-8A30-782974EDF787}" presName="background" presStyleLbl="node0" presStyleIdx="0" presStyleCnt="1"/>
      <dgm:spPr/>
    </dgm:pt>
    <dgm:pt modelId="{2F664E28-86C1-4F32-BE6D-8DBF5AA5E460}" type="pres">
      <dgm:prSet presAssocID="{ACD1ED0F-0C6F-41E0-8A30-782974EDF787}" presName="text" presStyleLbl="fgAcc0" presStyleIdx="0" presStyleCnt="1">
        <dgm:presLayoutVars>
          <dgm:chPref val="3"/>
        </dgm:presLayoutVars>
      </dgm:prSet>
      <dgm:spPr/>
    </dgm:pt>
    <dgm:pt modelId="{0E3FF8F9-2840-41E6-A9F8-6EE11B492A08}" type="pres">
      <dgm:prSet presAssocID="{ACD1ED0F-0C6F-41E0-8A30-782974EDF787}" presName="hierChild2" presStyleCnt="0"/>
      <dgm:spPr/>
    </dgm:pt>
    <dgm:pt modelId="{F44B437B-CF1F-4B2C-AA63-C73F57AA6868}" type="pres">
      <dgm:prSet presAssocID="{D0A3B8AA-2314-4183-94F6-E4B7715CE4E7}" presName="Name10" presStyleLbl="parChTrans1D2" presStyleIdx="0" presStyleCnt="2"/>
      <dgm:spPr/>
    </dgm:pt>
    <dgm:pt modelId="{6766FED2-F529-42EB-973E-B291973047CF}" type="pres">
      <dgm:prSet presAssocID="{6416EF43-311A-4693-96E0-54280CD812D2}" presName="hierRoot2" presStyleCnt="0"/>
      <dgm:spPr/>
    </dgm:pt>
    <dgm:pt modelId="{99638E20-BB0B-4BE4-A920-C670E56EBAFA}" type="pres">
      <dgm:prSet presAssocID="{6416EF43-311A-4693-96E0-54280CD812D2}" presName="composite2" presStyleCnt="0"/>
      <dgm:spPr/>
    </dgm:pt>
    <dgm:pt modelId="{E8850908-C4AF-4B09-A3CC-B4FBDAAACA4F}" type="pres">
      <dgm:prSet presAssocID="{6416EF43-311A-4693-96E0-54280CD812D2}" presName="background2" presStyleLbl="node2" presStyleIdx="0" presStyleCnt="2"/>
      <dgm:spPr/>
    </dgm:pt>
    <dgm:pt modelId="{2F418EE9-2E1A-41C4-9A44-D36FE16F5A89}" type="pres">
      <dgm:prSet presAssocID="{6416EF43-311A-4693-96E0-54280CD812D2}" presName="text2" presStyleLbl="fgAcc2" presStyleIdx="0" presStyleCnt="2">
        <dgm:presLayoutVars>
          <dgm:chPref val="3"/>
        </dgm:presLayoutVars>
      </dgm:prSet>
      <dgm:spPr/>
    </dgm:pt>
    <dgm:pt modelId="{E4E8168C-9AE2-4A1B-B64C-CDC50B3BA3D1}" type="pres">
      <dgm:prSet presAssocID="{6416EF43-311A-4693-96E0-54280CD812D2}" presName="hierChild3" presStyleCnt="0"/>
      <dgm:spPr/>
    </dgm:pt>
    <dgm:pt modelId="{A5FA395F-E39E-49C7-BCD8-9F62AA1CFE7F}" type="pres">
      <dgm:prSet presAssocID="{C3124AE7-6218-4BD0-8F5A-1FB9E5EDC0E2}" presName="Name17" presStyleLbl="parChTrans1D3" presStyleIdx="0" presStyleCnt="4"/>
      <dgm:spPr/>
    </dgm:pt>
    <dgm:pt modelId="{D6E6E90B-CAE2-4904-8BE7-2C8D3EDA7FD8}" type="pres">
      <dgm:prSet presAssocID="{F224C561-686A-412E-9105-C7CE22FD8668}" presName="hierRoot3" presStyleCnt="0"/>
      <dgm:spPr/>
    </dgm:pt>
    <dgm:pt modelId="{09B17482-B668-44FA-B6A0-41C05855901E}" type="pres">
      <dgm:prSet presAssocID="{F224C561-686A-412E-9105-C7CE22FD8668}" presName="composite3" presStyleCnt="0"/>
      <dgm:spPr/>
    </dgm:pt>
    <dgm:pt modelId="{40A37403-8925-4270-A4F4-4C3A06F39456}" type="pres">
      <dgm:prSet presAssocID="{F224C561-686A-412E-9105-C7CE22FD8668}" presName="background3" presStyleLbl="node3" presStyleIdx="0" presStyleCnt="4"/>
      <dgm:spPr/>
    </dgm:pt>
    <dgm:pt modelId="{BE164BA9-49D9-4A25-B189-03D9A9BFB2DB}" type="pres">
      <dgm:prSet presAssocID="{F224C561-686A-412E-9105-C7CE22FD8668}" presName="text3" presStyleLbl="fgAcc3" presStyleIdx="0" presStyleCnt="4">
        <dgm:presLayoutVars>
          <dgm:chPref val="3"/>
        </dgm:presLayoutVars>
      </dgm:prSet>
      <dgm:spPr/>
    </dgm:pt>
    <dgm:pt modelId="{145248C3-89E4-49A8-8A76-A826E32C9329}" type="pres">
      <dgm:prSet presAssocID="{F224C561-686A-412E-9105-C7CE22FD8668}" presName="hierChild4" presStyleCnt="0"/>
      <dgm:spPr/>
    </dgm:pt>
    <dgm:pt modelId="{AD97A47C-060C-4169-B677-9D1EC861FB8E}" type="pres">
      <dgm:prSet presAssocID="{898E71D5-29CE-42CE-A3EA-152694F99026}" presName="Name17" presStyleLbl="parChTrans1D3" presStyleIdx="1" presStyleCnt="4"/>
      <dgm:spPr/>
    </dgm:pt>
    <dgm:pt modelId="{6CE20D56-B0DE-46BD-8934-8A984D61C5C3}" type="pres">
      <dgm:prSet presAssocID="{2F1F93C1-946B-4C33-849B-19DD87625119}" presName="hierRoot3" presStyleCnt="0"/>
      <dgm:spPr/>
    </dgm:pt>
    <dgm:pt modelId="{7CB2E20F-A60E-4FC6-9CAE-3CF3CF64CBE0}" type="pres">
      <dgm:prSet presAssocID="{2F1F93C1-946B-4C33-849B-19DD87625119}" presName="composite3" presStyleCnt="0"/>
      <dgm:spPr/>
    </dgm:pt>
    <dgm:pt modelId="{43E81ECF-30D2-4548-B1A8-86C60E434427}" type="pres">
      <dgm:prSet presAssocID="{2F1F93C1-946B-4C33-849B-19DD87625119}" presName="background3" presStyleLbl="node3" presStyleIdx="1" presStyleCnt="4"/>
      <dgm:spPr/>
    </dgm:pt>
    <dgm:pt modelId="{1A014C81-EC44-4994-B568-D7215A320946}" type="pres">
      <dgm:prSet presAssocID="{2F1F93C1-946B-4C33-849B-19DD87625119}" presName="text3" presStyleLbl="fgAcc3" presStyleIdx="1" presStyleCnt="4">
        <dgm:presLayoutVars>
          <dgm:chPref val="3"/>
        </dgm:presLayoutVars>
      </dgm:prSet>
      <dgm:spPr/>
    </dgm:pt>
    <dgm:pt modelId="{F22C4A68-9E27-47F2-8648-83F66826F361}" type="pres">
      <dgm:prSet presAssocID="{2F1F93C1-946B-4C33-849B-19DD87625119}" presName="hierChild4" presStyleCnt="0"/>
      <dgm:spPr/>
    </dgm:pt>
    <dgm:pt modelId="{1F01D7FC-AB89-41D1-A12A-56C6232F228B}" type="pres">
      <dgm:prSet presAssocID="{A7316806-D5DC-4144-8138-E2B3E095A617}" presName="Name17" presStyleLbl="parChTrans1D3" presStyleIdx="2" presStyleCnt="4"/>
      <dgm:spPr/>
    </dgm:pt>
    <dgm:pt modelId="{5E97F0A9-E0F9-4721-9A21-9195F3BB875F}" type="pres">
      <dgm:prSet presAssocID="{7710B89C-7B4B-4168-85D2-79EBB728EBB6}" presName="hierRoot3" presStyleCnt="0"/>
      <dgm:spPr/>
    </dgm:pt>
    <dgm:pt modelId="{EA992618-7ECB-428A-9219-85E32E503BA1}" type="pres">
      <dgm:prSet presAssocID="{7710B89C-7B4B-4168-85D2-79EBB728EBB6}" presName="composite3" presStyleCnt="0"/>
      <dgm:spPr/>
    </dgm:pt>
    <dgm:pt modelId="{85EC14A8-DC7A-4280-A4A0-B23B1B8823FB}" type="pres">
      <dgm:prSet presAssocID="{7710B89C-7B4B-4168-85D2-79EBB728EBB6}" presName="background3" presStyleLbl="node3" presStyleIdx="2" presStyleCnt="4"/>
      <dgm:spPr/>
    </dgm:pt>
    <dgm:pt modelId="{8E8A042D-192A-41E3-B804-DDEDD498C6A8}" type="pres">
      <dgm:prSet presAssocID="{7710B89C-7B4B-4168-85D2-79EBB728EBB6}" presName="text3" presStyleLbl="fgAcc3" presStyleIdx="2" presStyleCnt="4">
        <dgm:presLayoutVars>
          <dgm:chPref val="3"/>
        </dgm:presLayoutVars>
      </dgm:prSet>
      <dgm:spPr/>
    </dgm:pt>
    <dgm:pt modelId="{4DEDD3AF-0ED8-43C5-B097-22E0C39E1C26}" type="pres">
      <dgm:prSet presAssocID="{7710B89C-7B4B-4168-85D2-79EBB728EBB6}" presName="hierChild4" presStyleCnt="0"/>
      <dgm:spPr/>
    </dgm:pt>
    <dgm:pt modelId="{C60F5E93-99FE-44DC-A5C7-0FDAF85A2EFD}" type="pres">
      <dgm:prSet presAssocID="{69013F88-687D-4278-A36F-D74212BEBC63}" presName="Name10" presStyleLbl="parChTrans1D2" presStyleIdx="1" presStyleCnt="2"/>
      <dgm:spPr/>
    </dgm:pt>
    <dgm:pt modelId="{378B8D64-D165-4802-91BC-9801447BAB11}" type="pres">
      <dgm:prSet presAssocID="{B3A433B9-E712-4D33-8853-13BEDCA49D1B}" presName="hierRoot2" presStyleCnt="0"/>
      <dgm:spPr/>
    </dgm:pt>
    <dgm:pt modelId="{A29F5554-BE00-4857-AFED-70955BD02983}" type="pres">
      <dgm:prSet presAssocID="{B3A433B9-E712-4D33-8853-13BEDCA49D1B}" presName="composite2" presStyleCnt="0"/>
      <dgm:spPr/>
    </dgm:pt>
    <dgm:pt modelId="{88334D43-2D25-4D03-A06D-1C8DCB0BD906}" type="pres">
      <dgm:prSet presAssocID="{B3A433B9-E712-4D33-8853-13BEDCA49D1B}" presName="background2" presStyleLbl="node2" presStyleIdx="1" presStyleCnt="2"/>
      <dgm:spPr/>
    </dgm:pt>
    <dgm:pt modelId="{B551BF60-0D61-4063-A511-E5EDD9250BB3}" type="pres">
      <dgm:prSet presAssocID="{B3A433B9-E712-4D33-8853-13BEDCA49D1B}" presName="text2" presStyleLbl="fgAcc2" presStyleIdx="1" presStyleCnt="2">
        <dgm:presLayoutVars>
          <dgm:chPref val="3"/>
        </dgm:presLayoutVars>
      </dgm:prSet>
      <dgm:spPr/>
    </dgm:pt>
    <dgm:pt modelId="{7307E5E4-0933-40EA-A1C1-57D05825C212}" type="pres">
      <dgm:prSet presAssocID="{B3A433B9-E712-4D33-8853-13BEDCA49D1B}" presName="hierChild3" presStyleCnt="0"/>
      <dgm:spPr/>
    </dgm:pt>
    <dgm:pt modelId="{ED5D5A7E-AEA7-45F4-B8B0-0F3A9A81ED66}" type="pres">
      <dgm:prSet presAssocID="{01C22AC2-BBBB-4696-AF5A-B092C66DFE22}" presName="Name17" presStyleLbl="parChTrans1D3" presStyleIdx="3" presStyleCnt="4"/>
      <dgm:spPr/>
    </dgm:pt>
    <dgm:pt modelId="{3F53CCD5-C637-4AB5-842A-CABEBC7FA04E}" type="pres">
      <dgm:prSet presAssocID="{23634238-8DFB-40AF-B3C9-0C38CD4C7ACC}" presName="hierRoot3" presStyleCnt="0"/>
      <dgm:spPr/>
    </dgm:pt>
    <dgm:pt modelId="{DCB657F7-531F-445D-896B-56CA4CD3C8A8}" type="pres">
      <dgm:prSet presAssocID="{23634238-8DFB-40AF-B3C9-0C38CD4C7ACC}" presName="composite3" presStyleCnt="0"/>
      <dgm:spPr/>
    </dgm:pt>
    <dgm:pt modelId="{51C2D05F-1157-459A-9DEC-48114F9C2796}" type="pres">
      <dgm:prSet presAssocID="{23634238-8DFB-40AF-B3C9-0C38CD4C7ACC}" presName="background3" presStyleLbl="node3" presStyleIdx="3" presStyleCnt="4"/>
      <dgm:spPr/>
    </dgm:pt>
    <dgm:pt modelId="{793EEB33-8426-4A42-86CC-9DBF733622CE}" type="pres">
      <dgm:prSet presAssocID="{23634238-8DFB-40AF-B3C9-0C38CD4C7ACC}" presName="text3" presStyleLbl="fgAcc3" presStyleIdx="3" presStyleCnt="4">
        <dgm:presLayoutVars>
          <dgm:chPref val="3"/>
        </dgm:presLayoutVars>
      </dgm:prSet>
      <dgm:spPr/>
    </dgm:pt>
    <dgm:pt modelId="{06BFE979-C5F9-4F4D-86F3-F2AC3FCE6B36}" type="pres">
      <dgm:prSet presAssocID="{23634238-8DFB-40AF-B3C9-0C38CD4C7ACC}" presName="hierChild4" presStyleCnt="0"/>
      <dgm:spPr/>
    </dgm:pt>
  </dgm:ptLst>
  <dgm:cxnLst>
    <dgm:cxn modelId="{90BCF60C-0EF8-4E90-ADA9-F8646975C735}" srcId="{6416EF43-311A-4693-96E0-54280CD812D2}" destId="{F224C561-686A-412E-9105-C7CE22FD8668}" srcOrd="0" destOrd="0" parTransId="{C3124AE7-6218-4BD0-8F5A-1FB9E5EDC0E2}" sibTransId="{E51B492D-1AAF-4BE3-BCD8-049FF2397ED3}"/>
    <dgm:cxn modelId="{8D949163-F789-4EEC-8663-59CC4DEDC99D}" type="presOf" srcId="{69013F88-687D-4278-A36F-D74212BEBC63}" destId="{C60F5E93-99FE-44DC-A5C7-0FDAF85A2EFD}" srcOrd="0" destOrd="0" presId="urn:microsoft.com/office/officeart/2005/8/layout/hierarchy1"/>
    <dgm:cxn modelId="{EB87F247-AA7C-45F0-BB45-C5512497EA0B}" type="presOf" srcId="{01C22AC2-BBBB-4696-AF5A-B092C66DFE22}" destId="{ED5D5A7E-AEA7-45F4-B8B0-0F3A9A81ED66}" srcOrd="0" destOrd="0" presId="urn:microsoft.com/office/officeart/2005/8/layout/hierarchy1"/>
    <dgm:cxn modelId="{C4BC1C49-70FE-4E72-883F-D201125B1FB5}" type="presOf" srcId="{A7316806-D5DC-4144-8138-E2B3E095A617}" destId="{1F01D7FC-AB89-41D1-A12A-56C6232F228B}" srcOrd="0" destOrd="0" presId="urn:microsoft.com/office/officeart/2005/8/layout/hierarchy1"/>
    <dgm:cxn modelId="{5C431F72-BBAD-45EB-9C5F-905C0BEFAA2B}" type="presOf" srcId="{D0A3B8AA-2314-4183-94F6-E4B7715CE4E7}" destId="{F44B437B-CF1F-4B2C-AA63-C73F57AA6868}" srcOrd="0" destOrd="0" presId="urn:microsoft.com/office/officeart/2005/8/layout/hierarchy1"/>
    <dgm:cxn modelId="{E34BDB7D-C2BF-408B-AECC-45DB4C3A14D9}" srcId="{6416EF43-311A-4693-96E0-54280CD812D2}" destId="{7710B89C-7B4B-4168-85D2-79EBB728EBB6}" srcOrd="2" destOrd="0" parTransId="{A7316806-D5DC-4144-8138-E2B3E095A617}" sibTransId="{6A6857E5-038B-4292-80FB-A1E3D42833EF}"/>
    <dgm:cxn modelId="{5D3A0895-2AEE-4245-94A1-DF594E84422A}" type="presOf" srcId="{F224C561-686A-412E-9105-C7CE22FD8668}" destId="{BE164BA9-49D9-4A25-B189-03D9A9BFB2DB}" srcOrd="0" destOrd="0" presId="urn:microsoft.com/office/officeart/2005/8/layout/hierarchy1"/>
    <dgm:cxn modelId="{AF872A97-F58A-4E4B-BBD8-E6AD2EFB417F}" srcId="{6416EF43-311A-4693-96E0-54280CD812D2}" destId="{2F1F93C1-946B-4C33-849B-19DD87625119}" srcOrd="1" destOrd="0" parTransId="{898E71D5-29CE-42CE-A3EA-152694F99026}" sibTransId="{BD6B1222-A152-4FCB-A7F2-7E141F349B98}"/>
    <dgm:cxn modelId="{5D6FF399-E931-471F-B566-BE5BBFB2F3E1}" type="presOf" srcId="{C3124AE7-6218-4BD0-8F5A-1FB9E5EDC0E2}" destId="{A5FA395F-E39E-49C7-BCD8-9F62AA1CFE7F}" srcOrd="0" destOrd="0" presId="urn:microsoft.com/office/officeart/2005/8/layout/hierarchy1"/>
    <dgm:cxn modelId="{3BF8879E-19A0-4EDF-B054-66B10A0AE2A1}" type="presOf" srcId="{7710B89C-7B4B-4168-85D2-79EBB728EBB6}" destId="{8E8A042D-192A-41E3-B804-DDEDD498C6A8}" srcOrd="0" destOrd="0" presId="urn:microsoft.com/office/officeart/2005/8/layout/hierarchy1"/>
    <dgm:cxn modelId="{9E56F4A0-50C1-4414-BDDD-EA8417A1A88D}" type="presOf" srcId="{B3A433B9-E712-4D33-8853-13BEDCA49D1B}" destId="{B551BF60-0D61-4063-A511-E5EDD9250BB3}" srcOrd="0" destOrd="0" presId="urn:microsoft.com/office/officeart/2005/8/layout/hierarchy1"/>
    <dgm:cxn modelId="{80CA49A1-BB9F-4DB6-ADCA-2A5FFC8126CB}" type="presOf" srcId="{ACD1ED0F-0C6F-41E0-8A30-782974EDF787}" destId="{2F664E28-86C1-4F32-BE6D-8DBF5AA5E460}" srcOrd="0" destOrd="0" presId="urn:microsoft.com/office/officeart/2005/8/layout/hierarchy1"/>
    <dgm:cxn modelId="{45DC1EC4-F811-49F9-B9F1-FDC1E6FA940B}" srcId="{B3A433B9-E712-4D33-8853-13BEDCA49D1B}" destId="{23634238-8DFB-40AF-B3C9-0C38CD4C7ACC}" srcOrd="0" destOrd="0" parTransId="{01C22AC2-BBBB-4696-AF5A-B092C66DFE22}" sibTransId="{EF5F503E-FF1F-4049-BD4F-49AD040A95BE}"/>
    <dgm:cxn modelId="{E9175BCA-E25C-47B0-8FD4-9B50B82BF8E8}" srcId="{ACD1ED0F-0C6F-41E0-8A30-782974EDF787}" destId="{6416EF43-311A-4693-96E0-54280CD812D2}" srcOrd="0" destOrd="0" parTransId="{D0A3B8AA-2314-4183-94F6-E4B7715CE4E7}" sibTransId="{C3C054D7-A0B7-4633-911D-E753038E2A1B}"/>
    <dgm:cxn modelId="{827DC0D2-FC74-478E-990D-805BF98785DD}" type="presOf" srcId="{23634238-8DFB-40AF-B3C9-0C38CD4C7ACC}" destId="{793EEB33-8426-4A42-86CC-9DBF733622CE}" srcOrd="0" destOrd="0" presId="urn:microsoft.com/office/officeart/2005/8/layout/hierarchy1"/>
    <dgm:cxn modelId="{D65101D4-DDFF-4737-8E78-9365DB10FE57}" type="presOf" srcId="{898E71D5-29CE-42CE-A3EA-152694F99026}" destId="{AD97A47C-060C-4169-B677-9D1EC861FB8E}" srcOrd="0" destOrd="0" presId="urn:microsoft.com/office/officeart/2005/8/layout/hierarchy1"/>
    <dgm:cxn modelId="{AA61BBD8-D5BC-4BBE-8BA5-7ECC24226A91}" srcId="{7F393CCB-8ABC-4BF7-BA15-A94D1E1DC024}" destId="{ACD1ED0F-0C6F-41E0-8A30-782974EDF787}" srcOrd="0" destOrd="0" parTransId="{EA5647B3-7A44-4721-894B-57D64C6F6CDF}" sibTransId="{8AAC6001-C29F-4485-902D-683AC8C966CF}"/>
    <dgm:cxn modelId="{DA0EB6E7-0A2A-4B09-9FEA-6BEDD599DA2E}" srcId="{ACD1ED0F-0C6F-41E0-8A30-782974EDF787}" destId="{B3A433B9-E712-4D33-8853-13BEDCA49D1B}" srcOrd="1" destOrd="0" parTransId="{69013F88-687D-4278-A36F-D74212BEBC63}" sibTransId="{74668BC0-D03A-45AD-9D02-8DA3687EF866}"/>
    <dgm:cxn modelId="{48C1C7EE-5BD2-4DF5-B26C-DBC51836F20E}" type="presOf" srcId="{2F1F93C1-946B-4C33-849B-19DD87625119}" destId="{1A014C81-EC44-4994-B568-D7215A320946}" srcOrd="0" destOrd="0" presId="urn:microsoft.com/office/officeart/2005/8/layout/hierarchy1"/>
    <dgm:cxn modelId="{ADF783F3-2C02-4151-BB7F-892DFD598192}" type="presOf" srcId="{7F393CCB-8ABC-4BF7-BA15-A94D1E1DC024}" destId="{D3463A5F-96A5-4DEB-A367-E523D196C7B5}" srcOrd="0" destOrd="0" presId="urn:microsoft.com/office/officeart/2005/8/layout/hierarchy1"/>
    <dgm:cxn modelId="{A2021FFE-CCF2-4C6A-B009-53E6F702131D}" type="presOf" srcId="{6416EF43-311A-4693-96E0-54280CD812D2}" destId="{2F418EE9-2E1A-41C4-9A44-D36FE16F5A89}" srcOrd="0" destOrd="0" presId="urn:microsoft.com/office/officeart/2005/8/layout/hierarchy1"/>
    <dgm:cxn modelId="{CD856599-82B8-4135-970A-435A4C2D3F6A}" type="presParOf" srcId="{D3463A5F-96A5-4DEB-A367-E523D196C7B5}" destId="{59EB1E16-05D2-4BD0-AB91-C7AC277FD758}" srcOrd="0" destOrd="0" presId="urn:microsoft.com/office/officeart/2005/8/layout/hierarchy1"/>
    <dgm:cxn modelId="{BFEA1CB0-F75A-4512-B1A5-B9906627D983}" type="presParOf" srcId="{59EB1E16-05D2-4BD0-AB91-C7AC277FD758}" destId="{23C809C6-00D7-40A1-A530-DB8C8E3B3FF8}" srcOrd="0" destOrd="0" presId="urn:microsoft.com/office/officeart/2005/8/layout/hierarchy1"/>
    <dgm:cxn modelId="{71A01C6B-638F-4654-8427-28720DB0DF99}" type="presParOf" srcId="{23C809C6-00D7-40A1-A530-DB8C8E3B3FF8}" destId="{A5C89161-4118-4D04-B072-C4B95EA5AD4B}" srcOrd="0" destOrd="0" presId="urn:microsoft.com/office/officeart/2005/8/layout/hierarchy1"/>
    <dgm:cxn modelId="{63C28C64-EC9A-4690-A583-04A35C9B22BD}" type="presParOf" srcId="{23C809C6-00D7-40A1-A530-DB8C8E3B3FF8}" destId="{2F664E28-86C1-4F32-BE6D-8DBF5AA5E460}" srcOrd="1" destOrd="0" presId="urn:microsoft.com/office/officeart/2005/8/layout/hierarchy1"/>
    <dgm:cxn modelId="{D705E313-155E-4602-9B60-31D36A04A510}" type="presParOf" srcId="{59EB1E16-05D2-4BD0-AB91-C7AC277FD758}" destId="{0E3FF8F9-2840-41E6-A9F8-6EE11B492A08}" srcOrd="1" destOrd="0" presId="urn:microsoft.com/office/officeart/2005/8/layout/hierarchy1"/>
    <dgm:cxn modelId="{E2F0E4C0-6974-4CFD-BE0D-5448DBF52E85}" type="presParOf" srcId="{0E3FF8F9-2840-41E6-A9F8-6EE11B492A08}" destId="{F44B437B-CF1F-4B2C-AA63-C73F57AA6868}" srcOrd="0" destOrd="0" presId="urn:microsoft.com/office/officeart/2005/8/layout/hierarchy1"/>
    <dgm:cxn modelId="{6F3FB1AF-5762-4BD0-86C1-0B413E35B7A1}" type="presParOf" srcId="{0E3FF8F9-2840-41E6-A9F8-6EE11B492A08}" destId="{6766FED2-F529-42EB-973E-B291973047CF}" srcOrd="1" destOrd="0" presId="urn:microsoft.com/office/officeart/2005/8/layout/hierarchy1"/>
    <dgm:cxn modelId="{221E4F33-8088-49F1-B598-053CC9EFF6D5}" type="presParOf" srcId="{6766FED2-F529-42EB-973E-B291973047CF}" destId="{99638E20-BB0B-4BE4-A920-C670E56EBAFA}" srcOrd="0" destOrd="0" presId="urn:microsoft.com/office/officeart/2005/8/layout/hierarchy1"/>
    <dgm:cxn modelId="{421F5B5E-6D67-49CB-A336-BBC02AF2338F}" type="presParOf" srcId="{99638E20-BB0B-4BE4-A920-C670E56EBAFA}" destId="{E8850908-C4AF-4B09-A3CC-B4FBDAAACA4F}" srcOrd="0" destOrd="0" presId="urn:microsoft.com/office/officeart/2005/8/layout/hierarchy1"/>
    <dgm:cxn modelId="{F1CFC9B8-6A8F-4C33-AFF4-FA5CA78C6A35}" type="presParOf" srcId="{99638E20-BB0B-4BE4-A920-C670E56EBAFA}" destId="{2F418EE9-2E1A-41C4-9A44-D36FE16F5A89}" srcOrd="1" destOrd="0" presId="urn:microsoft.com/office/officeart/2005/8/layout/hierarchy1"/>
    <dgm:cxn modelId="{6D74D269-CBF3-43EA-B195-ABACA5735C80}" type="presParOf" srcId="{6766FED2-F529-42EB-973E-B291973047CF}" destId="{E4E8168C-9AE2-4A1B-B64C-CDC50B3BA3D1}" srcOrd="1" destOrd="0" presId="urn:microsoft.com/office/officeart/2005/8/layout/hierarchy1"/>
    <dgm:cxn modelId="{91482175-432C-450A-BA43-3B8AF972E661}" type="presParOf" srcId="{E4E8168C-9AE2-4A1B-B64C-CDC50B3BA3D1}" destId="{A5FA395F-E39E-49C7-BCD8-9F62AA1CFE7F}" srcOrd="0" destOrd="0" presId="urn:microsoft.com/office/officeart/2005/8/layout/hierarchy1"/>
    <dgm:cxn modelId="{04D43BD2-FDA9-476D-A2F8-C87254365163}" type="presParOf" srcId="{E4E8168C-9AE2-4A1B-B64C-CDC50B3BA3D1}" destId="{D6E6E90B-CAE2-4904-8BE7-2C8D3EDA7FD8}" srcOrd="1" destOrd="0" presId="urn:microsoft.com/office/officeart/2005/8/layout/hierarchy1"/>
    <dgm:cxn modelId="{70D2BCC4-0CB2-495B-A9E0-9C6A74D23E80}" type="presParOf" srcId="{D6E6E90B-CAE2-4904-8BE7-2C8D3EDA7FD8}" destId="{09B17482-B668-44FA-B6A0-41C05855901E}" srcOrd="0" destOrd="0" presId="urn:microsoft.com/office/officeart/2005/8/layout/hierarchy1"/>
    <dgm:cxn modelId="{DBEB5B96-AFD4-407C-AC98-693FD67441A2}" type="presParOf" srcId="{09B17482-B668-44FA-B6A0-41C05855901E}" destId="{40A37403-8925-4270-A4F4-4C3A06F39456}" srcOrd="0" destOrd="0" presId="urn:microsoft.com/office/officeart/2005/8/layout/hierarchy1"/>
    <dgm:cxn modelId="{FBA59EA2-E1A4-46CF-914B-F77204301A61}" type="presParOf" srcId="{09B17482-B668-44FA-B6A0-41C05855901E}" destId="{BE164BA9-49D9-4A25-B189-03D9A9BFB2DB}" srcOrd="1" destOrd="0" presId="urn:microsoft.com/office/officeart/2005/8/layout/hierarchy1"/>
    <dgm:cxn modelId="{34E91695-8347-4A17-8333-0E4F8A3CBB2B}" type="presParOf" srcId="{D6E6E90B-CAE2-4904-8BE7-2C8D3EDA7FD8}" destId="{145248C3-89E4-49A8-8A76-A826E32C9329}" srcOrd="1" destOrd="0" presId="urn:microsoft.com/office/officeart/2005/8/layout/hierarchy1"/>
    <dgm:cxn modelId="{11A84BA8-F724-4D94-9398-AE889FF25255}" type="presParOf" srcId="{E4E8168C-9AE2-4A1B-B64C-CDC50B3BA3D1}" destId="{AD97A47C-060C-4169-B677-9D1EC861FB8E}" srcOrd="2" destOrd="0" presId="urn:microsoft.com/office/officeart/2005/8/layout/hierarchy1"/>
    <dgm:cxn modelId="{7DBEC6DD-F199-49FC-94E7-9FEDB0E765C4}" type="presParOf" srcId="{E4E8168C-9AE2-4A1B-B64C-CDC50B3BA3D1}" destId="{6CE20D56-B0DE-46BD-8934-8A984D61C5C3}" srcOrd="3" destOrd="0" presId="urn:microsoft.com/office/officeart/2005/8/layout/hierarchy1"/>
    <dgm:cxn modelId="{10329C0D-B08E-4C65-9E90-89706E792223}" type="presParOf" srcId="{6CE20D56-B0DE-46BD-8934-8A984D61C5C3}" destId="{7CB2E20F-A60E-4FC6-9CAE-3CF3CF64CBE0}" srcOrd="0" destOrd="0" presId="urn:microsoft.com/office/officeart/2005/8/layout/hierarchy1"/>
    <dgm:cxn modelId="{CB9C1461-61A1-4997-B9A5-6BF17D9C1AC0}" type="presParOf" srcId="{7CB2E20F-A60E-4FC6-9CAE-3CF3CF64CBE0}" destId="{43E81ECF-30D2-4548-B1A8-86C60E434427}" srcOrd="0" destOrd="0" presId="urn:microsoft.com/office/officeart/2005/8/layout/hierarchy1"/>
    <dgm:cxn modelId="{64799B60-13C0-4129-849E-E7DD03B50EDB}" type="presParOf" srcId="{7CB2E20F-A60E-4FC6-9CAE-3CF3CF64CBE0}" destId="{1A014C81-EC44-4994-B568-D7215A320946}" srcOrd="1" destOrd="0" presId="urn:microsoft.com/office/officeart/2005/8/layout/hierarchy1"/>
    <dgm:cxn modelId="{FF0B7EF0-B8D3-471F-8ADF-396920D0782D}" type="presParOf" srcId="{6CE20D56-B0DE-46BD-8934-8A984D61C5C3}" destId="{F22C4A68-9E27-47F2-8648-83F66826F361}" srcOrd="1" destOrd="0" presId="urn:microsoft.com/office/officeart/2005/8/layout/hierarchy1"/>
    <dgm:cxn modelId="{A625D077-FDB8-4640-8B03-A2853592C523}" type="presParOf" srcId="{E4E8168C-9AE2-4A1B-B64C-CDC50B3BA3D1}" destId="{1F01D7FC-AB89-41D1-A12A-56C6232F228B}" srcOrd="4" destOrd="0" presId="urn:microsoft.com/office/officeart/2005/8/layout/hierarchy1"/>
    <dgm:cxn modelId="{F22B1EFB-F0AC-46E1-B4C6-80D9C2E9023E}" type="presParOf" srcId="{E4E8168C-9AE2-4A1B-B64C-CDC50B3BA3D1}" destId="{5E97F0A9-E0F9-4721-9A21-9195F3BB875F}" srcOrd="5" destOrd="0" presId="urn:microsoft.com/office/officeart/2005/8/layout/hierarchy1"/>
    <dgm:cxn modelId="{AB33E8DA-E451-4E02-8C7B-E560199484CB}" type="presParOf" srcId="{5E97F0A9-E0F9-4721-9A21-9195F3BB875F}" destId="{EA992618-7ECB-428A-9219-85E32E503BA1}" srcOrd="0" destOrd="0" presId="urn:microsoft.com/office/officeart/2005/8/layout/hierarchy1"/>
    <dgm:cxn modelId="{83B6FD2A-69E7-4B3F-B60C-F0AFB21347BC}" type="presParOf" srcId="{EA992618-7ECB-428A-9219-85E32E503BA1}" destId="{85EC14A8-DC7A-4280-A4A0-B23B1B8823FB}" srcOrd="0" destOrd="0" presId="urn:microsoft.com/office/officeart/2005/8/layout/hierarchy1"/>
    <dgm:cxn modelId="{BB098F79-4AA0-4BC2-A057-97B65FABBB5B}" type="presParOf" srcId="{EA992618-7ECB-428A-9219-85E32E503BA1}" destId="{8E8A042D-192A-41E3-B804-DDEDD498C6A8}" srcOrd="1" destOrd="0" presId="urn:microsoft.com/office/officeart/2005/8/layout/hierarchy1"/>
    <dgm:cxn modelId="{1A1415E5-61FE-4E5E-A010-799E4377E154}" type="presParOf" srcId="{5E97F0A9-E0F9-4721-9A21-9195F3BB875F}" destId="{4DEDD3AF-0ED8-43C5-B097-22E0C39E1C26}" srcOrd="1" destOrd="0" presId="urn:microsoft.com/office/officeart/2005/8/layout/hierarchy1"/>
    <dgm:cxn modelId="{B59FADBE-4FCB-4111-BF59-DE81C596B318}" type="presParOf" srcId="{0E3FF8F9-2840-41E6-A9F8-6EE11B492A08}" destId="{C60F5E93-99FE-44DC-A5C7-0FDAF85A2EFD}" srcOrd="2" destOrd="0" presId="urn:microsoft.com/office/officeart/2005/8/layout/hierarchy1"/>
    <dgm:cxn modelId="{2329F30B-BF7A-4B0C-BE33-AD37A22E53F2}" type="presParOf" srcId="{0E3FF8F9-2840-41E6-A9F8-6EE11B492A08}" destId="{378B8D64-D165-4802-91BC-9801447BAB11}" srcOrd="3" destOrd="0" presId="urn:microsoft.com/office/officeart/2005/8/layout/hierarchy1"/>
    <dgm:cxn modelId="{2467115E-0D4D-4984-B0F1-4FDDEBE04786}" type="presParOf" srcId="{378B8D64-D165-4802-91BC-9801447BAB11}" destId="{A29F5554-BE00-4857-AFED-70955BD02983}" srcOrd="0" destOrd="0" presId="urn:microsoft.com/office/officeart/2005/8/layout/hierarchy1"/>
    <dgm:cxn modelId="{3324E55C-6829-4BAC-8C02-D45606937D83}" type="presParOf" srcId="{A29F5554-BE00-4857-AFED-70955BD02983}" destId="{88334D43-2D25-4D03-A06D-1C8DCB0BD906}" srcOrd="0" destOrd="0" presId="urn:microsoft.com/office/officeart/2005/8/layout/hierarchy1"/>
    <dgm:cxn modelId="{626520AB-AD92-4614-8E6C-635F1678F8BC}" type="presParOf" srcId="{A29F5554-BE00-4857-AFED-70955BD02983}" destId="{B551BF60-0D61-4063-A511-E5EDD9250BB3}" srcOrd="1" destOrd="0" presId="urn:microsoft.com/office/officeart/2005/8/layout/hierarchy1"/>
    <dgm:cxn modelId="{D713C88D-BCDE-46D9-A65B-A05EFF0A199A}" type="presParOf" srcId="{378B8D64-D165-4802-91BC-9801447BAB11}" destId="{7307E5E4-0933-40EA-A1C1-57D05825C212}" srcOrd="1" destOrd="0" presId="urn:microsoft.com/office/officeart/2005/8/layout/hierarchy1"/>
    <dgm:cxn modelId="{EEC63CE6-1961-4E6F-8F07-8FA6259C188B}" type="presParOf" srcId="{7307E5E4-0933-40EA-A1C1-57D05825C212}" destId="{ED5D5A7E-AEA7-45F4-B8B0-0F3A9A81ED66}" srcOrd="0" destOrd="0" presId="urn:microsoft.com/office/officeart/2005/8/layout/hierarchy1"/>
    <dgm:cxn modelId="{3C67EA93-1EF2-4745-A864-DC4EFA2F29D3}" type="presParOf" srcId="{7307E5E4-0933-40EA-A1C1-57D05825C212}" destId="{3F53CCD5-C637-4AB5-842A-CABEBC7FA04E}" srcOrd="1" destOrd="0" presId="urn:microsoft.com/office/officeart/2005/8/layout/hierarchy1"/>
    <dgm:cxn modelId="{96A5E434-F244-4781-A305-32F40C363691}" type="presParOf" srcId="{3F53CCD5-C637-4AB5-842A-CABEBC7FA04E}" destId="{DCB657F7-531F-445D-896B-56CA4CD3C8A8}" srcOrd="0" destOrd="0" presId="urn:microsoft.com/office/officeart/2005/8/layout/hierarchy1"/>
    <dgm:cxn modelId="{2FA2BCFB-64EA-40D7-AEC0-78C8DFE97B5D}" type="presParOf" srcId="{DCB657F7-531F-445D-896B-56CA4CD3C8A8}" destId="{51C2D05F-1157-459A-9DEC-48114F9C2796}" srcOrd="0" destOrd="0" presId="urn:microsoft.com/office/officeart/2005/8/layout/hierarchy1"/>
    <dgm:cxn modelId="{7F777B88-823E-4FA1-AF28-5D9B0597658B}" type="presParOf" srcId="{DCB657F7-531F-445D-896B-56CA4CD3C8A8}" destId="{793EEB33-8426-4A42-86CC-9DBF733622CE}" srcOrd="1" destOrd="0" presId="urn:microsoft.com/office/officeart/2005/8/layout/hierarchy1"/>
    <dgm:cxn modelId="{6B313902-F3B5-4A1E-9A5C-7FE99F6F03EC}" type="presParOf" srcId="{3F53CCD5-C637-4AB5-842A-CABEBC7FA04E}" destId="{06BFE979-C5F9-4F4D-86F3-F2AC3FCE6B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CDF99F-9ECD-4D1D-A6B3-685195F6B3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5A258EA-C8D9-4E4D-89F5-C5E3C1210504}">
      <dgm:prSet phldrT="[Text]" custT="1"/>
      <dgm:spPr/>
      <dgm:t>
        <a:bodyPr/>
        <a:lstStyle/>
        <a:p>
          <a:r>
            <a:rPr lang="en-US" sz="2000" dirty="0"/>
            <a:t>Anx-1</a:t>
          </a:r>
          <a:endParaRPr lang="en-IN" sz="2000" dirty="0"/>
        </a:p>
      </dgm:t>
    </dgm:pt>
    <dgm:pt modelId="{91B790EF-8078-48E9-BC4C-F2D6B0DFA6C6}" type="parTrans" cxnId="{BB83EB5F-DE4B-40C1-9AE9-4C15D32FC848}">
      <dgm:prSet/>
      <dgm:spPr/>
      <dgm:t>
        <a:bodyPr/>
        <a:lstStyle/>
        <a:p>
          <a:endParaRPr lang="en-IN" sz="2000"/>
        </a:p>
      </dgm:t>
    </dgm:pt>
    <dgm:pt modelId="{D1316F43-3674-4880-A068-07D8A7A5CEE2}" type="sibTrans" cxnId="{BB83EB5F-DE4B-40C1-9AE9-4C15D32FC848}">
      <dgm:prSet/>
      <dgm:spPr/>
      <dgm:t>
        <a:bodyPr/>
        <a:lstStyle/>
        <a:p>
          <a:endParaRPr lang="en-IN" sz="2000"/>
        </a:p>
      </dgm:t>
    </dgm:pt>
    <dgm:pt modelId="{609C1D06-F5E6-4289-8674-37C0689D0158}">
      <dgm:prSet phldrT="[Text]" custT="1"/>
      <dgm:spPr/>
      <dgm:t>
        <a:bodyPr/>
        <a:lstStyle/>
        <a:p>
          <a:r>
            <a:rPr lang="en-US" sz="2000" dirty="0"/>
            <a:t>Outward</a:t>
          </a:r>
        </a:p>
      </dgm:t>
    </dgm:pt>
    <dgm:pt modelId="{C0E0B13C-C107-46CE-BB88-7A59274042E2}" type="parTrans" cxnId="{A96D271C-7B2A-4465-B319-C7208EDAEA69}">
      <dgm:prSet/>
      <dgm:spPr/>
      <dgm:t>
        <a:bodyPr/>
        <a:lstStyle/>
        <a:p>
          <a:endParaRPr lang="en-IN" sz="2000"/>
        </a:p>
      </dgm:t>
    </dgm:pt>
    <dgm:pt modelId="{1183416C-B744-4BD6-9EBB-A0CA8B9BDA8D}" type="sibTrans" cxnId="{A96D271C-7B2A-4465-B319-C7208EDAEA69}">
      <dgm:prSet/>
      <dgm:spPr/>
      <dgm:t>
        <a:bodyPr/>
        <a:lstStyle/>
        <a:p>
          <a:endParaRPr lang="en-IN" sz="2000"/>
        </a:p>
      </dgm:t>
    </dgm:pt>
    <dgm:pt modelId="{A3E82711-6DC6-4746-8B9A-3BFB37E57A0F}">
      <dgm:prSet phldrT="[Text]" custT="1"/>
      <dgm:spPr/>
      <dgm:t>
        <a:bodyPr/>
        <a:lstStyle/>
        <a:p>
          <a:r>
            <a:rPr lang="en-US" sz="2000" dirty="0"/>
            <a:t>Anx-2</a:t>
          </a:r>
          <a:endParaRPr lang="en-IN" sz="2000" dirty="0"/>
        </a:p>
      </dgm:t>
    </dgm:pt>
    <dgm:pt modelId="{68D68A09-3B9E-4D98-99F4-2408ED385D6B}" type="parTrans" cxnId="{933180C3-FDCA-49F4-A41D-148216A8776C}">
      <dgm:prSet/>
      <dgm:spPr/>
      <dgm:t>
        <a:bodyPr/>
        <a:lstStyle/>
        <a:p>
          <a:endParaRPr lang="en-IN" sz="2000"/>
        </a:p>
      </dgm:t>
    </dgm:pt>
    <dgm:pt modelId="{1628C2F3-5773-42E8-B468-F76366A90EAF}" type="sibTrans" cxnId="{933180C3-FDCA-49F4-A41D-148216A8776C}">
      <dgm:prSet/>
      <dgm:spPr/>
      <dgm:t>
        <a:bodyPr/>
        <a:lstStyle/>
        <a:p>
          <a:endParaRPr lang="en-IN" sz="2000"/>
        </a:p>
      </dgm:t>
    </dgm:pt>
    <dgm:pt modelId="{0CD53BA0-E29A-4320-ABBD-8262947EB2B8}">
      <dgm:prSet phldrT="[Text]" custT="1"/>
      <dgm:spPr/>
      <dgm:t>
        <a:bodyPr/>
        <a:lstStyle/>
        <a:p>
          <a:r>
            <a:rPr lang="en-US" sz="2000" dirty="0"/>
            <a:t>Inward</a:t>
          </a:r>
        </a:p>
      </dgm:t>
    </dgm:pt>
    <dgm:pt modelId="{1C77DB53-41F0-4F5C-BA76-48D1554AB93B}" type="parTrans" cxnId="{EE5B7208-729A-4CF9-A86C-6DE18B914987}">
      <dgm:prSet/>
      <dgm:spPr/>
      <dgm:t>
        <a:bodyPr/>
        <a:lstStyle/>
        <a:p>
          <a:endParaRPr lang="en-IN" sz="2000"/>
        </a:p>
      </dgm:t>
    </dgm:pt>
    <dgm:pt modelId="{2D8E9FCD-7835-45F3-B522-F60B9299E83D}" type="sibTrans" cxnId="{EE5B7208-729A-4CF9-A86C-6DE18B914987}">
      <dgm:prSet/>
      <dgm:spPr/>
      <dgm:t>
        <a:bodyPr/>
        <a:lstStyle/>
        <a:p>
          <a:endParaRPr lang="en-IN" sz="2000"/>
        </a:p>
      </dgm:t>
    </dgm:pt>
    <dgm:pt modelId="{B0829379-CF04-4D0A-94BE-3214CB6B248A}">
      <dgm:prSet phldrT="[Text]" custT="1"/>
      <dgm:spPr/>
      <dgm:t>
        <a:bodyPr/>
        <a:lstStyle/>
        <a:p>
          <a:r>
            <a:rPr lang="en-US" sz="2000" dirty="0"/>
            <a:t>Annex to returns</a:t>
          </a:r>
          <a:endParaRPr lang="en-IN" sz="2000" dirty="0"/>
        </a:p>
      </dgm:t>
    </dgm:pt>
    <dgm:pt modelId="{124B5CAB-9BCB-486D-8C19-811C5BE974C3}" type="sibTrans" cxnId="{16E54BED-AA37-49C8-A85A-6BC45DB174F1}">
      <dgm:prSet/>
      <dgm:spPr/>
      <dgm:t>
        <a:bodyPr/>
        <a:lstStyle/>
        <a:p>
          <a:endParaRPr lang="en-IN" sz="2000"/>
        </a:p>
      </dgm:t>
    </dgm:pt>
    <dgm:pt modelId="{4FE2A7F9-9B83-4C1F-B68E-DEBBE5150BB8}" type="parTrans" cxnId="{16E54BED-AA37-49C8-A85A-6BC45DB174F1}">
      <dgm:prSet/>
      <dgm:spPr/>
      <dgm:t>
        <a:bodyPr/>
        <a:lstStyle/>
        <a:p>
          <a:endParaRPr lang="en-IN" sz="2000"/>
        </a:p>
      </dgm:t>
    </dgm:pt>
    <dgm:pt modelId="{234BB18E-A653-435E-A45E-51D10A92EB03}">
      <dgm:prSet phldrT="[Text]" custT="1"/>
      <dgm:spPr/>
      <dgm:t>
        <a:bodyPr/>
        <a:lstStyle/>
        <a:p>
          <a:r>
            <a:rPr lang="en-US" sz="2000" dirty="0"/>
            <a:t>Manual Fill-up</a:t>
          </a:r>
        </a:p>
      </dgm:t>
    </dgm:pt>
    <dgm:pt modelId="{9EDEE0DA-9FBB-471E-9B29-FB2C08575EB9}" type="parTrans" cxnId="{029DC4BD-41EC-41F1-8AF6-A2FD1D61A1DB}">
      <dgm:prSet/>
      <dgm:spPr/>
      <dgm:t>
        <a:bodyPr/>
        <a:lstStyle/>
        <a:p>
          <a:endParaRPr lang="en-IN" sz="2000"/>
        </a:p>
      </dgm:t>
    </dgm:pt>
    <dgm:pt modelId="{DAEBACB1-BEE7-40F1-947B-90BEED386A56}" type="sibTrans" cxnId="{029DC4BD-41EC-41F1-8AF6-A2FD1D61A1DB}">
      <dgm:prSet/>
      <dgm:spPr/>
      <dgm:t>
        <a:bodyPr/>
        <a:lstStyle/>
        <a:p>
          <a:endParaRPr lang="en-IN" sz="2000"/>
        </a:p>
      </dgm:t>
    </dgm:pt>
    <dgm:pt modelId="{B7A03A99-09C3-4A7B-B501-9CA8571F4A71}">
      <dgm:prSet phldrT="[Text]" custT="1"/>
      <dgm:spPr/>
      <dgm:t>
        <a:bodyPr/>
        <a:lstStyle/>
        <a:p>
          <a:r>
            <a:rPr lang="en-US" sz="2000" dirty="0"/>
            <a:t>Auto Generated</a:t>
          </a:r>
        </a:p>
      </dgm:t>
    </dgm:pt>
    <dgm:pt modelId="{20190E8E-52E8-47D1-84A8-7325B13F1B89}" type="parTrans" cxnId="{B11AD42F-F304-4158-8CFE-96CF94FEE476}">
      <dgm:prSet/>
      <dgm:spPr/>
      <dgm:t>
        <a:bodyPr/>
        <a:lstStyle/>
        <a:p>
          <a:endParaRPr lang="en-IN" sz="2000"/>
        </a:p>
      </dgm:t>
    </dgm:pt>
    <dgm:pt modelId="{E4ACE0DA-2051-473F-88FB-65DC002B201E}" type="sibTrans" cxnId="{B11AD42F-F304-4158-8CFE-96CF94FEE476}">
      <dgm:prSet/>
      <dgm:spPr/>
      <dgm:t>
        <a:bodyPr/>
        <a:lstStyle/>
        <a:p>
          <a:endParaRPr lang="en-IN" sz="2000"/>
        </a:p>
      </dgm:t>
    </dgm:pt>
    <dgm:pt modelId="{BA7E2DA1-EDD7-44C2-B8E2-E75B255A2A0E}" type="pres">
      <dgm:prSet presAssocID="{08CDF99F-9ECD-4D1D-A6B3-685195F6B3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6D639F-118E-4D9E-AE69-E65AA93BE7A6}" type="pres">
      <dgm:prSet presAssocID="{B0829379-CF04-4D0A-94BE-3214CB6B248A}" presName="hierRoot1" presStyleCnt="0"/>
      <dgm:spPr/>
    </dgm:pt>
    <dgm:pt modelId="{49F03C78-4575-458D-AC9F-3517C06A1DA4}" type="pres">
      <dgm:prSet presAssocID="{B0829379-CF04-4D0A-94BE-3214CB6B248A}" presName="composite" presStyleCnt="0"/>
      <dgm:spPr/>
    </dgm:pt>
    <dgm:pt modelId="{E7B0B911-1155-40F2-8380-28BFE1B8A2AB}" type="pres">
      <dgm:prSet presAssocID="{B0829379-CF04-4D0A-94BE-3214CB6B248A}" presName="background" presStyleLbl="node0" presStyleIdx="0" presStyleCnt="1"/>
      <dgm:spPr/>
    </dgm:pt>
    <dgm:pt modelId="{A056F845-8940-4111-B95E-7EAA48A8D435}" type="pres">
      <dgm:prSet presAssocID="{B0829379-CF04-4D0A-94BE-3214CB6B248A}" presName="text" presStyleLbl="fgAcc0" presStyleIdx="0" presStyleCnt="1" custScaleX="196256">
        <dgm:presLayoutVars>
          <dgm:chPref val="3"/>
        </dgm:presLayoutVars>
      </dgm:prSet>
      <dgm:spPr/>
    </dgm:pt>
    <dgm:pt modelId="{EBCC5F9F-1A1C-49A7-863E-46BD5E438A68}" type="pres">
      <dgm:prSet presAssocID="{B0829379-CF04-4D0A-94BE-3214CB6B248A}" presName="hierChild2" presStyleCnt="0"/>
      <dgm:spPr/>
    </dgm:pt>
    <dgm:pt modelId="{E6071DA8-ABA1-49B3-A5B7-3D3395B045D4}" type="pres">
      <dgm:prSet presAssocID="{91B790EF-8078-48E9-BC4C-F2D6B0DFA6C6}" presName="Name10" presStyleLbl="parChTrans1D2" presStyleIdx="0" presStyleCnt="2"/>
      <dgm:spPr/>
    </dgm:pt>
    <dgm:pt modelId="{00C6F428-4871-4EE2-935F-8F1378D61C2E}" type="pres">
      <dgm:prSet presAssocID="{25A258EA-C8D9-4E4D-89F5-C5E3C1210504}" presName="hierRoot2" presStyleCnt="0"/>
      <dgm:spPr/>
    </dgm:pt>
    <dgm:pt modelId="{8EF8FFE3-069C-46A3-A08F-7A2D0CE035FA}" type="pres">
      <dgm:prSet presAssocID="{25A258EA-C8D9-4E4D-89F5-C5E3C1210504}" presName="composite2" presStyleCnt="0"/>
      <dgm:spPr/>
    </dgm:pt>
    <dgm:pt modelId="{DC436268-3CC4-4572-AF68-67CE28F39DA9}" type="pres">
      <dgm:prSet presAssocID="{25A258EA-C8D9-4E4D-89F5-C5E3C1210504}" presName="background2" presStyleLbl="node2" presStyleIdx="0" presStyleCnt="2"/>
      <dgm:spPr/>
    </dgm:pt>
    <dgm:pt modelId="{26871579-E4B5-4852-87AE-6323B0EC5B77}" type="pres">
      <dgm:prSet presAssocID="{25A258EA-C8D9-4E4D-89F5-C5E3C1210504}" presName="text2" presStyleLbl="fgAcc2" presStyleIdx="0" presStyleCnt="2" custScaleX="135574" custLinFactX="-65011" custLinFactNeighborX="-100000" custLinFactNeighborY="632">
        <dgm:presLayoutVars>
          <dgm:chPref val="3"/>
        </dgm:presLayoutVars>
      </dgm:prSet>
      <dgm:spPr/>
    </dgm:pt>
    <dgm:pt modelId="{11A36A9D-67F5-4A52-969A-606DA31D80FC}" type="pres">
      <dgm:prSet presAssocID="{25A258EA-C8D9-4E4D-89F5-C5E3C1210504}" presName="hierChild3" presStyleCnt="0"/>
      <dgm:spPr/>
    </dgm:pt>
    <dgm:pt modelId="{38BED6D0-1C40-4173-8A37-29092C534AAB}" type="pres">
      <dgm:prSet presAssocID="{C0E0B13C-C107-46CE-BB88-7A59274042E2}" presName="Name17" presStyleLbl="parChTrans1D3" presStyleIdx="0" presStyleCnt="2"/>
      <dgm:spPr/>
    </dgm:pt>
    <dgm:pt modelId="{81866FA6-D0AC-41DB-A245-C44499FE969C}" type="pres">
      <dgm:prSet presAssocID="{609C1D06-F5E6-4289-8674-37C0689D0158}" presName="hierRoot3" presStyleCnt="0"/>
      <dgm:spPr/>
    </dgm:pt>
    <dgm:pt modelId="{44C97C08-409C-4D37-BD59-3AF3B1253F11}" type="pres">
      <dgm:prSet presAssocID="{609C1D06-F5E6-4289-8674-37C0689D0158}" presName="composite3" presStyleCnt="0"/>
      <dgm:spPr/>
    </dgm:pt>
    <dgm:pt modelId="{0613FBC0-D372-496D-8673-84AE58C2CC10}" type="pres">
      <dgm:prSet presAssocID="{609C1D06-F5E6-4289-8674-37C0689D0158}" presName="background3" presStyleLbl="node3" presStyleIdx="0" presStyleCnt="2"/>
      <dgm:spPr/>
    </dgm:pt>
    <dgm:pt modelId="{7C53AD52-1054-457A-A958-3F647FC6CFDF}" type="pres">
      <dgm:prSet presAssocID="{609C1D06-F5E6-4289-8674-37C0689D0158}" presName="text3" presStyleLbl="fgAcc3" presStyleIdx="0" presStyleCnt="2" custScaleX="134909" custLinFactX="-100000" custLinFactNeighborX="-134410" custLinFactNeighborY="-9682">
        <dgm:presLayoutVars>
          <dgm:chPref val="3"/>
        </dgm:presLayoutVars>
      </dgm:prSet>
      <dgm:spPr/>
    </dgm:pt>
    <dgm:pt modelId="{C0F0258F-0C20-4581-AC24-0562C87F3212}" type="pres">
      <dgm:prSet presAssocID="{609C1D06-F5E6-4289-8674-37C0689D0158}" presName="hierChild4" presStyleCnt="0"/>
      <dgm:spPr/>
    </dgm:pt>
    <dgm:pt modelId="{FCDB5D98-5659-4F2F-98F7-D4B552631E89}" type="pres">
      <dgm:prSet presAssocID="{9EDEE0DA-9FBB-471E-9B29-FB2C08575EB9}" presName="Name23" presStyleLbl="parChTrans1D4" presStyleIdx="0" presStyleCnt="2"/>
      <dgm:spPr/>
    </dgm:pt>
    <dgm:pt modelId="{EC428AD4-B174-4E1B-9A2E-FC500A7E5386}" type="pres">
      <dgm:prSet presAssocID="{234BB18E-A653-435E-A45E-51D10A92EB03}" presName="hierRoot4" presStyleCnt="0"/>
      <dgm:spPr/>
    </dgm:pt>
    <dgm:pt modelId="{BEB50BD1-2B93-4DDE-9855-69EDB6973E5D}" type="pres">
      <dgm:prSet presAssocID="{234BB18E-A653-435E-A45E-51D10A92EB03}" presName="composite4" presStyleCnt="0"/>
      <dgm:spPr/>
    </dgm:pt>
    <dgm:pt modelId="{5F5740CC-739A-4867-83FF-F1B956ECC235}" type="pres">
      <dgm:prSet presAssocID="{234BB18E-A653-435E-A45E-51D10A92EB03}" presName="background4" presStyleLbl="node4" presStyleIdx="0" presStyleCnt="2"/>
      <dgm:spPr/>
    </dgm:pt>
    <dgm:pt modelId="{5A384B26-45B0-4943-B816-892EFBC4030F}" type="pres">
      <dgm:prSet presAssocID="{234BB18E-A653-435E-A45E-51D10A92EB03}" presName="text4" presStyleLbl="fgAcc4" presStyleIdx="0" presStyleCnt="2" custScaleX="149721" custLinFactX="-100000" custLinFactNeighborX="-134410" custLinFactNeighborY="-6075">
        <dgm:presLayoutVars>
          <dgm:chPref val="3"/>
        </dgm:presLayoutVars>
      </dgm:prSet>
      <dgm:spPr/>
    </dgm:pt>
    <dgm:pt modelId="{0971F916-E42B-4D49-A51B-D3CA92A94BE9}" type="pres">
      <dgm:prSet presAssocID="{234BB18E-A653-435E-A45E-51D10A92EB03}" presName="hierChild5" presStyleCnt="0"/>
      <dgm:spPr/>
    </dgm:pt>
    <dgm:pt modelId="{6ACB734C-1267-4E37-968D-602C3D1CF3DF}" type="pres">
      <dgm:prSet presAssocID="{68D68A09-3B9E-4D98-99F4-2408ED385D6B}" presName="Name10" presStyleLbl="parChTrans1D2" presStyleIdx="1" presStyleCnt="2"/>
      <dgm:spPr/>
    </dgm:pt>
    <dgm:pt modelId="{7BAE3B6C-B469-4BB2-9875-7818758C21F9}" type="pres">
      <dgm:prSet presAssocID="{A3E82711-6DC6-4746-8B9A-3BFB37E57A0F}" presName="hierRoot2" presStyleCnt="0"/>
      <dgm:spPr/>
    </dgm:pt>
    <dgm:pt modelId="{393C33A9-FCFA-49B9-AE44-D48080D7B771}" type="pres">
      <dgm:prSet presAssocID="{A3E82711-6DC6-4746-8B9A-3BFB37E57A0F}" presName="composite2" presStyleCnt="0"/>
      <dgm:spPr/>
    </dgm:pt>
    <dgm:pt modelId="{BF22F430-1962-4E9D-B623-882FDFAD677D}" type="pres">
      <dgm:prSet presAssocID="{A3E82711-6DC6-4746-8B9A-3BFB37E57A0F}" presName="background2" presStyleLbl="node2" presStyleIdx="1" presStyleCnt="2"/>
      <dgm:spPr/>
    </dgm:pt>
    <dgm:pt modelId="{97556078-C26F-4F65-A6E0-B87CBC9E3454}" type="pres">
      <dgm:prSet presAssocID="{A3E82711-6DC6-4746-8B9A-3BFB37E57A0F}" presName="text2" presStyleLbl="fgAcc2" presStyleIdx="1" presStyleCnt="2" custScaleX="128959" custLinFactNeighborX="98854" custLinFactNeighborY="632">
        <dgm:presLayoutVars>
          <dgm:chPref val="3"/>
        </dgm:presLayoutVars>
      </dgm:prSet>
      <dgm:spPr/>
    </dgm:pt>
    <dgm:pt modelId="{6EBCEA2B-3CD6-411E-9114-E8BEEED14F30}" type="pres">
      <dgm:prSet presAssocID="{A3E82711-6DC6-4746-8B9A-3BFB37E57A0F}" presName="hierChild3" presStyleCnt="0"/>
      <dgm:spPr/>
    </dgm:pt>
    <dgm:pt modelId="{D6DE9A5B-6DFD-4F89-BF1B-D31F7300BD73}" type="pres">
      <dgm:prSet presAssocID="{1C77DB53-41F0-4F5C-BA76-48D1554AB93B}" presName="Name17" presStyleLbl="parChTrans1D3" presStyleIdx="1" presStyleCnt="2"/>
      <dgm:spPr/>
    </dgm:pt>
    <dgm:pt modelId="{ECC79303-C637-416F-96F1-2A82DC1F91FA}" type="pres">
      <dgm:prSet presAssocID="{0CD53BA0-E29A-4320-ABBD-8262947EB2B8}" presName="hierRoot3" presStyleCnt="0"/>
      <dgm:spPr/>
    </dgm:pt>
    <dgm:pt modelId="{58F5ACBB-DAD8-4ADD-8141-8D9ACF6709B9}" type="pres">
      <dgm:prSet presAssocID="{0CD53BA0-E29A-4320-ABBD-8262947EB2B8}" presName="composite3" presStyleCnt="0"/>
      <dgm:spPr/>
    </dgm:pt>
    <dgm:pt modelId="{EFB9F2DB-652A-4033-9320-073CAEC3FE21}" type="pres">
      <dgm:prSet presAssocID="{0CD53BA0-E29A-4320-ABBD-8262947EB2B8}" presName="background3" presStyleLbl="node3" presStyleIdx="1" presStyleCnt="2"/>
      <dgm:spPr/>
    </dgm:pt>
    <dgm:pt modelId="{C1EE2BAB-98A5-4FF2-AE4D-B06915DACB06}" type="pres">
      <dgm:prSet presAssocID="{0CD53BA0-E29A-4320-ABBD-8262947EB2B8}" presName="text3" presStyleLbl="fgAcc3" presStyleIdx="1" presStyleCnt="2" custScaleX="122844" custLinFactX="65175" custLinFactNeighborX="100000" custLinFactNeighborY="-9682">
        <dgm:presLayoutVars>
          <dgm:chPref val="3"/>
        </dgm:presLayoutVars>
      </dgm:prSet>
      <dgm:spPr/>
    </dgm:pt>
    <dgm:pt modelId="{52DC10EA-A04D-4C8D-BDA2-5330F04D0A01}" type="pres">
      <dgm:prSet presAssocID="{0CD53BA0-E29A-4320-ABBD-8262947EB2B8}" presName="hierChild4" presStyleCnt="0"/>
      <dgm:spPr/>
    </dgm:pt>
    <dgm:pt modelId="{26E2FD82-E85D-41E9-ADE5-3F92C748DBC8}" type="pres">
      <dgm:prSet presAssocID="{20190E8E-52E8-47D1-84A8-7325B13F1B89}" presName="Name23" presStyleLbl="parChTrans1D4" presStyleIdx="1" presStyleCnt="2"/>
      <dgm:spPr/>
    </dgm:pt>
    <dgm:pt modelId="{4F22A8ED-06A4-41D3-84AF-7922561F2BEE}" type="pres">
      <dgm:prSet presAssocID="{B7A03A99-09C3-4A7B-B501-9CA8571F4A71}" presName="hierRoot4" presStyleCnt="0"/>
      <dgm:spPr/>
    </dgm:pt>
    <dgm:pt modelId="{23DCB6F2-007C-4DF2-8F9D-8C305879276D}" type="pres">
      <dgm:prSet presAssocID="{B7A03A99-09C3-4A7B-B501-9CA8571F4A71}" presName="composite4" presStyleCnt="0"/>
      <dgm:spPr/>
    </dgm:pt>
    <dgm:pt modelId="{E7C054F9-B2E8-475E-86AA-05E15E714549}" type="pres">
      <dgm:prSet presAssocID="{B7A03A99-09C3-4A7B-B501-9CA8571F4A71}" presName="background4" presStyleLbl="node4" presStyleIdx="1" presStyleCnt="2"/>
      <dgm:spPr/>
    </dgm:pt>
    <dgm:pt modelId="{FF22D2D7-6A6E-4773-A45F-A36F4D00F0EE}" type="pres">
      <dgm:prSet presAssocID="{B7A03A99-09C3-4A7B-B501-9CA8571F4A71}" presName="text4" presStyleLbl="fgAcc4" presStyleIdx="1" presStyleCnt="2" custScaleX="157918" custLinFactX="65175" custLinFactNeighborX="100000" custLinFactNeighborY="-18526">
        <dgm:presLayoutVars>
          <dgm:chPref val="3"/>
        </dgm:presLayoutVars>
      </dgm:prSet>
      <dgm:spPr/>
    </dgm:pt>
    <dgm:pt modelId="{A5AB072F-617C-4B76-BE07-E9F89A6BDB33}" type="pres">
      <dgm:prSet presAssocID="{B7A03A99-09C3-4A7B-B501-9CA8571F4A71}" presName="hierChild5" presStyleCnt="0"/>
      <dgm:spPr/>
    </dgm:pt>
  </dgm:ptLst>
  <dgm:cxnLst>
    <dgm:cxn modelId="{58DE5502-A115-40F6-A431-98E2623B8755}" type="presOf" srcId="{25A258EA-C8D9-4E4D-89F5-C5E3C1210504}" destId="{26871579-E4B5-4852-87AE-6323B0EC5B77}" srcOrd="0" destOrd="0" presId="urn:microsoft.com/office/officeart/2005/8/layout/hierarchy1"/>
    <dgm:cxn modelId="{D8D64608-719E-4823-BF5B-781826E60DF7}" type="presOf" srcId="{1C77DB53-41F0-4F5C-BA76-48D1554AB93B}" destId="{D6DE9A5B-6DFD-4F89-BF1B-D31F7300BD73}" srcOrd="0" destOrd="0" presId="urn:microsoft.com/office/officeart/2005/8/layout/hierarchy1"/>
    <dgm:cxn modelId="{EE5B7208-729A-4CF9-A86C-6DE18B914987}" srcId="{A3E82711-6DC6-4746-8B9A-3BFB37E57A0F}" destId="{0CD53BA0-E29A-4320-ABBD-8262947EB2B8}" srcOrd="0" destOrd="0" parTransId="{1C77DB53-41F0-4F5C-BA76-48D1554AB93B}" sibTransId="{2D8E9FCD-7835-45F3-B522-F60B9299E83D}"/>
    <dgm:cxn modelId="{A96D271C-7B2A-4465-B319-C7208EDAEA69}" srcId="{25A258EA-C8D9-4E4D-89F5-C5E3C1210504}" destId="{609C1D06-F5E6-4289-8674-37C0689D0158}" srcOrd="0" destOrd="0" parTransId="{C0E0B13C-C107-46CE-BB88-7A59274042E2}" sibTransId="{1183416C-B744-4BD6-9EBB-A0CA8B9BDA8D}"/>
    <dgm:cxn modelId="{5EEA351D-6E07-49BD-A7CB-E4E0755FF12E}" type="presOf" srcId="{B0829379-CF04-4D0A-94BE-3214CB6B248A}" destId="{A056F845-8940-4111-B95E-7EAA48A8D435}" srcOrd="0" destOrd="0" presId="urn:microsoft.com/office/officeart/2005/8/layout/hierarchy1"/>
    <dgm:cxn modelId="{B11AD42F-F304-4158-8CFE-96CF94FEE476}" srcId="{0CD53BA0-E29A-4320-ABBD-8262947EB2B8}" destId="{B7A03A99-09C3-4A7B-B501-9CA8571F4A71}" srcOrd="0" destOrd="0" parTransId="{20190E8E-52E8-47D1-84A8-7325B13F1B89}" sibTransId="{E4ACE0DA-2051-473F-88FB-65DC002B201E}"/>
    <dgm:cxn modelId="{F2AC335F-70C2-4197-AF4B-FF88BF030C00}" type="presOf" srcId="{08CDF99F-9ECD-4D1D-A6B3-685195F6B312}" destId="{BA7E2DA1-EDD7-44C2-B8E2-E75B255A2A0E}" srcOrd="0" destOrd="0" presId="urn:microsoft.com/office/officeart/2005/8/layout/hierarchy1"/>
    <dgm:cxn modelId="{BB83EB5F-DE4B-40C1-9AE9-4C15D32FC848}" srcId="{B0829379-CF04-4D0A-94BE-3214CB6B248A}" destId="{25A258EA-C8D9-4E4D-89F5-C5E3C1210504}" srcOrd="0" destOrd="0" parTransId="{91B790EF-8078-48E9-BC4C-F2D6B0DFA6C6}" sibTransId="{D1316F43-3674-4880-A068-07D8A7A5CEE2}"/>
    <dgm:cxn modelId="{2317474E-9605-4012-A044-F2580E3D23D3}" type="presOf" srcId="{20190E8E-52E8-47D1-84A8-7325B13F1B89}" destId="{26E2FD82-E85D-41E9-ADE5-3F92C748DBC8}" srcOrd="0" destOrd="0" presId="urn:microsoft.com/office/officeart/2005/8/layout/hierarchy1"/>
    <dgm:cxn modelId="{CD989952-FF62-40F8-957D-ED5C8294CCBC}" type="presOf" srcId="{68D68A09-3B9E-4D98-99F4-2408ED385D6B}" destId="{6ACB734C-1267-4E37-968D-602C3D1CF3DF}" srcOrd="0" destOrd="0" presId="urn:microsoft.com/office/officeart/2005/8/layout/hierarchy1"/>
    <dgm:cxn modelId="{6CF74786-12F5-4E95-A7FC-3FF744E31A09}" type="presOf" srcId="{9EDEE0DA-9FBB-471E-9B29-FB2C08575EB9}" destId="{FCDB5D98-5659-4F2F-98F7-D4B552631E89}" srcOrd="0" destOrd="0" presId="urn:microsoft.com/office/officeart/2005/8/layout/hierarchy1"/>
    <dgm:cxn modelId="{A0F2B293-9568-483E-92CC-778AAAE91F04}" type="presOf" srcId="{234BB18E-A653-435E-A45E-51D10A92EB03}" destId="{5A384B26-45B0-4943-B816-892EFBC4030F}" srcOrd="0" destOrd="0" presId="urn:microsoft.com/office/officeart/2005/8/layout/hierarchy1"/>
    <dgm:cxn modelId="{8A80A89F-698B-451B-B3F8-1D8308B41CDE}" type="presOf" srcId="{609C1D06-F5E6-4289-8674-37C0689D0158}" destId="{7C53AD52-1054-457A-A958-3F647FC6CFDF}" srcOrd="0" destOrd="0" presId="urn:microsoft.com/office/officeart/2005/8/layout/hierarchy1"/>
    <dgm:cxn modelId="{6AF69EB2-9DA8-42A2-9092-46D5780AA491}" type="presOf" srcId="{A3E82711-6DC6-4746-8B9A-3BFB37E57A0F}" destId="{97556078-C26F-4F65-A6E0-B87CBC9E3454}" srcOrd="0" destOrd="0" presId="urn:microsoft.com/office/officeart/2005/8/layout/hierarchy1"/>
    <dgm:cxn modelId="{029DC4BD-41EC-41F1-8AF6-A2FD1D61A1DB}" srcId="{609C1D06-F5E6-4289-8674-37C0689D0158}" destId="{234BB18E-A653-435E-A45E-51D10A92EB03}" srcOrd="0" destOrd="0" parTransId="{9EDEE0DA-9FBB-471E-9B29-FB2C08575EB9}" sibTransId="{DAEBACB1-BEE7-40F1-947B-90BEED386A56}"/>
    <dgm:cxn modelId="{249633C3-E398-44B6-BCFF-58C01EFEFD0B}" type="presOf" srcId="{0CD53BA0-E29A-4320-ABBD-8262947EB2B8}" destId="{C1EE2BAB-98A5-4FF2-AE4D-B06915DACB06}" srcOrd="0" destOrd="0" presId="urn:microsoft.com/office/officeart/2005/8/layout/hierarchy1"/>
    <dgm:cxn modelId="{933180C3-FDCA-49F4-A41D-148216A8776C}" srcId="{B0829379-CF04-4D0A-94BE-3214CB6B248A}" destId="{A3E82711-6DC6-4746-8B9A-3BFB37E57A0F}" srcOrd="1" destOrd="0" parTransId="{68D68A09-3B9E-4D98-99F4-2408ED385D6B}" sibTransId="{1628C2F3-5773-42E8-B468-F76366A90EAF}"/>
    <dgm:cxn modelId="{30A61CCA-306B-4A5F-941A-3F8BE950CC7D}" type="presOf" srcId="{91B790EF-8078-48E9-BC4C-F2D6B0DFA6C6}" destId="{E6071DA8-ABA1-49B3-A5B7-3D3395B045D4}" srcOrd="0" destOrd="0" presId="urn:microsoft.com/office/officeart/2005/8/layout/hierarchy1"/>
    <dgm:cxn modelId="{28A78ACA-CC32-448F-BB6D-22B1B0C9CFE5}" type="presOf" srcId="{C0E0B13C-C107-46CE-BB88-7A59274042E2}" destId="{38BED6D0-1C40-4173-8A37-29092C534AAB}" srcOrd="0" destOrd="0" presId="urn:microsoft.com/office/officeart/2005/8/layout/hierarchy1"/>
    <dgm:cxn modelId="{0B39BED7-E552-4F58-8CC8-69067C5D0673}" type="presOf" srcId="{B7A03A99-09C3-4A7B-B501-9CA8571F4A71}" destId="{FF22D2D7-6A6E-4773-A45F-A36F4D00F0EE}" srcOrd="0" destOrd="0" presId="urn:microsoft.com/office/officeart/2005/8/layout/hierarchy1"/>
    <dgm:cxn modelId="{16E54BED-AA37-49C8-A85A-6BC45DB174F1}" srcId="{08CDF99F-9ECD-4D1D-A6B3-685195F6B312}" destId="{B0829379-CF04-4D0A-94BE-3214CB6B248A}" srcOrd="0" destOrd="0" parTransId="{4FE2A7F9-9B83-4C1F-B68E-DEBBE5150BB8}" sibTransId="{124B5CAB-9BCB-486D-8C19-811C5BE974C3}"/>
    <dgm:cxn modelId="{9ADA72C1-F7BE-403A-A405-B50ED792EF04}" type="presParOf" srcId="{BA7E2DA1-EDD7-44C2-B8E2-E75B255A2A0E}" destId="{C56D639F-118E-4D9E-AE69-E65AA93BE7A6}" srcOrd="0" destOrd="0" presId="urn:microsoft.com/office/officeart/2005/8/layout/hierarchy1"/>
    <dgm:cxn modelId="{04DBB7DE-6EFE-428E-B5BD-4652320C5DA6}" type="presParOf" srcId="{C56D639F-118E-4D9E-AE69-E65AA93BE7A6}" destId="{49F03C78-4575-458D-AC9F-3517C06A1DA4}" srcOrd="0" destOrd="0" presId="urn:microsoft.com/office/officeart/2005/8/layout/hierarchy1"/>
    <dgm:cxn modelId="{807D219F-CB6F-4B71-80CF-DCA867C18BF2}" type="presParOf" srcId="{49F03C78-4575-458D-AC9F-3517C06A1DA4}" destId="{E7B0B911-1155-40F2-8380-28BFE1B8A2AB}" srcOrd="0" destOrd="0" presId="urn:microsoft.com/office/officeart/2005/8/layout/hierarchy1"/>
    <dgm:cxn modelId="{97A1B02C-58AA-4BBB-AB7B-93861DBC3103}" type="presParOf" srcId="{49F03C78-4575-458D-AC9F-3517C06A1DA4}" destId="{A056F845-8940-4111-B95E-7EAA48A8D435}" srcOrd="1" destOrd="0" presId="urn:microsoft.com/office/officeart/2005/8/layout/hierarchy1"/>
    <dgm:cxn modelId="{703D003E-989D-46A3-846F-4ABBF9BCECD3}" type="presParOf" srcId="{C56D639F-118E-4D9E-AE69-E65AA93BE7A6}" destId="{EBCC5F9F-1A1C-49A7-863E-46BD5E438A68}" srcOrd="1" destOrd="0" presId="urn:microsoft.com/office/officeart/2005/8/layout/hierarchy1"/>
    <dgm:cxn modelId="{F19A665D-7E64-4980-9707-C89E4CFAFFC5}" type="presParOf" srcId="{EBCC5F9F-1A1C-49A7-863E-46BD5E438A68}" destId="{E6071DA8-ABA1-49B3-A5B7-3D3395B045D4}" srcOrd="0" destOrd="0" presId="urn:microsoft.com/office/officeart/2005/8/layout/hierarchy1"/>
    <dgm:cxn modelId="{B7CC46A9-8C80-4232-8552-329CE1A368F6}" type="presParOf" srcId="{EBCC5F9F-1A1C-49A7-863E-46BD5E438A68}" destId="{00C6F428-4871-4EE2-935F-8F1378D61C2E}" srcOrd="1" destOrd="0" presId="urn:microsoft.com/office/officeart/2005/8/layout/hierarchy1"/>
    <dgm:cxn modelId="{23BF43AD-4A0D-4301-B1A3-5AFAEF57FC0F}" type="presParOf" srcId="{00C6F428-4871-4EE2-935F-8F1378D61C2E}" destId="{8EF8FFE3-069C-46A3-A08F-7A2D0CE035FA}" srcOrd="0" destOrd="0" presId="urn:microsoft.com/office/officeart/2005/8/layout/hierarchy1"/>
    <dgm:cxn modelId="{31D0611F-8CA4-45BE-88A2-3FEE0506F2BA}" type="presParOf" srcId="{8EF8FFE3-069C-46A3-A08F-7A2D0CE035FA}" destId="{DC436268-3CC4-4572-AF68-67CE28F39DA9}" srcOrd="0" destOrd="0" presId="urn:microsoft.com/office/officeart/2005/8/layout/hierarchy1"/>
    <dgm:cxn modelId="{8CB404A7-8C83-4C96-89C2-C8C7406274D0}" type="presParOf" srcId="{8EF8FFE3-069C-46A3-A08F-7A2D0CE035FA}" destId="{26871579-E4B5-4852-87AE-6323B0EC5B77}" srcOrd="1" destOrd="0" presId="urn:microsoft.com/office/officeart/2005/8/layout/hierarchy1"/>
    <dgm:cxn modelId="{B5942793-3B41-493B-BC35-42F3384BEB8F}" type="presParOf" srcId="{00C6F428-4871-4EE2-935F-8F1378D61C2E}" destId="{11A36A9D-67F5-4A52-969A-606DA31D80FC}" srcOrd="1" destOrd="0" presId="urn:microsoft.com/office/officeart/2005/8/layout/hierarchy1"/>
    <dgm:cxn modelId="{DCBD7F83-5FF7-42BE-9FFE-4B385CF31D52}" type="presParOf" srcId="{11A36A9D-67F5-4A52-969A-606DA31D80FC}" destId="{38BED6D0-1C40-4173-8A37-29092C534AAB}" srcOrd="0" destOrd="0" presId="urn:microsoft.com/office/officeart/2005/8/layout/hierarchy1"/>
    <dgm:cxn modelId="{8BAC3345-B54A-4470-A8A4-BE3D70C76703}" type="presParOf" srcId="{11A36A9D-67F5-4A52-969A-606DA31D80FC}" destId="{81866FA6-D0AC-41DB-A245-C44499FE969C}" srcOrd="1" destOrd="0" presId="urn:microsoft.com/office/officeart/2005/8/layout/hierarchy1"/>
    <dgm:cxn modelId="{7BB02104-B25C-4540-AD8B-78192DB9DED1}" type="presParOf" srcId="{81866FA6-D0AC-41DB-A245-C44499FE969C}" destId="{44C97C08-409C-4D37-BD59-3AF3B1253F11}" srcOrd="0" destOrd="0" presId="urn:microsoft.com/office/officeart/2005/8/layout/hierarchy1"/>
    <dgm:cxn modelId="{5586D010-B896-4395-8331-C17DE075977E}" type="presParOf" srcId="{44C97C08-409C-4D37-BD59-3AF3B1253F11}" destId="{0613FBC0-D372-496D-8673-84AE58C2CC10}" srcOrd="0" destOrd="0" presId="urn:microsoft.com/office/officeart/2005/8/layout/hierarchy1"/>
    <dgm:cxn modelId="{712EC852-33A3-4F11-AF57-6C76344DFE06}" type="presParOf" srcId="{44C97C08-409C-4D37-BD59-3AF3B1253F11}" destId="{7C53AD52-1054-457A-A958-3F647FC6CFDF}" srcOrd="1" destOrd="0" presId="urn:microsoft.com/office/officeart/2005/8/layout/hierarchy1"/>
    <dgm:cxn modelId="{B4935BE7-677A-4EB4-9FFD-B5D885A86F75}" type="presParOf" srcId="{81866FA6-D0AC-41DB-A245-C44499FE969C}" destId="{C0F0258F-0C20-4581-AC24-0562C87F3212}" srcOrd="1" destOrd="0" presId="urn:microsoft.com/office/officeart/2005/8/layout/hierarchy1"/>
    <dgm:cxn modelId="{463FFCA7-7026-4125-B9FC-03661774CFDD}" type="presParOf" srcId="{C0F0258F-0C20-4581-AC24-0562C87F3212}" destId="{FCDB5D98-5659-4F2F-98F7-D4B552631E89}" srcOrd="0" destOrd="0" presId="urn:microsoft.com/office/officeart/2005/8/layout/hierarchy1"/>
    <dgm:cxn modelId="{ABE3C0F9-5D2A-4F83-A09A-499093F05D3E}" type="presParOf" srcId="{C0F0258F-0C20-4581-AC24-0562C87F3212}" destId="{EC428AD4-B174-4E1B-9A2E-FC500A7E5386}" srcOrd="1" destOrd="0" presId="urn:microsoft.com/office/officeart/2005/8/layout/hierarchy1"/>
    <dgm:cxn modelId="{1171E11A-8C2E-49BA-9D3A-96B559BB1953}" type="presParOf" srcId="{EC428AD4-B174-4E1B-9A2E-FC500A7E5386}" destId="{BEB50BD1-2B93-4DDE-9855-69EDB6973E5D}" srcOrd="0" destOrd="0" presId="urn:microsoft.com/office/officeart/2005/8/layout/hierarchy1"/>
    <dgm:cxn modelId="{0C99EB72-8ECD-45E4-B98F-EA0FEF178AD5}" type="presParOf" srcId="{BEB50BD1-2B93-4DDE-9855-69EDB6973E5D}" destId="{5F5740CC-739A-4867-83FF-F1B956ECC235}" srcOrd="0" destOrd="0" presId="urn:microsoft.com/office/officeart/2005/8/layout/hierarchy1"/>
    <dgm:cxn modelId="{35948D99-4DE1-4B0A-A115-3506C01A053F}" type="presParOf" srcId="{BEB50BD1-2B93-4DDE-9855-69EDB6973E5D}" destId="{5A384B26-45B0-4943-B816-892EFBC4030F}" srcOrd="1" destOrd="0" presId="urn:microsoft.com/office/officeart/2005/8/layout/hierarchy1"/>
    <dgm:cxn modelId="{69EC756D-31B9-476A-A6AD-D88C553B0FD0}" type="presParOf" srcId="{EC428AD4-B174-4E1B-9A2E-FC500A7E5386}" destId="{0971F916-E42B-4D49-A51B-D3CA92A94BE9}" srcOrd="1" destOrd="0" presId="urn:microsoft.com/office/officeart/2005/8/layout/hierarchy1"/>
    <dgm:cxn modelId="{BEC12B06-696B-4BD9-97AD-C3E27DFDBB3C}" type="presParOf" srcId="{EBCC5F9F-1A1C-49A7-863E-46BD5E438A68}" destId="{6ACB734C-1267-4E37-968D-602C3D1CF3DF}" srcOrd="2" destOrd="0" presId="urn:microsoft.com/office/officeart/2005/8/layout/hierarchy1"/>
    <dgm:cxn modelId="{8A5F860D-04B9-4DBE-9CB2-0169D53FFA6B}" type="presParOf" srcId="{EBCC5F9F-1A1C-49A7-863E-46BD5E438A68}" destId="{7BAE3B6C-B469-4BB2-9875-7818758C21F9}" srcOrd="3" destOrd="0" presId="urn:microsoft.com/office/officeart/2005/8/layout/hierarchy1"/>
    <dgm:cxn modelId="{618A39E1-C4FC-4095-AD6B-26EA70AB631A}" type="presParOf" srcId="{7BAE3B6C-B469-4BB2-9875-7818758C21F9}" destId="{393C33A9-FCFA-49B9-AE44-D48080D7B771}" srcOrd="0" destOrd="0" presId="urn:microsoft.com/office/officeart/2005/8/layout/hierarchy1"/>
    <dgm:cxn modelId="{07F40763-77D5-4263-A15A-15704738B71C}" type="presParOf" srcId="{393C33A9-FCFA-49B9-AE44-D48080D7B771}" destId="{BF22F430-1962-4E9D-B623-882FDFAD677D}" srcOrd="0" destOrd="0" presId="urn:microsoft.com/office/officeart/2005/8/layout/hierarchy1"/>
    <dgm:cxn modelId="{E368A8AB-8562-40F0-8D3D-CC07BF992869}" type="presParOf" srcId="{393C33A9-FCFA-49B9-AE44-D48080D7B771}" destId="{97556078-C26F-4F65-A6E0-B87CBC9E3454}" srcOrd="1" destOrd="0" presId="urn:microsoft.com/office/officeart/2005/8/layout/hierarchy1"/>
    <dgm:cxn modelId="{2A776B2C-C392-47B7-B4F1-01EBE641D249}" type="presParOf" srcId="{7BAE3B6C-B469-4BB2-9875-7818758C21F9}" destId="{6EBCEA2B-3CD6-411E-9114-E8BEEED14F30}" srcOrd="1" destOrd="0" presId="urn:microsoft.com/office/officeart/2005/8/layout/hierarchy1"/>
    <dgm:cxn modelId="{E5DE182F-22D1-4F8D-9D6F-B12E893364FE}" type="presParOf" srcId="{6EBCEA2B-3CD6-411E-9114-E8BEEED14F30}" destId="{D6DE9A5B-6DFD-4F89-BF1B-D31F7300BD73}" srcOrd="0" destOrd="0" presId="urn:microsoft.com/office/officeart/2005/8/layout/hierarchy1"/>
    <dgm:cxn modelId="{41BAA6B4-7A52-4034-BDB2-F96D0C15C429}" type="presParOf" srcId="{6EBCEA2B-3CD6-411E-9114-E8BEEED14F30}" destId="{ECC79303-C637-416F-96F1-2A82DC1F91FA}" srcOrd="1" destOrd="0" presId="urn:microsoft.com/office/officeart/2005/8/layout/hierarchy1"/>
    <dgm:cxn modelId="{74190DE0-13A0-4E28-8E52-BBD3FED68C84}" type="presParOf" srcId="{ECC79303-C637-416F-96F1-2A82DC1F91FA}" destId="{58F5ACBB-DAD8-4ADD-8141-8D9ACF6709B9}" srcOrd="0" destOrd="0" presId="urn:microsoft.com/office/officeart/2005/8/layout/hierarchy1"/>
    <dgm:cxn modelId="{3853DF59-C4B9-4E14-9DCB-111EFFE8DE79}" type="presParOf" srcId="{58F5ACBB-DAD8-4ADD-8141-8D9ACF6709B9}" destId="{EFB9F2DB-652A-4033-9320-073CAEC3FE21}" srcOrd="0" destOrd="0" presId="urn:microsoft.com/office/officeart/2005/8/layout/hierarchy1"/>
    <dgm:cxn modelId="{37232AC3-4699-42BF-9752-37179D48898C}" type="presParOf" srcId="{58F5ACBB-DAD8-4ADD-8141-8D9ACF6709B9}" destId="{C1EE2BAB-98A5-4FF2-AE4D-B06915DACB06}" srcOrd="1" destOrd="0" presId="urn:microsoft.com/office/officeart/2005/8/layout/hierarchy1"/>
    <dgm:cxn modelId="{9B3D700D-CA8A-43FE-B498-582477EEF255}" type="presParOf" srcId="{ECC79303-C637-416F-96F1-2A82DC1F91FA}" destId="{52DC10EA-A04D-4C8D-BDA2-5330F04D0A01}" srcOrd="1" destOrd="0" presId="urn:microsoft.com/office/officeart/2005/8/layout/hierarchy1"/>
    <dgm:cxn modelId="{11357F16-8CE9-4118-B1F5-217CC3CF738B}" type="presParOf" srcId="{52DC10EA-A04D-4C8D-BDA2-5330F04D0A01}" destId="{26E2FD82-E85D-41E9-ADE5-3F92C748DBC8}" srcOrd="0" destOrd="0" presId="urn:microsoft.com/office/officeart/2005/8/layout/hierarchy1"/>
    <dgm:cxn modelId="{15F435DD-B5D7-4816-A2C0-84DBE0CB4E9D}" type="presParOf" srcId="{52DC10EA-A04D-4C8D-BDA2-5330F04D0A01}" destId="{4F22A8ED-06A4-41D3-84AF-7922561F2BEE}" srcOrd="1" destOrd="0" presId="urn:microsoft.com/office/officeart/2005/8/layout/hierarchy1"/>
    <dgm:cxn modelId="{97DC99B3-B3AF-416A-A2B8-B428D76BF0B3}" type="presParOf" srcId="{4F22A8ED-06A4-41D3-84AF-7922561F2BEE}" destId="{23DCB6F2-007C-4DF2-8F9D-8C305879276D}" srcOrd="0" destOrd="0" presId="urn:microsoft.com/office/officeart/2005/8/layout/hierarchy1"/>
    <dgm:cxn modelId="{91D2B79C-3206-4D1E-B268-50D32BAA57A8}" type="presParOf" srcId="{23DCB6F2-007C-4DF2-8F9D-8C305879276D}" destId="{E7C054F9-B2E8-475E-86AA-05E15E714549}" srcOrd="0" destOrd="0" presId="urn:microsoft.com/office/officeart/2005/8/layout/hierarchy1"/>
    <dgm:cxn modelId="{1748DB4D-D013-4254-A621-EE4C8B9E7D87}" type="presParOf" srcId="{23DCB6F2-007C-4DF2-8F9D-8C305879276D}" destId="{FF22D2D7-6A6E-4773-A45F-A36F4D00F0EE}" srcOrd="1" destOrd="0" presId="urn:microsoft.com/office/officeart/2005/8/layout/hierarchy1"/>
    <dgm:cxn modelId="{1444C8FE-0CE1-40F6-970F-3F606AA163AE}" type="presParOf" srcId="{4F22A8ED-06A4-41D3-84AF-7922561F2BEE}" destId="{A5AB072F-617C-4B76-BE07-E9F89A6BDB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44058F-6A55-4A77-BFD2-28FDE3D5791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A57299-7132-49D6-8485-1D2AC673109D}">
      <dgm:prSet phldrT="[Text]" custT="1"/>
      <dgm:spPr/>
      <dgm:t>
        <a:bodyPr/>
        <a:lstStyle/>
        <a:p>
          <a:r>
            <a:rPr lang="en-US" sz="2400" b="0" i="0" dirty="0"/>
            <a:t>Seventh amendment (2019) in the CGST Rules, 2017. [Primarily related to Simplification of the Annual Return / Reconciliation Statement]</a:t>
          </a:r>
        </a:p>
        <a:p>
          <a:endParaRPr lang="en-US" sz="2400" b="0" i="0" dirty="0"/>
        </a:p>
        <a:p>
          <a:r>
            <a:rPr lang="en-US" sz="2400" b="1" i="0" u="sng" dirty="0">
              <a:solidFill>
                <a:srgbClr val="FF0000"/>
              </a:solidFill>
            </a:rPr>
            <a:t>Applicable to Which Financial Years? </a:t>
          </a:r>
        </a:p>
        <a:p>
          <a:r>
            <a:rPr lang="en-US" sz="2400" b="1" i="0" u="sng" dirty="0">
              <a:solidFill>
                <a:srgbClr val="FF0000"/>
              </a:solidFill>
            </a:rPr>
            <a:t>Due date ?</a:t>
          </a:r>
        </a:p>
      </dgm:t>
    </dgm:pt>
    <dgm:pt modelId="{2E30A340-BA5A-43F7-94C4-E9F4D6BE124C}" type="parTrans" cxnId="{A02EA347-71AA-4C47-8FBF-20630A8A89AD}">
      <dgm:prSet/>
      <dgm:spPr/>
      <dgm:t>
        <a:bodyPr/>
        <a:lstStyle/>
        <a:p>
          <a:endParaRPr lang="en-US"/>
        </a:p>
      </dgm:t>
    </dgm:pt>
    <dgm:pt modelId="{60CF0EB6-86D5-4D68-BABC-BE7F76627CBD}" type="sibTrans" cxnId="{A02EA347-71AA-4C47-8FBF-20630A8A89AD}">
      <dgm:prSet/>
      <dgm:spPr/>
      <dgm:t>
        <a:bodyPr/>
        <a:lstStyle/>
        <a:p>
          <a:endParaRPr lang="en-US"/>
        </a:p>
      </dgm:t>
    </dgm:pt>
    <dgm:pt modelId="{FB9267F0-6267-4F8F-8860-D9CAB41D5142}" type="pres">
      <dgm:prSet presAssocID="{3944058F-6A55-4A77-BFD2-28FDE3D57917}" presName="outerComposite" presStyleCnt="0">
        <dgm:presLayoutVars>
          <dgm:chMax val="5"/>
          <dgm:dir/>
          <dgm:resizeHandles val="exact"/>
        </dgm:presLayoutVars>
      </dgm:prSet>
      <dgm:spPr/>
    </dgm:pt>
    <dgm:pt modelId="{07354A8B-BFCC-4B9C-8F8B-845F3000D5EE}" type="pres">
      <dgm:prSet presAssocID="{3944058F-6A55-4A77-BFD2-28FDE3D57917}" presName="dummyMaxCanvas" presStyleCnt="0">
        <dgm:presLayoutVars/>
      </dgm:prSet>
      <dgm:spPr/>
    </dgm:pt>
    <dgm:pt modelId="{C2AD0CA8-2219-40FA-88E8-4D328D931D06}" type="pres">
      <dgm:prSet presAssocID="{3944058F-6A55-4A77-BFD2-28FDE3D57917}" presName="OneNode_1" presStyleLbl="node1" presStyleIdx="0" presStyleCnt="1" custScaleY="172519" custLinFactNeighborY="-13740">
        <dgm:presLayoutVars>
          <dgm:bulletEnabled val="1"/>
        </dgm:presLayoutVars>
      </dgm:prSet>
      <dgm:spPr/>
    </dgm:pt>
  </dgm:ptLst>
  <dgm:cxnLst>
    <dgm:cxn modelId="{6465520C-BE08-45F5-B37D-6064221467BB}" type="presOf" srcId="{3944058F-6A55-4A77-BFD2-28FDE3D57917}" destId="{FB9267F0-6267-4F8F-8860-D9CAB41D5142}" srcOrd="0" destOrd="0" presId="urn:microsoft.com/office/officeart/2005/8/layout/vProcess5"/>
    <dgm:cxn modelId="{A02EA347-71AA-4C47-8FBF-20630A8A89AD}" srcId="{3944058F-6A55-4A77-BFD2-28FDE3D57917}" destId="{DDA57299-7132-49D6-8485-1D2AC673109D}" srcOrd="0" destOrd="0" parTransId="{2E30A340-BA5A-43F7-94C4-E9F4D6BE124C}" sibTransId="{60CF0EB6-86D5-4D68-BABC-BE7F76627CBD}"/>
    <dgm:cxn modelId="{3B2BA5D8-C208-4980-8EB7-806D1B42AB5D}" type="presOf" srcId="{DDA57299-7132-49D6-8485-1D2AC673109D}" destId="{C2AD0CA8-2219-40FA-88E8-4D328D931D06}" srcOrd="0" destOrd="0" presId="urn:microsoft.com/office/officeart/2005/8/layout/vProcess5"/>
    <dgm:cxn modelId="{BA1CCD64-0D45-45BE-8EA6-9EA96801F5F1}" type="presParOf" srcId="{FB9267F0-6267-4F8F-8860-D9CAB41D5142}" destId="{07354A8B-BFCC-4B9C-8F8B-845F3000D5EE}" srcOrd="0" destOrd="0" presId="urn:microsoft.com/office/officeart/2005/8/layout/vProcess5"/>
    <dgm:cxn modelId="{83831193-6132-405E-999A-9F80909EFF5D}" type="presParOf" srcId="{FB9267F0-6267-4F8F-8860-D9CAB41D5142}" destId="{C2AD0CA8-2219-40FA-88E8-4D328D931D06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44058F-6A55-4A77-BFD2-28FDE3D5791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A57299-7132-49D6-8485-1D2AC673109D}">
      <dgm:prSet phldrT="[Text]" custT="1"/>
      <dgm:spPr/>
      <dgm:t>
        <a:bodyPr/>
        <a:lstStyle/>
        <a:p>
          <a:r>
            <a:rPr lang="en-US" sz="2400" dirty="0"/>
            <a:t>For F.Y. 2017-18 &amp; 2018-19</a:t>
          </a:r>
        </a:p>
        <a:p>
          <a:r>
            <a:rPr lang="en-US" sz="2400" dirty="0"/>
            <a:t>Whose aggregate turnover in FY does not exceed Rs. 2 crores</a:t>
          </a:r>
        </a:p>
      </dgm:t>
    </dgm:pt>
    <dgm:pt modelId="{2E30A340-BA5A-43F7-94C4-E9F4D6BE124C}" type="parTrans" cxnId="{A02EA347-71AA-4C47-8FBF-20630A8A89AD}">
      <dgm:prSet/>
      <dgm:spPr/>
      <dgm:t>
        <a:bodyPr/>
        <a:lstStyle/>
        <a:p>
          <a:endParaRPr lang="en-US"/>
        </a:p>
      </dgm:t>
    </dgm:pt>
    <dgm:pt modelId="{60CF0EB6-86D5-4D68-BABC-BE7F76627CBD}" type="sibTrans" cxnId="{A02EA347-71AA-4C47-8FBF-20630A8A89AD}">
      <dgm:prSet/>
      <dgm:spPr/>
      <dgm:t>
        <a:bodyPr/>
        <a:lstStyle/>
        <a:p>
          <a:endParaRPr lang="en-US"/>
        </a:p>
      </dgm:t>
    </dgm:pt>
    <dgm:pt modelId="{FB9267F0-6267-4F8F-8860-D9CAB41D5142}" type="pres">
      <dgm:prSet presAssocID="{3944058F-6A55-4A77-BFD2-28FDE3D57917}" presName="outerComposite" presStyleCnt="0">
        <dgm:presLayoutVars>
          <dgm:chMax val="5"/>
          <dgm:dir/>
          <dgm:resizeHandles val="exact"/>
        </dgm:presLayoutVars>
      </dgm:prSet>
      <dgm:spPr/>
    </dgm:pt>
    <dgm:pt modelId="{07354A8B-BFCC-4B9C-8F8B-845F3000D5EE}" type="pres">
      <dgm:prSet presAssocID="{3944058F-6A55-4A77-BFD2-28FDE3D57917}" presName="dummyMaxCanvas" presStyleCnt="0">
        <dgm:presLayoutVars/>
      </dgm:prSet>
      <dgm:spPr/>
    </dgm:pt>
    <dgm:pt modelId="{C2AD0CA8-2219-40FA-88E8-4D328D931D06}" type="pres">
      <dgm:prSet presAssocID="{3944058F-6A55-4A77-BFD2-28FDE3D57917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A02EA347-71AA-4C47-8FBF-20630A8A89AD}" srcId="{3944058F-6A55-4A77-BFD2-28FDE3D57917}" destId="{DDA57299-7132-49D6-8485-1D2AC673109D}" srcOrd="0" destOrd="0" parTransId="{2E30A340-BA5A-43F7-94C4-E9F4D6BE124C}" sibTransId="{60CF0EB6-86D5-4D68-BABC-BE7F76627CBD}"/>
    <dgm:cxn modelId="{C007D859-D8D7-4C85-B028-ECA3706279A5}" type="presOf" srcId="{DDA57299-7132-49D6-8485-1D2AC673109D}" destId="{C2AD0CA8-2219-40FA-88E8-4D328D931D06}" srcOrd="0" destOrd="0" presId="urn:microsoft.com/office/officeart/2005/8/layout/vProcess5"/>
    <dgm:cxn modelId="{EF8EDD5A-E248-4C5B-9BB3-13B2CBDB67ED}" type="presOf" srcId="{3944058F-6A55-4A77-BFD2-28FDE3D57917}" destId="{FB9267F0-6267-4F8F-8860-D9CAB41D5142}" srcOrd="0" destOrd="0" presId="urn:microsoft.com/office/officeart/2005/8/layout/vProcess5"/>
    <dgm:cxn modelId="{43427482-2362-4D68-915D-FF2E84014962}" type="presParOf" srcId="{FB9267F0-6267-4F8F-8860-D9CAB41D5142}" destId="{07354A8B-BFCC-4B9C-8F8B-845F3000D5EE}" srcOrd="0" destOrd="0" presId="urn:microsoft.com/office/officeart/2005/8/layout/vProcess5"/>
    <dgm:cxn modelId="{651BA2D0-E787-4F27-9E76-5533BE7C6737}" type="presParOf" srcId="{FB9267F0-6267-4F8F-8860-D9CAB41D5142}" destId="{C2AD0CA8-2219-40FA-88E8-4D328D931D06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D5A7E-AEA7-45F4-B8B0-0F3A9A81ED66}">
      <dsp:nvSpPr>
        <dsp:cNvPr id="0" name=""/>
        <dsp:cNvSpPr/>
      </dsp:nvSpPr>
      <dsp:spPr>
        <a:xfrm>
          <a:off x="6129277" y="2043527"/>
          <a:ext cx="91440" cy="380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F5E93-99FE-44DC-A5C7-0FDAF85A2EFD}">
      <dsp:nvSpPr>
        <dsp:cNvPr id="0" name=""/>
        <dsp:cNvSpPr/>
      </dsp:nvSpPr>
      <dsp:spPr>
        <a:xfrm>
          <a:off x="4575255" y="831722"/>
          <a:ext cx="1599742" cy="380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412"/>
              </a:lnTo>
              <a:lnTo>
                <a:pt x="1599742" y="259412"/>
              </a:lnTo>
              <a:lnTo>
                <a:pt x="1599742" y="380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1D7FC-AB89-41D1-A12A-56C6232F228B}">
      <dsp:nvSpPr>
        <dsp:cNvPr id="0" name=""/>
        <dsp:cNvSpPr/>
      </dsp:nvSpPr>
      <dsp:spPr>
        <a:xfrm>
          <a:off x="2975513" y="2043527"/>
          <a:ext cx="1599742" cy="380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412"/>
              </a:lnTo>
              <a:lnTo>
                <a:pt x="1599742" y="259412"/>
              </a:lnTo>
              <a:lnTo>
                <a:pt x="1599742" y="380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7A47C-060C-4169-B677-9D1EC861FB8E}">
      <dsp:nvSpPr>
        <dsp:cNvPr id="0" name=""/>
        <dsp:cNvSpPr/>
      </dsp:nvSpPr>
      <dsp:spPr>
        <a:xfrm>
          <a:off x="2929793" y="2043527"/>
          <a:ext cx="91440" cy="380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A395F-E39E-49C7-BCD8-9F62AA1CFE7F}">
      <dsp:nvSpPr>
        <dsp:cNvPr id="0" name=""/>
        <dsp:cNvSpPr/>
      </dsp:nvSpPr>
      <dsp:spPr>
        <a:xfrm>
          <a:off x="1375770" y="2043527"/>
          <a:ext cx="1599742" cy="380665"/>
        </a:xfrm>
        <a:custGeom>
          <a:avLst/>
          <a:gdLst/>
          <a:ahLst/>
          <a:cxnLst/>
          <a:rect l="0" t="0" r="0" b="0"/>
          <a:pathLst>
            <a:path>
              <a:moveTo>
                <a:pt x="1599742" y="0"/>
              </a:moveTo>
              <a:lnTo>
                <a:pt x="1599742" y="259412"/>
              </a:lnTo>
              <a:lnTo>
                <a:pt x="0" y="259412"/>
              </a:lnTo>
              <a:lnTo>
                <a:pt x="0" y="380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B437B-CF1F-4B2C-AA63-C73F57AA6868}">
      <dsp:nvSpPr>
        <dsp:cNvPr id="0" name=""/>
        <dsp:cNvSpPr/>
      </dsp:nvSpPr>
      <dsp:spPr>
        <a:xfrm>
          <a:off x="2975513" y="831722"/>
          <a:ext cx="1599742" cy="380665"/>
        </a:xfrm>
        <a:custGeom>
          <a:avLst/>
          <a:gdLst/>
          <a:ahLst/>
          <a:cxnLst/>
          <a:rect l="0" t="0" r="0" b="0"/>
          <a:pathLst>
            <a:path>
              <a:moveTo>
                <a:pt x="1599742" y="0"/>
              </a:moveTo>
              <a:lnTo>
                <a:pt x="1599742" y="259412"/>
              </a:lnTo>
              <a:lnTo>
                <a:pt x="0" y="259412"/>
              </a:lnTo>
              <a:lnTo>
                <a:pt x="0" y="380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89161-4118-4D04-B072-C4B95EA5AD4B}">
      <dsp:nvSpPr>
        <dsp:cNvPr id="0" name=""/>
        <dsp:cNvSpPr/>
      </dsp:nvSpPr>
      <dsp:spPr>
        <a:xfrm>
          <a:off x="3920815" y="583"/>
          <a:ext cx="1308880" cy="831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64E28-86C1-4F32-BE6D-8DBF5AA5E460}">
      <dsp:nvSpPr>
        <dsp:cNvPr id="0" name=""/>
        <dsp:cNvSpPr/>
      </dsp:nvSpPr>
      <dsp:spPr>
        <a:xfrm>
          <a:off x="4066246" y="138743"/>
          <a:ext cx="1308880" cy="831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Taxpayer Turnover</a:t>
          </a:r>
          <a:endParaRPr lang="en-IN" sz="1900" kern="1200" dirty="0"/>
        </a:p>
      </dsp:txBody>
      <dsp:txXfrm>
        <a:off x="4090589" y="163086"/>
        <a:ext cx="1260194" cy="782452"/>
      </dsp:txXfrm>
    </dsp:sp>
    <dsp:sp modelId="{E8850908-C4AF-4B09-A3CC-B4FBDAAACA4F}">
      <dsp:nvSpPr>
        <dsp:cNvPr id="0" name=""/>
        <dsp:cNvSpPr/>
      </dsp:nvSpPr>
      <dsp:spPr>
        <a:xfrm>
          <a:off x="2321073" y="1212388"/>
          <a:ext cx="1308880" cy="831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18EE9-2E1A-41C4-9A44-D36FE16F5A89}">
      <dsp:nvSpPr>
        <dsp:cNvPr id="0" name=""/>
        <dsp:cNvSpPr/>
      </dsp:nvSpPr>
      <dsp:spPr>
        <a:xfrm>
          <a:off x="2466504" y="1350547"/>
          <a:ext cx="1308880" cy="831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&lt; Rs. 5 crore</a:t>
          </a:r>
          <a:endParaRPr lang="en-IN" sz="1900" kern="1200" dirty="0"/>
        </a:p>
      </dsp:txBody>
      <dsp:txXfrm>
        <a:off x="2490847" y="1374890"/>
        <a:ext cx="1260194" cy="782452"/>
      </dsp:txXfrm>
    </dsp:sp>
    <dsp:sp modelId="{40A37403-8925-4270-A4F4-4C3A06F39456}">
      <dsp:nvSpPr>
        <dsp:cNvPr id="0" name=""/>
        <dsp:cNvSpPr/>
      </dsp:nvSpPr>
      <dsp:spPr>
        <a:xfrm>
          <a:off x="721330" y="2424193"/>
          <a:ext cx="1308880" cy="831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64BA9-49D9-4A25-B189-03D9A9BFB2DB}">
      <dsp:nvSpPr>
        <dsp:cNvPr id="0" name=""/>
        <dsp:cNvSpPr/>
      </dsp:nvSpPr>
      <dsp:spPr>
        <a:xfrm>
          <a:off x="866761" y="2562352"/>
          <a:ext cx="1308880" cy="831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Ret-1 (Normal)</a:t>
          </a:r>
          <a:endParaRPr lang="en-IN" sz="1900" kern="1200" dirty="0"/>
        </a:p>
      </dsp:txBody>
      <dsp:txXfrm>
        <a:off x="891104" y="2586695"/>
        <a:ext cx="1260194" cy="782452"/>
      </dsp:txXfrm>
    </dsp:sp>
    <dsp:sp modelId="{43E81ECF-30D2-4548-B1A8-86C60E434427}">
      <dsp:nvSpPr>
        <dsp:cNvPr id="0" name=""/>
        <dsp:cNvSpPr/>
      </dsp:nvSpPr>
      <dsp:spPr>
        <a:xfrm>
          <a:off x="2321073" y="2424193"/>
          <a:ext cx="1308880" cy="831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14C81-EC44-4994-B568-D7215A320946}">
      <dsp:nvSpPr>
        <dsp:cNvPr id="0" name=""/>
        <dsp:cNvSpPr/>
      </dsp:nvSpPr>
      <dsp:spPr>
        <a:xfrm>
          <a:off x="2466504" y="2562352"/>
          <a:ext cx="1308880" cy="831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Ret- 2 (Sahaj)</a:t>
          </a:r>
          <a:endParaRPr lang="en-IN" sz="1900" kern="1200" dirty="0"/>
        </a:p>
      </dsp:txBody>
      <dsp:txXfrm>
        <a:off x="2490847" y="2586695"/>
        <a:ext cx="1260194" cy="782452"/>
      </dsp:txXfrm>
    </dsp:sp>
    <dsp:sp modelId="{85EC14A8-DC7A-4280-A4A0-B23B1B8823FB}">
      <dsp:nvSpPr>
        <dsp:cNvPr id="0" name=""/>
        <dsp:cNvSpPr/>
      </dsp:nvSpPr>
      <dsp:spPr>
        <a:xfrm>
          <a:off x="3920815" y="2424193"/>
          <a:ext cx="1308880" cy="831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8A042D-192A-41E3-B804-DDEDD498C6A8}">
      <dsp:nvSpPr>
        <dsp:cNvPr id="0" name=""/>
        <dsp:cNvSpPr/>
      </dsp:nvSpPr>
      <dsp:spPr>
        <a:xfrm>
          <a:off x="4066246" y="2562352"/>
          <a:ext cx="1308880" cy="831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Ret – 3 (Sugam)</a:t>
          </a:r>
          <a:endParaRPr lang="en-IN" sz="1900" kern="1200" dirty="0"/>
        </a:p>
      </dsp:txBody>
      <dsp:txXfrm>
        <a:off x="4090589" y="2586695"/>
        <a:ext cx="1260194" cy="782452"/>
      </dsp:txXfrm>
    </dsp:sp>
    <dsp:sp modelId="{88334D43-2D25-4D03-A06D-1C8DCB0BD906}">
      <dsp:nvSpPr>
        <dsp:cNvPr id="0" name=""/>
        <dsp:cNvSpPr/>
      </dsp:nvSpPr>
      <dsp:spPr>
        <a:xfrm>
          <a:off x="5520557" y="1212388"/>
          <a:ext cx="1308880" cy="831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51BF60-0D61-4063-A511-E5EDD9250BB3}">
      <dsp:nvSpPr>
        <dsp:cNvPr id="0" name=""/>
        <dsp:cNvSpPr/>
      </dsp:nvSpPr>
      <dsp:spPr>
        <a:xfrm>
          <a:off x="5665989" y="1350547"/>
          <a:ext cx="1308880" cy="831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&gt;= Rs. 5 crore</a:t>
          </a:r>
          <a:endParaRPr lang="en-IN" sz="1900" kern="1200" dirty="0"/>
        </a:p>
      </dsp:txBody>
      <dsp:txXfrm>
        <a:off x="5690332" y="1374890"/>
        <a:ext cx="1260194" cy="782452"/>
      </dsp:txXfrm>
    </dsp:sp>
    <dsp:sp modelId="{51C2D05F-1157-459A-9DEC-48114F9C2796}">
      <dsp:nvSpPr>
        <dsp:cNvPr id="0" name=""/>
        <dsp:cNvSpPr/>
      </dsp:nvSpPr>
      <dsp:spPr>
        <a:xfrm>
          <a:off x="5520557" y="2424193"/>
          <a:ext cx="1308880" cy="831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EEB33-8426-4A42-86CC-9DBF733622CE}">
      <dsp:nvSpPr>
        <dsp:cNvPr id="0" name=""/>
        <dsp:cNvSpPr/>
      </dsp:nvSpPr>
      <dsp:spPr>
        <a:xfrm>
          <a:off x="5665989" y="2562352"/>
          <a:ext cx="1308880" cy="831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Ret – 1 (Normal)</a:t>
          </a:r>
          <a:endParaRPr lang="en-IN" sz="1900" kern="1200" dirty="0"/>
        </a:p>
      </dsp:txBody>
      <dsp:txXfrm>
        <a:off x="5690332" y="2586695"/>
        <a:ext cx="1260194" cy="782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2FD82-E85D-41E9-ADE5-3F92C748DBC8}">
      <dsp:nvSpPr>
        <dsp:cNvPr id="0" name=""/>
        <dsp:cNvSpPr/>
      </dsp:nvSpPr>
      <dsp:spPr>
        <a:xfrm>
          <a:off x="6595968" y="2496748"/>
          <a:ext cx="91440" cy="241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4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E9A5B-6DFD-4F89-BF1B-D31F7300BD73}">
      <dsp:nvSpPr>
        <dsp:cNvPr id="0" name=""/>
        <dsp:cNvSpPr/>
      </dsp:nvSpPr>
      <dsp:spPr>
        <a:xfrm>
          <a:off x="5959311" y="1611544"/>
          <a:ext cx="682377" cy="231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535"/>
              </a:lnTo>
              <a:lnTo>
                <a:pt x="682377" y="136535"/>
              </a:lnTo>
              <a:lnTo>
                <a:pt x="682377" y="2318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B734C-1267-4E37-968D-602C3D1CF3DF}">
      <dsp:nvSpPr>
        <dsp:cNvPr id="0" name=""/>
        <dsp:cNvSpPr/>
      </dsp:nvSpPr>
      <dsp:spPr>
        <a:xfrm>
          <a:off x="4019538" y="654824"/>
          <a:ext cx="1939772" cy="303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051"/>
              </a:lnTo>
              <a:lnTo>
                <a:pt x="1939772" y="208051"/>
              </a:lnTo>
              <a:lnTo>
                <a:pt x="1939772" y="3033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B5D98-5659-4F2F-98F7-D4B552631E89}">
      <dsp:nvSpPr>
        <dsp:cNvPr id="0" name=""/>
        <dsp:cNvSpPr/>
      </dsp:nvSpPr>
      <dsp:spPr>
        <a:xfrm>
          <a:off x="673339" y="2496748"/>
          <a:ext cx="91440" cy="3228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8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ED6D0-1C40-4173-8A37-29092C534AAB}">
      <dsp:nvSpPr>
        <dsp:cNvPr id="0" name=""/>
        <dsp:cNvSpPr/>
      </dsp:nvSpPr>
      <dsp:spPr>
        <a:xfrm>
          <a:off x="719059" y="1611544"/>
          <a:ext cx="714046" cy="231851"/>
        </a:xfrm>
        <a:custGeom>
          <a:avLst/>
          <a:gdLst/>
          <a:ahLst/>
          <a:cxnLst/>
          <a:rect l="0" t="0" r="0" b="0"/>
          <a:pathLst>
            <a:path>
              <a:moveTo>
                <a:pt x="714046" y="0"/>
              </a:moveTo>
              <a:lnTo>
                <a:pt x="714046" y="136535"/>
              </a:lnTo>
              <a:lnTo>
                <a:pt x="0" y="136535"/>
              </a:lnTo>
              <a:lnTo>
                <a:pt x="0" y="2318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71DA8-ABA1-49B3-A5B7-3D3395B045D4}">
      <dsp:nvSpPr>
        <dsp:cNvPr id="0" name=""/>
        <dsp:cNvSpPr/>
      </dsp:nvSpPr>
      <dsp:spPr>
        <a:xfrm>
          <a:off x="1433106" y="654824"/>
          <a:ext cx="2586431" cy="303367"/>
        </a:xfrm>
        <a:custGeom>
          <a:avLst/>
          <a:gdLst/>
          <a:ahLst/>
          <a:cxnLst/>
          <a:rect l="0" t="0" r="0" b="0"/>
          <a:pathLst>
            <a:path>
              <a:moveTo>
                <a:pt x="2586431" y="0"/>
              </a:moveTo>
              <a:lnTo>
                <a:pt x="2586431" y="208051"/>
              </a:lnTo>
              <a:lnTo>
                <a:pt x="0" y="208051"/>
              </a:lnTo>
              <a:lnTo>
                <a:pt x="0" y="3033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0B911-1155-40F2-8380-28BFE1B8A2AB}">
      <dsp:nvSpPr>
        <dsp:cNvPr id="0" name=""/>
        <dsp:cNvSpPr/>
      </dsp:nvSpPr>
      <dsp:spPr>
        <a:xfrm>
          <a:off x="3009898" y="1472"/>
          <a:ext cx="2019279" cy="65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6F845-8940-4111-B95E-7EAA48A8D435}">
      <dsp:nvSpPr>
        <dsp:cNvPr id="0" name=""/>
        <dsp:cNvSpPr/>
      </dsp:nvSpPr>
      <dsp:spPr>
        <a:xfrm>
          <a:off x="3124221" y="110078"/>
          <a:ext cx="2019279" cy="653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Annex to returns</a:t>
          </a:r>
          <a:endParaRPr lang="en-IN" sz="2000" kern="1200" dirty="0"/>
        </a:p>
      </dsp:txBody>
      <dsp:txXfrm>
        <a:off x="3143357" y="129214"/>
        <a:ext cx="1981007" cy="615080"/>
      </dsp:txXfrm>
    </dsp:sp>
    <dsp:sp modelId="{DC436268-3CC4-4572-AF68-67CE28F39DA9}">
      <dsp:nvSpPr>
        <dsp:cNvPr id="0" name=""/>
        <dsp:cNvSpPr/>
      </dsp:nvSpPr>
      <dsp:spPr>
        <a:xfrm>
          <a:off x="735645" y="958192"/>
          <a:ext cx="1394922" cy="65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71579-E4B5-4852-87AE-6323B0EC5B77}">
      <dsp:nvSpPr>
        <dsp:cNvPr id="0" name=""/>
        <dsp:cNvSpPr/>
      </dsp:nvSpPr>
      <dsp:spPr>
        <a:xfrm>
          <a:off x="849968" y="1066798"/>
          <a:ext cx="1394922" cy="653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Anx-1</a:t>
          </a:r>
          <a:endParaRPr lang="en-IN" sz="2000" kern="1200" dirty="0"/>
        </a:p>
      </dsp:txBody>
      <dsp:txXfrm>
        <a:off x="869104" y="1085934"/>
        <a:ext cx="1356650" cy="615080"/>
      </dsp:txXfrm>
    </dsp:sp>
    <dsp:sp modelId="{0613FBC0-D372-496D-8673-84AE58C2CC10}">
      <dsp:nvSpPr>
        <dsp:cNvPr id="0" name=""/>
        <dsp:cNvSpPr/>
      </dsp:nvSpPr>
      <dsp:spPr>
        <a:xfrm>
          <a:off x="25020" y="1843396"/>
          <a:ext cx="1388079" cy="65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3AD52-1054-457A-A958-3F647FC6CFDF}">
      <dsp:nvSpPr>
        <dsp:cNvPr id="0" name=""/>
        <dsp:cNvSpPr/>
      </dsp:nvSpPr>
      <dsp:spPr>
        <a:xfrm>
          <a:off x="139342" y="1952002"/>
          <a:ext cx="1388079" cy="653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Outward</a:t>
          </a:r>
        </a:p>
      </dsp:txBody>
      <dsp:txXfrm>
        <a:off x="158478" y="1971138"/>
        <a:ext cx="1349807" cy="615080"/>
      </dsp:txXfrm>
    </dsp:sp>
    <dsp:sp modelId="{5F5740CC-739A-4867-83FF-F1B956ECC235}">
      <dsp:nvSpPr>
        <dsp:cNvPr id="0" name=""/>
        <dsp:cNvSpPr/>
      </dsp:nvSpPr>
      <dsp:spPr>
        <a:xfrm>
          <a:off x="-51180" y="2819553"/>
          <a:ext cx="1540480" cy="65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84B26-45B0-4943-B816-892EFBC4030F}">
      <dsp:nvSpPr>
        <dsp:cNvPr id="0" name=""/>
        <dsp:cNvSpPr/>
      </dsp:nvSpPr>
      <dsp:spPr>
        <a:xfrm>
          <a:off x="63141" y="2928159"/>
          <a:ext cx="1540480" cy="653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Manual Fill-up</a:t>
          </a:r>
        </a:p>
      </dsp:txBody>
      <dsp:txXfrm>
        <a:off x="82277" y="2947295"/>
        <a:ext cx="1502208" cy="615080"/>
      </dsp:txXfrm>
    </dsp:sp>
    <dsp:sp modelId="{BF22F430-1962-4E9D-B623-882FDFAD677D}">
      <dsp:nvSpPr>
        <dsp:cNvPr id="0" name=""/>
        <dsp:cNvSpPr/>
      </dsp:nvSpPr>
      <dsp:spPr>
        <a:xfrm>
          <a:off x="5295881" y="958192"/>
          <a:ext cx="1326860" cy="65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56078-C26F-4F65-A6E0-B87CBC9E3454}">
      <dsp:nvSpPr>
        <dsp:cNvPr id="0" name=""/>
        <dsp:cNvSpPr/>
      </dsp:nvSpPr>
      <dsp:spPr>
        <a:xfrm>
          <a:off x="5410203" y="1066798"/>
          <a:ext cx="1326860" cy="653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Anx-2</a:t>
          </a:r>
          <a:endParaRPr lang="en-IN" sz="2000" kern="1200" dirty="0"/>
        </a:p>
      </dsp:txBody>
      <dsp:txXfrm>
        <a:off x="5429339" y="1085934"/>
        <a:ext cx="1288588" cy="615080"/>
      </dsp:txXfrm>
    </dsp:sp>
    <dsp:sp modelId="{EFB9F2DB-652A-4033-9320-073CAEC3FE21}">
      <dsp:nvSpPr>
        <dsp:cNvPr id="0" name=""/>
        <dsp:cNvSpPr/>
      </dsp:nvSpPr>
      <dsp:spPr>
        <a:xfrm>
          <a:off x="6009717" y="1843396"/>
          <a:ext cx="1263943" cy="65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E2BAB-98A5-4FF2-AE4D-B06915DACB06}">
      <dsp:nvSpPr>
        <dsp:cNvPr id="0" name=""/>
        <dsp:cNvSpPr/>
      </dsp:nvSpPr>
      <dsp:spPr>
        <a:xfrm>
          <a:off x="6124039" y="1952002"/>
          <a:ext cx="1263943" cy="653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Inward</a:t>
          </a:r>
        </a:p>
      </dsp:txBody>
      <dsp:txXfrm>
        <a:off x="6143175" y="1971138"/>
        <a:ext cx="1225671" cy="615080"/>
      </dsp:txXfrm>
    </dsp:sp>
    <dsp:sp modelId="{E7C054F9-B2E8-475E-86AA-05E15E714549}">
      <dsp:nvSpPr>
        <dsp:cNvPr id="0" name=""/>
        <dsp:cNvSpPr/>
      </dsp:nvSpPr>
      <dsp:spPr>
        <a:xfrm>
          <a:off x="5829278" y="2738204"/>
          <a:ext cx="1624819" cy="65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2D2D7-6A6E-4773-A45F-A36F4D00F0EE}">
      <dsp:nvSpPr>
        <dsp:cNvPr id="0" name=""/>
        <dsp:cNvSpPr/>
      </dsp:nvSpPr>
      <dsp:spPr>
        <a:xfrm>
          <a:off x="5943601" y="2846810"/>
          <a:ext cx="1624819" cy="6533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Auto Generated</a:t>
          </a:r>
        </a:p>
      </dsp:txBody>
      <dsp:txXfrm>
        <a:off x="5962737" y="2865946"/>
        <a:ext cx="1586547" cy="615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D0CA8-2219-40FA-88E8-4D328D931D06}">
      <dsp:nvSpPr>
        <dsp:cNvPr id="0" name=""/>
        <dsp:cNvSpPr/>
      </dsp:nvSpPr>
      <dsp:spPr>
        <a:xfrm>
          <a:off x="0" y="8"/>
          <a:ext cx="8686800" cy="28701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/>
            <a:t>Seventh amendment (2019) in the CGST Rules, 2017. [Primarily related to Simplification of the Annual Return / Reconciliation Statement]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0" i="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u="sng" kern="1200" dirty="0">
              <a:solidFill>
                <a:srgbClr val="FF0000"/>
              </a:solidFill>
            </a:rPr>
            <a:t>Applicable to Which Financial Years?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0" u="sng" kern="1200" dirty="0">
              <a:solidFill>
                <a:srgbClr val="FF0000"/>
              </a:solidFill>
            </a:rPr>
            <a:t>Due date ?</a:t>
          </a:r>
        </a:p>
      </dsp:txBody>
      <dsp:txXfrm>
        <a:off x="84065" y="84073"/>
        <a:ext cx="8518670" cy="2702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D0CA8-2219-40FA-88E8-4D328D931D06}">
      <dsp:nvSpPr>
        <dsp:cNvPr id="0" name=""/>
        <dsp:cNvSpPr/>
      </dsp:nvSpPr>
      <dsp:spPr>
        <a:xfrm>
          <a:off x="0" y="831850"/>
          <a:ext cx="8686800" cy="16637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 F.Y. 2017-18 &amp; 2018-19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Whose aggregate turnover in FY does not exceed Rs. 2 crores</a:t>
          </a:r>
        </a:p>
      </dsp:txBody>
      <dsp:txXfrm>
        <a:off x="48728" y="880578"/>
        <a:ext cx="8589344" cy="1566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CBA59-F39D-4228-B6EB-8E3E1ACD3FC8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33026-2FF4-4385-8D1C-574753CAB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3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33026-2FF4-4385-8D1C-574753CABD17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C0DB-D937-4B35-815B-86C97D178ECB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0E74-DA70-4B1E-8907-7534D9C578CA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6E0C-3E87-4264-AF12-F2F46225E5C4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497F-0A49-4405-9F09-981F1BD34A55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88C8-0ABF-4D11-B801-F73D748CDFE9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FF2-57C2-4E52-930F-3FFD08D51249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E970-846F-4CF7-873F-BDB74BE480CA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A384-45CE-4E5A-ABF2-0083D59DD7C8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9248-3EA8-4E6D-80F2-945B94E3A080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8E6-F885-47D2-944F-2C570E2F2270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D7DD-7533-4827-A87A-E548D9EFBE46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5568-D970-4562-BEEC-BB75664C2177}" type="datetime1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6CC9-14B7-46DE-B43E-ABE9E30DC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Vikash_banka@hotmail.co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858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Simplified New Returns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&amp;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Amended GSTR 9 &amp; 9C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7500"/>
            <a:ext cx="6400800" cy="184785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CA </a:t>
            </a: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</a:rPr>
              <a:t>Vikash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 Kumar Banka</a:t>
            </a:r>
          </a:p>
          <a:p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ACAE CA Study Circle-EIRC</a:t>
            </a:r>
          </a:p>
          <a:p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11.12.2019</a:t>
            </a:r>
          </a:p>
        </p:txBody>
      </p:sp>
      <p:sp>
        <p:nvSpPr>
          <p:cNvPr id="29698" name="AutoShape 2" descr="Image result for GST photo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0" name="Picture 4" descr="Image result for GST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450"/>
            <a:ext cx="2438400" cy="778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887E0F-009E-4EBD-A230-C587A5F5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5DF1B3-9297-4241-8739-DB05EF468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20" y="205535"/>
            <a:ext cx="6919560" cy="473243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D674473-C1D1-466E-B8A3-30C4F381BB44}"/>
              </a:ext>
            </a:extLst>
          </p:cNvPr>
          <p:cNvSpPr/>
          <p:nvPr/>
        </p:nvSpPr>
        <p:spPr>
          <a:xfrm>
            <a:off x="1112220" y="205535"/>
            <a:ext cx="6919560" cy="564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99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EBFBA6-FD41-4B01-B000-7B468AF3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8C6238-1E58-4913-9AA9-BE603FD5B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631" y="98845"/>
            <a:ext cx="5730737" cy="494580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5F87F90-2A74-4625-B369-FDBB324A659D}"/>
              </a:ext>
            </a:extLst>
          </p:cNvPr>
          <p:cNvSpPr/>
          <p:nvPr/>
        </p:nvSpPr>
        <p:spPr>
          <a:xfrm>
            <a:off x="1706631" y="102393"/>
            <a:ext cx="5730737" cy="564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399101-5D91-43BE-862B-066B7A41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CB5A17-357B-4F34-B643-C1CEB79A9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34" y="167431"/>
            <a:ext cx="7056732" cy="48086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704CD37-D053-4B7B-A760-54F30B39F9A8}"/>
              </a:ext>
            </a:extLst>
          </p:cNvPr>
          <p:cNvSpPr/>
          <p:nvPr/>
        </p:nvSpPr>
        <p:spPr>
          <a:xfrm>
            <a:off x="1066800" y="167431"/>
            <a:ext cx="7033566" cy="564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SWITCH-OVER OPTION</a:t>
            </a:r>
            <a:endParaRPr lang="en-IN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D670DA-E9F3-47F1-AC0D-FF42E3058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F2AC5C-3C53-4247-BB3F-61933D0ED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563" y="110276"/>
            <a:ext cx="5928874" cy="49229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F104720-8908-4838-A9B0-A75FC9B8E009}"/>
              </a:ext>
            </a:extLst>
          </p:cNvPr>
          <p:cNvSpPr/>
          <p:nvPr/>
        </p:nvSpPr>
        <p:spPr>
          <a:xfrm>
            <a:off x="1607563" y="102393"/>
            <a:ext cx="5928874" cy="558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SUGAM B2B</a:t>
            </a:r>
            <a:endParaRPr lang="en-IN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519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714750"/>
            <a:ext cx="6324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GSTR-9 Annual Return</a:t>
            </a:r>
          </a:p>
        </p:txBody>
      </p:sp>
    </p:spTree>
    <p:extLst>
      <p:ext uri="{BB962C8B-B14F-4D97-AF65-F5344CB8AC3E}">
        <p14:creationId xmlns:p14="http://schemas.microsoft.com/office/powerpoint/2010/main" val="2434309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228600" y="1276350"/>
          <a:ext cx="8686800" cy="332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209550"/>
            <a:ext cx="76962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N. No. 56/2019 dt. 14.11.19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228600" y="1276350"/>
          <a:ext cx="8686800" cy="332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209550"/>
            <a:ext cx="7696200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Optional Furnishing of Annual Return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409575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Should we opt it?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GSTR-9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473982"/>
          <a:ext cx="8077200" cy="179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3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Part I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Part II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 III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 IV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 V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 VI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977">
                <a:tc>
                  <a:txBody>
                    <a:bodyPr/>
                    <a:lstStyle/>
                    <a:p>
                      <a:pPr lvl="0"/>
                      <a:r>
                        <a:rPr lang="en-US" sz="1200" dirty="0"/>
                        <a:t>Basic Details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/>
                        <a:t>Liability</a:t>
                      </a:r>
                      <a:r>
                        <a:rPr lang="en-US" sz="1200" baseline="0" dirty="0"/>
                        <a:t> </a:t>
                      </a:r>
                      <a:endParaRPr lang="en-US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/>
                        <a:t>ITC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/>
                        <a:t>Taxes Paid </a:t>
                      </a:r>
                    </a:p>
                    <a:p>
                      <a:endParaRPr lang="en-US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 dirty="0"/>
                        <a:t>Circular 26/2017 Adjustments</a:t>
                      </a:r>
                      <a:r>
                        <a:rPr lang="en-US" sz="1200" baseline="0" dirty="0"/>
                        <a:t> </a:t>
                      </a:r>
                      <a:endParaRPr lang="en-US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Info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51">
                <a:tc>
                  <a:txBody>
                    <a:bodyPr/>
                    <a:lstStyle/>
                    <a:p>
                      <a:r>
                        <a:rPr lang="en-US" sz="1200" dirty="0"/>
                        <a:t>Table 1-3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Table 4-5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Table 6-8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Table 9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Table 10-14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Table 15-19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GSTR-9 at a glance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047750"/>
          <a:ext cx="6096000" cy="23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Table No. of GSTR 9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Turnover as per Books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 + 5 +  10-11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Tax Paid as per Books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      &amp;     14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ITC as per Books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6-7-12+13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Refund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Informative details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1,2,3,8,16,17,18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Late Fee payment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5029200" y="177165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019800" y="1885950"/>
            <a:ext cx="228600" cy="171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867400" y="1809750"/>
            <a:ext cx="533400" cy="342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Changes in GSTR-9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Conditional Optional </a:t>
            </a:r>
          </a:p>
          <a:p>
            <a:pPr algn="just"/>
            <a:r>
              <a:rPr lang="en-US" sz="2400" dirty="0"/>
              <a:t>Absolute Optional</a:t>
            </a:r>
          </a:p>
          <a:p>
            <a:pPr algn="just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Sahaj, Sugam &amp; Normal Return</a:t>
            </a:r>
          </a:p>
          <a:p>
            <a:r>
              <a:rPr lang="en-US" sz="2800" dirty="0"/>
              <a:t>GSTR 9- Form Level Discussion</a:t>
            </a:r>
          </a:p>
          <a:p>
            <a:r>
              <a:rPr lang="en-US" sz="2800" dirty="0"/>
              <a:t>GSTR 9C-Form Level Discussion</a:t>
            </a:r>
          </a:p>
          <a:p>
            <a:r>
              <a:rPr lang="en-US" sz="2800" dirty="0"/>
              <a:t>Technical Glitches and Probable Solutions</a:t>
            </a:r>
          </a:p>
          <a:p>
            <a:endParaRPr lang="en-US" sz="2800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Changes in GSTR-9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581150"/>
          <a:ext cx="6096000" cy="244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Conditional</a:t>
                      </a:r>
                      <a:r>
                        <a:rPr lang="en-US" sz="1400" baseline="0" dirty="0"/>
                        <a:t> Optional 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 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T4, T5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Outward Supply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T-6,</a:t>
                      </a:r>
                      <a:r>
                        <a:rPr lang="en-US" sz="1400" baseline="0" dirty="0"/>
                        <a:t> T7, T8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ITC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T9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Tax Paid (No Change)  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T10,</a:t>
                      </a:r>
                      <a:r>
                        <a:rPr lang="en-US" sz="1400" baseline="0" dirty="0"/>
                        <a:t> T11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Outward Supply</a:t>
                      </a:r>
                      <a:r>
                        <a:rPr lang="en-US" sz="1400" baseline="0" dirty="0"/>
                        <a:t> reported in subsequent period (No Change)</a:t>
                      </a: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Changes in GSTR-9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581150"/>
          <a:ext cx="6096000" cy="290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287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Absolute Optional 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 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55">
                <a:tc>
                  <a:txBody>
                    <a:bodyPr/>
                    <a:lstStyle/>
                    <a:p>
                      <a:r>
                        <a:rPr lang="en-US" sz="1400" dirty="0"/>
                        <a:t>T12,T13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Inward Supply</a:t>
                      </a:r>
                      <a:r>
                        <a:rPr lang="en-US" sz="1400" baseline="0" dirty="0"/>
                        <a:t> reported in subsequent period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105">
                <a:tc>
                  <a:txBody>
                    <a:bodyPr/>
                    <a:lstStyle/>
                    <a:p>
                      <a:r>
                        <a:rPr lang="en-US" sz="1400" dirty="0"/>
                        <a:t>T14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Tax Paid (No Change)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T15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Refund &amp; Demand 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T16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Composite Supply,</a:t>
                      </a:r>
                      <a:r>
                        <a:rPr lang="en-US" sz="1400" baseline="0" dirty="0"/>
                        <a:t> Deemed Supply u/s 143, Sale on Approval basis 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T17, T18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HSN Summary of Outward</a:t>
                      </a:r>
                      <a:r>
                        <a:rPr lang="en-US" sz="1400" baseline="0" dirty="0"/>
                        <a:t> &amp; Inward Supply</a:t>
                      </a:r>
                      <a:endParaRPr lang="en-US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714750"/>
            <a:ext cx="6324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Changes in Outward Supplies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Changes in Table 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Table No. 4I to 4L [DN/CN &amp; amendments in outward supply reported in T-4B to T-4E: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Now optional</a:t>
            </a:r>
            <a:r>
              <a:rPr lang="en-US" sz="2400" dirty="0"/>
              <a:t>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If not reported in above tables: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can be reported in T-4B to T-4E after taking net effect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Changes in T-5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Table No. 5D, 5E &amp; 5F [Exempted, Nil rated and Non- GST supply]: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Break up now optional</a:t>
            </a:r>
            <a:r>
              <a:rPr lang="en-US" sz="2400" dirty="0"/>
              <a:t> 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Consolidated information may be furnished in T-5D (Exempted Supply)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Changes in Table 5 (Contd..)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Table No. 5H to 5K [DN/CN &amp; amendments in outward supply reported in T-5A to T-5F: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Now optional</a:t>
            </a:r>
            <a:r>
              <a:rPr lang="en-US" sz="2400" dirty="0"/>
              <a:t>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If not reported in above tables: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can be reported in T-5A to T-5F after taking net effect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Table 9,10 &amp; 11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</a:rPr>
              <a:t>No Changes </a:t>
            </a:r>
          </a:p>
          <a:p>
            <a:pPr lvl="1" algn="just"/>
            <a:r>
              <a:rPr lang="en-US" sz="2000" dirty="0"/>
              <a:t>Table 9- Tax Paid</a:t>
            </a:r>
          </a:p>
          <a:p>
            <a:pPr lvl="1" algn="just"/>
            <a:r>
              <a:rPr lang="en-US" sz="2000" dirty="0"/>
              <a:t>Table 10- Amendments/additions of outward supplies </a:t>
            </a:r>
          </a:p>
          <a:p>
            <a:pPr lvl="1" algn="just"/>
            <a:r>
              <a:rPr lang="en-US" sz="2000" dirty="0"/>
              <a:t>Table 11- Amendments/reductions of outward supplies</a:t>
            </a:r>
          </a:p>
          <a:p>
            <a:pPr lvl="1" algn="just">
              <a:buNone/>
            </a:pPr>
            <a:endParaRPr lang="en-US" sz="2000" dirty="0"/>
          </a:p>
          <a:p>
            <a:pPr algn="just">
              <a:buNone/>
            </a:pPr>
            <a:r>
              <a:rPr lang="en-US" sz="2400" dirty="0"/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714750"/>
            <a:ext cx="6324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Changes in ITC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Changes in Table 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Break up of ITC now optional</a:t>
            </a:r>
          </a:p>
          <a:p>
            <a:pPr algn="just"/>
            <a:r>
              <a:rPr lang="en-US" sz="2400" dirty="0"/>
              <a:t>Entire amount can be reported in Inputs column only.</a:t>
            </a:r>
          </a:p>
          <a:p>
            <a:pPr algn="just"/>
            <a:r>
              <a:rPr lang="en-US" sz="2400" dirty="0"/>
              <a:t>Tables</a:t>
            </a:r>
          </a:p>
          <a:p>
            <a:pPr lvl="1" algn="just"/>
            <a:r>
              <a:rPr lang="en-US" sz="2400" dirty="0"/>
              <a:t>6B</a:t>
            </a:r>
          </a:p>
          <a:p>
            <a:pPr lvl="1" algn="just"/>
            <a:r>
              <a:rPr lang="en-US" sz="2400" dirty="0"/>
              <a:t>6C &amp; 6D (Entire ITC of both can be reported in 6D)</a:t>
            </a:r>
          </a:p>
          <a:p>
            <a:pPr lvl="1" algn="just"/>
            <a:r>
              <a:rPr lang="en-US" sz="2400" dirty="0"/>
              <a:t>6E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Changes in Table 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Table 7A to 7H: </a:t>
            </a:r>
          </a:p>
          <a:p>
            <a:pPr lvl="1" algn="just"/>
            <a:r>
              <a:rPr lang="en-US" sz="2400" dirty="0"/>
              <a:t>Entire amount can be reported in 7H alongwith other reversals.</a:t>
            </a:r>
          </a:p>
          <a:p>
            <a:pPr lvl="1" algn="just"/>
            <a:r>
              <a:rPr lang="en-US" sz="2400" dirty="0"/>
              <a:t>Reversal of TRAN-1 &amp; TRAN-2</a:t>
            </a:r>
          </a:p>
          <a:p>
            <a:pPr lvl="2" algn="just"/>
            <a:r>
              <a:rPr lang="en-US" dirty="0"/>
              <a:t>Mandatorily to be reported in T-7F and T-7G respectively.</a:t>
            </a:r>
          </a:p>
          <a:p>
            <a:pPr lvl="1" algn="just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714750"/>
            <a:ext cx="6324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New GST Returns</a:t>
            </a:r>
          </a:p>
        </p:txBody>
      </p:sp>
    </p:spTree>
    <p:extLst>
      <p:ext uri="{BB962C8B-B14F-4D97-AF65-F5344CB8AC3E}">
        <p14:creationId xmlns:p14="http://schemas.microsoft.com/office/powerpoint/2010/main" val="2505341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50"/>
                </a:solidFill>
              </a:rPr>
              <a:t>Changes in Table 12 &amp; 13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T-12:</a:t>
            </a:r>
            <a:r>
              <a:rPr lang="en-US" dirty="0"/>
              <a:t> ITC taken in F.Y. 17-18 reversed in 18-19</a:t>
            </a:r>
          </a:p>
          <a:p>
            <a:pPr algn="just">
              <a:buNone/>
            </a:pPr>
            <a:r>
              <a:rPr lang="en-US" dirty="0"/>
              <a:t>	-</a:t>
            </a:r>
            <a:r>
              <a:rPr lang="en-US" dirty="0">
                <a:solidFill>
                  <a:srgbClr val="FF0000"/>
                </a:solidFill>
              </a:rPr>
              <a:t>Now optional </a:t>
            </a:r>
          </a:p>
          <a:p>
            <a:pPr algn="just"/>
            <a:r>
              <a:rPr lang="en-US" b="1" dirty="0"/>
              <a:t>T-13:</a:t>
            </a:r>
            <a:r>
              <a:rPr lang="en-US" dirty="0"/>
              <a:t> ITC of F.Y. 17-18 taken in 18-19</a:t>
            </a:r>
          </a:p>
          <a:p>
            <a:pPr algn="just">
              <a:buNone/>
            </a:pPr>
            <a:r>
              <a:rPr lang="en-US" dirty="0"/>
              <a:t>	-</a:t>
            </a:r>
            <a:r>
              <a:rPr lang="en-US" dirty="0">
                <a:solidFill>
                  <a:srgbClr val="FF0000"/>
                </a:solidFill>
              </a:rPr>
              <a:t>Now optional </a:t>
            </a:r>
          </a:p>
          <a:p>
            <a:pPr algn="just"/>
            <a:endParaRPr lang="en-US" dirty="0"/>
          </a:p>
          <a:p>
            <a:pPr lvl="1" algn="just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424815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Is it really optional?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714750"/>
            <a:ext cx="6324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Changes in Informative Tables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Table 8- Related to 2A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23950"/>
            <a:ext cx="8686800" cy="3733799"/>
          </a:xfrm>
        </p:spPr>
        <p:txBody>
          <a:bodyPr>
            <a:normAutofit/>
          </a:bodyPr>
          <a:lstStyle/>
          <a:p>
            <a:r>
              <a:rPr lang="en-US" b="1" dirty="0"/>
              <a:t>Auto populated data of 2A</a:t>
            </a:r>
          </a:p>
          <a:p>
            <a:pPr lvl="1"/>
            <a:r>
              <a:rPr lang="en-US" b="1" dirty="0"/>
              <a:t>F.Y. 17-18: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May, 2019</a:t>
            </a:r>
          </a:p>
          <a:p>
            <a:pPr lvl="1"/>
            <a:r>
              <a:rPr lang="en-US" b="1" dirty="0"/>
              <a:t>F.Y. 18-19: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Nov, 2019</a:t>
            </a:r>
          </a:p>
          <a:p>
            <a:pPr lvl="1"/>
            <a:endParaRPr lang="en-US" b="1" dirty="0"/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dirty="0"/>
          </a:p>
          <a:p>
            <a:pPr lvl="1" algn="just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Table 8- Related to 2A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00150"/>
            <a:ext cx="8686800" cy="350519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Table No. 8A to 8D: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</a:rPr>
              <a:t>Now optional</a:t>
            </a:r>
            <a:r>
              <a:rPr lang="en-US" sz="2400" dirty="0"/>
              <a:t> </a:t>
            </a:r>
          </a:p>
          <a:p>
            <a:pPr lvl="1" algn="just"/>
            <a:r>
              <a:rPr lang="en-US" sz="2400" dirty="0"/>
              <a:t>However, if option is exercised, details of 8A-8D to be uploaded in PDF form with 9C</a:t>
            </a:r>
          </a:p>
          <a:p>
            <a:pPr lvl="1" algn="just"/>
            <a:r>
              <a:rPr lang="en-US" sz="2400" dirty="0"/>
              <a:t>Without CA certification </a:t>
            </a:r>
          </a:p>
          <a:p>
            <a:pPr lvl="1"/>
            <a:endParaRPr lang="en-US" b="1" dirty="0"/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dirty="0"/>
          </a:p>
          <a:p>
            <a:pPr lvl="1" algn="just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Table 15, 16, 17, 18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71550"/>
            <a:ext cx="8686800" cy="3505199"/>
          </a:xfrm>
        </p:spPr>
        <p:txBody>
          <a:bodyPr>
            <a:normAutofit/>
          </a:bodyPr>
          <a:lstStyle/>
          <a:p>
            <a:pPr algn="just"/>
            <a:endParaRPr lang="en-US" sz="2400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All These tables now optional </a:t>
            </a:r>
          </a:p>
          <a:p>
            <a:pPr lvl="1" algn="just"/>
            <a:r>
              <a:rPr lang="en-US" sz="2000" dirty="0"/>
              <a:t>Table No. 15: Demand &amp; Refund </a:t>
            </a:r>
          </a:p>
          <a:p>
            <a:pPr lvl="1" algn="just"/>
            <a:r>
              <a:rPr lang="en-US" sz="2000" dirty="0"/>
              <a:t>Table No. 16: Composition Tax Payer, Deemed Supply (Sec.143), &amp; Goods sent on approval basis </a:t>
            </a:r>
          </a:p>
          <a:p>
            <a:pPr lvl="1" algn="just"/>
            <a:r>
              <a:rPr lang="en-US" sz="2000" dirty="0"/>
              <a:t>Table No. 17: HSN Summary of Outward Supplies</a:t>
            </a:r>
          </a:p>
          <a:p>
            <a:pPr lvl="1" algn="just"/>
            <a:r>
              <a:rPr lang="en-US" sz="2000" dirty="0"/>
              <a:t>Table No. 18: HSN Summary of Inward Supplies</a:t>
            </a:r>
          </a:p>
          <a:p>
            <a:pPr lvl="1" algn="just"/>
            <a:endParaRPr lang="en-US" sz="2000" dirty="0"/>
          </a:p>
          <a:p>
            <a:pPr lvl="1" algn="just"/>
            <a:endParaRPr lang="en-US" sz="2000" dirty="0"/>
          </a:p>
          <a:p>
            <a:pPr lvl="1"/>
            <a:endParaRPr lang="en-US" b="1" dirty="0"/>
          </a:p>
          <a:p>
            <a:pPr lvl="1"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dirty="0"/>
          </a:p>
          <a:p>
            <a:pPr lvl="1" algn="just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2050" name="Picture 2" descr="F:\original\Downloads\IMG-20191122-WA004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352550"/>
            <a:ext cx="49530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714750"/>
            <a:ext cx="6324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GST Audit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Changes in Table 5 of Form 9C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00151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Table No. 5B to 5N in respect of various items in Turnover reconciliation:</a:t>
            </a:r>
          </a:p>
          <a:p>
            <a:pPr algn="just">
              <a:buNone/>
            </a:pPr>
            <a:endParaRPr lang="en-US" sz="2400" b="1" dirty="0"/>
          </a:p>
          <a:p>
            <a:pPr lvl="1" algn="just"/>
            <a:r>
              <a:rPr lang="en-US" sz="2000" dirty="0"/>
              <a:t>after reporting of  GSTIN wise turnover as per Books of Accounts in T-5A and turnover as per GSTR-9 (5N+10-11) in T-5Q, </a:t>
            </a:r>
            <a:r>
              <a:rPr lang="en-US" sz="2000" u="sng" dirty="0">
                <a:solidFill>
                  <a:srgbClr val="FF0000"/>
                </a:solidFill>
              </a:rPr>
              <a:t>if any difference exists, then:</a:t>
            </a:r>
          </a:p>
          <a:p>
            <a:pPr lvl="2" algn="just"/>
            <a:r>
              <a:rPr lang="en-US" sz="2000" dirty="0"/>
              <a:t>instead of reporting the adjustments in various tables of T-5, Taxpayer now have an option to report such adjustments in </a:t>
            </a:r>
            <a:r>
              <a:rPr lang="en-US" sz="2000" b="1" u="sng" dirty="0"/>
              <a:t>T-5O.</a:t>
            </a:r>
          </a:p>
          <a:p>
            <a:pPr lvl="1" algn="just"/>
            <a:r>
              <a:rPr lang="en-US" sz="2400" b="1" u="sng" dirty="0">
                <a:solidFill>
                  <a:srgbClr val="FF0000"/>
                </a:solidFill>
              </a:rPr>
              <a:t>Consequences </a:t>
            </a:r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Changes in Table 12 of Form 9C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Table No. 12B</a:t>
            </a:r>
            <a:r>
              <a:rPr lang="en-US" sz="2400" dirty="0"/>
              <a:t>(ITC booked in earlier Financial Year claimed in current Financial Year): </a:t>
            </a:r>
            <a:r>
              <a:rPr lang="en-US" sz="2000" dirty="0">
                <a:solidFill>
                  <a:srgbClr val="FF0000"/>
                </a:solidFill>
              </a:rPr>
              <a:t>Now optional </a:t>
            </a:r>
          </a:p>
          <a:p>
            <a:pPr algn="just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algn="just"/>
            <a:r>
              <a:rPr lang="en-US" sz="2400" b="1" dirty="0"/>
              <a:t>Table No. 12C </a:t>
            </a:r>
            <a:r>
              <a:rPr lang="en-US" sz="2400" dirty="0"/>
              <a:t>(ITC booked in current Financial Year to be claimed in subsequent Financial year): </a:t>
            </a:r>
            <a:r>
              <a:rPr lang="en-US" sz="2000" dirty="0">
                <a:solidFill>
                  <a:srgbClr val="FF0000"/>
                </a:solidFill>
              </a:rPr>
              <a:t>Now optional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FF0000"/>
                </a:solidFill>
              </a:rPr>
              <a:t>Consequences </a:t>
            </a:r>
          </a:p>
          <a:p>
            <a:pPr algn="just"/>
            <a:endParaRPr lang="en-US" sz="2000" b="1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Changes in Table 14 of Form 9C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23950"/>
            <a:ext cx="8686800" cy="3733799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Table No. 14: </a:t>
            </a:r>
            <a:r>
              <a:rPr lang="en-US" sz="2400" dirty="0"/>
              <a:t>Reconciliation of ITC declared in annual Return (GSTR9) with ITC availed on expenses as per audited annual financial statement or books of account: </a:t>
            </a:r>
            <a:r>
              <a:rPr lang="en-US" sz="2000" dirty="0">
                <a:solidFill>
                  <a:srgbClr val="FF0000"/>
                </a:solidFill>
              </a:rPr>
              <a:t>Now optional </a:t>
            </a:r>
          </a:p>
          <a:p>
            <a:pPr algn="just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GST Returns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Jul 2018 – 28</a:t>
            </a:r>
            <a:r>
              <a:rPr lang="en-US" sz="2800" baseline="30000" dirty="0"/>
              <a:t>th</a:t>
            </a:r>
            <a:r>
              <a:rPr lang="en-US" sz="2800" dirty="0"/>
              <a:t> GST Council meeting approves concept of new simplified returns.</a:t>
            </a:r>
          </a:p>
          <a:p>
            <a:r>
              <a:rPr lang="en-US" sz="2800" dirty="0"/>
              <a:t>Nov 2019 – Prototype introduced.</a:t>
            </a:r>
          </a:p>
          <a:p>
            <a:r>
              <a:rPr lang="en-US" sz="2800" dirty="0"/>
              <a:t>Apr 2020 - To be implemented.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7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3714750"/>
            <a:ext cx="6324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Changes in Certification Part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Changes in Certification Part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Autofit/>
          </a:bodyPr>
          <a:lstStyle/>
          <a:p>
            <a:pPr lvl="1" algn="just">
              <a:buNone/>
            </a:pPr>
            <a:endParaRPr lang="en-US" sz="1200" dirty="0">
              <a:latin typeface="Times-Roman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428750"/>
          <a:ext cx="83058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Now in Para 5 of B(</a:t>
                      </a:r>
                      <a:r>
                        <a:rPr lang="en-US" sz="1800" b="0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and in Para 4 of B(ii) of audit certificate the word True and correct is replaced by the word </a:t>
                      </a:r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“True and Fair</a:t>
                      </a:r>
                      <a:r>
                        <a:rPr lang="en-US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”.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cash flow statement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needs to be attached only if applicable under any law.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However, in</a:t>
                      </a:r>
                      <a:r>
                        <a:rPr lang="en-US" baseline="0" dirty="0"/>
                        <a:t> B(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) or B(ii), Cash Flow Statement is still a mandatory field in Form. In such a case, put date there and give observation in Para 5.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Data Flow-GSTR-9 to 9C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123950"/>
          <a:ext cx="8229599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Table No. of 9C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Table No. of GSTR 9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5Q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Turnover</a:t>
                      </a:r>
                      <a:r>
                        <a:rPr lang="en-US" sz="1400" baseline="0" dirty="0"/>
                        <a:t> as declared in Annual Return (GSTR-9)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5N +10-11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7F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Taxable</a:t>
                      </a:r>
                      <a:r>
                        <a:rPr lang="en-US" sz="1400" baseline="0" dirty="0"/>
                        <a:t> turnover as per </a:t>
                      </a:r>
                      <a:r>
                        <a:rPr lang="en-US" sz="1400" baseline="0"/>
                        <a:t>liability declared in Annual Return (GSTR-9)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4N-4G+10-11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9Q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Total </a:t>
                      </a:r>
                      <a:r>
                        <a:rPr lang="en-US" sz="1400" baseline="0" dirty="0"/>
                        <a:t> amount paid as declared in Annual Return (GSTR 9)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9+14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12E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ITC claimed in Annual</a:t>
                      </a:r>
                      <a:r>
                        <a:rPr lang="en-US" sz="1400" baseline="0" dirty="0"/>
                        <a:t> Return (GSTR 9)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7J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14S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ITC claimed in Annual</a:t>
                      </a:r>
                      <a:r>
                        <a:rPr lang="en-US" sz="1400" baseline="0" dirty="0"/>
                        <a:t> Return (GSTR 9)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7J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85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9550"/>
            <a:ext cx="8610600" cy="43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06282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6675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06290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Some Suggestions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Autofit/>
          </a:bodyPr>
          <a:lstStyle/>
          <a:p>
            <a:pPr lvl="1" algn="just">
              <a:buNone/>
            </a:pPr>
            <a:endParaRPr lang="en-US" sz="1200" dirty="0">
              <a:latin typeface="Times-Roman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00150"/>
          <a:ext cx="83058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b="0" dirty="0"/>
                        <a:t>Don’t put</a:t>
                      </a:r>
                      <a:r>
                        <a:rPr lang="en-US" b="0" baseline="0" dirty="0"/>
                        <a:t> zero before membership No.  in Part V and in B(</a:t>
                      </a:r>
                      <a:r>
                        <a:rPr lang="en-US" b="0" baseline="0" dirty="0" err="1"/>
                        <a:t>i</a:t>
                      </a:r>
                      <a:r>
                        <a:rPr lang="en-US" b="0" baseline="0" dirty="0"/>
                        <a:t>) or B(ii) in GSTR 9C.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/>
                        <a:t>PAN No. of Auditor in Part V of GSTR 9C must be same as in DSC.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  <a:r>
                        <a:rPr lang="en-US" baseline="0" dirty="0"/>
                        <a:t> get H</a:t>
                      </a:r>
                      <a:r>
                        <a:rPr lang="en-US" dirty="0"/>
                        <a:t>SN code of 4 digit, type 3 digit.</a:t>
                      </a:r>
                      <a:r>
                        <a:rPr lang="en-US" baseline="0" dirty="0"/>
                        <a:t> If you type 4 digits, it will show 8 digits.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(If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you report the figures in T17 &amp; T18 of GSTR9)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/>
                        <a:t>Para 5-Observation/Qualification:</a:t>
                      </a:r>
                      <a:r>
                        <a:rPr lang="en-US" baseline="0" dirty="0"/>
                        <a:t> Even if there is no observation/ Qualification, enter at least Nil.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Some Tech issues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Autofit/>
          </a:bodyPr>
          <a:lstStyle/>
          <a:p>
            <a:pPr lvl="1" algn="just">
              <a:buNone/>
            </a:pPr>
            <a:endParaRPr lang="en-US" sz="1200" dirty="0">
              <a:latin typeface="Times-Roman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00150"/>
          <a:ext cx="8763000" cy="376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764">
                <a:tc>
                  <a:txBody>
                    <a:bodyPr/>
                    <a:lstStyle/>
                    <a:p>
                      <a:r>
                        <a:rPr lang="en-US" b="0" dirty="0"/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Steps</a:t>
                      </a:r>
                      <a:r>
                        <a:rPr lang="en-US" b="0" baseline="0" dirty="0"/>
                        <a:t> 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41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Before signing 9C, close all other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emsigners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Download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emsigner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from GST portal and run as administrator.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4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Java Version 8 update 101 and above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587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 2007 and above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6233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web socket for </a:t>
                      </a:r>
                      <a:r>
                        <a:rPr lang="en-IN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emsigner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not opening, then type   https:\\127.0.0.1:1585 in address bar.</a:t>
                      </a:r>
                      <a:r>
                        <a:rPr lang="en-IN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Then click ‘proceed to safety’ and follow instructions.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575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Steps for signing GSTR-9C using Offline Utility V1.2: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Autofit/>
          </a:bodyPr>
          <a:lstStyle/>
          <a:p>
            <a:pPr lvl="1" algn="just">
              <a:buNone/>
            </a:pPr>
            <a:endParaRPr lang="en-US" sz="1200" dirty="0">
              <a:latin typeface="Times-Roman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00150"/>
          <a:ext cx="8763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b="0" dirty="0"/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Steps</a:t>
                      </a:r>
                      <a:r>
                        <a:rPr lang="en-US" b="0" baseline="0" dirty="0"/>
                        <a:t> 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Please ensure Internet Explorer 11 is installed.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Open the Offline Utility excel file and make sure all data is correctly filled up.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Click on generate JSON file. This will open Internet Explorer.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Click on the Internet Explorer (e) icon in the taskbar.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Press F12 to open Developer Tools.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Steps for signing GSTR-9C using Offline Utility V1.2: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50"/>
          </a:xfrm>
        </p:spPr>
        <p:txBody>
          <a:bodyPr>
            <a:noAutofit/>
          </a:bodyPr>
          <a:lstStyle/>
          <a:p>
            <a:pPr lvl="1" algn="just">
              <a:buNone/>
            </a:pPr>
            <a:endParaRPr lang="en-US" sz="1200" dirty="0">
              <a:latin typeface="Times-Roman"/>
            </a:endParaRPr>
          </a:p>
          <a:p>
            <a:pPr algn="just"/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00150"/>
          <a:ext cx="8763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r>
                        <a:rPr lang="en-US" b="0" dirty="0"/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Steps</a:t>
                      </a:r>
                      <a:r>
                        <a:rPr lang="en-US" b="0" baseline="0" dirty="0"/>
                        <a:t> 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the right side of Developer Tools, there should be a button with "5" written on it. Click on it and change it to Edge.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Then click on the ‘x’ button on the right to close Developer Tools.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Continue signing as per instructions given in the web page.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533DC-DDF1-4ED0-9B64-B19EA5A9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RETURN</a:t>
            </a:r>
            <a:endParaRPr lang="en-I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50D0D00-DD86-4C5E-99D6-B1640FBE7B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379045"/>
              </p:ext>
            </p:extLst>
          </p:nvPr>
        </p:nvGraphicFramePr>
        <p:xfrm>
          <a:off x="457200" y="1200150"/>
          <a:ext cx="76962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2C1F0-CC28-47EE-A2AD-AB0E14062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921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31444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Any Question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9698" name="AutoShape 2" descr="Image result for GST photo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Image result for question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5943600" cy="15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7500"/>
            <a:ext cx="6400800" cy="161925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CA </a:t>
            </a:r>
            <a:r>
              <a:rPr lang="en-US" sz="1800" b="1" dirty="0" err="1">
                <a:solidFill>
                  <a:srgbClr val="FF0000"/>
                </a:solidFill>
              </a:rPr>
              <a:t>Vikash</a:t>
            </a:r>
            <a:r>
              <a:rPr lang="en-US" sz="1800" b="1" dirty="0">
                <a:solidFill>
                  <a:srgbClr val="FF0000"/>
                </a:solidFill>
              </a:rPr>
              <a:t> Kumar Banka</a:t>
            </a:r>
          </a:p>
          <a:p>
            <a:endParaRPr lang="en-US" sz="1800" b="1" dirty="0">
              <a:solidFill>
                <a:srgbClr val="FF0000"/>
              </a:solidFill>
            </a:endParaRPr>
          </a:p>
          <a:p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b="1" dirty="0">
                <a:solidFill>
                  <a:srgbClr val="FF0000"/>
                </a:solidFill>
                <a:hlinkClick r:id="rId2"/>
              </a:rPr>
              <a:t>Email: Vikash_banka@hotmail.com </a:t>
            </a:r>
          </a:p>
          <a:p>
            <a:r>
              <a:rPr lang="en-US" sz="1800" b="1" dirty="0">
                <a:solidFill>
                  <a:srgbClr val="FF0000"/>
                </a:solidFill>
                <a:hlinkClick r:id="rId2"/>
              </a:rPr>
              <a:t>(M) 98309-85000</a:t>
            </a:r>
          </a:p>
        </p:txBody>
      </p:sp>
      <p:sp>
        <p:nvSpPr>
          <p:cNvPr id="29698" name="AutoShape 2" descr="Image result for GST photo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thank you images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thank you 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742950"/>
            <a:ext cx="5867400" cy="1935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4D59A-DB8C-429E-A6D5-0526586A3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955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Comparison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AD4DA-96AA-4397-B1D2-3D70DF9C5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428750"/>
            <a:ext cx="6400800" cy="2800350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6F55D6-EEEA-4018-B1ED-E288CC8E7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270085"/>
              </p:ext>
            </p:extLst>
          </p:nvPr>
        </p:nvGraphicFramePr>
        <p:xfrm>
          <a:off x="553876" y="971550"/>
          <a:ext cx="8036247" cy="3852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0827">
                  <a:extLst>
                    <a:ext uri="{9D8B030D-6E8A-4147-A177-3AD203B41FA5}">
                      <a16:colId xmlns:a16="http://schemas.microsoft.com/office/drawing/2014/main" val="33475245"/>
                    </a:ext>
                  </a:extLst>
                </a:gridCol>
                <a:gridCol w="1311632">
                  <a:extLst>
                    <a:ext uri="{9D8B030D-6E8A-4147-A177-3AD203B41FA5}">
                      <a16:colId xmlns:a16="http://schemas.microsoft.com/office/drawing/2014/main" val="3630636804"/>
                    </a:ext>
                  </a:extLst>
                </a:gridCol>
                <a:gridCol w="1310722">
                  <a:extLst>
                    <a:ext uri="{9D8B030D-6E8A-4147-A177-3AD203B41FA5}">
                      <a16:colId xmlns:a16="http://schemas.microsoft.com/office/drawing/2014/main" val="17552615"/>
                    </a:ext>
                  </a:extLst>
                </a:gridCol>
                <a:gridCol w="1956533">
                  <a:extLst>
                    <a:ext uri="{9D8B030D-6E8A-4147-A177-3AD203B41FA5}">
                      <a16:colId xmlns:a16="http://schemas.microsoft.com/office/drawing/2014/main" val="1755038119"/>
                    </a:ext>
                  </a:extLst>
                </a:gridCol>
                <a:gridCol w="1956533">
                  <a:extLst>
                    <a:ext uri="{9D8B030D-6E8A-4147-A177-3AD203B41FA5}">
                      <a16:colId xmlns:a16="http://schemas.microsoft.com/office/drawing/2014/main" val="2867062604"/>
                    </a:ext>
                  </a:extLst>
                </a:gridCol>
              </a:tblGrid>
              <a:tr h="539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Monthly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Quarterly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21020"/>
                  </a:ext>
                </a:extLst>
              </a:tr>
              <a:tr h="553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Parameters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RET-1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</a:rPr>
                        <a:t>RET-1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Sahaj </a:t>
                      </a:r>
                      <a:endParaRPr lang="en-IN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(RET-2)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Sugam (RET-3)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extLst>
                  <a:ext uri="{0D108BD9-81ED-4DB2-BD59-A6C34878D82A}">
                    <a16:rowId xmlns:a16="http://schemas.microsoft.com/office/drawing/2014/main" val="1772035550"/>
                  </a:ext>
                </a:extLst>
              </a:tr>
              <a:tr h="781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Applicability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Aggregate T.O. &gt;= Rs. 5 crores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Aggregate T.O. &lt; Rs. 5 crores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N" sz="1300">
                          <a:effectLst/>
                        </a:rPr>
                        <a:t>Aggregate T.O. &lt; Rs. 5 crores</a:t>
                      </a:r>
                      <a:endParaRPr lang="en-IN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N" sz="1300">
                          <a:effectLst/>
                        </a:rPr>
                        <a:t>B2C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N" sz="1300">
                          <a:effectLst/>
                        </a:rPr>
                        <a:t>Aggregate T.O. &lt; Rs. 5 crores</a:t>
                      </a:r>
                      <a:endParaRPr lang="en-IN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N" sz="1300">
                          <a:effectLst/>
                        </a:rPr>
                        <a:t>B2B and B2C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extLst>
                  <a:ext uri="{0D108BD9-81ED-4DB2-BD59-A6C34878D82A}">
                    <a16:rowId xmlns:a16="http://schemas.microsoft.com/office/drawing/2014/main" val="4060401202"/>
                  </a:ext>
                </a:extLst>
              </a:tr>
              <a:tr h="760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Input Tax Credit for missing invoices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Allowed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Allowed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Not Allowed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Not Allowed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extLst>
                  <a:ext uri="{0D108BD9-81ED-4DB2-BD59-A6C34878D82A}">
                    <a16:rowId xmlns:a16="http://schemas.microsoft.com/office/drawing/2014/main" val="719614553"/>
                  </a:ext>
                </a:extLst>
              </a:tr>
              <a:tr h="760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Applicability for e-commerce operators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Allowed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Allowed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</a:rPr>
                        <a:t>Not Allowed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</a:rPr>
                        <a:t>Not Allowed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10" marR="74410" marT="74410" marB="74410" anchor="ctr"/>
                </a:tc>
                <a:extLst>
                  <a:ext uri="{0D108BD9-81ED-4DB2-BD59-A6C34878D82A}">
                    <a16:rowId xmlns:a16="http://schemas.microsoft.com/office/drawing/2014/main" val="773661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299C-868A-47ED-A8CD-FC8761E5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89371"/>
          </a:xfrm>
        </p:spPr>
        <p:txBody>
          <a:bodyPr>
            <a:normAutofit fontScale="90000"/>
          </a:bodyPr>
          <a:lstStyle/>
          <a:p>
            <a:r>
              <a:rPr lang="en-US" dirty="0"/>
              <a:t>Annexures to Returns</a:t>
            </a:r>
            <a:endParaRPr lang="en-I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B29649C-AF5D-4245-ADAB-03CF19B82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322176"/>
              </p:ext>
            </p:extLst>
          </p:nvPr>
        </p:nvGraphicFramePr>
        <p:xfrm>
          <a:off x="457200" y="971550"/>
          <a:ext cx="8229600" cy="362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B59B0-029E-44E2-8C4E-94E838A2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43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1DC094-4A89-49E7-BF83-AFAA56EE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84756D-0BF7-4575-B35B-1F05722EA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74" y="64552"/>
            <a:ext cx="6584251" cy="50143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0050DEC-FB18-460D-A2E8-8D832C5E7EC5}"/>
              </a:ext>
            </a:extLst>
          </p:cNvPr>
          <p:cNvSpPr/>
          <p:nvPr/>
        </p:nvSpPr>
        <p:spPr>
          <a:xfrm>
            <a:off x="1279875" y="102393"/>
            <a:ext cx="6584250" cy="564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3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1EB055-878A-4F98-954D-8C0FF5A8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6CC9-14B7-46DE-B43E-ABE9E30DC37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401CBF-59D3-478A-AE80-0245A77D7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133" y="83604"/>
            <a:ext cx="6393734" cy="497629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B77ECC4-6C33-4EB6-9272-3FD2E5BECD1F}"/>
              </a:ext>
            </a:extLst>
          </p:cNvPr>
          <p:cNvSpPr/>
          <p:nvPr/>
        </p:nvSpPr>
        <p:spPr>
          <a:xfrm>
            <a:off x="1418675" y="209550"/>
            <a:ext cx="6350191" cy="414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SAHAJ PROTOTYPE</a:t>
            </a:r>
            <a:endParaRPr lang="en-IN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8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1647</Words>
  <Application>Microsoft Office PowerPoint</Application>
  <PresentationFormat>On-screen Show (16:9)</PresentationFormat>
  <Paragraphs>358</Paragraphs>
  <Slides>51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Times-Roman</vt:lpstr>
      <vt:lpstr>Verdana</vt:lpstr>
      <vt:lpstr>Office Theme</vt:lpstr>
      <vt:lpstr>Simplified New Returns &amp;  Amended GSTR 9 &amp; 9C</vt:lpstr>
      <vt:lpstr>Contents  </vt:lpstr>
      <vt:lpstr>PowerPoint Presentation</vt:lpstr>
      <vt:lpstr>New GST Returns  </vt:lpstr>
      <vt:lpstr>TYPE OF RETURN</vt:lpstr>
      <vt:lpstr>Comparison</vt:lpstr>
      <vt:lpstr>Annexures to Returns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GSTR-9</vt:lpstr>
      <vt:lpstr>GSTR-9 at a glance</vt:lpstr>
      <vt:lpstr>Changes in GSTR-9</vt:lpstr>
      <vt:lpstr>Changes in GSTR-9</vt:lpstr>
      <vt:lpstr>Changes in GSTR-9</vt:lpstr>
      <vt:lpstr>PowerPoint Presentation</vt:lpstr>
      <vt:lpstr>Changes in Table 4</vt:lpstr>
      <vt:lpstr>Changes in T-5</vt:lpstr>
      <vt:lpstr>Changes in Table 5 (Contd..)</vt:lpstr>
      <vt:lpstr>Table 9,10 &amp; 11</vt:lpstr>
      <vt:lpstr>PowerPoint Presentation</vt:lpstr>
      <vt:lpstr>Changes in Table 6</vt:lpstr>
      <vt:lpstr>Changes in Table 7</vt:lpstr>
      <vt:lpstr>Changes in Table 12 &amp; 13</vt:lpstr>
      <vt:lpstr>PowerPoint Presentation</vt:lpstr>
      <vt:lpstr>Table 8- Related to 2A</vt:lpstr>
      <vt:lpstr>Table 8- Related to 2A</vt:lpstr>
      <vt:lpstr>Table 15, 16, 17, 18</vt:lpstr>
      <vt:lpstr>PowerPoint Presentation</vt:lpstr>
      <vt:lpstr>PowerPoint Presentation</vt:lpstr>
      <vt:lpstr>Changes in Table 5 of Form 9C</vt:lpstr>
      <vt:lpstr>Changes in Table 12 of Form 9C</vt:lpstr>
      <vt:lpstr>Changes in Table 14 of Form 9C</vt:lpstr>
      <vt:lpstr>PowerPoint Presentation</vt:lpstr>
      <vt:lpstr>Changes in Certification Part </vt:lpstr>
      <vt:lpstr>Data Flow-GSTR-9 to 9C</vt:lpstr>
      <vt:lpstr>PowerPoint Presentation</vt:lpstr>
      <vt:lpstr>PowerPoint Presentation</vt:lpstr>
      <vt:lpstr>Some Suggestions</vt:lpstr>
      <vt:lpstr>Some Tech issues </vt:lpstr>
      <vt:lpstr>PowerPoint Presentation</vt:lpstr>
      <vt:lpstr>Steps for signing GSTR-9C using Offline Utility V1.2:</vt:lpstr>
      <vt:lpstr>Steps for signing GSTR-9C using Offline Utility V1.2:</vt:lpstr>
      <vt:lpstr>Any Question 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618</cp:revision>
  <dcterms:created xsi:type="dcterms:W3CDTF">2016-09-02T16:56:40Z</dcterms:created>
  <dcterms:modified xsi:type="dcterms:W3CDTF">2019-12-10T14:22:01Z</dcterms:modified>
</cp:coreProperties>
</file>