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26924000" cy="14046200"/>
  <p:notesSz cx="26924000" cy="14046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 /><Relationship Id="rId7" Type="http://schemas.openxmlformats.org/officeDocument/2006/relationships/image" Target="../media/image8.png" /><Relationship Id="rId2" Type="http://schemas.openxmlformats.org/officeDocument/2006/relationships/image" Target="../media/image43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7.png" /><Relationship Id="rId5" Type="http://schemas.openxmlformats.org/officeDocument/2006/relationships/image" Target="../media/image46.png" /><Relationship Id="rId4" Type="http://schemas.openxmlformats.org/officeDocument/2006/relationships/image" Target="../media/image45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 /><Relationship Id="rId2" Type="http://schemas.openxmlformats.org/officeDocument/2006/relationships/image" Target="../media/image47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 /><Relationship Id="rId2" Type="http://schemas.openxmlformats.org/officeDocument/2006/relationships/image" Target="../media/image49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 /><Relationship Id="rId7" Type="http://schemas.openxmlformats.org/officeDocument/2006/relationships/image" Target="../media/image8.png" /><Relationship Id="rId2" Type="http://schemas.openxmlformats.org/officeDocument/2006/relationships/image" Target="../media/image51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7.png" /><Relationship Id="rId5" Type="http://schemas.openxmlformats.org/officeDocument/2006/relationships/image" Target="../media/image54.png" /><Relationship Id="rId4" Type="http://schemas.openxmlformats.org/officeDocument/2006/relationships/image" Target="../media/image53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 /><Relationship Id="rId7" Type="http://schemas.openxmlformats.org/officeDocument/2006/relationships/image" Target="../media/image8.png" /><Relationship Id="rId2" Type="http://schemas.openxmlformats.org/officeDocument/2006/relationships/image" Target="../media/image55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7.png" /><Relationship Id="rId5" Type="http://schemas.openxmlformats.org/officeDocument/2006/relationships/image" Target="../media/image58.png" /><Relationship Id="rId4" Type="http://schemas.openxmlformats.org/officeDocument/2006/relationships/image" Target="../media/image57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 /><Relationship Id="rId7" Type="http://schemas.openxmlformats.org/officeDocument/2006/relationships/image" Target="../media/image8.png" /><Relationship Id="rId2" Type="http://schemas.openxmlformats.org/officeDocument/2006/relationships/image" Target="../media/image59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7.png" /><Relationship Id="rId5" Type="http://schemas.openxmlformats.org/officeDocument/2006/relationships/image" Target="../media/image62.png" /><Relationship Id="rId4" Type="http://schemas.openxmlformats.org/officeDocument/2006/relationships/image" Target="../media/image61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 /><Relationship Id="rId2" Type="http://schemas.openxmlformats.org/officeDocument/2006/relationships/image" Target="../media/image63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 /><Relationship Id="rId3" Type="http://schemas.openxmlformats.org/officeDocument/2006/relationships/image" Target="../media/image66.png" /><Relationship Id="rId7" Type="http://schemas.openxmlformats.org/officeDocument/2006/relationships/image" Target="../media/image70.png" /><Relationship Id="rId2" Type="http://schemas.openxmlformats.org/officeDocument/2006/relationships/image" Target="../media/image65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9.png" /><Relationship Id="rId5" Type="http://schemas.openxmlformats.org/officeDocument/2006/relationships/image" Target="../media/image68.png" /><Relationship Id="rId4" Type="http://schemas.openxmlformats.org/officeDocument/2006/relationships/image" Target="../media/image67.png" /><Relationship Id="rId9" Type="http://schemas.openxmlformats.org/officeDocument/2006/relationships/image" Target="../media/image72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7" Type="http://schemas.openxmlformats.org/officeDocument/2006/relationships/image" Target="../media/image8.pn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7.png" /><Relationship Id="rId5" Type="http://schemas.openxmlformats.org/officeDocument/2006/relationships/image" Target="../media/image12.png" /><Relationship Id="rId4" Type="http://schemas.openxmlformats.org/officeDocument/2006/relationships/image" Target="../media/image11.pn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3" Type="http://schemas.openxmlformats.org/officeDocument/2006/relationships/image" Target="../media/image14.png" /><Relationship Id="rId7" Type="http://schemas.openxmlformats.org/officeDocument/2006/relationships/image" Target="../media/image7.pn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7.png" /><Relationship Id="rId5" Type="http://schemas.openxmlformats.org/officeDocument/2006/relationships/image" Target="../media/image16.png" /><Relationship Id="rId4" Type="http://schemas.openxmlformats.org/officeDocument/2006/relationships/image" Target="../media/image15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 /><Relationship Id="rId13" Type="http://schemas.openxmlformats.org/officeDocument/2006/relationships/image" Target="../media/image7.png" /><Relationship Id="rId3" Type="http://schemas.openxmlformats.org/officeDocument/2006/relationships/image" Target="../media/image19.png" /><Relationship Id="rId7" Type="http://schemas.openxmlformats.org/officeDocument/2006/relationships/image" Target="../media/image23.png" /><Relationship Id="rId12" Type="http://schemas.openxmlformats.org/officeDocument/2006/relationships/image" Target="../media/image28.pn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2.png" /><Relationship Id="rId11" Type="http://schemas.openxmlformats.org/officeDocument/2006/relationships/image" Target="../media/image27.png" /><Relationship Id="rId5" Type="http://schemas.openxmlformats.org/officeDocument/2006/relationships/image" Target="../media/image21.png" /><Relationship Id="rId10" Type="http://schemas.openxmlformats.org/officeDocument/2006/relationships/image" Target="../media/image26.png" /><Relationship Id="rId4" Type="http://schemas.openxmlformats.org/officeDocument/2006/relationships/image" Target="../media/image20.png" /><Relationship Id="rId9" Type="http://schemas.openxmlformats.org/officeDocument/2006/relationships/image" Target="../media/image25.png" /><Relationship Id="rId14" Type="http://schemas.openxmlformats.org/officeDocument/2006/relationships/image" Target="../media/image8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7" Type="http://schemas.openxmlformats.org/officeDocument/2006/relationships/image" Target="../media/image8.pn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7.png" /><Relationship Id="rId5" Type="http://schemas.openxmlformats.org/officeDocument/2006/relationships/image" Target="../media/image32.png" /><Relationship Id="rId4" Type="http://schemas.openxmlformats.org/officeDocument/2006/relationships/image" Target="../media/image31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8.png" /><Relationship Id="rId5" Type="http://schemas.openxmlformats.org/officeDocument/2006/relationships/image" Target="../media/image7.png" /><Relationship Id="rId4" Type="http://schemas.openxmlformats.org/officeDocument/2006/relationships/image" Target="../media/image35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 /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8.png" /><Relationship Id="rId5" Type="http://schemas.openxmlformats.org/officeDocument/2006/relationships/image" Target="../media/image7.png" /><Relationship Id="rId4" Type="http://schemas.openxmlformats.org/officeDocument/2006/relationships/image" Target="../media/image38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 /><Relationship Id="rId7" Type="http://schemas.openxmlformats.org/officeDocument/2006/relationships/image" Target="../media/image8.png" /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7.png" /><Relationship Id="rId5" Type="http://schemas.openxmlformats.org/officeDocument/2006/relationships/image" Target="../media/image42.png" /><Relationship Id="rId4" Type="http://schemas.openxmlformats.org/officeDocument/2006/relationships/image" Target="../media/image41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5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60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61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62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63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6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66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67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6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70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71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7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7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7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7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77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7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80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81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82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83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8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86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87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88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89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9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92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93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9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96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97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98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99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100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101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8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9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1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12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13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14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15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1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18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19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20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21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22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2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25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26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27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28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29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30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31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32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33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34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35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3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38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39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40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41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4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4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4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4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4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49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50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51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5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5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5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5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  <p:pic>
        <p:nvPicPr>
          <p:cNvPr id="57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24000" cy="14046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Custom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Vivek Agarwal</cp:lastModifiedBy>
  <cp:revision>1</cp:revision>
  <dcterms:created xsi:type="dcterms:W3CDTF">2019-11-22T13:52:02Z</dcterms:created>
  <dcterms:modified xsi:type="dcterms:W3CDTF">2019-11-23T05:26:38Z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2019-11-22T00:00:00Z</vt:filetime>
  </property>
  <property fmtid="{D5CDD505-2E9C-101B-9397-08002B2CF9AE}" pid="3" name="LastSaved">
    <vt:filetime>2019-11-22T00:00:00Z</vt:filetime>
  </property>
</Properties>
</file>