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4" r:id="rId3"/>
    <p:sldId id="313" r:id="rId4"/>
    <p:sldId id="321" r:id="rId5"/>
    <p:sldId id="299" r:id="rId6"/>
    <p:sldId id="307" r:id="rId7"/>
    <p:sldId id="308" r:id="rId8"/>
    <p:sldId id="314" r:id="rId9"/>
    <p:sldId id="300" r:id="rId10"/>
    <p:sldId id="301" r:id="rId11"/>
    <p:sldId id="318" r:id="rId12"/>
    <p:sldId id="315" r:id="rId13"/>
    <p:sldId id="309" r:id="rId14"/>
    <p:sldId id="310" r:id="rId15"/>
    <p:sldId id="322" r:id="rId16"/>
    <p:sldId id="316" r:id="rId17"/>
    <p:sldId id="323" r:id="rId18"/>
    <p:sldId id="325" r:id="rId19"/>
    <p:sldId id="319" r:id="rId20"/>
    <p:sldId id="326" r:id="rId21"/>
    <p:sldId id="317" r:id="rId22"/>
    <p:sldId id="306" r:id="rId23"/>
    <p:sldId id="29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53"/>
    <a:srgbClr val="05B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he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he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Markets are cyclical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'Indices Price Data1'!$C$3</c:f>
              <c:strCache>
                <c:ptCount val="1"/>
                <c:pt idx="0">
                  <c:v>Close Price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numRef>
              <c:f>'Indices Price Data1'!$B$4:$B$7107</c:f>
              <c:numCache>
                <c:formatCode>d\-mmm\-yy</c:formatCode>
                <c:ptCount val="7104"/>
                <c:pt idx="0">
                  <c:v>32510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32533</c:v>
                </c:pt>
                <c:pt idx="16">
                  <c:v>32535</c:v>
                </c:pt>
                <c:pt idx="17">
                  <c:v>32538</c:v>
                </c:pt>
                <c:pt idx="18">
                  <c:v>32539</c:v>
                </c:pt>
                <c:pt idx="19">
                  <c:v>32540</c:v>
                </c:pt>
                <c:pt idx="20">
                  <c:v>32541</c:v>
                </c:pt>
                <c:pt idx="21">
                  <c:v>32542</c:v>
                </c:pt>
                <c:pt idx="22">
                  <c:v>32545</c:v>
                </c:pt>
                <c:pt idx="23">
                  <c:v>32546</c:v>
                </c:pt>
                <c:pt idx="24">
                  <c:v>32547</c:v>
                </c:pt>
                <c:pt idx="25">
                  <c:v>32548</c:v>
                </c:pt>
                <c:pt idx="26">
                  <c:v>32549</c:v>
                </c:pt>
                <c:pt idx="27">
                  <c:v>32552</c:v>
                </c:pt>
                <c:pt idx="28">
                  <c:v>32553</c:v>
                </c:pt>
                <c:pt idx="29">
                  <c:v>32554</c:v>
                </c:pt>
                <c:pt idx="30">
                  <c:v>32555</c:v>
                </c:pt>
                <c:pt idx="31">
                  <c:v>32556</c:v>
                </c:pt>
                <c:pt idx="32">
                  <c:v>32559</c:v>
                </c:pt>
                <c:pt idx="33">
                  <c:v>32560</c:v>
                </c:pt>
                <c:pt idx="34">
                  <c:v>32561</c:v>
                </c:pt>
                <c:pt idx="35">
                  <c:v>32562</c:v>
                </c:pt>
                <c:pt idx="36">
                  <c:v>32563</c:v>
                </c:pt>
                <c:pt idx="37">
                  <c:v>32566</c:v>
                </c:pt>
                <c:pt idx="38">
                  <c:v>32567</c:v>
                </c:pt>
                <c:pt idx="39">
                  <c:v>32568</c:v>
                </c:pt>
                <c:pt idx="40">
                  <c:v>32569</c:v>
                </c:pt>
                <c:pt idx="41">
                  <c:v>32570</c:v>
                </c:pt>
                <c:pt idx="42">
                  <c:v>32574</c:v>
                </c:pt>
                <c:pt idx="43">
                  <c:v>32575</c:v>
                </c:pt>
                <c:pt idx="44">
                  <c:v>32576</c:v>
                </c:pt>
                <c:pt idx="45">
                  <c:v>32577</c:v>
                </c:pt>
                <c:pt idx="46">
                  <c:v>32580</c:v>
                </c:pt>
                <c:pt idx="47">
                  <c:v>32581</c:v>
                </c:pt>
                <c:pt idx="48">
                  <c:v>32582</c:v>
                </c:pt>
                <c:pt idx="49">
                  <c:v>32583</c:v>
                </c:pt>
                <c:pt idx="50">
                  <c:v>32584</c:v>
                </c:pt>
                <c:pt idx="51">
                  <c:v>32587</c:v>
                </c:pt>
                <c:pt idx="52">
                  <c:v>32588</c:v>
                </c:pt>
                <c:pt idx="53">
                  <c:v>32590</c:v>
                </c:pt>
                <c:pt idx="54">
                  <c:v>32594</c:v>
                </c:pt>
                <c:pt idx="55">
                  <c:v>32595</c:v>
                </c:pt>
                <c:pt idx="56">
                  <c:v>32596</c:v>
                </c:pt>
                <c:pt idx="57">
                  <c:v>32597</c:v>
                </c:pt>
                <c:pt idx="58">
                  <c:v>32598</c:v>
                </c:pt>
                <c:pt idx="59">
                  <c:v>32601</c:v>
                </c:pt>
                <c:pt idx="60">
                  <c:v>32602</c:v>
                </c:pt>
                <c:pt idx="61">
                  <c:v>32603</c:v>
                </c:pt>
                <c:pt idx="62">
                  <c:v>32605</c:v>
                </c:pt>
                <c:pt idx="63">
                  <c:v>32608</c:v>
                </c:pt>
                <c:pt idx="64">
                  <c:v>32609</c:v>
                </c:pt>
                <c:pt idx="65">
                  <c:v>32610</c:v>
                </c:pt>
                <c:pt idx="66">
                  <c:v>32611</c:v>
                </c:pt>
                <c:pt idx="67">
                  <c:v>32615</c:v>
                </c:pt>
                <c:pt idx="68">
                  <c:v>32617</c:v>
                </c:pt>
                <c:pt idx="69">
                  <c:v>32618</c:v>
                </c:pt>
                <c:pt idx="70">
                  <c:v>32619</c:v>
                </c:pt>
                <c:pt idx="71">
                  <c:v>32623</c:v>
                </c:pt>
                <c:pt idx="72">
                  <c:v>32624</c:v>
                </c:pt>
                <c:pt idx="73">
                  <c:v>32625</c:v>
                </c:pt>
                <c:pt idx="74">
                  <c:v>32626</c:v>
                </c:pt>
                <c:pt idx="75">
                  <c:v>32630</c:v>
                </c:pt>
                <c:pt idx="76">
                  <c:v>32631</c:v>
                </c:pt>
                <c:pt idx="77">
                  <c:v>32632</c:v>
                </c:pt>
                <c:pt idx="78">
                  <c:v>32633</c:v>
                </c:pt>
                <c:pt idx="79">
                  <c:v>32638</c:v>
                </c:pt>
                <c:pt idx="80">
                  <c:v>32639</c:v>
                </c:pt>
                <c:pt idx="81">
                  <c:v>32640</c:v>
                </c:pt>
                <c:pt idx="82">
                  <c:v>32643</c:v>
                </c:pt>
                <c:pt idx="83">
                  <c:v>32644</c:v>
                </c:pt>
                <c:pt idx="84">
                  <c:v>32645</c:v>
                </c:pt>
                <c:pt idx="85">
                  <c:v>32646</c:v>
                </c:pt>
                <c:pt idx="86">
                  <c:v>32647</c:v>
                </c:pt>
                <c:pt idx="87">
                  <c:v>32650</c:v>
                </c:pt>
                <c:pt idx="88">
                  <c:v>32651</c:v>
                </c:pt>
                <c:pt idx="89">
                  <c:v>32652</c:v>
                </c:pt>
                <c:pt idx="90">
                  <c:v>32654</c:v>
                </c:pt>
                <c:pt idx="91">
                  <c:v>32657</c:v>
                </c:pt>
                <c:pt idx="92">
                  <c:v>32658</c:v>
                </c:pt>
                <c:pt idx="93">
                  <c:v>32659</c:v>
                </c:pt>
                <c:pt idx="94">
                  <c:v>32660</c:v>
                </c:pt>
                <c:pt idx="95">
                  <c:v>32661</c:v>
                </c:pt>
                <c:pt idx="96">
                  <c:v>32664</c:v>
                </c:pt>
                <c:pt idx="97">
                  <c:v>32665</c:v>
                </c:pt>
                <c:pt idx="98">
                  <c:v>32666</c:v>
                </c:pt>
                <c:pt idx="99">
                  <c:v>32667</c:v>
                </c:pt>
                <c:pt idx="100">
                  <c:v>32668</c:v>
                </c:pt>
                <c:pt idx="101">
                  <c:v>32671</c:v>
                </c:pt>
                <c:pt idx="102">
                  <c:v>32672</c:v>
                </c:pt>
                <c:pt idx="103">
                  <c:v>32673</c:v>
                </c:pt>
                <c:pt idx="104">
                  <c:v>32674</c:v>
                </c:pt>
                <c:pt idx="105">
                  <c:v>32675</c:v>
                </c:pt>
                <c:pt idx="106">
                  <c:v>32678</c:v>
                </c:pt>
                <c:pt idx="107">
                  <c:v>32679</c:v>
                </c:pt>
                <c:pt idx="108">
                  <c:v>32680</c:v>
                </c:pt>
                <c:pt idx="109">
                  <c:v>32681</c:v>
                </c:pt>
                <c:pt idx="110">
                  <c:v>32682</c:v>
                </c:pt>
                <c:pt idx="111">
                  <c:v>32685</c:v>
                </c:pt>
                <c:pt idx="112">
                  <c:v>32686</c:v>
                </c:pt>
                <c:pt idx="113">
                  <c:v>32687</c:v>
                </c:pt>
                <c:pt idx="114">
                  <c:v>32688</c:v>
                </c:pt>
                <c:pt idx="115">
                  <c:v>32689</c:v>
                </c:pt>
                <c:pt idx="116">
                  <c:v>32693</c:v>
                </c:pt>
                <c:pt idx="117">
                  <c:v>32694</c:v>
                </c:pt>
                <c:pt idx="118">
                  <c:v>32695</c:v>
                </c:pt>
                <c:pt idx="119">
                  <c:v>32696</c:v>
                </c:pt>
                <c:pt idx="120">
                  <c:v>32699</c:v>
                </c:pt>
                <c:pt idx="121">
                  <c:v>32700</c:v>
                </c:pt>
                <c:pt idx="122">
                  <c:v>32701</c:v>
                </c:pt>
                <c:pt idx="123">
                  <c:v>32702</c:v>
                </c:pt>
                <c:pt idx="124">
                  <c:v>32706</c:v>
                </c:pt>
                <c:pt idx="125">
                  <c:v>32707</c:v>
                </c:pt>
                <c:pt idx="126">
                  <c:v>32708</c:v>
                </c:pt>
                <c:pt idx="127">
                  <c:v>32709</c:v>
                </c:pt>
                <c:pt idx="128">
                  <c:v>32710</c:v>
                </c:pt>
                <c:pt idx="129">
                  <c:v>32714</c:v>
                </c:pt>
                <c:pt idx="130">
                  <c:v>32715</c:v>
                </c:pt>
                <c:pt idx="131">
                  <c:v>32716</c:v>
                </c:pt>
                <c:pt idx="132">
                  <c:v>32717</c:v>
                </c:pt>
                <c:pt idx="133">
                  <c:v>32721</c:v>
                </c:pt>
                <c:pt idx="134">
                  <c:v>32722</c:v>
                </c:pt>
                <c:pt idx="135">
                  <c:v>32723</c:v>
                </c:pt>
                <c:pt idx="136">
                  <c:v>32724</c:v>
                </c:pt>
                <c:pt idx="137">
                  <c:v>32727</c:v>
                </c:pt>
                <c:pt idx="138">
                  <c:v>32728</c:v>
                </c:pt>
                <c:pt idx="139">
                  <c:v>32729</c:v>
                </c:pt>
                <c:pt idx="140">
                  <c:v>32730</c:v>
                </c:pt>
                <c:pt idx="141">
                  <c:v>32734</c:v>
                </c:pt>
                <c:pt idx="142">
                  <c:v>32737</c:v>
                </c:pt>
                <c:pt idx="143">
                  <c:v>32738</c:v>
                </c:pt>
                <c:pt idx="144">
                  <c:v>32741</c:v>
                </c:pt>
                <c:pt idx="145">
                  <c:v>32742</c:v>
                </c:pt>
                <c:pt idx="146">
                  <c:v>32743</c:v>
                </c:pt>
                <c:pt idx="147">
                  <c:v>32748</c:v>
                </c:pt>
                <c:pt idx="148">
                  <c:v>32749</c:v>
                </c:pt>
                <c:pt idx="149">
                  <c:v>32750</c:v>
                </c:pt>
                <c:pt idx="150">
                  <c:v>32751</c:v>
                </c:pt>
                <c:pt idx="151">
                  <c:v>32752</c:v>
                </c:pt>
                <c:pt idx="152">
                  <c:v>32757</c:v>
                </c:pt>
                <c:pt idx="153">
                  <c:v>32758</c:v>
                </c:pt>
                <c:pt idx="154">
                  <c:v>32759</c:v>
                </c:pt>
                <c:pt idx="155">
                  <c:v>32762</c:v>
                </c:pt>
                <c:pt idx="156">
                  <c:v>32763</c:v>
                </c:pt>
                <c:pt idx="157">
                  <c:v>32764</c:v>
                </c:pt>
                <c:pt idx="158">
                  <c:v>32765</c:v>
                </c:pt>
                <c:pt idx="159">
                  <c:v>32766</c:v>
                </c:pt>
                <c:pt idx="160">
                  <c:v>32769</c:v>
                </c:pt>
                <c:pt idx="161">
                  <c:v>32770</c:v>
                </c:pt>
                <c:pt idx="162">
                  <c:v>32771</c:v>
                </c:pt>
                <c:pt idx="163">
                  <c:v>32772</c:v>
                </c:pt>
                <c:pt idx="164">
                  <c:v>32773</c:v>
                </c:pt>
                <c:pt idx="165">
                  <c:v>32776</c:v>
                </c:pt>
                <c:pt idx="166">
                  <c:v>32777</c:v>
                </c:pt>
                <c:pt idx="167">
                  <c:v>32778</c:v>
                </c:pt>
                <c:pt idx="168">
                  <c:v>32779</c:v>
                </c:pt>
                <c:pt idx="169">
                  <c:v>32780</c:v>
                </c:pt>
                <c:pt idx="170">
                  <c:v>32784</c:v>
                </c:pt>
                <c:pt idx="171">
                  <c:v>32785</c:v>
                </c:pt>
                <c:pt idx="172">
                  <c:v>32786</c:v>
                </c:pt>
                <c:pt idx="173">
                  <c:v>32787</c:v>
                </c:pt>
                <c:pt idx="174">
                  <c:v>32790</c:v>
                </c:pt>
                <c:pt idx="175">
                  <c:v>32792</c:v>
                </c:pt>
                <c:pt idx="176">
                  <c:v>32793</c:v>
                </c:pt>
                <c:pt idx="177">
                  <c:v>32794</c:v>
                </c:pt>
                <c:pt idx="178">
                  <c:v>32797</c:v>
                </c:pt>
                <c:pt idx="179">
                  <c:v>32798</c:v>
                </c:pt>
                <c:pt idx="180">
                  <c:v>32799</c:v>
                </c:pt>
                <c:pt idx="181">
                  <c:v>32800</c:v>
                </c:pt>
                <c:pt idx="182">
                  <c:v>32801</c:v>
                </c:pt>
                <c:pt idx="183">
                  <c:v>32804</c:v>
                </c:pt>
                <c:pt idx="184">
                  <c:v>32805</c:v>
                </c:pt>
                <c:pt idx="185">
                  <c:v>32806</c:v>
                </c:pt>
                <c:pt idx="186">
                  <c:v>32807</c:v>
                </c:pt>
                <c:pt idx="187">
                  <c:v>32810</c:v>
                </c:pt>
                <c:pt idx="188">
                  <c:v>32812</c:v>
                </c:pt>
                <c:pt idx="189">
                  <c:v>32813</c:v>
                </c:pt>
                <c:pt idx="190">
                  <c:v>32814</c:v>
                </c:pt>
                <c:pt idx="191">
                  <c:v>32815</c:v>
                </c:pt>
                <c:pt idx="192">
                  <c:v>32818</c:v>
                </c:pt>
                <c:pt idx="193">
                  <c:v>32819</c:v>
                </c:pt>
                <c:pt idx="194">
                  <c:v>32820</c:v>
                </c:pt>
                <c:pt idx="195">
                  <c:v>32821</c:v>
                </c:pt>
                <c:pt idx="196">
                  <c:v>32822</c:v>
                </c:pt>
                <c:pt idx="197">
                  <c:v>32832</c:v>
                </c:pt>
                <c:pt idx="198">
                  <c:v>32833</c:v>
                </c:pt>
                <c:pt idx="199">
                  <c:v>32834</c:v>
                </c:pt>
                <c:pt idx="200">
                  <c:v>32835</c:v>
                </c:pt>
                <c:pt idx="201">
                  <c:v>32839</c:v>
                </c:pt>
                <c:pt idx="202">
                  <c:v>32840</c:v>
                </c:pt>
                <c:pt idx="203">
                  <c:v>32841</c:v>
                </c:pt>
                <c:pt idx="204">
                  <c:v>32842</c:v>
                </c:pt>
                <c:pt idx="205">
                  <c:v>32843</c:v>
                </c:pt>
                <c:pt idx="206">
                  <c:v>32846</c:v>
                </c:pt>
                <c:pt idx="207">
                  <c:v>32847</c:v>
                </c:pt>
                <c:pt idx="208">
                  <c:v>32848</c:v>
                </c:pt>
                <c:pt idx="209">
                  <c:v>32849</c:v>
                </c:pt>
                <c:pt idx="210">
                  <c:v>32850</c:v>
                </c:pt>
                <c:pt idx="211">
                  <c:v>32854</c:v>
                </c:pt>
                <c:pt idx="212">
                  <c:v>32855</c:v>
                </c:pt>
                <c:pt idx="213">
                  <c:v>32856</c:v>
                </c:pt>
                <c:pt idx="214">
                  <c:v>32857</c:v>
                </c:pt>
                <c:pt idx="215">
                  <c:v>32860</c:v>
                </c:pt>
                <c:pt idx="216">
                  <c:v>32861</c:v>
                </c:pt>
                <c:pt idx="217">
                  <c:v>32862</c:v>
                </c:pt>
                <c:pt idx="218">
                  <c:v>32863</c:v>
                </c:pt>
                <c:pt idx="219">
                  <c:v>32864</c:v>
                </c:pt>
                <c:pt idx="220">
                  <c:v>32874</c:v>
                </c:pt>
                <c:pt idx="221">
                  <c:v>32875</c:v>
                </c:pt>
                <c:pt idx="222">
                  <c:v>32876</c:v>
                </c:pt>
                <c:pt idx="223">
                  <c:v>32877</c:v>
                </c:pt>
                <c:pt idx="224">
                  <c:v>32878</c:v>
                </c:pt>
                <c:pt idx="225">
                  <c:v>32881</c:v>
                </c:pt>
                <c:pt idx="226">
                  <c:v>32882</c:v>
                </c:pt>
                <c:pt idx="227">
                  <c:v>32883</c:v>
                </c:pt>
                <c:pt idx="228">
                  <c:v>32884</c:v>
                </c:pt>
                <c:pt idx="229">
                  <c:v>32888</c:v>
                </c:pt>
                <c:pt idx="230">
                  <c:v>32889</c:v>
                </c:pt>
                <c:pt idx="231">
                  <c:v>32890</c:v>
                </c:pt>
                <c:pt idx="232">
                  <c:v>32891</c:v>
                </c:pt>
                <c:pt idx="233">
                  <c:v>32892</c:v>
                </c:pt>
                <c:pt idx="234">
                  <c:v>32895</c:v>
                </c:pt>
                <c:pt idx="235">
                  <c:v>32896</c:v>
                </c:pt>
                <c:pt idx="236">
                  <c:v>32897</c:v>
                </c:pt>
                <c:pt idx="237">
                  <c:v>32898</c:v>
                </c:pt>
                <c:pt idx="238">
                  <c:v>32903</c:v>
                </c:pt>
                <c:pt idx="239">
                  <c:v>32904</c:v>
                </c:pt>
                <c:pt idx="240">
                  <c:v>32905</c:v>
                </c:pt>
                <c:pt idx="241">
                  <c:v>32906</c:v>
                </c:pt>
                <c:pt idx="242">
                  <c:v>32910</c:v>
                </c:pt>
                <c:pt idx="243">
                  <c:v>32911</c:v>
                </c:pt>
                <c:pt idx="244">
                  <c:v>32912</c:v>
                </c:pt>
                <c:pt idx="245">
                  <c:v>32916</c:v>
                </c:pt>
                <c:pt idx="246">
                  <c:v>32917</c:v>
                </c:pt>
                <c:pt idx="247">
                  <c:v>32918</c:v>
                </c:pt>
                <c:pt idx="248">
                  <c:v>32919</c:v>
                </c:pt>
                <c:pt idx="249">
                  <c:v>32920</c:v>
                </c:pt>
                <c:pt idx="250">
                  <c:v>32923</c:v>
                </c:pt>
                <c:pt idx="251">
                  <c:v>32924</c:v>
                </c:pt>
                <c:pt idx="252">
                  <c:v>32925</c:v>
                </c:pt>
                <c:pt idx="253">
                  <c:v>32926</c:v>
                </c:pt>
                <c:pt idx="254">
                  <c:v>32930</c:v>
                </c:pt>
                <c:pt idx="255">
                  <c:v>32932</c:v>
                </c:pt>
                <c:pt idx="256">
                  <c:v>32933</c:v>
                </c:pt>
                <c:pt idx="257">
                  <c:v>32934</c:v>
                </c:pt>
                <c:pt idx="258">
                  <c:v>32937</c:v>
                </c:pt>
                <c:pt idx="259">
                  <c:v>32938</c:v>
                </c:pt>
                <c:pt idx="260">
                  <c:v>32939</c:v>
                </c:pt>
                <c:pt idx="261">
                  <c:v>32940</c:v>
                </c:pt>
                <c:pt idx="262">
                  <c:v>32941</c:v>
                </c:pt>
                <c:pt idx="263">
                  <c:v>32945</c:v>
                </c:pt>
                <c:pt idx="264">
                  <c:v>32946</c:v>
                </c:pt>
                <c:pt idx="265">
                  <c:v>32947</c:v>
                </c:pt>
                <c:pt idx="266">
                  <c:v>32948</c:v>
                </c:pt>
                <c:pt idx="267">
                  <c:v>32950</c:v>
                </c:pt>
                <c:pt idx="268">
                  <c:v>32951</c:v>
                </c:pt>
                <c:pt idx="269">
                  <c:v>32952</c:v>
                </c:pt>
                <c:pt idx="270">
                  <c:v>32953</c:v>
                </c:pt>
                <c:pt idx="271">
                  <c:v>32954</c:v>
                </c:pt>
                <c:pt idx="272">
                  <c:v>32955</c:v>
                </c:pt>
                <c:pt idx="273">
                  <c:v>32958</c:v>
                </c:pt>
                <c:pt idx="274">
                  <c:v>32960</c:v>
                </c:pt>
                <c:pt idx="275">
                  <c:v>32961</c:v>
                </c:pt>
                <c:pt idx="276">
                  <c:v>32962</c:v>
                </c:pt>
                <c:pt idx="277">
                  <c:v>32965</c:v>
                </c:pt>
                <c:pt idx="278">
                  <c:v>32967</c:v>
                </c:pt>
                <c:pt idx="279">
                  <c:v>32968</c:v>
                </c:pt>
                <c:pt idx="280">
                  <c:v>32969</c:v>
                </c:pt>
                <c:pt idx="281">
                  <c:v>32972</c:v>
                </c:pt>
                <c:pt idx="282">
                  <c:v>32973</c:v>
                </c:pt>
                <c:pt idx="283">
                  <c:v>32975</c:v>
                </c:pt>
                <c:pt idx="284">
                  <c:v>32980</c:v>
                </c:pt>
                <c:pt idx="285">
                  <c:v>32981</c:v>
                </c:pt>
                <c:pt idx="286">
                  <c:v>32982</c:v>
                </c:pt>
                <c:pt idx="287">
                  <c:v>32983</c:v>
                </c:pt>
                <c:pt idx="288">
                  <c:v>32986</c:v>
                </c:pt>
                <c:pt idx="289">
                  <c:v>32987</c:v>
                </c:pt>
                <c:pt idx="290">
                  <c:v>32988</c:v>
                </c:pt>
                <c:pt idx="291">
                  <c:v>32993</c:v>
                </c:pt>
                <c:pt idx="292">
                  <c:v>32995</c:v>
                </c:pt>
                <c:pt idx="293">
                  <c:v>32996</c:v>
                </c:pt>
                <c:pt idx="294">
                  <c:v>32997</c:v>
                </c:pt>
                <c:pt idx="295">
                  <c:v>33000</c:v>
                </c:pt>
                <c:pt idx="296">
                  <c:v>33001</c:v>
                </c:pt>
                <c:pt idx="297">
                  <c:v>33003</c:v>
                </c:pt>
                <c:pt idx="298">
                  <c:v>33004</c:v>
                </c:pt>
                <c:pt idx="299">
                  <c:v>33007</c:v>
                </c:pt>
                <c:pt idx="300">
                  <c:v>33008</c:v>
                </c:pt>
                <c:pt idx="301">
                  <c:v>33010</c:v>
                </c:pt>
                <c:pt idx="302">
                  <c:v>33011</c:v>
                </c:pt>
                <c:pt idx="303">
                  <c:v>33014</c:v>
                </c:pt>
                <c:pt idx="304">
                  <c:v>33015</c:v>
                </c:pt>
                <c:pt idx="305">
                  <c:v>33016</c:v>
                </c:pt>
                <c:pt idx="306">
                  <c:v>33017</c:v>
                </c:pt>
                <c:pt idx="307">
                  <c:v>33018</c:v>
                </c:pt>
                <c:pt idx="308">
                  <c:v>33021</c:v>
                </c:pt>
                <c:pt idx="309">
                  <c:v>33022</c:v>
                </c:pt>
                <c:pt idx="310">
                  <c:v>33023</c:v>
                </c:pt>
                <c:pt idx="311">
                  <c:v>33024</c:v>
                </c:pt>
                <c:pt idx="312">
                  <c:v>33025</c:v>
                </c:pt>
                <c:pt idx="313">
                  <c:v>33028</c:v>
                </c:pt>
                <c:pt idx="314">
                  <c:v>33029</c:v>
                </c:pt>
                <c:pt idx="315">
                  <c:v>33030</c:v>
                </c:pt>
                <c:pt idx="316">
                  <c:v>33031</c:v>
                </c:pt>
                <c:pt idx="317">
                  <c:v>33035</c:v>
                </c:pt>
                <c:pt idx="318">
                  <c:v>33036</c:v>
                </c:pt>
                <c:pt idx="319">
                  <c:v>33037</c:v>
                </c:pt>
                <c:pt idx="320">
                  <c:v>33038</c:v>
                </c:pt>
                <c:pt idx="321">
                  <c:v>33039</c:v>
                </c:pt>
                <c:pt idx="322">
                  <c:v>33042</c:v>
                </c:pt>
                <c:pt idx="323">
                  <c:v>33043</c:v>
                </c:pt>
                <c:pt idx="324">
                  <c:v>33044</c:v>
                </c:pt>
                <c:pt idx="325">
                  <c:v>33045</c:v>
                </c:pt>
                <c:pt idx="326">
                  <c:v>33046</c:v>
                </c:pt>
                <c:pt idx="327">
                  <c:v>33049</c:v>
                </c:pt>
                <c:pt idx="328">
                  <c:v>33050</c:v>
                </c:pt>
                <c:pt idx="329">
                  <c:v>33051</c:v>
                </c:pt>
                <c:pt idx="330">
                  <c:v>33052</c:v>
                </c:pt>
                <c:pt idx="331">
                  <c:v>33053</c:v>
                </c:pt>
                <c:pt idx="332">
                  <c:v>33057</c:v>
                </c:pt>
                <c:pt idx="333">
                  <c:v>33058</c:v>
                </c:pt>
                <c:pt idx="334">
                  <c:v>33060</c:v>
                </c:pt>
                <c:pt idx="335">
                  <c:v>33063</c:v>
                </c:pt>
                <c:pt idx="336">
                  <c:v>33064</c:v>
                </c:pt>
                <c:pt idx="337">
                  <c:v>33065</c:v>
                </c:pt>
                <c:pt idx="338">
                  <c:v>33066</c:v>
                </c:pt>
                <c:pt idx="339">
                  <c:v>33067</c:v>
                </c:pt>
                <c:pt idx="340">
                  <c:v>33070</c:v>
                </c:pt>
                <c:pt idx="341">
                  <c:v>33071</c:v>
                </c:pt>
                <c:pt idx="342">
                  <c:v>33072</c:v>
                </c:pt>
                <c:pt idx="343">
                  <c:v>33073</c:v>
                </c:pt>
                <c:pt idx="344">
                  <c:v>33074</c:v>
                </c:pt>
                <c:pt idx="345">
                  <c:v>33077</c:v>
                </c:pt>
                <c:pt idx="346">
                  <c:v>33078</c:v>
                </c:pt>
                <c:pt idx="347">
                  <c:v>33079</c:v>
                </c:pt>
                <c:pt idx="348">
                  <c:v>33090</c:v>
                </c:pt>
                <c:pt idx="349">
                  <c:v>33091</c:v>
                </c:pt>
                <c:pt idx="350">
                  <c:v>33092</c:v>
                </c:pt>
                <c:pt idx="351">
                  <c:v>33093</c:v>
                </c:pt>
                <c:pt idx="352">
                  <c:v>33094</c:v>
                </c:pt>
                <c:pt idx="353">
                  <c:v>33095</c:v>
                </c:pt>
                <c:pt idx="354">
                  <c:v>33098</c:v>
                </c:pt>
                <c:pt idx="355">
                  <c:v>33101</c:v>
                </c:pt>
                <c:pt idx="356">
                  <c:v>33102</c:v>
                </c:pt>
                <c:pt idx="357">
                  <c:v>33105</c:v>
                </c:pt>
                <c:pt idx="358">
                  <c:v>33106</c:v>
                </c:pt>
                <c:pt idx="359">
                  <c:v>33107</c:v>
                </c:pt>
                <c:pt idx="360">
                  <c:v>33108</c:v>
                </c:pt>
                <c:pt idx="361">
                  <c:v>33112</c:v>
                </c:pt>
                <c:pt idx="362">
                  <c:v>33113</c:v>
                </c:pt>
                <c:pt idx="363">
                  <c:v>33114</c:v>
                </c:pt>
                <c:pt idx="364">
                  <c:v>33115</c:v>
                </c:pt>
                <c:pt idx="365">
                  <c:v>33119</c:v>
                </c:pt>
                <c:pt idx="366">
                  <c:v>33120</c:v>
                </c:pt>
                <c:pt idx="367">
                  <c:v>33121</c:v>
                </c:pt>
                <c:pt idx="368">
                  <c:v>33122</c:v>
                </c:pt>
                <c:pt idx="369">
                  <c:v>33123</c:v>
                </c:pt>
                <c:pt idx="370">
                  <c:v>33126</c:v>
                </c:pt>
                <c:pt idx="371">
                  <c:v>33127</c:v>
                </c:pt>
                <c:pt idx="372">
                  <c:v>33128</c:v>
                </c:pt>
                <c:pt idx="373">
                  <c:v>33130</c:v>
                </c:pt>
                <c:pt idx="374">
                  <c:v>33134</c:v>
                </c:pt>
                <c:pt idx="375">
                  <c:v>33135</c:v>
                </c:pt>
                <c:pt idx="376">
                  <c:v>33136</c:v>
                </c:pt>
                <c:pt idx="377">
                  <c:v>33137</c:v>
                </c:pt>
                <c:pt idx="378">
                  <c:v>33141</c:v>
                </c:pt>
                <c:pt idx="379">
                  <c:v>33142</c:v>
                </c:pt>
                <c:pt idx="380">
                  <c:v>33143</c:v>
                </c:pt>
                <c:pt idx="381">
                  <c:v>33150</c:v>
                </c:pt>
                <c:pt idx="382">
                  <c:v>33155</c:v>
                </c:pt>
                <c:pt idx="383">
                  <c:v>33157</c:v>
                </c:pt>
                <c:pt idx="384">
                  <c:v>33158</c:v>
                </c:pt>
                <c:pt idx="385">
                  <c:v>33161</c:v>
                </c:pt>
                <c:pt idx="386">
                  <c:v>33164</c:v>
                </c:pt>
                <c:pt idx="387">
                  <c:v>33168</c:v>
                </c:pt>
                <c:pt idx="388">
                  <c:v>33171</c:v>
                </c:pt>
                <c:pt idx="389">
                  <c:v>33172</c:v>
                </c:pt>
                <c:pt idx="390">
                  <c:v>33177</c:v>
                </c:pt>
                <c:pt idx="391">
                  <c:v>33178</c:v>
                </c:pt>
                <c:pt idx="392">
                  <c:v>33182</c:v>
                </c:pt>
                <c:pt idx="393">
                  <c:v>33184</c:v>
                </c:pt>
                <c:pt idx="394">
                  <c:v>33185</c:v>
                </c:pt>
                <c:pt idx="395">
                  <c:v>33186</c:v>
                </c:pt>
                <c:pt idx="396">
                  <c:v>33189</c:v>
                </c:pt>
                <c:pt idx="397">
                  <c:v>33191</c:v>
                </c:pt>
                <c:pt idx="398">
                  <c:v>33193</c:v>
                </c:pt>
                <c:pt idx="399">
                  <c:v>33198</c:v>
                </c:pt>
                <c:pt idx="400">
                  <c:v>33199</c:v>
                </c:pt>
                <c:pt idx="401">
                  <c:v>33200</c:v>
                </c:pt>
                <c:pt idx="402">
                  <c:v>33203</c:v>
                </c:pt>
                <c:pt idx="403">
                  <c:v>33204</c:v>
                </c:pt>
                <c:pt idx="404">
                  <c:v>33206</c:v>
                </c:pt>
                <c:pt idx="405">
                  <c:v>33207</c:v>
                </c:pt>
                <c:pt idx="406">
                  <c:v>33210</c:v>
                </c:pt>
                <c:pt idx="407">
                  <c:v>33211</c:v>
                </c:pt>
                <c:pt idx="408">
                  <c:v>33212</c:v>
                </c:pt>
                <c:pt idx="409">
                  <c:v>33213</c:v>
                </c:pt>
                <c:pt idx="410">
                  <c:v>33217</c:v>
                </c:pt>
                <c:pt idx="411">
                  <c:v>33218</c:v>
                </c:pt>
                <c:pt idx="412">
                  <c:v>33219</c:v>
                </c:pt>
                <c:pt idx="413">
                  <c:v>33220</c:v>
                </c:pt>
                <c:pt idx="414">
                  <c:v>33221</c:v>
                </c:pt>
                <c:pt idx="415">
                  <c:v>33224</c:v>
                </c:pt>
                <c:pt idx="416">
                  <c:v>33225</c:v>
                </c:pt>
                <c:pt idx="417">
                  <c:v>33226</c:v>
                </c:pt>
                <c:pt idx="418">
                  <c:v>33228</c:v>
                </c:pt>
                <c:pt idx="419">
                  <c:v>33231</c:v>
                </c:pt>
                <c:pt idx="420">
                  <c:v>33240</c:v>
                </c:pt>
                <c:pt idx="421">
                  <c:v>33241</c:v>
                </c:pt>
                <c:pt idx="422">
                  <c:v>33245</c:v>
                </c:pt>
                <c:pt idx="423">
                  <c:v>33247</c:v>
                </c:pt>
                <c:pt idx="424">
                  <c:v>33249</c:v>
                </c:pt>
                <c:pt idx="425">
                  <c:v>33252</c:v>
                </c:pt>
                <c:pt idx="426">
                  <c:v>33261</c:v>
                </c:pt>
                <c:pt idx="427">
                  <c:v>33262</c:v>
                </c:pt>
                <c:pt idx="428">
                  <c:v>33263</c:v>
                </c:pt>
                <c:pt idx="429">
                  <c:v>33269</c:v>
                </c:pt>
                <c:pt idx="430">
                  <c:v>33270</c:v>
                </c:pt>
                <c:pt idx="431">
                  <c:v>33273</c:v>
                </c:pt>
                <c:pt idx="432">
                  <c:v>33274</c:v>
                </c:pt>
                <c:pt idx="433">
                  <c:v>33275</c:v>
                </c:pt>
                <c:pt idx="434">
                  <c:v>33276</c:v>
                </c:pt>
                <c:pt idx="435">
                  <c:v>33277</c:v>
                </c:pt>
                <c:pt idx="436">
                  <c:v>33280</c:v>
                </c:pt>
                <c:pt idx="437">
                  <c:v>33282</c:v>
                </c:pt>
                <c:pt idx="438">
                  <c:v>33283</c:v>
                </c:pt>
                <c:pt idx="439">
                  <c:v>33284</c:v>
                </c:pt>
                <c:pt idx="440">
                  <c:v>33288</c:v>
                </c:pt>
                <c:pt idx="441">
                  <c:v>33289</c:v>
                </c:pt>
                <c:pt idx="442">
                  <c:v>33290</c:v>
                </c:pt>
                <c:pt idx="443">
                  <c:v>33291</c:v>
                </c:pt>
                <c:pt idx="444">
                  <c:v>33294</c:v>
                </c:pt>
                <c:pt idx="445">
                  <c:v>33295</c:v>
                </c:pt>
                <c:pt idx="446">
                  <c:v>33296</c:v>
                </c:pt>
                <c:pt idx="447">
                  <c:v>33297</c:v>
                </c:pt>
                <c:pt idx="448">
                  <c:v>33301</c:v>
                </c:pt>
                <c:pt idx="449">
                  <c:v>33302</c:v>
                </c:pt>
                <c:pt idx="450">
                  <c:v>33304</c:v>
                </c:pt>
                <c:pt idx="451">
                  <c:v>33305</c:v>
                </c:pt>
                <c:pt idx="452">
                  <c:v>33308</c:v>
                </c:pt>
                <c:pt idx="453">
                  <c:v>33309</c:v>
                </c:pt>
                <c:pt idx="454">
                  <c:v>33310</c:v>
                </c:pt>
                <c:pt idx="455">
                  <c:v>33311</c:v>
                </c:pt>
                <c:pt idx="456">
                  <c:v>33312</c:v>
                </c:pt>
                <c:pt idx="457">
                  <c:v>33315</c:v>
                </c:pt>
                <c:pt idx="458">
                  <c:v>33317</c:v>
                </c:pt>
                <c:pt idx="459">
                  <c:v>33318</c:v>
                </c:pt>
                <c:pt idx="460">
                  <c:v>33319</c:v>
                </c:pt>
                <c:pt idx="461">
                  <c:v>33322</c:v>
                </c:pt>
                <c:pt idx="462">
                  <c:v>33323</c:v>
                </c:pt>
                <c:pt idx="463">
                  <c:v>33324</c:v>
                </c:pt>
                <c:pt idx="464">
                  <c:v>33329</c:v>
                </c:pt>
                <c:pt idx="465">
                  <c:v>33330</c:v>
                </c:pt>
                <c:pt idx="466">
                  <c:v>33331</c:v>
                </c:pt>
                <c:pt idx="467">
                  <c:v>33332</c:v>
                </c:pt>
                <c:pt idx="468">
                  <c:v>33333</c:v>
                </c:pt>
                <c:pt idx="469">
                  <c:v>33336</c:v>
                </c:pt>
                <c:pt idx="470">
                  <c:v>33337</c:v>
                </c:pt>
                <c:pt idx="471">
                  <c:v>33339</c:v>
                </c:pt>
                <c:pt idx="472">
                  <c:v>33340</c:v>
                </c:pt>
                <c:pt idx="473">
                  <c:v>33343</c:v>
                </c:pt>
                <c:pt idx="474">
                  <c:v>33344</c:v>
                </c:pt>
                <c:pt idx="475">
                  <c:v>33346</c:v>
                </c:pt>
                <c:pt idx="476">
                  <c:v>33347</c:v>
                </c:pt>
                <c:pt idx="477">
                  <c:v>33350</c:v>
                </c:pt>
                <c:pt idx="478">
                  <c:v>33351</c:v>
                </c:pt>
                <c:pt idx="479">
                  <c:v>33352</c:v>
                </c:pt>
                <c:pt idx="480">
                  <c:v>33353</c:v>
                </c:pt>
                <c:pt idx="481">
                  <c:v>33354</c:v>
                </c:pt>
                <c:pt idx="482">
                  <c:v>33357</c:v>
                </c:pt>
                <c:pt idx="483">
                  <c:v>33358</c:v>
                </c:pt>
                <c:pt idx="484">
                  <c:v>33361</c:v>
                </c:pt>
                <c:pt idx="485">
                  <c:v>33364</c:v>
                </c:pt>
                <c:pt idx="486">
                  <c:v>33365</c:v>
                </c:pt>
                <c:pt idx="487">
                  <c:v>33366</c:v>
                </c:pt>
                <c:pt idx="488">
                  <c:v>33367</c:v>
                </c:pt>
                <c:pt idx="489">
                  <c:v>33368</c:v>
                </c:pt>
                <c:pt idx="490">
                  <c:v>33371</c:v>
                </c:pt>
                <c:pt idx="491">
                  <c:v>33372</c:v>
                </c:pt>
                <c:pt idx="492">
                  <c:v>33374</c:v>
                </c:pt>
                <c:pt idx="493">
                  <c:v>33375</c:v>
                </c:pt>
                <c:pt idx="494">
                  <c:v>33378</c:v>
                </c:pt>
                <c:pt idx="495">
                  <c:v>33379</c:v>
                </c:pt>
                <c:pt idx="496">
                  <c:v>33381</c:v>
                </c:pt>
                <c:pt idx="497">
                  <c:v>33385</c:v>
                </c:pt>
                <c:pt idx="498">
                  <c:v>33387</c:v>
                </c:pt>
                <c:pt idx="499">
                  <c:v>33388</c:v>
                </c:pt>
                <c:pt idx="500">
                  <c:v>33389</c:v>
                </c:pt>
                <c:pt idx="501">
                  <c:v>33392</c:v>
                </c:pt>
                <c:pt idx="502">
                  <c:v>33393</c:v>
                </c:pt>
                <c:pt idx="503">
                  <c:v>33394</c:v>
                </c:pt>
                <c:pt idx="504">
                  <c:v>33395</c:v>
                </c:pt>
                <c:pt idx="505">
                  <c:v>33396</c:v>
                </c:pt>
                <c:pt idx="506">
                  <c:v>33400</c:v>
                </c:pt>
                <c:pt idx="507">
                  <c:v>33401</c:v>
                </c:pt>
                <c:pt idx="508">
                  <c:v>33402</c:v>
                </c:pt>
                <c:pt idx="509">
                  <c:v>33403</c:v>
                </c:pt>
                <c:pt idx="510">
                  <c:v>33406</c:v>
                </c:pt>
                <c:pt idx="511">
                  <c:v>33407</c:v>
                </c:pt>
                <c:pt idx="512">
                  <c:v>33408</c:v>
                </c:pt>
                <c:pt idx="513">
                  <c:v>33409</c:v>
                </c:pt>
                <c:pt idx="514">
                  <c:v>33410</c:v>
                </c:pt>
                <c:pt idx="515">
                  <c:v>33413</c:v>
                </c:pt>
                <c:pt idx="516">
                  <c:v>33414</c:v>
                </c:pt>
                <c:pt idx="517">
                  <c:v>33415</c:v>
                </c:pt>
                <c:pt idx="518">
                  <c:v>33416</c:v>
                </c:pt>
                <c:pt idx="519">
                  <c:v>33417</c:v>
                </c:pt>
                <c:pt idx="520">
                  <c:v>33420</c:v>
                </c:pt>
                <c:pt idx="521">
                  <c:v>33421</c:v>
                </c:pt>
                <c:pt idx="522">
                  <c:v>33422</c:v>
                </c:pt>
                <c:pt idx="523">
                  <c:v>33423</c:v>
                </c:pt>
                <c:pt idx="524">
                  <c:v>33424</c:v>
                </c:pt>
                <c:pt idx="525">
                  <c:v>33427</c:v>
                </c:pt>
                <c:pt idx="526">
                  <c:v>33428</c:v>
                </c:pt>
                <c:pt idx="527">
                  <c:v>33429</c:v>
                </c:pt>
                <c:pt idx="528">
                  <c:v>33430</c:v>
                </c:pt>
                <c:pt idx="529">
                  <c:v>33431</c:v>
                </c:pt>
                <c:pt idx="530">
                  <c:v>33434</c:v>
                </c:pt>
                <c:pt idx="531">
                  <c:v>33435</c:v>
                </c:pt>
                <c:pt idx="532">
                  <c:v>33436</c:v>
                </c:pt>
                <c:pt idx="533">
                  <c:v>33438</c:v>
                </c:pt>
                <c:pt idx="534">
                  <c:v>33441</c:v>
                </c:pt>
                <c:pt idx="535">
                  <c:v>33443</c:v>
                </c:pt>
                <c:pt idx="536">
                  <c:v>33444</c:v>
                </c:pt>
                <c:pt idx="537">
                  <c:v>33445</c:v>
                </c:pt>
                <c:pt idx="538">
                  <c:v>33448</c:v>
                </c:pt>
                <c:pt idx="539">
                  <c:v>33449</c:v>
                </c:pt>
                <c:pt idx="540">
                  <c:v>33450</c:v>
                </c:pt>
                <c:pt idx="541">
                  <c:v>33451</c:v>
                </c:pt>
                <c:pt idx="542">
                  <c:v>33452</c:v>
                </c:pt>
                <c:pt idx="543">
                  <c:v>33455</c:v>
                </c:pt>
                <c:pt idx="544">
                  <c:v>33457</c:v>
                </c:pt>
                <c:pt idx="545">
                  <c:v>33458</c:v>
                </c:pt>
                <c:pt idx="546">
                  <c:v>33459</c:v>
                </c:pt>
                <c:pt idx="547">
                  <c:v>33462</c:v>
                </c:pt>
                <c:pt idx="548">
                  <c:v>33463</c:v>
                </c:pt>
                <c:pt idx="549">
                  <c:v>33464</c:v>
                </c:pt>
                <c:pt idx="550">
                  <c:v>33466</c:v>
                </c:pt>
                <c:pt idx="551">
                  <c:v>33469</c:v>
                </c:pt>
                <c:pt idx="552">
                  <c:v>33470</c:v>
                </c:pt>
                <c:pt idx="553">
                  <c:v>33471</c:v>
                </c:pt>
                <c:pt idx="554">
                  <c:v>33472</c:v>
                </c:pt>
                <c:pt idx="555">
                  <c:v>33473</c:v>
                </c:pt>
                <c:pt idx="556">
                  <c:v>33476</c:v>
                </c:pt>
                <c:pt idx="557">
                  <c:v>33477</c:v>
                </c:pt>
                <c:pt idx="558">
                  <c:v>33478</c:v>
                </c:pt>
                <c:pt idx="559">
                  <c:v>33480</c:v>
                </c:pt>
                <c:pt idx="560">
                  <c:v>33484</c:v>
                </c:pt>
                <c:pt idx="561">
                  <c:v>33485</c:v>
                </c:pt>
                <c:pt idx="562">
                  <c:v>33486</c:v>
                </c:pt>
                <c:pt idx="563">
                  <c:v>33487</c:v>
                </c:pt>
                <c:pt idx="564">
                  <c:v>33491</c:v>
                </c:pt>
                <c:pt idx="565">
                  <c:v>33494</c:v>
                </c:pt>
                <c:pt idx="566">
                  <c:v>33497</c:v>
                </c:pt>
                <c:pt idx="567">
                  <c:v>33498</c:v>
                </c:pt>
                <c:pt idx="568">
                  <c:v>33499</c:v>
                </c:pt>
                <c:pt idx="569">
                  <c:v>33501</c:v>
                </c:pt>
                <c:pt idx="570">
                  <c:v>33505</c:v>
                </c:pt>
                <c:pt idx="571">
                  <c:v>33506</c:v>
                </c:pt>
                <c:pt idx="572">
                  <c:v>33507</c:v>
                </c:pt>
                <c:pt idx="573">
                  <c:v>33508</c:v>
                </c:pt>
                <c:pt idx="574">
                  <c:v>33511</c:v>
                </c:pt>
                <c:pt idx="575">
                  <c:v>33512</c:v>
                </c:pt>
                <c:pt idx="576">
                  <c:v>33514</c:v>
                </c:pt>
                <c:pt idx="577">
                  <c:v>33515</c:v>
                </c:pt>
                <c:pt idx="578">
                  <c:v>33518</c:v>
                </c:pt>
                <c:pt idx="579">
                  <c:v>33520</c:v>
                </c:pt>
                <c:pt idx="580">
                  <c:v>33521</c:v>
                </c:pt>
                <c:pt idx="581">
                  <c:v>33522</c:v>
                </c:pt>
                <c:pt idx="582">
                  <c:v>33525</c:v>
                </c:pt>
                <c:pt idx="583">
                  <c:v>33526</c:v>
                </c:pt>
                <c:pt idx="584">
                  <c:v>33527</c:v>
                </c:pt>
                <c:pt idx="585">
                  <c:v>33529</c:v>
                </c:pt>
                <c:pt idx="586">
                  <c:v>33532</c:v>
                </c:pt>
                <c:pt idx="587">
                  <c:v>33533</c:v>
                </c:pt>
                <c:pt idx="588">
                  <c:v>33534</c:v>
                </c:pt>
                <c:pt idx="589">
                  <c:v>33535</c:v>
                </c:pt>
                <c:pt idx="590">
                  <c:v>33537</c:v>
                </c:pt>
                <c:pt idx="591">
                  <c:v>33540</c:v>
                </c:pt>
                <c:pt idx="592">
                  <c:v>33541</c:v>
                </c:pt>
                <c:pt idx="593">
                  <c:v>33542</c:v>
                </c:pt>
                <c:pt idx="594">
                  <c:v>33543</c:v>
                </c:pt>
                <c:pt idx="595">
                  <c:v>33547</c:v>
                </c:pt>
                <c:pt idx="596">
                  <c:v>33550</c:v>
                </c:pt>
                <c:pt idx="597">
                  <c:v>33553</c:v>
                </c:pt>
                <c:pt idx="598">
                  <c:v>33554</c:v>
                </c:pt>
                <c:pt idx="599">
                  <c:v>33555</c:v>
                </c:pt>
                <c:pt idx="600">
                  <c:v>33556</c:v>
                </c:pt>
                <c:pt idx="601">
                  <c:v>33557</c:v>
                </c:pt>
                <c:pt idx="602">
                  <c:v>33560</c:v>
                </c:pt>
                <c:pt idx="603">
                  <c:v>33561</c:v>
                </c:pt>
                <c:pt idx="604">
                  <c:v>33562</c:v>
                </c:pt>
                <c:pt idx="605">
                  <c:v>33564</c:v>
                </c:pt>
                <c:pt idx="606">
                  <c:v>33568</c:v>
                </c:pt>
                <c:pt idx="607">
                  <c:v>33569</c:v>
                </c:pt>
                <c:pt idx="608">
                  <c:v>33570</c:v>
                </c:pt>
                <c:pt idx="609">
                  <c:v>33571</c:v>
                </c:pt>
                <c:pt idx="610">
                  <c:v>33574</c:v>
                </c:pt>
                <c:pt idx="611">
                  <c:v>33575</c:v>
                </c:pt>
                <c:pt idx="612">
                  <c:v>33576</c:v>
                </c:pt>
                <c:pt idx="613">
                  <c:v>33577</c:v>
                </c:pt>
                <c:pt idx="614">
                  <c:v>33578</c:v>
                </c:pt>
                <c:pt idx="615">
                  <c:v>33581</c:v>
                </c:pt>
                <c:pt idx="616">
                  <c:v>33582</c:v>
                </c:pt>
                <c:pt idx="617">
                  <c:v>33583</c:v>
                </c:pt>
                <c:pt idx="618">
                  <c:v>33584</c:v>
                </c:pt>
                <c:pt idx="619">
                  <c:v>33588</c:v>
                </c:pt>
                <c:pt idx="620">
                  <c:v>33589</c:v>
                </c:pt>
                <c:pt idx="621">
                  <c:v>33590</c:v>
                </c:pt>
                <c:pt idx="622">
                  <c:v>33591</c:v>
                </c:pt>
                <c:pt idx="623">
                  <c:v>33592</c:v>
                </c:pt>
                <c:pt idx="624">
                  <c:v>33595</c:v>
                </c:pt>
                <c:pt idx="625">
                  <c:v>33596</c:v>
                </c:pt>
                <c:pt idx="626">
                  <c:v>33604</c:v>
                </c:pt>
                <c:pt idx="627">
                  <c:v>33605</c:v>
                </c:pt>
                <c:pt idx="628">
                  <c:v>33606</c:v>
                </c:pt>
                <c:pt idx="629">
                  <c:v>33609</c:v>
                </c:pt>
                <c:pt idx="630">
                  <c:v>33610</c:v>
                </c:pt>
                <c:pt idx="631">
                  <c:v>33611</c:v>
                </c:pt>
                <c:pt idx="632">
                  <c:v>33612</c:v>
                </c:pt>
                <c:pt idx="633">
                  <c:v>33616</c:v>
                </c:pt>
                <c:pt idx="634">
                  <c:v>33617</c:v>
                </c:pt>
                <c:pt idx="635">
                  <c:v>33618</c:v>
                </c:pt>
                <c:pt idx="636">
                  <c:v>33619</c:v>
                </c:pt>
                <c:pt idx="637">
                  <c:v>33620</c:v>
                </c:pt>
                <c:pt idx="638">
                  <c:v>33623</c:v>
                </c:pt>
                <c:pt idx="639">
                  <c:v>33624</c:v>
                </c:pt>
                <c:pt idx="640">
                  <c:v>33625</c:v>
                </c:pt>
                <c:pt idx="641">
                  <c:v>33626</c:v>
                </c:pt>
                <c:pt idx="642">
                  <c:v>33627</c:v>
                </c:pt>
                <c:pt idx="643">
                  <c:v>33630</c:v>
                </c:pt>
                <c:pt idx="644">
                  <c:v>33632</c:v>
                </c:pt>
                <c:pt idx="645">
                  <c:v>33633</c:v>
                </c:pt>
                <c:pt idx="646">
                  <c:v>33634</c:v>
                </c:pt>
                <c:pt idx="647">
                  <c:v>33637</c:v>
                </c:pt>
                <c:pt idx="648">
                  <c:v>33638</c:v>
                </c:pt>
                <c:pt idx="649">
                  <c:v>33639</c:v>
                </c:pt>
                <c:pt idx="650">
                  <c:v>33640</c:v>
                </c:pt>
                <c:pt idx="651">
                  <c:v>33641</c:v>
                </c:pt>
                <c:pt idx="652">
                  <c:v>33644</c:v>
                </c:pt>
                <c:pt idx="653">
                  <c:v>33646</c:v>
                </c:pt>
                <c:pt idx="654">
                  <c:v>33647</c:v>
                </c:pt>
                <c:pt idx="655">
                  <c:v>33651</c:v>
                </c:pt>
                <c:pt idx="656">
                  <c:v>33652</c:v>
                </c:pt>
                <c:pt idx="657">
                  <c:v>33653</c:v>
                </c:pt>
                <c:pt idx="658">
                  <c:v>33654</c:v>
                </c:pt>
                <c:pt idx="659">
                  <c:v>33655</c:v>
                </c:pt>
                <c:pt idx="660">
                  <c:v>33658</c:v>
                </c:pt>
                <c:pt idx="661">
                  <c:v>33660</c:v>
                </c:pt>
                <c:pt idx="662">
                  <c:v>33661</c:v>
                </c:pt>
                <c:pt idx="663">
                  <c:v>33662</c:v>
                </c:pt>
                <c:pt idx="664">
                  <c:v>33663</c:v>
                </c:pt>
                <c:pt idx="665">
                  <c:v>33665</c:v>
                </c:pt>
                <c:pt idx="666">
                  <c:v>33666</c:v>
                </c:pt>
                <c:pt idx="667">
                  <c:v>33672</c:v>
                </c:pt>
                <c:pt idx="668">
                  <c:v>33673</c:v>
                </c:pt>
                <c:pt idx="669">
                  <c:v>33674</c:v>
                </c:pt>
                <c:pt idx="670">
                  <c:v>33675</c:v>
                </c:pt>
                <c:pt idx="671">
                  <c:v>33676</c:v>
                </c:pt>
                <c:pt idx="672">
                  <c:v>33679</c:v>
                </c:pt>
                <c:pt idx="673">
                  <c:v>33680</c:v>
                </c:pt>
                <c:pt idx="674">
                  <c:v>33681</c:v>
                </c:pt>
                <c:pt idx="675">
                  <c:v>33683</c:v>
                </c:pt>
                <c:pt idx="676">
                  <c:v>33687</c:v>
                </c:pt>
                <c:pt idx="677">
                  <c:v>33688</c:v>
                </c:pt>
                <c:pt idx="678">
                  <c:v>33690</c:v>
                </c:pt>
                <c:pt idx="679">
                  <c:v>33693</c:v>
                </c:pt>
                <c:pt idx="680">
                  <c:v>33694</c:v>
                </c:pt>
                <c:pt idx="681">
                  <c:v>33696</c:v>
                </c:pt>
                <c:pt idx="682">
                  <c:v>33697</c:v>
                </c:pt>
                <c:pt idx="683">
                  <c:v>33700</c:v>
                </c:pt>
                <c:pt idx="684">
                  <c:v>33701</c:v>
                </c:pt>
                <c:pt idx="685">
                  <c:v>33702</c:v>
                </c:pt>
                <c:pt idx="686">
                  <c:v>33704</c:v>
                </c:pt>
                <c:pt idx="687">
                  <c:v>33707</c:v>
                </c:pt>
                <c:pt idx="688">
                  <c:v>33716</c:v>
                </c:pt>
                <c:pt idx="689">
                  <c:v>33722</c:v>
                </c:pt>
                <c:pt idx="690">
                  <c:v>33723</c:v>
                </c:pt>
                <c:pt idx="691">
                  <c:v>33724</c:v>
                </c:pt>
                <c:pt idx="692">
                  <c:v>33730</c:v>
                </c:pt>
                <c:pt idx="693">
                  <c:v>33731</c:v>
                </c:pt>
                <c:pt idx="694">
                  <c:v>33735</c:v>
                </c:pt>
                <c:pt idx="695">
                  <c:v>33736</c:v>
                </c:pt>
                <c:pt idx="696">
                  <c:v>33737</c:v>
                </c:pt>
                <c:pt idx="697">
                  <c:v>33738</c:v>
                </c:pt>
                <c:pt idx="698">
                  <c:v>33742</c:v>
                </c:pt>
                <c:pt idx="699">
                  <c:v>33743</c:v>
                </c:pt>
                <c:pt idx="700">
                  <c:v>33744</c:v>
                </c:pt>
                <c:pt idx="701">
                  <c:v>33746</c:v>
                </c:pt>
                <c:pt idx="702">
                  <c:v>33749</c:v>
                </c:pt>
                <c:pt idx="703">
                  <c:v>33750</c:v>
                </c:pt>
                <c:pt idx="704">
                  <c:v>33751</c:v>
                </c:pt>
                <c:pt idx="705">
                  <c:v>33752</c:v>
                </c:pt>
                <c:pt idx="706">
                  <c:v>33753</c:v>
                </c:pt>
                <c:pt idx="707">
                  <c:v>33756</c:v>
                </c:pt>
                <c:pt idx="708">
                  <c:v>33757</c:v>
                </c:pt>
                <c:pt idx="709">
                  <c:v>33758</c:v>
                </c:pt>
                <c:pt idx="710">
                  <c:v>33759</c:v>
                </c:pt>
                <c:pt idx="711">
                  <c:v>33760</c:v>
                </c:pt>
                <c:pt idx="712">
                  <c:v>33763</c:v>
                </c:pt>
                <c:pt idx="713">
                  <c:v>33764</c:v>
                </c:pt>
                <c:pt idx="714">
                  <c:v>33765</c:v>
                </c:pt>
                <c:pt idx="715">
                  <c:v>33780</c:v>
                </c:pt>
                <c:pt idx="716">
                  <c:v>33781</c:v>
                </c:pt>
                <c:pt idx="717">
                  <c:v>33800</c:v>
                </c:pt>
                <c:pt idx="718">
                  <c:v>33801</c:v>
                </c:pt>
                <c:pt idx="719">
                  <c:v>33802</c:v>
                </c:pt>
                <c:pt idx="720">
                  <c:v>33805</c:v>
                </c:pt>
                <c:pt idx="721">
                  <c:v>33806</c:v>
                </c:pt>
                <c:pt idx="722">
                  <c:v>33807</c:v>
                </c:pt>
                <c:pt idx="723">
                  <c:v>33808</c:v>
                </c:pt>
                <c:pt idx="724">
                  <c:v>33812</c:v>
                </c:pt>
                <c:pt idx="725">
                  <c:v>33813</c:v>
                </c:pt>
                <c:pt idx="726">
                  <c:v>33814</c:v>
                </c:pt>
                <c:pt idx="727">
                  <c:v>33815</c:v>
                </c:pt>
                <c:pt idx="728">
                  <c:v>33816</c:v>
                </c:pt>
                <c:pt idx="729">
                  <c:v>33819</c:v>
                </c:pt>
                <c:pt idx="730">
                  <c:v>33820</c:v>
                </c:pt>
                <c:pt idx="731">
                  <c:v>33821</c:v>
                </c:pt>
                <c:pt idx="732">
                  <c:v>33822</c:v>
                </c:pt>
                <c:pt idx="733">
                  <c:v>33823</c:v>
                </c:pt>
                <c:pt idx="734">
                  <c:v>33826</c:v>
                </c:pt>
                <c:pt idx="735">
                  <c:v>33827</c:v>
                </c:pt>
                <c:pt idx="736">
                  <c:v>33828</c:v>
                </c:pt>
                <c:pt idx="737">
                  <c:v>33830</c:v>
                </c:pt>
                <c:pt idx="738">
                  <c:v>33833</c:v>
                </c:pt>
                <c:pt idx="739">
                  <c:v>33834</c:v>
                </c:pt>
                <c:pt idx="740">
                  <c:v>33835</c:v>
                </c:pt>
                <c:pt idx="741">
                  <c:v>33836</c:v>
                </c:pt>
                <c:pt idx="742">
                  <c:v>33837</c:v>
                </c:pt>
                <c:pt idx="743">
                  <c:v>33840</c:v>
                </c:pt>
                <c:pt idx="744">
                  <c:v>33841</c:v>
                </c:pt>
                <c:pt idx="745">
                  <c:v>33842</c:v>
                </c:pt>
                <c:pt idx="746">
                  <c:v>33843</c:v>
                </c:pt>
                <c:pt idx="747">
                  <c:v>33844</c:v>
                </c:pt>
                <c:pt idx="748">
                  <c:v>33848</c:v>
                </c:pt>
                <c:pt idx="749">
                  <c:v>33849</c:v>
                </c:pt>
                <c:pt idx="750">
                  <c:v>33850</c:v>
                </c:pt>
                <c:pt idx="751">
                  <c:v>33851</c:v>
                </c:pt>
                <c:pt idx="752">
                  <c:v>33854</c:v>
                </c:pt>
                <c:pt idx="753">
                  <c:v>33855</c:v>
                </c:pt>
                <c:pt idx="754">
                  <c:v>33856</c:v>
                </c:pt>
                <c:pt idx="755">
                  <c:v>33858</c:v>
                </c:pt>
                <c:pt idx="756">
                  <c:v>33861</c:v>
                </c:pt>
                <c:pt idx="757">
                  <c:v>33862</c:v>
                </c:pt>
                <c:pt idx="758">
                  <c:v>33863</c:v>
                </c:pt>
                <c:pt idx="759">
                  <c:v>33864</c:v>
                </c:pt>
                <c:pt idx="760">
                  <c:v>33865</c:v>
                </c:pt>
                <c:pt idx="761">
                  <c:v>33868</c:v>
                </c:pt>
                <c:pt idx="762">
                  <c:v>33869</c:v>
                </c:pt>
                <c:pt idx="763">
                  <c:v>33871</c:v>
                </c:pt>
                <c:pt idx="764">
                  <c:v>33872</c:v>
                </c:pt>
                <c:pt idx="765">
                  <c:v>33875</c:v>
                </c:pt>
                <c:pt idx="766">
                  <c:v>33876</c:v>
                </c:pt>
                <c:pt idx="767">
                  <c:v>33877</c:v>
                </c:pt>
                <c:pt idx="768">
                  <c:v>33878</c:v>
                </c:pt>
                <c:pt idx="769">
                  <c:v>33883</c:v>
                </c:pt>
                <c:pt idx="770">
                  <c:v>33885</c:v>
                </c:pt>
                <c:pt idx="771">
                  <c:v>33886</c:v>
                </c:pt>
                <c:pt idx="772">
                  <c:v>33889</c:v>
                </c:pt>
                <c:pt idx="773">
                  <c:v>33890</c:v>
                </c:pt>
                <c:pt idx="774">
                  <c:v>33891</c:v>
                </c:pt>
                <c:pt idx="775">
                  <c:v>33892</c:v>
                </c:pt>
                <c:pt idx="776">
                  <c:v>33897</c:v>
                </c:pt>
                <c:pt idx="777">
                  <c:v>33898</c:v>
                </c:pt>
                <c:pt idx="778">
                  <c:v>33899</c:v>
                </c:pt>
                <c:pt idx="779">
                  <c:v>33902</c:v>
                </c:pt>
                <c:pt idx="780">
                  <c:v>33905</c:v>
                </c:pt>
                <c:pt idx="781">
                  <c:v>33906</c:v>
                </c:pt>
                <c:pt idx="782">
                  <c:v>33907</c:v>
                </c:pt>
                <c:pt idx="783">
                  <c:v>33911</c:v>
                </c:pt>
                <c:pt idx="784">
                  <c:v>33912</c:v>
                </c:pt>
                <c:pt idx="785">
                  <c:v>33913</c:v>
                </c:pt>
                <c:pt idx="786">
                  <c:v>33914</c:v>
                </c:pt>
                <c:pt idx="787">
                  <c:v>33917</c:v>
                </c:pt>
                <c:pt idx="788">
                  <c:v>33919</c:v>
                </c:pt>
                <c:pt idx="789">
                  <c:v>33920</c:v>
                </c:pt>
                <c:pt idx="790">
                  <c:v>33921</c:v>
                </c:pt>
                <c:pt idx="791">
                  <c:v>33926</c:v>
                </c:pt>
                <c:pt idx="792">
                  <c:v>33927</c:v>
                </c:pt>
                <c:pt idx="793">
                  <c:v>33928</c:v>
                </c:pt>
                <c:pt idx="794">
                  <c:v>33931</c:v>
                </c:pt>
                <c:pt idx="795">
                  <c:v>33932</c:v>
                </c:pt>
                <c:pt idx="796">
                  <c:v>33933</c:v>
                </c:pt>
                <c:pt idx="797">
                  <c:v>33934</c:v>
                </c:pt>
                <c:pt idx="798">
                  <c:v>33935</c:v>
                </c:pt>
                <c:pt idx="799">
                  <c:v>33938</c:v>
                </c:pt>
                <c:pt idx="800">
                  <c:v>33939</c:v>
                </c:pt>
                <c:pt idx="801">
                  <c:v>33940</c:v>
                </c:pt>
                <c:pt idx="802">
                  <c:v>33941</c:v>
                </c:pt>
                <c:pt idx="803">
                  <c:v>33942</c:v>
                </c:pt>
                <c:pt idx="804">
                  <c:v>33948</c:v>
                </c:pt>
                <c:pt idx="805">
                  <c:v>33949</c:v>
                </c:pt>
                <c:pt idx="806">
                  <c:v>33952</c:v>
                </c:pt>
                <c:pt idx="807">
                  <c:v>33953</c:v>
                </c:pt>
                <c:pt idx="808">
                  <c:v>33954</c:v>
                </c:pt>
                <c:pt idx="809">
                  <c:v>33955</c:v>
                </c:pt>
                <c:pt idx="810">
                  <c:v>33956</c:v>
                </c:pt>
                <c:pt idx="811">
                  <c:v>33959</c:v>
                </c:pt>
                <c:pt idx="812">
                  <c:v>33960</c:v>
                </c:pt>
                <c:pt idx="813">
                  <c:v>33961</c:v>
                </c:pt>
                <c:pt idx="814">
                  <c:v>33962</c:v>
                </c:pt>
                <c:pt idx="815">
                  <c:v>33973</c:v>
                </c:pt>
                <c:pt idx="816">
                  <c:v>33974</c:v>
                </c:pt>
                <c:pt idx="817">
                  <c:v>33975</c:v>
                </c:pt>
                <c:pt idx="818">
                  <c:v>33976</c:v>
                </c:pt>
                <c:pt idx="819">
                  <c:v>33977</c:v>
                </c:pt>
                <c:pt idx="820">
                  <c:v>33983</c:v>
                </c:pt>
                <c:pt idx="821">
                  <c:v>33984</c:v>
                </c:pt>
                <c:pt idx="822">
                  <c:v>33987</c:v>
                </c:pt>
                <c:pt idx="823">
                  <c:v>33988</c:v>
                </c:pt>
                <c:pt idx="824">
                  <c:v>33989</c:v>
                </c:pt>
                <c:pt idx="825">
                  <c:v>33990</c:v>
                </c:pt>
                <c:pt idx="826">
                  <c:v>33991</c:v>
                </c:pt>
                <c:pt idx="827">
                  <c:v>33994</c:v>
                </c:pt>
                <c:pt idx="828">
                  <c:v>33996</c:v>
                </c:pt>
                <c:pt idx="829">
                  <c:v>33997</c:v>
                </c:pt>
                <c:pt idx="830">
                  <c:v>33998</c:v>
                </c:pt>
                <c:pt idx="831">
                  <c:v>34001</c:v>
                </c:pt>
                <c:pt idx="832">
                  <c:v>34002</c:v>
                </c:pt>
                <c:pt idx="833">
                  <c:v>34003</c:v>
                </c:pt>
                <c:pt idx="834">
                  <c:v>34004</c:v>
                </c:pt>
                <c:pt idx="835">
                  <c:v>34005</c:v>
                </c:pt>
                <c:pt idx="836">
                  <c:v>34008</c:v>
                </c:pt>
                <c:pt idx="837">
                  <c:v>34009</c:v>
                </c:pt>
                <c:pt idx="838">
                  <c:v>34010</c:v>
                </c:pt>
                <c:pt idx="839">
                  <c:v>34011</c:v>
                </c:pt>
                <c:pt idx="840">
                  <c:v>34012</c:v>
                </c:pt>
                <c:pt idx="841">
                  <c:v>34015</c:v>
                </c:pt>
                <c:pt idx="842">
                  <c:v>34016</c:v>
                </c:pt>
                <c:pt idx="843">
                  <c:v>34017</c:v>
                </c:pt>
                <c:pt idx="844">
                  <c:v>34018</c:v>
                </c:pt>
                <c:pt idx="845">
                  <c:v>34022</c:v>
                </c:pt>
                <c:pt idx="846">
                  <c:v>34023</c:v>
                </c:pt>
                <c:pt idx="847">
                  <c:v>34024</c:v>
                </c:pt>
                <c:pt idx="848">
                  <c:v>34025</c:v>
                </c:pt>
                <c:pt idx="849">
                  <c:v>34026</c:v>
                </c:pt>
                <c:pt idx="850">
                  <c:v>34027</c:v>
                </c:pt>
                <c:pt idx="851">
                  <c:v>34029</c:v>
                </c:pt>
                <c:pt idx="852">
                  <c:v>34030</c:v>
                </c:pt>
                <c:pt idx="853">
                  <c:v>34031</c:v>
                </c:pt>
                <c:pt idx="854">
                  <c:v>34032</c:v>
                </c:pt>
                <c:pt idx="855">
                  <c:v>34033</c:v>
                </c:pt>
                <c:pt idx="856">
                  <c:v>34037</c:v>
                </c:pt>
                <c:pt idx="857">
                  <c:v>34038</c:v>
                </c:pt>
                <c:pt idx="858">
                  <c:v>34039</c:v>
                </c:pt>
                <c:pt idx="859">
                  <c:v>34040</c:v>
                </c:pt>
                <c:pt idx="860">
                  <c:v>34043</c:v>
                </c:pt>
                <c:pt idx="861">
                  <c:v>34044</c:v>
                </c:pt>
                <c:pt idx="862">
                  <c:v>34045</c:v>
                </c:pt>
                <c:pt idx="863">
                  <c:v>34046</c:v>
                </c:pt>
                <c:pt idx="864">
                  <c:v>34047</c:v>
                </c:pt>
                <c:pt idx="865">
                  <c:v>34050</c:v>
                </c:pt>
                <c:pt idx="866">
                  <c:v>34051</c:v>
                </c:pt>
                <c:pt idx="867">
                  <c:v>34054</c:v>
                </c:pt>
                <c:pt idx="868">
                  <c:v>34057</c:v>
                </c:pt>
                <c:pt idx="869">
                  <c:v>34058</c:v>
                </c:pt>
                <c:pt idx="870">
                  <c:v>34059</c:v>
                </c:pt>
                <c:pt idx="871">
                  <c:v>34061</c:v>
                </c:pt>
                <c:pt idx="872">
                  <c:v>34066</c:v>
                </c:pt>
                <c:pt idx="873">
                  <c:v>34067</c:v>
                </c:pt>
                <c:pt idx="874">
                  <c:v>34071</c:v>
                </c:pt>
                <c:pt idx="875">
                  <c:v>34072</c:v>
                </c:pt>
                <c:pt idx="876">
                  <c:v>34074</c:v>
                </c:pt>
                <c:pt idx="877">
                  <c:v>34075</c:v>
                </c:pt>
                <c:pt idx="878">
                  <c:v>34078</c:v>
                </c:pt>
                <c:pt idx="879">
                  <c:v>34079</c:v>
                </c:pt>
                <c:pt idx="880">
                  <c:v>34080</c:v>
                </c:pt>
                <c:pt idx="881">
                  <c:v>34081</c:v>
                </c:pt>
                <c:pt idx="882">
                  <c:v>34082</c:v>
                </c:pt>
                <c:pt idx="883">
                  <c:v>34085</c:v>
                </c:pt>
                <c:pt idx="884">
                  <c:v>34086</c:v>
                </c:pt>
                <c:pt idx="885">
                  <c:v>34087</c:v>
                </c:pt>
                <c:pt idx="886">
                  <c:v>34088</c:v>
                </c:pt>
                <c:pt idx="887">
                  <c:v>34089</c:v>
                </c:pt>
                <c:pt idx="888">
                  <c:v>34092</c:v>
                </c:pt>
                <c:pt idx="889">
                  <c:v>34093</c:v>
                </c:pt>
                <c:pt idx="890">
                  <c:v>34094</c:v>
                </c:pt>
                <c:pt idx="891">
                  <c:v>34096</c:v>
                </c:pt>
                <c:pt idx="892">
                  <c:v>34099</c:v>
                </c:pt>
                <c:pt idx="893">
                  <c:v>34100</c:v>
                </c:pt>
                <c:pt idx="894">
                  <c:v>34101</c:v>
                </c:pt>
                <c:pt idx="895">
                  <c:v>34102</c:v>
                </c:pt>
                <c:pt idx="896">
                  <c:v>34103</c:v>
                </c:pt>
                <c:pt idx="897">
                  <c:v>34106</c:v>
                </c:pt>
                <c:pt idx="898">
                  <c:v>34107</c:v>
                </c:pt>
                <c:pt idx="899">
                  <c:v>34110</c:v>
                </c:pt>
                <c:pt idx="900">
                  <c:v>34113</c:v>
                </c:pt>
                <c:pt idx="901">
                  <c:v>34114</c:v>
                </c:pt>
                <c:pt idx="902">
                  <c:v>34115</c:v>
                </c:pt>
                <c:pt idx="903">
                  <c:v>34116</c:v>
                </c:pt>
                <c:pt idx="904">
                  <c:v>34117</c:v>
                </c:pt>
                <c:pt idx="905">
                  <c:v>34120</c:v>
                </c:pt>
                <c:pt idx="906">
                  <c:v>34122</c:v>
                </c:pt>
                <c:pt idx="907">
                  <c:v>34123</c:v>
                </c:pt>
                <c:pt idx="908">
                  <c:v>34124</c:v>
                </c:pt>
                <c:pt idx="909">
                  <c:v>34127</c:v>
                </c:pt>
                <c:pt idx="910">
                  <c:v>34128</c:v>
                </c:pt>
                <c:pt idx="911">
                  <c:v>34129</c:v>
                </c:pt>
                <c:pt idx="912">
                  <c:v>34130</c:v>
                </c:pt>
                <c:pt idx="913">
                  <c:v>34131</c:v>
                </c:pt>
                <c:pt idx="914">
                  <c:v>34134</c:v>
                </c:pt>
                <c:pt idx="915">
                  <c:v>34135</c:v>
                </c:pt>
                <c:pt idx="916">
                  <c:v>34136</c:v>
                </c:pt>
                <c:pt idx="917">
                  <c:v>34137</c:v>
                </c:pt>
                <c:pt idx="918">
                  <c:v>34138</c:v>
                </c:pt>
                <c:pt idx="919">
                  <c:v>34141</c:v>
                </c:pt>
                <c:pt idx="920">
                  <c:v>34142</c:v>
                </c:pt>
                <c:pt idx="921">
                  <c:v>34143</c:v>
                </c:pt>
                <c:pt idx="922">
                  <c:v>34144</c:v>
                </c:pt>
                <c:pt idx="923">
                  <c:v>34145</c:v>
                </c:pt>
                <c:pt idx="924">
                  <c:v>34148</c:v>
                </c:pt>
                <c:pt idx="925">
                  <c:v>34149</c:v>
                </c:pt>
                <c:pt idx="926">
                  <c:v>34150</c:v>
                </c:pt>
                <c:pt idx="927">
                  <c:v>34152</c:v>
                </c:pt>
                <c:pt idx="928">
                  <c:v>34155</c:v>
                </c:pt>
                <c:pt idx="929">
                  <c:v>34156</c:v>
                </c:pt>
                <c:pt idx="930">
                  <c:v>34157</c:v>
                </c:pt>
                <c:pt idx="931">
                  <c:v>34158</c:v>
                </c:pt>
                <c:pt idx="932">
                  <c:v>34159</c:v>
                </c:pt>
                <c:pt idx="933">
                  <c:v>34162</c:v>
                </c:pt>
                <c:pt idx="934">
                  <c:v>34163</c:v>
                </c:pt>
                <c:pt idx="935">
                  <c:v>34164</c:v>
                </c:pt>
                <c:pt idx="936">
                  <c:v>34165</c:v>
                </c:pt>
                <c:pt idx="937">
                  <c:v>34166</c:v>
                </c:pt>
                <c:pt idx="938">
                  <c:v>34169</c:v>
                </c:pt>
                <c:pt idx="939">
                  <c:v>34170</c:v>
                </c:pt>
                <c:pt idx="940">
                  <c:v>34171</c:v>
                </c:pt>
                <c:pt idx="941">
                  <c:v>34172</c:v>
                </c:pt>
                <c:pt idx="942">
                  <c:v>34176</c:v>
                </c:pt>
                <c:pt idx="943">
                  <c:v>34177</c:v>
                </c:pt>
                <c:pt idx="944">
                  <c:v>34178</c:v>
                </c:pt>
                <c:pt idx="945">
                  <c:v>34179</c:v>
                </c:pt>
                <c:pt idx="946">
                  <c:v>34180</c:v>
                </c:pt>
                <c:pt idx="947">
                  <c:v>34184</c:v>
                </c:pt>
                <c:pt idx="948">
                  <c:v>34185</c:v>
                </c:pt>
                <c:pt idx="949">
                  <c:v>34187</c:v>
                </c:pt>
                <c:pt idx="950">
                  <c:v>34191</c:v>
                </c:pt>
                <c:pt idx="951">
                  <c:v>34193</c:v>
                </c:pt>
                <c:pt idx="952">
                  <c:v>34194</c:v>
                </c:pt>
                <c:pt idx="953">
                  <c:v>34197</c:v>
                </c:pt>
                <c:pt idx="954">
                  <c:v>34198</c:v>
                </c:pt>
                <c:pt idx="955">
                  <c:v>34199</c:v>
                </c:pt>
                <c:pt idx="956">
                  <c:v>34200</c:v>
                </c:pt>
                <c:pt idx="957">
                  <c:v>34201</c:v>
                </c:pt>
                <c:pt idx="958">
                  <c:v>34205</c:v>
                </c:pt>
                <c:pt idx="959">
                  <c:v>34206</c:v>
                </c:pt>
                <c:pt idx="960">
                  <c:v>34207</c:v>
                </c:pt>
                <c:pt idx="961">
                  <c:v>34208</c:v>
                </c:pt>
                <c:pt idx="962">
                  <c:v>34211</c:v>
                </c:pt>
                <c:pt idx="963">
                  <c:v>34213</c:v>
                </c:pt>
                <c:pt idx="964">
                  <c:v>34214</c:v>
                </c:pt>
                <c:pt idx="965">
                  <c:v>34215</c:v>
                </c:pt>
                <c:pt idx="966">
                  <c:v>34218</c:v>
                </c:pt>
                <c:pt idx="967">
                  <c:v>34219</c:v>
                </c:pt>
                <c:pt idx="968">
                  <c:v>34220</c:v>
                </c:pt>
                <c:pt idx="969">
                  <c:v>34221</c:v>
                </c:pt>
                <c:pt idx="970">
                  <c:v>34222</c:v>
                </c:pt>
                <c:pt idx="971">
                  <c:v>34225</c:v>
                </c:pt>
                <c:pt idx="972">
                  <c:v>34226</c:v>
                </c:pt>
                <c:pt idx="973">
                  <c:v>34227</c:v>
                </c:pt>
                <c:pt idx="974">
                  <c:v>34228</c:v>
                </c:pt>
                <c:pt idx="975">
                  <c:v>34229</c:v>
                </c:pt>
                <c:pt idx="976">
                  <c:v>34232</c:v>
                </c:pt>
                <c:pt idx="977">
                  <c:v>34233</c:v>
                </c:pt>
                <c:pt idx="978">
                  <c:v>34234</c:v>
                </c:pt>
                <c:pt idx="979">
                  <c:v>34236</c:v>
                </c:pt>
                <c:pt idx="980">
                  <c:v>34239</c:v>
                </c:pt>
                <c:pt idx="981">
                  <c:v>34240</c:v>
                </c:pt>
                <c:pt idx="982">
                  <c:v>34241</c:v>
                </c:pt>
                <c:pt idx="983">
                  <c:v>34242</c:v>
                </c:pt>
                <c:pt idx="984">
                  <c:v>34243</c:v>
                </c:pt>
                <c:pt idx="985">
                  <c:v>34246</c:v>
                </c:pt>
                <c:pt idx="986">
                  <c:v>34247</c:v>
                </c:pt>
                <c:pt idx="987">
                  <c:v>34248</c:v>
                </c:pt>
                <c:pt idx="988">
                  <c:v>34249</c:v>
                </c:pt>
                <c:pt idx="989">
                  <c:v>34250</c:v>
                </c:pt>
                <c:pt idx="990">
                  <c:v>34253</c:v>
                </c:pt>
                <c:pt idx="991">
                  <c:v>34254</c:v>
                </c:pt>
                <c:pt idx="992">
                  <c:v>34261</c:v>
                </c:pt>
                <c:pt idx="993">
                  <c:v>34262</c:v>
                </c:pt>
                <c:pt idx="994">
                  <c:v>34263</c:v>
                </c:pt>
                <c:pt idx="995">
                  <c:v>34264</c:v>
                </c:pt>
                <c:pt idx="996">
                  <c:v>34267</c:v>
                </c:pt>
                <c:pt idx="997">
                  <c:v>34268</c:v>
                </c:pt>
                <c:pt idx="998">
                  <c:v>34269</c:v>
                </c:pt>
                <c:pt idx="999">
                  <c:v>34270</c:v>
                </c:pt>
                <c:pt idx="1000">
                  <c:v>34271</c:v>
                </c:pt>
                <c:pt idx="1001">
                  <c:v>34274</c:v>
                </c:pt>
                <c:pt idx="1002">
                  <c:v>34275</c:v>
                </c:pt>
                <c:pt idx="1003">
                  <c:v>34276</c:v>
                </c:pt>
                <c:pt idx="1004">
                  <c:v>34277</c:v>
                </c:pt>
                <c:pt idx="1005">
                  <c:v>34278</c:v>
                </c:pt>
                <c:pt idx="1006">
                  <c:v>34281</c:v>
                </c:pt>
                <c:pt idx="1007">
                  <c:v>34282</c:v>
                </c:pt>
                <c:pt idx="1008">
                  <c:v>34283</c:v>
                </c:pt>
                <c:pt idx="1009">
                  <c:v>34286</c:v>
                </c:pt>
                <c:pt idx="1010">
                  <c:v>34289</c:v>
                </c:pt>
                <c:pt idx="1011">
                  <c:v>34290</c:v>
                </c:pt>
                <c:pt idx="1012">
                  <c:v>34291</c:v>
                </c:pt>
                <c:pt idx="1013">
                  <c:v>34292</c:v>
                </c:pt>
                <c:pt idx="1014">
                  <c:v>34295</c:v>
                </c:pt>
                <c:pt idx="1015">
                  <c:v>34296</c:v>
                </c:pt>
                <c:pt idx="1016">
                  <c:v>34297</c:v>
                </c:pt>
                <c:pt idx="1017">
                  <c:v>34298</c:v>
                </c:pt>
                <c:pt idx="1018">
                  <c:v>34299</c:v>
                </c:pt>
                <c:pt idx="1019">
                  <c:v>34304</c:v>
                </c:pt>
                <c:pt idx="1020">
                  <c:v>34305</c:v>
                </c:pt>
                <c:pt idx="1021">
                  <c:v>34306</c:v>
                </c:pt>
                <c:pt idx="1022">
                  <c:v>34309</c:v>
                </c:pt>
                <c:pt idx="1023">
                  <c:v>34310</c:v>
                </c:pt>
                <c:pt idx="1024">
                  <c:v>34311</c:v>
                </c:pt>
                <c:pt idx="1025">
                  <c:v>34312</c:v>
                </c:pt>
                <c:pt idx="1026">
                  <c:v>34313</c:v>
                </c:pt>
                <c:pt idx="1027">
                  <c:v>34316</c:v>
                </c:pt>
                <c:pt idx="1028">
                  <c:v>34327</c:v>
                </c:pt>
                <c:pt idx="1029">
                  <c:v>34337</c:v>
                </c:pt>
                <c:pt idx="1030">
                  <c:v>34338</c:v>
                </c:pt>
                <c:pt idx="1031">
                  <c:v>34339</c:v>
                </c:pt>
                <c:pt idx="1032">
                  <c:v>34340</c:v>
                </c:pt>
                <c:pt idx="1033">
                  <c:v>34341</c:v>
                </c:pt>
                <c:pt idx="1034">
                  <c:v>34344</c:v>
                </c:pt>
                <c:pt idx="1035">
                  <c:v>34345</c:v>
                </c:pt>
                <c:pt idx="1036">
                  <c:v>34346</c:v>
                </c:pt>
                <c:pt idx="1037">
                  <c:v>34347</c:v>
                </c:pt>
                <c:pt idx="1038">
                  <c:v>34348</c:v>
                </c:pt>
                <c:pt idx="1039">
                  <c:v>34351</c:v>
                </c:pt>
                <c:pt idx="1040">
                  <c:v>34352</c:v>
                </c:pt>
                <c:pt idx="1041">
                  <c:v>34353</c:v>
                </c:pt>
                <c:pt idx="1042">
                  <c:v>34354</c:v>
                </c:pt>
                <c:pt idx="1043">
                  <c:v>34358</c:v>
                </c:pt>
                <c:pt idx="1044">
                  <c:v>34359</c:v>
                </c:pt>
                <c:pt idx="1045">
                  <c:v>34361</c:v>
                </c:pt>
                <c:pt idx="1046">
                  <c:v>34362</c:v>
                </c:pt>
                <c:pt idx="1047">
                  <c:v>34365</c:v>
                </c:pt>
                <c:pt idx="1048">
                  <c:v>34366</c:v>
                </c:pt>
                <c:pt idx="1049">
                  <c:v>34367</c:v>
                </c:pt>
                <c:pt idx="1050">
                  <c:v>34368</c:v>
                </c:pt>
                <c:pt idx="1051">
                  <c:v>34369</c:v>
                </c:pt>
                <c:pt idx="1052">
                  <c:v>34372</c:v>
                </c:pt>
                <c:pt idx="1053">
                  <c:v>34373</c:v>
                </c:pt>
                <c:pt idx="1054">
                  <c:v>34374</c:v>
                </c:pt>
                <c:pt idx="1055">
                  <c:v>34375</c:v>
                </c:pt>
                <c:pt idx="1056">
                  <c:v>34376</c:v>
                </c:pt>
                <c:pt idx="1057">
                  <c:v>34379</c:v>
                </c:pt>
                <c:pt idx="1058">
                  <c:v>34380</c:v>
                </c:pt>
                <c:pt idx="1059">
                  <c:v>34381</c:v>
                </c:pt>
                <c:pt idx="1060">
                  <c:v>34382</c:v>
                </c:pt>
                <c:pt idx="1061">
                  <c:v>34383</c:v>
                </c:pt>
                <c:pt idx="1062">
                  <c:v>34386</c:v>
                </c:pt>
                <c:pt idx="1063">
                  <c:v>34387</c:v>
                </c:pt>
                <c:pt idx="1064">
                  <c:v>34388</c:v>
                </c:pt>
                <c:pt idx="1065">
                  <c:v>34389</c:v>
                </c:pt>
                <c:pt idx="1066">
                  <c:v>34390</c:v>
                </c:pt>
                <c:pt idx="1067">
                  <c:v>34393</c:v>
                </c:pt>
                <c:pt idx="1068">
                  <c:v>34394</c:v>
                </c:pt>
                <c:pt idx="1069">
                  <c:v>34395</c:v>
                </c:pt>
                <c:pt idx="1070">
                  <c:v>34396</c:v>
                </c:pt>
                <c:pt idx="1071">
                  <c:v>34397</c:v>
                </c:pt>
                <c:pt idx="1072">
                  <c:v>34400</c:v>
                </c:pt>
                <c:pt idx="1073">
                  <c:v>34401</c:v>
                </c:pt>
                <c:pt idx="1074">
                  <c:v>34402</c:v>
                </c:pt>
                <c:pt idx="1075">
                  <c:v>34404</c:v>
                </c:pt>
                <c:pt idx="1076">
                  <c:v>34408</c:v>
                </c:pt>
                <c:pt idx="1077">
                  <c:v>34409</c:v>
                </c:pt>
                <c:pt idx="1078">
                  <c:v>34410</c:v>
                </c:pt>
                <c:pt idx="1079">
                  <c:v>34411</c:v>
                </c:pt>
                <c:pt idx="1080">
                  <c:v>34414</c:v>
                </c:pt>
                <c:pt idx="1081">
                  <c:v>34415</c:v>
                </c:pt>
                <c:pt idx="1082">
                  <c:v>34416</c:v>
                </c:pt>
                <c:pt idx="1083">
                  <c:v>34417</c:v>
                </c:pt>
                <c:pt idx="1084">
                  <c:v>34418</c:v>
                </c:pt>
                <c:pt idx="1085">
                  <c:v>34421</c:v>
                </c:pt>
                <c:pt idx="1086">
                  <c:v>34422</c:v>
                </c:pt>
                <c:pt idx="1087">
                  <c:v>34423</c:v>
                </c:pt>
                <c:pt idx="1088">
                  <c:v>34424</c:v>
                </c:pt>
                <c:pt idx="1089">
                  <c:v>34428</c:v>
                </c:pt>
                <c:pt idx="1090">
                  <c:v>34429</c:v>
                </c:pt>
                <c:pt idx="1091">
                  <c:v>34430</c:v>
                </c:pt>
                <c:pt idx="1092">
                  <c:v>34431</c:v>
                </c:pt>
                <c:pt idx="1093">
                  <c:v>34432</c:v>
                </c:pt>
                <c:pt idx="1094">
                  <c:v>34436</c:v>
                </c:pt>
                <c:pt idx="1095">
                  <c:v>34437</c:v>
                </c:pt>
                <c:pt idx="1096">
                  <c:v>34439</c:v>
                </c:pt>
                <c:pt idx="1097">
                  <c:v>34442</c:v>
                </c:pt>
                <c:pt idx="1098">
                  <c:v>34443</c:v>
                </c:pt>
                <c:pt idx="1099">
                  <c:v>34445</c:v>
                </c:pt>
                <c:pt idx="1100">
                  <c:v>34446</c:v>
                </c:pt>
                <c:pt idx="1101">
                  <c:v>34449</c:v>
                </c:pt>
                <c:pt idx="1102">
                  <c:v>34450</c:v>
                </c:pt>
                <c:pt idx="1103">
                  <c:v>34451</c:v>
                </c:pt>
                <c:pt idx="1104">
                  <c:v>34452</c:v>
                </c:pt>
                <c:pt idx="1105">
                  <c:v>34453</c:v>
                </c:pt>
                <c:pt idx="1106">
                  <c:v>34456</c:v>
                </c:pt>
                <c:pt idx="1107">
                  <c:v>34457</c:v>
                </c:pt>
                <c:pt idx="1108">
                  <c:v>34458</c:v>
                </c:pt>
                <c:pt idx="1109">
                  <c:v>34459</c:v>
                </c:pt>
                <c:pt idx="1110">
                  <c:v>34460</c:v>
                </c:pt>
                <c:pt idx="1111">
                  <c:v>34463</c:v>
                </c:pt>
                <c:pt idx="1112">
                  <c:v>34464</c:v>
                </c:pt>
                <c:pt idx="1113">
                  <c:v>34465</c:v>
                </c:pt>
                <c:pt idx="1114">
                  <c:v>34467</c:v>
                </c:pt>
                <c:pt idx="1115">
                  <c:v>34470</c:v>
                </c:pt>
                <c:pt idx="1116">
                  <c:v>34471</c:v>
                </c:pt>
                <c:pt idx="1117">
                  <c:v>34472</c:v>
                </c:pt>
                <c:pt idx="1118">
                  <c:v>34473</c:v>
                </c:pt>
                <c:pt idx="1119">
                  <c:v>34474</c:v>
                </c:pt>
                <c:pt idx="1120">
                  <c:v>34477</c:v>
                </c:pt>
                <c:pt idx="1121">
                  <c:v>34478</c:v>
                </c:pt>
                <c:pt idx="1122">
                  <c:v>34480</c:v>
                </c:pt>
                <c:pt idx="1123">
                  <c:v>34481</c:v>
                </c:pt>
                <c:pt idx="1124">
                  <c:v>34484</c:v>
                </c:pt>
                <c:pt idx="1125">
                  <c:v>34485</c:v>
                </c:pt>
                <c:pt idx="1126">
                  <c:v>34486</c:v>
                </c:pt>
                <c:pt idx="1127">
                  <c:v>34487</c:v>
                </c:pt>
                <c:pt idx="1128">
                  <c:v>34488</c:v>
                </c:pt>
                <c:pt idx="1129">
                  <c:v>34491</c:v>
                </c:pt>
                <c:pt idx="1130">
                  <c:v>34492</c:v>
                </c:pt>
                <c:pt idx="1131">
                  <c:v>34493</c:v>
                </c:pt>
                <c:pt idx="1132">
                  <c:v>34494</c:v>
                </c:pt>
                <c:pt idx="1133">
                  <c:v>34495</c:v>
                </c:pt>
                <c:pt idx="1134">
                  <c:v>34498</c:v>
                </c:pt>
                <c:pt idx="1135">
                  <c:v>34499</c:v>
                </c:pt>
                <c:pt idx="1136">
                  <c:v>34500</c:v>
                </c:pt>
                <c:pt idx="1137">
                  <c:v>34501</c:v>
                </c:pt>
                <c:pt idx="1138">
                  <c:v>34502</c:v>
                </c:pt>
                <c:pt idx="1139">
                  <c:v>34505</c:v>
                </c:pt>
                <c:pt idx="1140">
                  <c:v>34507</c:v>
                </c:pt>
                <c:pt idx="1141">
                  <c:v>34508</c:v>
                </c:pt>
                <c:pt idx="1142">
                  <c:v>34509</c:v>
                </c:pt>
                <c:pt idx="1143">
                  <c:v>34512</c:v>
                </c:pt>
                <c:pt idx="1144">
                  <c:v>34513</c:v>
                </c:pt>
                <c:pt idx="1145">
                  <c:v>34514</c:v>
                </c:pt>
                <c:pt idx="1146">
                  <c:v>34515</c:v>
                </c:pt>
                <c:pt idx="1147">
                  <c:v>34516</c:v>
                </c:pt>
                <c:pt idx="1148">
                  <c:v>34519</c:v>
                </c:pt>
                <c:pt idx="1149">
                  <c:v>34520</c:v>
                </c:pt>
                <c:pt idx="1150">
                  <c:v>34521</c:v>
                </c:pt>
                <c:pt idx="1151">
                  <c:v>34522</c:v>
                </c:pt>
                <c:pt idx="1152">
                  <c:v>34523</c:v>
                </c:pt>
                <c:pt idx="1153">
                  <c:v>34526</c:v>
                </c:pt>
                <c:pt idx="1154">
                  <c:v>34527</c:v>
                </c:pt>
                <c:pt idx="1155">
                  <c:v>34528</c:v>
                </c:pt>
                <c:pt idx="1156">
                  <c:v>34529</c:v>
                </c:pt>
                <c:pt idx="1157">
                  <c:v>34530</c:v>
                </c:pt>
                <c:pt idx="1158">
                  <c:v>34533</c:v>
                </c:pt>
                <c:pt idx="1159">
                  <c:v>34534</c:v>
                </c:pt>
                <c:pt idx="1160">
                  <c:v>34535</c:v>
                </c:pt>
                <c:pt idx="1161">
                  <c:v>34536</c:v>
                </c:pt>
                <c:pt idx="1162">
                  <c:v>34537</c:v>
                </c:pt>
                <c:pt idx="1163">
                  <c:v>34540</c:v>
                </c:pt>
                <c:pt idx="1164">
                  <c:v>34541</c:v>
                </c:pt>
                <c:pt idx="1165">
                  <c:v>34542</c:v>
                </c:pt>
                <c:pt idx="1166">
                  <c:v>34543</c:v>
                </c:pt>
                <c:pt idx="1167">
                  <c:v>34544</c:v>
                </c:pt>
                <c:pt idx="1168">
                  <c:v>34547</c:v>
                </c:pt>
                <c:pt idx="1169">
                  <c:v>34548</c:v>
                </c:pt>
                <c:pt idx="1170">
                  <c:v>34549</c:v>
                </c:pt>
                <c:pt idx="1171">
                  <c:v>34550</c:v>
                </c:pt>
                <c:pt idx="1172">
                  <c:v>34551</c:v>
                </c:pt>
                <c:pt idx="1173">
                  <c:v>34554</c:v>
                </c:pt>
                <c:pt idx="1174">
                  <c:v>34555</c:v>
                </c:pt>
                <c:pt idx="1175">
                  <c:v>34556</c:v>
                </c:pt>
                <c:pt idx="1176">
                  <c:v>34557</c:v>
                </c:pt>
                <c:pt idx="1177">
                  <c:v>34558</c:v>
                </c:pt>
                <c:pt idx="1178">
                  <c:v>34562</c:v>
                </c:pt>
                <c:pt idx="1179">
                  <c:v>34563</c:v>
                </c:pt>
                <c:pt idx="1180">
                  <c:v>34564</c:v>
                </c:pt>
                <c:pt idx="1181">
                  <c:v>34565</c:v>
                </c:pt>
                <c:pt idx="1182">
                  <c:v>34570</c:v>
                </c:pt>
                <c:pt idx="1183">
                  <c:v>34571</c:v>
                </c:pt>
                <c:pt idx="1184">
                  <c:v>34575</c:v>
                </c:pt>
                <c:pt idx="1185">
                  <c:v>34577</c:v>
                </c:pt>
                <c:pt idx="1186">
                  <c:v>34578</c:v>
                </c:pt>
                <c:pt idx="1187">
                  <c:v>34579</c:v>
                </c:pt>
                <c:pt idx="1188">
                  <c:v>34582</c:v>
                </c:pt>
                <c:pt idx="1189">
                  <c:v>34583</c:v>
                </c:pt>
                <c:pt idx="1190">
                  <c:v>34584</c:v>
                </c:pt>
                <c:pt idx="1191">
                  <c:v>34585</c:v>
                </c:pt>
                <c:pt idx="1192">
                  <c:v>34589</c:v>
                </c:pt>
                <c:pt idx="1193">
                  <c:v>34590</c:v>
                </c:pt>
                <c:pt idx="1194">
                  <c:v>34591</c:v>
                </c:pt>
                <c:pt idx="1195">
                  <c:v>34592</c:v>
                </c:pt>
                <c:pt idx="1196">
                  <c:v>34593</c:v>
                </c:pt>
                <c:pt idx="1197">
                  <c:v>34596</c:v>
                </c:pt>
                <c:pt idx="1198">
                  <c:v>34597</c:v>
                </c:pt>
                <c:pt idx="1199">
                  <c:v>34598</c:v>
                </c:pt>
                <c:pt idx="1200">
                  <c:v>34599</c:v>
                </c:pt>
                <c:pt idx="1201">
                  <c:v>34600</c:v>
                </c:pt>
                <c:pt idx="1202">
                  <c:v>34604</c:v>
                </c:pt>
                <c:pt idx="1203">
                  <c:v>34605</c:v>
                </c:pt>
                <c:pt idx="1204">
                  <c:v>34606</c:v>
                </c:pt>
                <c:pt idx="1205">
                  <c:v>34607</c:v>
                </c:pt>
                <c:pt idx="1206">
                  <c:v>34610</c:v>
                </c:pt>
                <c:pt idx="1207">
                  <c:v>34611</c:v>
                </c:pt>
                <c:pt idx="1208">
                  <c:v>34612</c:v>
                </c:pt>
                <c:pt idx="1209">
                  <c:v>34613</c:v>
                </c:pt>
                <c:pt idx="1210">
                  <c:v>34614</c:v>
                </c:pt>
                <c:pt idx="1211">
                  <c:v>34617</c:v>
                </c:pt>
                <c:pt idx="1212">
                  <c:v>34618</c:v>
                </c:pt>
                <c:pt idx="1213">
                  <c:v>34619</c:v>
                </c:pt>
                <c:pt idx="1214">
                  <c:v>34621</c:v>
                </c:pt>
                <c:pt idx="1215">
                  <c:v>34624</c:v>
                </c:pt>
                <c:pt idx="1216">
                  <c:v>34625</c:v>
                </c:pt>
                <c:pt idx="1217">
                  <c:v>34626</c:v>
                </c:pt>
                <c:pt idx="1218">
                  <c:v>34627</c:v>
                </c:pt>
                <c:pt idx="1219">
                  <c:v>34628</c:v>
                </c:pt>
                <c:pt idx="1220">
                  <c:v>34631</c:v>
                </c:pt>
                <c:pt idx="1221">
                  <c:v>34632</c:v>
                </c:pt>
                <c:pt idx="1222">
                  <c:v>34633</c:v>
                </c:pt>
                <c:pt idx="1223">
                  <c:v>34634</c:v>
                </c:pt>
                <c:pt idx="1224">
                  <c:v>34635</c:v>
                </c:pt>
                <c:pt idx="1225">
                  <c:v>34638</c:v>
                </c:pt>
                <c:pt idx="1226">
                  <c:v>34641</c:v>
                </c:pt>
                <c:pt idx="1227">
                  <c:v>34645</c:v>
                </c:pt>
                <c:pt idx="1228">
                  <c:v>34646</c:v>
                </c:pt>
                <c:pt idx="1229">
                  <c:v>34647</c:v>
                </c:pt>
                <c:pt idx="1230">
                  <c:v>34648</c:v>
                </c:pt>
                <c:pt idx="1231">
                  <c:v>34649</c:v>
                </c:pt>
                <c:pt idx="1232">
                  <c:v>34652</c:v>
                </c:pt>
                <c:pt idx="1233">
                  <c:v>34653</c:v>
                </c:pt>
                <c:pt idx="1234">
                  <c:v>34654</c:v>
                </c:pt>
                <c:pt idx="1235">
                  <c:v>34655</c:v>
                </c:pt>
                <c:pt idx="1236">
                  <c:v>34659</c:v>
                </c:pt>
                <c:pt idx="1237">
                  <c:v>34660</c:v>
                </c:pt>
                <c:pt idx="1238">
                  <c:v>34661</c:v>
                </c:pt>
                <c:pt idx="1239">
                  <c:v>34662</c:v>
                </c:pt>
                <c:pt idx="1240">
                  <c:v>34663</c:v>
                </c:pt>
                <c:pt idx="1241">
                  <c:v>34667</c:v>
                </c:pt>
                <c:pt idx="1242">
                  <c:v>34668</c:v>
                </c:pt>
                <c:pt idx="1243">
                  <c:v>34669</c:v>
                </c:pt>
                <c:pt idx="1244">
                  <c:v>34670</c:v>
                </c:pt>
                <c:pt idx="1245">
                  <c:v>34673</c:v>
                </c:pt>
                <c:pt idx="1246">
                  <c:v>34674</c:v>
                </c:pt>
                <c:pt idx="1247">
                  <c:v>34675</c:v>
                </c:pt>
                <c:pt idx="1248">
                  <c:v>34676</c:v>
                </c:pt>
                <c:pt idx="1249">
                  <c:v>34677</c:v>
                </c:pt>
                <c:pt idx="1250">
                  <c:v>34680</c:v>
                </c:pt>
                <c:pt idx="1251">
                  <c:v>34681</c:v>
                </c:pt>
                <c:pt idx="1252">
                  <c:v>34682</c:v>
                </c:pt>
                <c:pt idx="1253">
                  <c:v>34683</c:v>
                </c:pt>
                <c:pt idx="1254">
                  <c:v>34684</c:v>
                </c:pt>
                <c:pt idx="1255">
                  <c:v>34687</c:v>
                </c:pt>
                <c:pt idx="1256">
                  <c:v>34688</c:v>
                </c:pt>
                <c:pt idx="1257">
                  <c:v>34689</c:v>
                </c:pt>
                <c:pt idx="1258">
                  <c:v>34690</c:v>
                </c:pt>
                <c:pt idx="1259">
                  <c:v>34691</c:v>
                </c:pt>
                <c:pt idx="1260">
                  <c:v>34701</c:v>
                </c:pt>
                <c:pt idx="1261">
                  <c:v>34702</c:v>
                </c:pt>
                <c:pt idx="1262">
                  <c:v>34703</c:v>
                </c:pt>
                <c:pt idx="1263">
                  <c:v>34704</c:v>
                </c:pt>
                <c:pt idx="1264">
                  <c:v>34705</c:v>
                </c:pt>
                <c:pt idx="1265">
                  <c:v>34708</c:v>
                </c:pt>
                <c:pt idx="1266">
                  <c:v>34709</c:v>
                </c:pt>
                <c:pt idx="1267">
                  <c:v>34710</c:v>
                </c:pt>
                <c:pt idx="1268">
                  <c:v>34711</c:v>
                </c:pt>
                <c:pt idx="1269">
                  <c:v>34712</c:v>
                </c:pt>
                <c:pt idx="1270">
                  <c:v>34715</c:v>
                </c:pt>
                <c:pt idx="1271">
                  <c:v>34716</c:v>
                </c:pt>
                <c:pt idx="1272">
                  <c:v>34717</c:v>
                </c:pt>
                <c:pt idx="1273">
                  <c:v>34718</c:v>
                </c:pt>
                <c:pt idx="1274">
                  <c:v>34719</c:v>
                </c:pt>
                <c:pt idx="1275">
                  <c:v>34722</c:v>
                </c:pt>
                <c:pt idx="1276">
                  <c:v>34723</c:v>
                </c:pt>
                <c:pt idx="1277">
                  <c:v>34724</c:v>
                </c:pt>
                <c:pt idx="1278">
                  <c:v>34726</c:v>
                </c:pt>
                <c:pt idx="1279">
                  <c:v>34729</c:v>
                </c:pt>
                <c:pt idx="1280">
                  <c:v>34730</c:v>
                </c:pt>
                <c:pt idx="1281">
                  <c:v>34731</c:v>
                </c:pt>
                <c:pt idx="1282">
                  <c:v>34732</c:v>
                </c:pt>
                <c:pt idx="1283">
                  <c:v>34733</c:v>
                </c:pt>
                <c:pt idx="1284">
                  <c:v>34736</c:v>
                </c:pt>
                <c:pt idx="1285">
                  <c:v>34737</c:v>
                </c:pt>
                <c:pt idx="1286">
                  <c:v>34738</c:v>
                </c:pt>
                <c:pt idx="1287">
                  <c:v>34739</c:v>
                </c:pt>
                <c:pt idx="1288">
                  <c:v>34740</c:v>
                </c:pt>
                <c:pt idx="1289">
                  <c:v>34743</c:v>
                </c:pt>
                <c:pt idx="1290">
                  <c:v>34744</c:v>
                </c:pt>
                <c:pt idx="1291">
                  <c:v>34745</c:v>
                </c:pt>
                <c:pt idx="1292">
                  <c:v>34746</c:v>
                </c:pt>
                <c:pt idx="1293">
                  <c:v>34747</c:v>
                </c:pt>
                <c:pt idx="1294">
                  <c:v>34750</c:v>
                </c:pt>
                <c:pt idx="1295">
                  <c:v>34751</c:v>
                </c:pt>
                <c:pt idx="1296">
                  <c:v>34752</c:v>
                </c:pt>
                <c:pt idx="1297">
                  <c:v>34753</c:v>
                </c:pt>
                <c:pt idx="1298">
                  <c:v>34754</c:v>
                </c:pt>
                <c:pt idx="1299">
                  <c:v>34758</c:v>
                </c:pt>
                <c:pt idx="1300">
                  <c:v>34759</c:v>
                </c:pt>
                <c:pt idx="1301">
                  <c:v>34760</c:v>
                </c:pt>
                <c:pt idx="1302">
                  <c:v>34761</c:v>
                </c:pt>
                <c:pt idx="1303">
                  <c:v>34764</c:v>
                </c:pt>
                <c:pt idx="1304">
                  <c:v>34765</c:v>
                </c:pt>
                <c:pt idx="1305">
                  <c:v>34766</c:v>
                </c:pt>
                <c:pt idx="1306">
                  <c:v>34767</c:v>
                </c:pt>
                <c:pt idx="1307">
                  <c:v>34768</c:v>
                </c:pt>
                <c:pt idx="1308">
                  <c:v>34771</c:v>
                </c:pt>
                <c:pt idx="1309">
                  <c:v>34772</c:v>
                </c:pt>
                <c:pt idx="1310">
                  <c:v>34773</c:v>
                </c:pt>
                <c:pt idx="1311">
                  <c:v>34774</c:v>
                </c:pt>
                <c:pt idx="1312">
                  <c:v>34781</c:v>
                </c:pt>
                <c:pt idx="1313">
                  <c:v>34782</c:v>
                </c:pt>
                <c:pt idx="1314">
                  <c:v>34785</c:v>
                </c:pt>
                <c:pt idx="1315">
                  <c:v>34786</c:v>
                </c:pt>
                <c:pt idx="1316">
                  <c:v>34787</c:v>
                </c:pt>
                <c:pt idx="1317">
                  <c:v>34788</c:v>
                </c:pt>
                <c:pt idx="1318">
                  <c:v>34789</c:v>
                </c:pt>
                <c:pt idx="1319">
                  <c:v>34792</c:v>
                </c:pt>
                <c:pt idx="1320">
                  <c:v>34793</c:v>
                </c:pt>
                <c:pt idx="1321">
                  <c:v>34794</c:v>
                </c:pt>
                <c:pt idx="1322">
                  <c:v>34795</c:v>
                </c:pt>
                <c:pt idx="1323">
                  <c:v>34796</c:v>
                </c:pt>
                <c:pt idx="1324">
                  <c:v>34799</c:v>
                </c:pt>
                <c:pt idx="1325">
                  <c:v>34806</c:v>
                </c:pt>
                <c:pt idx="1326">
                  <c:v>34807</c:v>
                </c:pt>
                <c:pt idx="1327">
                  <c:v>34808</c:v>
                </c:pt>
                <c:pt idx="1328">
                  <c:v>34809</c:v>
                </c:pt>
                <c:pt idx="1329">
                  <c:v>34810</c:v>
                </c:pt>
                <c:pt idx="1330">
                  <c:v>34813</c:v>
                </c:pt>
                <c:pt idx="1331">
                  <c:v>34814</c:v>
                </c:pt>
                <c:pt idx="1332">
                  <c:v>34815</c:v>
                </c:pt>
                <c:pt idx="1333">
                  <c:v>34816</c:v>
                </c:pt>
                <c:pt idx="1334">
                  <c:v>34817</c:v>
                </c:pt>
                <c:pt idx="1335">
                  <c:v>34821</c:v>
                </c:pt>
                <c:pt idx="1336">
                  <c:v>34822</c:v>
                </c:pt>
                <c:pt idx="1337">
                  <c:v>34823</c:v>
                </c:pt>
                <c:pt idx="1338">
                  <c:v>34824</c:v>
                </c:pt>
                <c:pt idx="1339">
                  <c:v>34827</c:v>
                </c:pt>
                <c:pt idx="1340">
                  <c:v>34828</c:v>
                </c:pt>
                <c:pt idx="1341">
                  <c:v>34829</c:v>
                </c:pt>
                <c:pt idx="1342">
                  <c:v>34831</c:v>
                </c:pt>
                <c:pt idx="1343">
                  <c:v>34834</c:v>
                </c:pt>
                <c:pt idx="1344">
                  <c:v>34835</c:v>
                </c:pt>
                <c:pt idx="1345">
                  <c:v>34836</c:v>
                </c:pt>
                <c:pt idx="1346">
                  <c:v>34837</c:v>
                </c:pt>
                <c:pt idx="1347">
                  <c:v>34838</c:v>
                </c:pt>
                <c:pt idx="1348">
                  <c:v>34841</c:v>
                </c:pt>
                <c:pt idx="1349">
                  <c:v>34842</c:v>
                </c:pt>
                <c:pt idx="1350">
                  <c:v>34843</c:v>
                </c:pt>
                <c:pt idx="1351">
                  <c:v>34844</c:v>
                </c:pt>
                <c:pt idx="1352">
                  <c:v>34845</c:v>
                </c:pt>
                <c:pt idx="1353">
                  <c:v>34848</c:v>
                </c:pt>
                <c:pt idx="1354">
                  <c:v>34849</c:v>
                </c:pt>
                <c:pt idx="1355">
                  <c:v>34850</c:v>
                </c:pt>
                <c:pt idx="1356">
                  <c:v>34851</c:v>
                </c:pt>
                <c:pt idx="1357">
                  <c:v>34852</c:v>
                </c:pt>
                <c:pt idx="1358">
                  <c:v>34855</c:v>
                </c:pt>
                <c:pt idx="1359">
                  <c:v>34856</c:v>
                </c:pt>
                <c:pt idx="1360">
                  <c:v>34857</c:v>
                </c:pt>
                <c:pt idx="1361">
                  <c:v>34858</c:v>
                </c:pt>
                <c:pt idx="1362">
                  <c:v>34859</c:v>
                </c:pt>
                <c:pt idx="1363">
                  <c:v>34862</c:v>
                </c:pt>
                <c:pt idx="1364">
                  <c:v>34863</c:v>
                </c:pt>
                <c:pt idx="1365">
                  <c:v>34864</c:v>
                </c:pt>
                <c:pt idx="1366">
                  <c:v>34865</c:v>
                </c:pt>
                <c:pt idx="1367">
                  <c:v>34866</c:v>
                </c:pt>
                <c:pt idx="1368">
                  <c:v>34869</c:v>
                </c:pt>
                <c:pt idx="1369">
                  <c:v>34870</c:v>
                </c:pt>
                <c:pt idx="1370">
                  <c:v>34871</c:v>
                </c:pt>
                <c:pt idx="1371">
                  <c:v>34872</c:v>
                </c:pt>
                <c:pt idx="1372">
                  <c:v>34873</c:v>
                </c:pt>
                <c:pt idx="1373">
                  <c:v>34876</c:v>
                </c:pt>
                <c:pt idx="1374">
                  <c:v>34877</c:v>
                </c:pt>
                <c:pt idx="1375">
                  <c:v>34878</c:v>
                </c:pt>
                <c:pt idx="1376">
                  <c:v>34879</c:v>
                </c:pt>
                <c:pt idx="1377">
                  <c:v>34880</c:v>
                </c:pt>
                <c:pt idx="1378">
                  <c:v>34883</c:v>
                </c:pt>
                <c:pt idx="1379">
                  <c:v>34884</c:v>
                </c:pt>
                <c:pt idx="1380">
                  <c:v>34885</c:v>
                </c:pt>
                <c:pt idx="1381">
                  <c:v>34886</c:v>
                </c:pt>
                <c:pt idx="1382">
                  <c:v>34887</c:v>
                </c:pt>
                <c:pt idx="1383">
                  <c:v>34890</c:v>
                </c:pt>
                <c:pt idx="1384">
                  <c:v>34891</c:v>
                </c:pt>
                <c:pt idx="1385">
                  <c:v>34892</c:v>
                </c:pt>
                <c:pt idx="1386">
                  <c:v>34893</c:v>
                </c:pt>
                <c:pt idx="1387">
                  <c:v>34894</c:v>
                </c:pt>
                <c:pt idx="1388">
                  <c:v>34897</c:v>
                </c:pt>
                <c:pt idx="1389">
                  <c:v>34898</c:v>
                </c:pt>
                <c:pt idx="1390">
                  <c:v>34899</c:v>
                </c:pt>
                <c:pt idx="1391">
                  <c:v>34900</c:v>
                </c:pt>
                <c:pt idx="1392">
                  <c:v>34901</c:v>
                </c:pt>
                <c:pt idx="1393">
                  <c:v>34905</c:v>
                </c:pt>
                <c:pt idx="1394">
                  <c:v>34906</c:v>
                </c:pt>
                <c:pt idx="1395">
                  <c:v>34907</c:v>
                </c:pt>
                <c:pt idx="1396">
                  <c:v>34908</c:v>
                </c:pt>
                <c:pt idx="1397">
                  <c:v>34911</c:v>
                </c:pt>
                <c:pt idx="1398">
                  <c:v>34912</c:v>
                </c:pt>
                <c:pt idx="1399">
                  <c:v>34913</c:v>
                </c:pt>
                <c:pt idx="1400">
                  <c:v>34914</c:v>
                </c:pt>
                <c:pt idx="1401">
                  <c:v>34915</c:v>
                </c:pt>
                <c:pt idx="1402">
                  <c:v>34918</c:v>
                </c:pt>
                <c:pt idx="1403">
                  <c:v>34919</c:v>
                </c:pt>
                <c:pt idx="1404">
                  <c:v>34920</c:v>
                </c:pt>
                <c:pt idx="1405">
                  <c:v>34922</c:v>
                </c:pt>
                <c:pt idx="1406">
                  <c:v>34925</c:v>
                </c:pt>
                <c:pt idx="1407">
                  <c:v>34927</c:v>
                </c:pt>
                <c:pt idx="1408">
                  <c:v>34928</c:v>
                </c:pt>
                <c:pt idx="1409">
                  <c:v>34932</c:v>
                </c:pt>
                <c:pt idx="1410">
                  <c:v>34933</c:v>
                </c:pt>
                <c:pt idx="1411">
                  <c:v>34935</c:v>
                </c:pt>
                <c:pt idx="1412">
                  <c:v>34936</c:v>
                </c:pt>
                <c:pt idx="1413">
                  <c:v>34939</c:v>
                </c:pt>
                <c:pt idx="1414">
                  <c:v>34942</c:v>
                </c:pt>
                <c:pt idx="1415">
                  <c:v>34943</c:v>
                </c:pt>
                <c:pt idx="1416">
                  <c:v>34946</c:v>
                </c:pt>
                <c:pt idx="1417">
                  <c:v>34947</c:v>
                </c:pt>
                <c:pt idx="1418">
                  <c:v>34948</c:v>
                </c:pt>
                <c:pt idx="1419">
                  <c:v>34949</c:v>
                </c:pt>
                <c:pt idx="1420">
                  <c:v>34950</c:v>
                </c:pt>
                <c:pt idx="1421">
                  <c:v>34953</c:v>
                </c:pt>
                <c:pt idx="1422">
                  <c:v>34954</c:v>
                </c:pt>
                <c:pt idx="1423">
                  <c:v>34955</c:v>
                </c:pt>
                <c:pt idx="1424">
                  <c:v>34956</c:v>
                </c:pt>
                <c:pt idx="1425">
                  <c:v>34957</c:v>
                </c:pt>
                <c:pt idx="1426">
                  <c:v>34960</c:v>
                </c:pt>
                <c:pt idx="1427">
                  <c:v>34961</c:v>
                </c:pt>
                <c:pt idx="1428">
                  <c:v>34962</c:v>
                </c:pt>
                <c:pt idx="1429">
                  <c:v>34963</c:v>
                </c:pt>
                <c:pt idx="1430">
                  <c:v>34964</c:v>
                </c:pt>
                <c:pt idx="1431">
                  <c:v>34967</c:v>
                </c:pt>
                <c:pt idx="1432">
                  <c:v>34968</c:v>
                </c:pt>
                <c:pt idx="1433">
                  <c:v>34969</c:v>
                </c:pt>
                <c:pt idx="1434">
                  <c:v>34970</c:v>
                </c:pt>
                <c:pt idx="1435">
                  <c:v>34971</c:v>
                </c:pt>
                <c:pt idx="1436">
                  <c:v>34976</c:v>
                </c:pt>
                <c:pt idx="1437">
                  <c:v>34977</c:v>
                </c:pt>
                <c:pt idx="1438">
                  <c:v>34978</c:v>
                </c:pt>
                <c:pt idx="1439">
                  <c:v>34981</c:v>
                </c:pt>
                <c:pt idx="1440">
                  <c:v>34982</c:v>
                </c:pt>
                <c:pt idx="1441">
                  <c:v>34983</c:v>
                </c:pt>
                <c:pt idx="1442">
                  <c:v>34984</c:v>
                </c:pt>
                <c:pt idx="1443">
                  <c:v>34985</c:v>
                </c:pt>
                <c:pt idx="1444">
                  <c:v>34988</c:v>
                </c:pt>
                <c:pt idx="1445">
                  <c:v>34989</c:v>
                </c:pt>
                <c:pt idx="1446">
                  <c:v>34990</c:v>
                </c:pt>
                <c:pt idx="1447">
                  <c:v>34991</c:v>
                </c:pt>
                <c:pt idx="1448">
                  <c:v>34992</c:v>
                </c:pt>
                <c:pt idx="1449">
                  <c:v>34995</c:v>
                </c:pt>
                <c:pt idx="1450">
                  <c:v>34998</c:v>
                </c:pt>
                <c:pt idx="1451">
                  <c:v>34999</c:v>
                </c:pt>
                <c:pt idx="1452">
                  <c:v>35002</c:v>
                </c:pt>
                <c:pt idx="1453">
                  <c:v>35003</c:v>
                </c:pt>
                <c:pt idx="1454">
                  <c:v>35004</c:v>
                </c:pt>
                <c:pt idx="1455">
                  <c:v>35005</c:v>
                </c:pt>
                <c:pt idx="1456">
                  <c:v>35006</c:v>
                </c:pt>
                <c:pt idx="1457">
                  <c:v>35009</c:v>
                </c:pt>
                <c:pt idx="1458">
                  <c:v>35011</c:v>
                </c:pt>
                <c:pt idx="1459">
                  <c:v>35012</c:v>
                </c:pt>
                <c:pt idx="1460">
                  <c:v>35013</c:v>
                </c:pt>
                <c:pt idx="1461">
                  <c:v>35016</c:v>
                </c:pt>
                <c:pt idx="1462">
                  <c:v>35017</c:v>
                </c:pt>
                <c:pt idx="1463">
                  <c:v>35018</c:v>
                </c:pt>
                <c:pt idx="1464">
                  <c:v>35019</c:v>
                </c:pt>
                <c:pt idx="1465">
                  <c:v>35020</c:v>
                </c:pt>
                <c:pt idx="1466">
                  <c:v>35023</c:v>
                </c:pt>
                <c:pt idx="1467">
                  <c:v>35024</c:v>
                </c:pt>
                <c:pt idx="1468">
                  <c:v>35025</c:v>
                </c:pt>
                <c:pt idx="1469">
                  <c:v>35026</c:v>
                </c:pt>
                <c:pt idx="1470">
                  <c:v>35027</c:v>
                </c:pt>
                <c:pt idx="1471">
                  <c:v>35030</c:v>
                </c:pt>
                <c:pt idx="1472">
                  <c:v>35031</c:v>
                </c:pt>
                <c:pt idx="1473">
                  <c:v>35032</c:v>
                </c:pt>
                <c:pt idx="1474">
                  <c:v>35033</c:v>
                </c:pt>
                <c:pt idx="1475">
                  <c:v>35034</c:v>
                </c:pt>
                <c:pt idx="1476">
                  <c:v>35037</c:v>
                </c:pt>
                <c:pt idx="1477">
                  <c:v>35038</c:v>
                </c:pt>
                <c:pt idx="1478">
                  <c:v>35039</c:v>
                </c:pt>
                <c:pt idx="1479">
                  <c:v>35040</c:v>
                </c:pt>
                <c:pt idx="1480">
                  <c:v>35041</c:v>
                </c:pt>
                <c:pt idx="1481">
                  <c:v>35044</c:v>
                </c:pt>
                <c:pt idx="1482">
                  <c:v>35045</c:v>
                </c:pt>
                <c:pt idx="1483">
                  <c:v>35046</c:v>
                </c:pt>
                <c:pt idx="1484">
                  <c:v>35047</c:v>
                </c:pt>
                <c:pt idx="1485">
                  <c:v>35048</c:v>
                </c:pt>
                <c:pt idx="1486">
                  <c:v>35051</c:v>
                </c:pt>
                <c:pt idx="1487">
                  <c:v>35052</c:v>
                </c:pt>
                <c:pt idx="1488">
                  <c:v>35053</c:v>
                </c:pt>
                <c:pt idx="1489">
                  <c:v>35054</c:v>
                </c:pt>
                <c:pt idx="1490">
                  <c:v>35055</c:v>
                </c:pt>
                <c:pt idx="1491">
                  <c:v>35065</c:v>
                </c:pt>
                <c:pt idx="1492">
                  <c:v>35066</c:v>
                </c:pt>
                <c:pt idx="1493">
                  <c:v>35067</c:v>
                </c:pt>
                <c:pt idx="1494">
                  <c:v>35068</c:v>
                </c:pt>
                <c:pt idx="1495">
                  <c:v>35069</c:v>
                </c:pt>
                <c:pt idx="1496">
                  <c:v>35072</c:v>
                </c:pt>
                <c:pt idx="1497">
                  <c:v>35073</c:v>
                </c:pt>
                <c:pt idx="1498">
                  <c:v>35074</c:v>
                </c:pt>
                <c:pt idx="1499">
                  <c:v>35075</c:v>
                </c:pt>
                <c:pt idx="1500">
                  <c:v>35076</c:v>
                </c:pt>
                <c:pt idx="1501">
                  <c:v>35079</c:v>
                </c:pt>
                <c:pt idx="1502">
                  <c:v>35080</c:v>
                </c:pt>
                <c:pt idx="1503">
                  <c:v>35081</c:v>
                </c:pt>
                <c:pt idx="1504">
                  <c:v>35082</c:v>
                </c:pt>
                <c:pt idx="1505">
                  <c:v>35083</c:v>
                </c:pt>
                <c:pt idx="1506">
                  <c:v>35086</c:v>
                </c:pt>
                <c:pt idx="1507">
                  <c:v>35087</c:v>
                </c:pt>
                <c:pt idx="1508">
                  <c:v>35088</c:v>
                </c:pt>
                <c:pt idx="1509">
                  <c:v>35089</c:v>
                </c:pt>
                <c:pt idx="1510">
                  <c:v>35093</c:v>
                </c:pt>
                <c:pt idx="1511">
                  <c:v>35094</c:v>
                </c:pt>
                <c:pt idx="1512">
                  <c:v>35095</c:v>
                </c:pt>
                <c:pt idx="1513">
                  <c:v>35096</c:v>
                </c:pt>
                <c:pt idx="1514">
                  <c:v>35097</c:v>
                </c:pt>
                <c:pt idx="1515">
                  <c:v>35100</c:v>
                </c:pt>
                <c:pt idx="1516">
                  <c:v>35101</c:v>
                </c:pt>
                <c:pt idx="1517">
                  <c:v>35102</c:v>
                </c:pt>
                <c:pt idx="1518">
                  <c:v>35103</c:v>
                </c:pt>
                <c:pt idx="1519">
                  <c:v>35104</c:v>
                </c:pt>
                <c:pt idx="1520">
                  <c:v>35107</c:v>
                </c:pt>
                <c:pt idx="1521">
                  <c:v>35108</c:v>
                </c:pt>
                <c:pt idx="1522">
                  <c:v>35109</c:v>
                </c:pt>
                <c:pt idx="1523">
                  <c:v>35110</c:v>
                </c:pt>
                <c:pt idx="1524">
                  <c:v>35111</c:v>
                </c:pt>
                <c:pt idx="1525">
                  <c:v>35114</c:v>
                </c:pt>
                <c:pt idx="1526">
                  <c:v>35115</c:v>
                </c:pt>
                <c:pt idx="1527">
                  <c:v>35117</c:v>
                </c:pt>
                <c:pt idx="1528">
                  <c:v>35118</c:v>
                </c:pt>
                <c:pt idx="1529">
                  <c:v>35121</c:v>
                </c:pt>
                <c:pt idx="1530">
                  <c:v>35122</c:v>
                </c:pt>
                <c:pt idx="1531">
                  <c:v>35123</c:v>
                </c:pt>
                <c:pt idx="1532">
                  <c:v>35124</c:v>
                </c:pt>
                <c:pt idx="1533">
                  <c:v>35125</c:v>
                </c:pt>
                <c:pt idx="1534">
                  <c:v>35128</c:v>
                </c:pt>
                <c:pt idx="1535">
                  <c:v>35130</c:v>
                </c:pt>
                <c:pt idx="1536">
                  <c:v>35131</c:v>
                </c:pt>
                <c:pt idx="1537">
                  <c:v>35132</c:v>
                </c:pt>
                <c:pt idx="1538">
                  <c:v>35135</c:v>
                </c:pt>
                <c:pt idx="1539">
                  <c:v>35136</c:v>
                </c:pt>
                <c:pt idx="1540">
                  <c:v>35137</c:v>
                </c:pt>
                <c:pt idx="1541">
                  <c:v>35138</c:v>
                </c:pt>
                <c:pt idx="1542">
                  <c:v>35139</c:v>
                </c:pt>
                <c:pt idx="1543">
                  <c:v>35142</c:v>
                </c:pt>
                <c:pt idx="1544">
                  <c:v>35143</c:v>
                </c:pt>
                <c:pt idx="1545">
                  <c:v>35145</c:v>
                </c:pt>
                <c:pt idx="1546">
                  <c:v>35146</c:v>
                </c:pt>
                <c:pt idx="1547">
                  <c:v>35149</c:v>
                </c:pt>
                <c:pt idx="1548">
                  <c:v>35150</c:v>
                </c:pt>
                <c:pt idx="1549">
                  <c:v>35151</c:v>
                </c:pt>
                <c:pt idx="1550">
                  <c:v>35153</c:v>
                </c:pt>
                <c:pt idx="1551">
                  <c:v>35157</c:v>
                </c:pt>
                <c:pt idx="1552">
                  <c:v>35158</c:v>
                </c:pt>
                <c:pt idx="1553">
                  <c:v>35159</c:v>
                </c:pt>
                <c:pt idx="1554">
                  <c:v>35160</c:v>
                </c:pt>
                <c:pt idx="1555">
                  <c:v>35163</c:v>
                </c:pt>
                <c:pt idx="1556">
                  <c:v>35164</c:v>
                </c:pt>
                <c:pt idx="1557">
                  <c:v>35165</c:v>
                </c:pt>
                <c:pt idx="1558">
                  <c:v>35166</c:v>
                </c:pt>
                <c:pt idx="1559">
                  <c:v>35167</c:v>
                </c:pt>
                <c:pt idx="1560">
                  <c:v>35170</c:v>
                </c:pt>
                <c:pt idx="1561">
                  <c:v>35171</c:v>
                </c:pt>
                <c:pt idx="1562">
                  <c:v>35172</c:v>
                </c:pt>
                <c:pt idx="1563">
                  <c:v>35173</c:v>
                </c:pt>
                <c:pt idx="1564">
                  <c:v>35177</c:v>
                </c:pt>
                <c:pt idx="1565">
                  <c:v>35178</c:v>
                </c:pt>
                <c:pt idx="1566">
                  <c:v>35179</c:v>
                </c:pt>
                <c:pt idx="1567">
                  <c:v>35180</c:v>
                </c:pt>
                <c:pt idx="1568">
                  <c:v>35181</c:v>
                </c:pt>
                <c:pt idx="1569">
                  <c:v>35185</c:v>
                </c:pt>
                <c:pt idx="1570">
                  <c:v>35187</c:v>
                </c:pt>
                <c:pt idx="1571">
                  <c:v>35188</c:v>
                </c:pt>
                <c:pt idx="1572">
                  <c:v>35191</c:v>
                </c:pt>
                <c:pt idx="1573">
                  <c:v>35193</c:v>
                </c:pt>
                <c:pt idx="1574">
                  <c:v>35194</c:v>
                </c:pt>
                <c:pt idx="1575">
                  <c:v>35195</c:v>
                </c:pt>
                <c:pt idx="1576">
                  <c:v>35198</c:v>
                </c:pt>
                <c:pt idx="1577">
                  <c:v>35199</c:v>
                </c:pt>
                <c:pt idx="1578">
                  <c:v>35200</c:v>
                </c:pt>
                <c:pt idx="1579">
                  <c:v>35201</c:v>
                </c:pt>
                <c:pt idx="1580">
                  <c:v>35202</c:v>
                </c:pt>
                <c:pt idx="1581">
                  <c:v>35205</c:v>
                </c:pt>
                <c:pt idx="1582">
                  <c:v>35206</c:v>
                </c:pt>
                <c:pt idx="1583">
                  <c:v>35207</c:v>
                </c:pt>
                <c:pt idx="1584">
                  <c:v>35208</c:v>
                </c:pt>
                <c:pt idx="1585">
                  <c:v>35209</c:v>
                </c:pt>
                <c:pt idx="1586">
                  <c:v>35212</c:v>
                </c:pt>
                <c:pt idx="1587">
                  <c:v>35213</c:v>
                </c:pt>
                <c:pt idx="1588">
                  <c:v>35214</c:v>
                </c:pt>
                <c:pt idx="1589">
                  <c:v>35215</c:v>
                </c:pt>
                <c:pt idx="1590">
                  <c:v>35216</c:v>
                </c:pt>
                <c:pt idx="1591">
                  <c:v>35219</c:v>
                </c:pt>
                <c:pt idx="1592">
                  <c:v>35220</c:v>
                </c:pt>
                <c:pt idx="1593">
                  <c:v>35221</c:v>
                </c:pt>
                <c:pt idx="1594">
                  <c:v>35222</c:v>
                </c:pt>
                <c:pt idx="1595">
                  <c:v>35223</c:v>
                </c:pt>
                <c:pt idx="1596">
                  <c:v>35226</c:v>
                </c:pt>
                <c:pt idx="1597">
                  <c:v>35227</c:v>
                </c:pt>
                <c:pt idx="1598">
                  <c:v>35228</c:v>
                </c:pt>
                <c:pt idx="1599">
                  <c:v>35229</c:v>
                </c:pt>
                <c:pt idx="1600">
                  <c:v>35230</c:v>
                </c:pt>
                <c:pt idx="1601">
                  <c:v>35233</c:v>
                </c:pt>
                <c:pt idx="1602">
                  <c:v>35234</c:v>
                </c:pt>
                <c:pt idx="1603">
                  <c:v>35235</c:v>
                </c:pt>
                <c:pt idx="1604">
                  <c:v>35236</c:v>
                </c:pt>
                <c:pt idx="1605">
                  <c:v>35237</c:v>
                </c:pt>
                <c:pt idx="1606">
                  <c:v>35240</c:v>
                </c:pt>
                <c:pt idx="1607">
                  <c:v>35241</c:v>
                </c:pt>
                <c:pt idx="1608">
                  <c:v>35242</c:v>
                </c:pt>
                <c:pt idx="1609">
                  <c:v>35243</c:v>
                </c:pt>
                <c:pt idx="1610">
                  <c:v>35244</c:v>
                </c:pt>
                <c:pt idx="1611">
                  <c:v>35247</c:v>
                </c:pt>
                <c:pt idx="1612">
                  <c:v>35248</c:v>
                </c:pt>
                <c:pt idx="1613">
                  <c:v>35249</c:v>
                </c:pt>
                <c:pt idx="1614">
                  <c:v>35250</c:v>
                </c:pt>
                <c:pt idx="1615">
                  <c:v>35251</c:v>
                </c:pt>
                <c:pt idx="1616">
                  <c:v>35254</c:v>
                </c:pt>
                <c:pt idx="1617">
                  <c:v>35255</c:v>
                </c:pt>
                <c:pt idx="1618">
                  <c:v>35256</c:v>
                </c:pt>
                <c:pt idx="1619">
                  <c:v>35257</c:v>
                </c:pt>
                <c:pt idx="1620">
                  <c:v>35258</c:v>
                </c:pt>
                <c:pt idx="1621">
                  <c:v>35261</c:v>
                </c:pt>
                <c:pt idx="1622">
                  <c:v>35262</c:v>
                </c:pt>
                <c:pt idx="1623">
                  <c:v>35263</c:v>
                </c:pt>
                <c:pt idx="1624">
                  <c:v>35264</c:v>
                </c:pt>
                <c:pt idx="1625">
                  <c:v>35265</c:v>
                </c:pt>
                <c:pt idx="1626">
                  <c:v>35268</c:v>
                </c:pt>
                <c:pt idx="1627">
                  <c:v>35269</c:v>
                </c:pt>
                <c:pt idx="1628">
                  <c:v>35270</c:v>
                </c:pt>
                <c:pt idx="1629">
                  <c:v>35271</c:v>
                </c:pt>
                <c:pt idx="1630">
                  <c:v>35272</c:v>
                </c:pt>
                <c:pt idx="1631">
                  <c:v>35275</c:v>
                </c:pt>
                <c:pt idx="1632">
                  <c:v>35276</c:v>
                </c:pt>
                <c:pt idx="1633">
                  <c:v>35277</c:v>
                </c:pt>
                <c:pt idx="1634">
                  <c:v>35278</c:v>
                </c:pt>
                <c:pt idx="1635">
                  <c:v>35279</c:v>
                </c:pt>
                <c:pt idx="1636">
                  <c:v>35282</c:v>
                </c:pt>
                <c:pt idx="1637">
                  <c:v>35283</c:v>
                </c:pt>
                <c:pt idx="1638">
                  <c:v>35284</c:v>
                </c:pt>
                <c:pt idx="1639">
                  <c:v>35285</c:v>
                </c:pt>
                <c:pt idx="1640">
                  <c:v>35286</c:v>
                </c:pt>
                <c:pt idx="1641">
                  <c:v>35289</c:v>
                </c:pt>
                <c:pt idx="1642">
                  <c:v>35290</c:v>
                </c:pt>
                <c:pt idx="1643">
                  <c:v>35291</c:v>
                </c:pt>
                <c:pt idx="1644">
                  <c:v>35293</c:v>
                </c:pt>
                <c:pt idx="1645">
                  <c:v>35296</c:v>
                </c:pt>
                <c:pt idx="1646">
                  <c:v>35297</c:v>
                </c:pt>
                <c:pt idx="1647">
                  <c:v>35298</c:v>
                </c:pt>
                <c:pt idx="1648">
                  <c:v>35299</c:v>
                </c:pt>
                <c:pt idx="1649">
                  <c:v>35300</c:v>
                </c:pt>
                <c:pt idx="1650">
                  <c:v>35303</c:v>
                </c:pt>
                <c:pt idx="1651">
                  <c:v>35304</c:v>
                </c:pt>
                <c:pt idx="1652">
                  <c:v>35306</c:v>
                </c:pt>
                <c:pt idx="1653">
                  <c:v>35307</c:v>
                </c:pt>
                <c:pt idx="1654">
                  <c:v>35310</c:v>
                </c:pt>
                <c:pt idx="1655">
                  <c:v>35311</c:v>
                </c:pt>
                <c:pt idx="1656">
                  <c:v>35312</c:v>
                </c:pt>
                <c:pt idx="1657">
                  <c:v>35314</c:v>
                </c:pt>
                <c:pt idx="1658">
                  <c:v>35317</c:v>
                </c:pt>
                <c:pt idx="1659">
                  <c:v>35318</c:v>
                </c:pt>
                <c:pt idx="1660">
                  <c:v>35319</c:v>
                </c:pt>
                <c:pt idx="1661">
                  <c:v>35320</c:v>
                </c:pt>
                <c:pt idx="1662">
                  <c:v>35321</c:v>
                </c:pt>
                <c:pt idx="1663">
                  <c:v>35326</c:v>
                </c:pt>
                <c:pt idx="1664">
                  <c:v>35327</c:v>
                </c:pt>
                <c:pt idx="1665">
                  <c:v>35328</c:v>
                </c:pt>
                <c:pt idx="1666">
                  <c:v>35331</c:v>
                </c:pt>
                <c:pt idx="1667">
                  <c:v>35332</c:v>
                </c:pt>
                <c:pt idx="1668">
                  <c:v>35333</c:v>
                </c:pt>
                <c:pt idx="1669">
                  <c:v>35334</c:v>
                </c:pt>
                <c:pt idx="1670">
                  <c:v>35335</c:v>
                </c:pt>
                <c:pt idx="1671">
                  <c:v>35338</c:v>
                </c:pt>
                <c:pt idx="1672">
                  <c:v>35339</c:v>
                </c:pt>
                <c:pt idx="1673">
                  <c:v>35341</c:v>
                </c:pt>
                <c:pt idx="1674">
                  <c:v>35342</c:v>
                </c:pt>
                <c:pt idx="1675">
                  <c:v>35345</c:v>
                </c:pt>
                <c:pt idx="1676">
                  <c:v>35346</c:v>
                </c:pt>
                <c:pt idx="1677">
                  <c:v>35347</c:v>
                </c:pt>
                <c:pt idx="1678">
                  <c:v>35348</c:v>
                </c:pt>
                <c:pt idx="1679">
                  <c:v>35349</c:v>
                </c:pt>
                <c:pt idx="1680">
                  <c:v>35352</c:v>
                </c:pt>
                <c:pt idx="1681">
                  <c:v>35353</c:v>
                </c:pt>
                <c:pt idx="1682">
                  <c:v>35354</c:v>
                </c:pt>
                <c:pt idx="1683">
                  <c:v>35355</c:v>
                </c:pt>
                <c:pt idx="1684">
                  <c:v>35356</c:v>
                </c:pt>
                <c:pt idx="1685">
                  <c:v>35360</c:v>
                </c:pt>
                <c:pt idx="1686">
                  <c:v>35361</c:v>
                </c:pt>
                <c:pt idx="1687">
                  <c:v>35362</c:v>
                </c:pt>
                <c:pt idx="1688">
                  <c:v>35363</c:v>
                </c:pt>
                <c:pt idx="1689">
                  <c:v>35366</c:v>
                </c:pt>
                <c:pt idx="1690">
                  <c:v>35367</c:v>
                </c:pt>
                <c:pt idx="1691">
                  <c:v>35368</c:v>
                </c:pt>
                <c:pt idx="1692">
                  <c:v>35369</c:v>
                </c:pt>
                <c:pt idx="1693">
                  <c:v>35370</c:v>
                </c:pt>
                <c:pt idx="1694">
                  <c:v>35373</c:v>
                </c:pt>
                <c:pt idx="1695">
                  <c:v>35374</c:v>
                </c:pt>
                <c:pt idx="1696">
                  <c:v>35375</c:v>
                </c:pt>
                <c:pt idx="1697">
                  <c:v>35376</c:v>
                </c:pt>
                <c:pt idx="1698">
                  <c:v>35379</c:v>
                </c:pt>
                <c:pt idx="1699">
                  <c:v>35382</c:v>
                </c:pt>
                <c:pt idx="1700">
                  <c:v>35383</c:v>
                </c:pt>
                <c:pt idx="1701">
                  <c:v>35384</c:v>
                </c:pt>
                <c:pt idx="1702">
                  <c:v>35387</c:v>
                </c:pt>
                <c:pt idx="1703">
                  <c:v>35388</c:v>
                </c:pt>
                <c:pt idx="1704">
                  <c:v>35389</c:v>
                </c:pt>
                <c:pt idx="1705">
                  <c:v>35390</c:v>
                </c:pt>
                <c:pt idx="1706">
                  <c:v>35391</c:v>
                </c:pt>
                <c:pt idx="1707">
                  <c:v>35394</c:v>
                </c:pt>
                <c:pt idx="1708">
                  <c:v>35395</c:v>
                </c:pt>
                <c:pt idx="1709">
                  <c:v>35396</c:v>
                </c:pt>
                <c:pt idx="1710">
                  <c:v>35397</c:v>
                </c:pt>
                <c:pt idx="1711">
                  <c:v>35398</c:v>
                </c:pt>
                <c:pt idx="1712">
                  <c:v>35401</c:v>
                </c:pt>
                <c:pt idx="1713">
                  <c:v>35402</c:v>
                </c:pt>
                <c:pt idx="1714">
                  <c:v>35403</c:v>
                </c:pt>
                <c:pt idx="1715">
                  <c:v>35404</c:v>
                </c:pt>
                <c:pt idx="1716">
                  <c:v>35405</c:v>
                </c:pt>
                <c:pt idx="1717">
                  <c:v>35408</c:v>
                </c:pt>
                <c:pt idx="1718">
                  <c:v>35409</c:v>
                </c:pt>
                <c:pt idx="1719">
                  <c:v>35410</c:v>
                </c:pt>
                <c:pt idx="1720">
                  <c:v>35411</c:v>
                </c:pt>
                <c:pt idx="1721">
                  <c:v>35412</c:v>
                </c:pt>
                <c:pt idx="1722">
                  <c:v>35415</c:v>
                </c:pt>
                <c:pt idx="1723">
                  <c:v>35416</c:v>
                </c:pt>
                <c:pt idx="1724">
                  <c:v>35417</c:v>
                </c:pt>
                <c:pt idx="1725">
                  <c:v>35418</c:v>
                </c:pt>
                <c:pt idx="1726">
                  <c:v>35419</c:v>
                </c:pt>
                <c:pt idx="1727">
                  <c:v>35422</c:v>
                </c:pt>
                <c:pt idx="1728">
                  <c:v>35423</c:v>
                </c:pt>
                <c:pt idx="1729">
                  <c:v>35431</c:v>
                </c:pt>
                <c:pt idx="1730">
                  <c:v>35432</c:v>
                </c:pt>
                <c:pt idx="1731">
                  <c:v>35433</c:v>
                </c:pt>
                <c:pt idx="1732">
                  <c:v>35436</c:v>
                </c:pt>
                <c:pt idx="1733">
                  <c:v>35437</c:v>
                </c:pt>
                <c:pt idx="1734">
                  <c:v>35438</c:v>
                </c:pt>
                <c:pt idx="1735">
                  <c:v>35439</c:v>
                </c:pt>
                <c:pt idx="1736">
                  <c:v>35440</c:v>
                </c:pt>
                <c:pt idx="1737">
                  <c:v>35443</c:v>
                </c:pt>
                <c:pt idx="1738">
                  <c:v>35444</c:v>
                </c:pt>
                <c:pt idx="1739">
                  <c:v>35445</c:v>
                </c:pt>
                <c:pt idx="1740">
                  <c:v>35446</c:v>
                </c:pt>
                <c:pt idx="1741">
                  <c:v>35447</c:v>
                </c:pt>
                <c:pt idx="1742">
                  <c:v>35450</c:v>
                </c:pt>
                <c:pt idx="1743">
                  <c:v>35451</c:v>
                </c:pt>
                <c:pt idx="1744">
                  <c:v>35452</c:v>
                </c:pt>
                <c:pt idx="1745">
                  <c:v>35454</c:v>
                </c:pt>
                <c:pt idx="1746">
                  <c:v>35457</c:v>
                </c:pt>
                <c:pt idx="1747">
                  <c:v>35458</c:v>
                </c:pt>
                <c:pt idx="1748">
                  <c:v>35459</c:v>
                </c:pt>
                <c:pt idx="1749">
                  <c:v>35460</c:v>
                </c:pt>
                <c:pt idx="1750">
                  <c:v>35461</c:v>
                </c:pt>
                <c:pt idx="1751">
                  <c:v>35464</c:v>
                </c:pt>
                <c:pt idx="1752">
                  <c:v>35465</c:v>
                </c:pt>
                <c:pt idx="1753">
                  <c:v>35466</c:v>
                </c:pt>
                <c:pt idx="1754">
                  <c:v>35467</c:v>
                </c:pt>
                <c:pt idx="1755">
                  <c:v>35468</c:v>
                </c:pt>
                <c:pt idx="1756">
                  <c:v>35471</c:v>
                </c:pt>
                <c:pt idx="1757">
                  <c:v>35472</c:v>
                </c:pt>
                <c:pt idx="1758">
                  <c:v>35473</c:v>
                </c:pt>
                <c:pt idx="1759">
                  <c:v>35474</c:v>
                </c:pt>
                <c:pt idx="1760">
                  <c:v>35475</c:v>
                </c:pt>
                <c:pt idx="1761">
                  <c:v>35478</c:v>
                </c:pt>
                <c:pt idx="1762">
                  <c:v>35479</c:v>
                </c:pt>
                <c:pt idx="1763">
                  <c:v>35480</c:v>
                </c:pt>
                <c:pt idx="1764">
                  <c:v>35481</c:v>
                </c:pt>
                <c:pt idx="1765">
                  <c:v>35482</c:v>
                </c:pt>
                <c:pt idx="1766">
                  <c:v>35485</c:v>
                </c:pt>
                <c:pt idx="1767">
                  <c:v>35486</c:v>
                </c:pt>
                <c:pt idx="1768">
                  <c:v>35487</c:v>
                </c:pt>
                <c:pt idx="1769">
                  <c:v>35488</c:v>
                </c:pt>
                <c:pt idx="1770">
                  <c:v>35489</c:v>
                </c:pt>
                <c:pt idx="1771">
                  <c:v>35490</c:v>
                </c:pt>
                <c:pt idx="1772">
                  <c:v>35492</c:v>
                </c:pt>
                <c:pt idx="1773">
                  <c:v>35493</c:v>
                </c:pt>
                <c:pt idx="1774">
                  <c:v>35494</c:v>
                </c:pt>
                <c:pt idx="1775">
                  <c:v>35495</c:v>
                </c:pt>
                <c:pt idx="1776">
                  <c:v>35499</c:v>
                </c:pt>
                <c:pt idx="1777">
                  <c:v>35500</c:v>
                </c:pt>
                <c:pt idx="1778">
                  <c:v>35501</c:v>
                </c:pt>
                <c:pt idx="1779">
                  <c:v>35502</c:v>
                </c:pt>
                <c:pt idx="1780">
                  <c:v>35503</c:v>
                </c:pt>
                <c:pt idx="1781">
                  <c:v>35506</c:v>
                </c:pt>
                <c:pt idx="1782">
                  <c:v>35507</c:v>
                </c:pt>
                <c:pt idx="1783">
                  <c:v>35508</c:v>
                </c:pt>
                <c:pt idx="1784">
                  <c:v>35509</c:v>
                </c:pt>
                <c:pt idx="1785">
                  <c:v>35510</c:v>
                </c:pt>
                <c:pt idx="1786">
                  <c:v>35514</c:v>
                </c:pt>
                <c:pt idx="1787">
                  <c:v>35515</c:v>
                </c:pt>
                <c:pt idx="1788">
                  <c:v>35516</c:v>
                </c:pt>
                <c:pt idx="1789">
                  <c:v>35517</c:v>
                </c:pt>
                <c:pt idx="1790">
                  <c:v>35520</c:v>
                </c:pt>
                <c:pt idx="1791">
                  <c:v>35521</c:v>
                </c:pt>
                <c:pt idx="1792">
                  <c:v>35522</c:v>
                </c:pt>
                <c:pt idx="1793">
                  <c:v>35523</c:v>
                </c:pt>
                <c:pt idx="1794">
                  <c:v>35524</c:v>
                </c:pt>
                <c:pt idx="1795">
                  <c:v>35527</c:v>
                </c:pt>
                <c:pt idx="1796">
                  <c:v>35529</c:v>
                </c:pt>
                <c:pt idx="1797">
                  <c:v>35530</c:v>
                </c:pt>
                <c:pt idx="1798">
                  <c:v>35531</c:v>
                </c:pt>
                <c:pt idx="1799">
                  <c:v>35532</c:v>
                </c:pt>
                <c:pt idx="1800">
                  <c:v>35535</c:v>
                </c:pt>
                <c:pt idx="1801">
                  <c:v>35537</c:v>
                </c:pt>
                <c:pt idx="1802">
                  <c:v>35541</c:v>
                </c:pt>
                <c:pt idx="1803">
                  <c:v>35542</c:v>
                </c:pt>
                <c:pt idx="1804">
                  <c:v>35543</c:v>
                </c:pt>
                <c:pt idx="1805">
                  <c:v>35544</c:v>
                </c:pt>
                <c:pt idx="1806">
                  <c:v>35545</c:v>
                </c:pt>
                <c:pt idx="1807">
                  <c:v>35548</c:v>
                </c:pt>
                <c:pt idx="1808">
                  <c:v>35549</c:v>
                </c:pt>
                <c:pt idx="1809">
                  <c:v>35550</c:v>
                </c:pt>
                <c:pt idx="1810">
                  <c:v>35552</c:v>
                </c:pt>
                <c:pt idx="1811">
                  <c:v>35555</c:v>
                </c:pt>
                <c:pt idx="1812">
                  <c:v>35556</c:v>
                </c:pt>
                <c:pt idx="1813">
                  <c:v>35557</c:v>
                </c:pt>
                <c:pt idx="1814">
                  <c:v>35559</c:v>
                </c:pt>
                <c:pt idx="1815">
                  <c:v>35562</c:v>
                </c:pt>
                <c:pt idx="1816">
                  <c:v>35563</c:v>
                </c:pt>
                <c:pt idx="1817">
                  <c:v>35564</c:v>
                </c:pt>
                <c:pt idx="1818">
                  <c:v>35565</c:v>
                </c:pt>
                <c:pt idx="1819">
                  <c:v>35566</c:v>
                </c:pt>
                <c:pt idx="1820">
                  <c:v>35569</c:v>
                </c:pt>
                <c:pt idx="1821">
                  <c:v>35570</c:v>
                </c:pt>
                <c:pt idx="1822">
                  <c:v>35571</c:v>
                </c:pt>
                <c:pt idx="1823">
                  <c:v>35572</c:v>
                </c:pt>
                <c:pt idx="1824">
                  <c:v>35573</c:v>
                </c:pt>
                <c:pt idx="1825">
                  <c:v>35576</c:v>
                </c:pt>
                <c:pt idx="1826">
                  <c:v>35577</c:v>
                </c:pt>
                <c:pt idx="1827">
                  <c:v>35578</c:v>
                </c:pt>
                <c:pt idx="1828">
                  <c:v>35579</c:v>
                </c:pt>
                <c:pt idx="1829">
                  <c:v>35580</c:v>
                </c:pt>
                <c:pt idx="1830">
                  <c:v>35583</c:v>
                </c:pt>
                <c:pt idx="1831">
                  <c:v>35584</c:v>
                </c:pt>
                <c:pt idx="1832">
                  <c:v>35585</c:v>
                </c:pt>
                <c:pt idx="1833">
                  <c:v>35586</c:v>
                </c:pt>
                <c:pt idx="1834">
                  <c:v>35587</c:v>
                </c:pt>
                <c:pt idx="1835">
                  <c:v>35590</c:v>
                </c:pt>
                <c:pt idx="1836">
                  <c:v>35591</c:v>
                </c:pt>
                <c:pt idx="1837">
                  <c:v>35592</c:v>
                </c:pt>
                <c:pt idx="1838">
                  <c:v>35593</c:v>
                </c:pt>
                <c:pt idx="1839">
                  <c:v>35594</c:v>
                </c:pt>
                <c:pt idx="1840">
                  <c:v>35597</c:v>
                </c:pt>
                <c:pt idx="1841">
                  <c:v>35598</c:v>
                </c:pt>
                <c:pt idx="1842">
                  <c:v>35599</c:v>
                </c:pt>
                <c:pt idx="1843">
                  <c:v>35600</c:v>
                </c:pt>
                <c:pt idx="1844">
                  <c:v>35601</c:v>
                </c:pt>
                <c:pt idx="1845">
                  <c:v>35604</c:v>
                </c:pt>
                <c:pt idx="1846">
                  <c:v>35605</c:v>
                </c:pt>
                <c:pt idx="1847">
                  <c:v>35606</c:v>
                </c:pt>
                <c:pt idx="1848">
                  <c:v>35607</c:v>
                </c:pt>
                <c:pt idx="1849">
                  <c:v>35608</c:v>
                </c:pt>
                <c:pt idx="1850">
                  <c:v>35611</c:v>
                </c:pt>
                <c:pt idx="1851">
                  <c:v>35612</c:v>
                </c:pt>
                <c:pt idx="1852">
                  <c:v>35613</c:v>
                </c:pt>
                <c:pt idx="1853">
                  <c:v>35614</c:v>
                </c:pt>
                <c:pt idx="1854">
                  <c:v>35615</c:v>
                </c:pt>
                <c:pt idx="1855">
                  <c:v>35618</c:v>
                </c:pt>
                <c:pt idx="1856">
                  <c:v>35619</c:v>
                </c:pt>
                <c:pt idx="1857">
                  <c:v>35620</c:v>
                </c:pt>
                <c:pt idx="1858">
                  <c:v>35621</c:v>
                </c:pt>
                <c:pt idx="1859">
                  <c:v>35622</c:v>
                </c:pt>
                <c:pt idx="1860">
                  <c:v>35625</c:v>
                </c:pt>
                <c:pt idx="1861">
                  <c:v>35626</c:v>
                </c:pt>
                <c:pt idx="1862">
                  <c:v>35627</c:v>
                </c:pt>
                <c:pt idx="1863">
                  <c:v>35628</c:v>
                </c:pt>
                <c:pt idx="1864">
                  <c:v>35629</c:v>
                </c:pt>
                <c:pt idx="1865">
                  <c:v>35632</c:v>
                </c:pt>
                <c:pt idx="1866">
                  <c:v>35633</c:v>
                </c:pt>
                <c:pt idx="1867">
                  <c:v>35634</c:v>
                </c:pt>
                <c:pt idx="1868">
                  <c:v>35635</c:v>
                </c:pt>
                <c:pt idx="1869">
                  <c:v>35636</c:v>
                </c:pt>
                <c:pt idx="1870">
                  <c:v>35639</c:v>
                </c:pt>
                <c:pt idx="1871">
                  <c:v>35640</c:v>
                </c:pt>
                <c:pt idx="1872">
                  <c:v>35641</c:v>
                </c:pt>
                <c:pt idx="1873">
                  <c:v>35642</c:v>
                </c:pt>
                <c:pt idx="1874">
                  <c:v>35643</c:v>
                </c:pt>
                <c:pt idx="1875">
                  <c:v>35646</c:v>
                </c:pt>
                <c:pt idx="1876">
                  <c:v>35647</c:v>
                </c:pt>
                <c:pt idx="1877">
                  <c:v>35648</c:v>
                </c:pt>
                <c:pt idx="1878">
                  <c:v>35649</c:v>
                </c:pt>
                <c:pt idx="1879">
                  <c:v>35650</c:v>
                </c:pt>
                <c:pt idx="1880">
                  <c:v>35653</c:v>
                </c:pt>
                <c:pt idx="1881">
                  <c:v>35654</c:v>
                </c:pt>
                <c:pt idx="1882">
                  <c:v>35655</c:v>
                </c:pt>
                <c:pt idx="1883">
                  <c:v>35656</c:v>
                </c:pt>
                <c:pt idx="1884">
                  <c:v>35661</c:v>
                </c:pt>
                <c:pt idx="1885">
                  <c:v>35662</c:v>
                </c:pt>
                <c:pt idx="1886">
                  <c:v>35663</c:v>
                </c:pt>
                <c:pt idx="1887">
                  <c:v>35664</c:v>
                </c:pt>
                <c:pt idx="1888">
                  <c:v>35668</c:v>
                </c:pt>
                <c:pt idx="1889">
                  <c:v>35669</c:v>
                </c:pt>
                <c:pt idx="1890">
                  <c:v>35670</c:v>
                </c:pt>
                <c:pt idx="1891">
                  <c:v>35671</c:v>
                </c:pt>
                <c:pt idx="1892">
                  <c:v>35674</c:v>
                </c:pt>
                <c:pt idx="1893">
                  <c:v>35675</c:v>
                </c:pt>
                <c:pt idx="1894">
                  <c:v>35676</c:v>
                </c:pt>
                <c:pt idx="1895">
                  <c:v>35677</c:v>
                </c:pt>
                <c:pt idx="1896">
                  <c:v>35678</c:v>
                </c:pt>
                <c:pt idx="1897">
                  <c:v>35681</c:v>
                </c:pt>
                <c:pt idx="1898">
                  <c:v>35682</c:v>
                </c:pt>
                <c:pt idx="1899">
                  <c:v>35683</c:v>
                </c:pt>
                <c:pt idx="1900">
                  <c:v>35684</c:v>
                </c:pt>
                <c:pt idx="1901">
                  <c:v>35685</c:v>
                </c:pt>
                <c:pt idx="1902">
                  <c:v>35688</c:v>
                </c:pt>
                <c:pt idx="1903">
                  <c:v>35689</c:v>
                </c:pt>
                <c:pt idx="1904">
                  <c:v>35690</c:v>
                </c:pt>
                <c:pt idx="1905">
                  <c:v>35691</c:v>
                </c:pt>
                <c:pt idx="1906">
                  <c:v>35692</c:v>
                </c:pt>
                <c:pt idx="1907">
                  <c:v>35695</c:v>
                </c:pt>
                <c:pt idx="1908">
                  <c:v>35696</c:v>
                </c:pt>
                <c:pt idx="1909">
                  <c:v>35697</c:v>
                </c:pt>
                <c:pt idx="1910">
                  <c:v>35698</c:v>
                </c:pt>
                <c:pt idx="1911">
                  <c:v>35699</c:v>
                </c:pt>
                <c:pt idx="1912">
                  <c:v>35702</c:v>
                </c:pt>
                <c:pt idx="1913">
                  <c:v>35703</c:v>
                </c:pt>
                <c:pt idx="1914">
                  <c:v>35704</c:v>
                </c:pt>
                <c:pt idx="1915">
                  <c:v>35706</c:v>
                </c:pt>
                <c:pt idx="1916">
                  <c:v>35709</c:v>
                </c:pt>
                <c:pt idx="1917">
                  <c:v>35710</c:v>
                </c:pt>
                <c:pt idx="1918">
                  <c:v>35711</c:v>
                </c:pt>
                <c:pt idx="1919">
                  <c:v>35712</c:v>
                </c:pt>
                <c:pt idx="1920">
                  <c:v>35713</c:v>
                </c:pt>
                <c:pt idx="1921">
                  <c:v>35716</c:v>
                </c:pt>
                <c:pt idx="1922">
                  <c:v>35717</c:v>
                </c:pt>
                <c:pt idx="1923">
                  <c:v>35718</c:v>
                </c:pt>
                <c:pt idx="1924">
                  <c:v>35719</c:v>
                </c:pt>
                <c:pt idx="1925">
                  <c:v>35720</c:v>
                </c:pt>
                <c:pt idx="1926">
                  <c:v>35723</c:v>
                </c:pt>
                <c:pt idx="1927">
                  <c:v>35724</c:v>
                </c:pt>
                <c:pt idx="1928">
                  <c:v>35725</c:v>
                </c:pt>
                <c:pt idx="1929">
                  <c:v>35726</c:v>
                </c:pt>
                <c:pt idx="1930">
                  <c:v>35727</c:v>
                </c:pt>
                <c:pt idx="1931">
                  <c:v>35730</c:v>
                </c:pt>
                <c:pt idx="1932">
                  <c:v>35733</c:v>
                </c:pt>
                <c:pt idx="1933">
                  <c:v>35737</c:v>
                </c:pt>
                <c:pt idx="1934">
                  <c:v>35738</c:v>
                </c:pt>
                <c:pt idx="1935">
                  <c:v>35739</c:v>
                </c:pt>
                <c:pt idx="1936">
                  <c:v>35740</c:v>
                </c:pt>
                <c:pt idx="1937">
                  <c:v>35741</c:v>
                </c:pt>
                <c:pt idx="1938">
                  <c:v>35744</c:v>
                </c:pt>
                <c:pt idx="1939">
                  <c:v>35745</c:v>
                </c:pt>
                <c:pt idx="1940">
                  <c:v>35746</c:v>
                </c:pt>
                <c:pt idx="1941">
                  <c:v>35747</c:v>
                </c:pt>
                <c:pt idx="1942">
                  <c:v>35748</c:v>
                </c:pt>
                <c:pt idx="1943">
                  <c:v>35751</c:v>
                </c:pt>
                <c:pt idx="1944">
                  <c:v>35752</c:v>
                </c:pt>
                <c:pt idx="1945">
                  <c:v>35753</c:v>
                </c:pt>
                <c:pt idx="1946">
                  <c:v>35754</c:v>
                </c:pt>
                <c:pt idx="1947">
                  <c:v>35755</c:v>
                </c:pt>
                <c:pt idx="1948">
                  <c:v>35758</c:v>
                </c:pt>
                <c:pt idx="1949">
                  <c:v>35759</c:v>
                </c:pt>
                <c:pt idx="1950">
                  <c:v>35760</c:v>
                </c:pt>
                <c:pt idx="1951">
                  <c:v>35761</c:v>
                </c:pt>
                <c:pt idx="1952">
                  <c:v>35762</c:v>
                </c:pt>
                <c:pt idx="1953">
                  <c:v>35765</c:v>
                </c:pt>
                <c:pt idx="1954">
                  <c:v>35766</c:v>
                </c:pt>
                <c:pt idx="1955">
                  <c:v>35767</c:v>
                </c:pt>
                <c:pt idx="1956">
                  <c:v>35768</c:v>
                </c:pt>
                <c:pt idx="1957">
                  <c:v>35769</c:v>
                </c:pt>
                <c:pt idx="1958">
                  <c:v>35772</c:v>
                </c:pt>
                <c:pt idx="1959">
                  <c:v>35773</c:v>
                </c:pt>
                <c:pt idx="1960">
                  <c:v>35774</c:v>
                </c:pt>
                <c:pt idx="1961">
                  <c:v>35775</c:v>
                </c:pt>
                <c:pt idx="1962">
                  <c:v>35776</c:v>
                </c:pt>
                <c:pt idx="1963">
                  <c:v>35779</c:v>
                </c:pt>
                <c:pt idx="1964">
                  <c:v>35780</c:v>
                </c:pt>
                <c:pt idx="1965">
                  <c:v>35781</c:v>
                </c:pt>
                <c:pt idx="1966">
                  <c:v>35782</c:v>
                </c:pt>
                <c:pt idx="1967">
                  <c:v>35783</c:v>
                </c:pt>
                <c:pt idx="1968">
                  <c:v>35786</c:v>
                </c:pt>
                <c:pt idx="1969">
                  <c:v>35787</c:v>
                </c:pt>
                <c:pt idx="1970">
                  <c:v>35788</c:v>
                </c:pt>
                <c:pt idx="1971">
                  <c:v>35790</c:v>
                </c:pt>
                <c:pt idx="1972">
                  <c:v>35793</c:v>
                </c:pt>
                <c:pt idx="1973">
                  <c:v>35794</c:v>
                </c:pt>
                <c:pt idx="1974">
                  <c:v>35795</c:v>
                </c:pt>
                <c:pt idx="1975">
                  <c:v>35796</c:v>
                </c:pt>
                <c:pt idx="1976">
                  <c:v>35797</c:v>
                </c:pt>
                <c:pt idx="1977">
                  <c:v>35800</c:v>
                </c:pt>
                <c:pt idx="1978">
                  <c:v>35801</c:v>
                </c:pt>
                <c:pt idx="1979">
                  <c:v>35802</c:v>
                </c:pt>
                <c:pt idx="1980">
                  <c:v>35803</c:v>
                </c:pt>
                <c:pt idx="1981">
                  <c:v>35804</c:v>
                </c:pt>
                <c:pt idx="1982">
                  <c:v>35807</c:v>
                </c:pt>
                <c:pt idx="1983">
                  <c:v>35808</c:v>
                </c:pt>
                <c:pt idx="1984">
                  <c:v>35809</c:v>
                </c:pt>
                <c:pt idx="1985">
                  <c:v>35810</c:v>
                </c:pt>
                <c:pt idx="1986">
                  <c:v>35811</c:v>
                </c:pt>
                <c:pt idx="1987">
                  <c:v>35814</c:v>
                </c:pt>
                <c:pt idx="1988">
                  <c:v>35815</c:v>
                </c:pt>
                <c:pt idx="1989">
                  <c:v>35816</c:v>
                </c:pt>
                <c:pt idx="1990">
                  <c:v>35817</c:v>
                </c:pt>
                <c:pt idx="1991">
                  <c:v>35818</c:v>
                </c:pt>
                <c:pt idx="1992">
                  <c:v>35822</c:v>
                </c:pt>
                <c:pt idx="1993">
                  <c:v>35823</c:v>
                </c:pt>
                <c:pt idx="1994">
                  <c:v>35824</c:v>
                </c:pt>
                <c:pt idx="1995">
                  <c:v>35828</c:v>
                </c:pt>
                <c:pt idx="1996">
                  <c:v>35829</c:v>
                </c:pt>
                <c:pt idx="1997">
                  <c:v>35830</c:v>
                </c:pt>
                <c:pt idx="1998">
                  <c:v>35831</c:v>
                </c:pt>
                <c:pt idx="1999">
                  <c:v>35832</c:v>
                </c:pt>
                <c:pt idx="2000">
                  <c:v>35835</c:v>
                </c:pt>
                <c:pt idx="2001">
                  <c:v>35836</c:v>
                </c:pt>
                <c:pt idx="2002">
                  <c:v>35837</c:v>
                </c:pt>
                <c:pt idx="2003">
                  <c:v>35838</c:v>
                </c:pt>
                <c:pt idx="2004">
                  <c:v>35839</c:v>
                </c:pt>
                <c:pt idx="2005">
                  <c:v>35842</c:v>
                </c:pt>
                <c:pt idx="2006">
                  <c:v>35843</c:v>
                </c:pt>
                <c:pt idx="2007">
                  <c:v>35844</c:v>
                </c:pt>
                <c:pt idx="2008">
                  <c:v>35845</c:v>
                </c:pt>
                <c:pt idx="2009">
                  <c:v>35846</c:v>
                </c:pt>
                <c:pt idx="2010">
                  <c:v>35849</c:v>
                </c:pt>
                <c:pt idx="2011">
                  <c:v>35850</c:v>
                </c:pt>
                <c:pt idx="2012">
                  <c:v>35852</c:v>
                </c:pt>
                <c:pt idx="2013">
                  <c:v>35853</c:v>
                </c:pt>
                <c:pt idx="2014">
                  <c:v>35856</c:v>
                </c:pt>
                <c:pt idx="2015">
                  <c:v>35857</c:v>
                </c:pt>
                <c:pt idx="2016">
                  <c:v>35858</c:v>
                </c:pt>
                <c:pt idx="2017">
                  <c:v>35859</c:v>
                </c:pt>
                <c:pt idx="2018">
                  <c:v>35860</c:v>
                </c:pt>
                <c:pt idx="2019">
                  <c:v>35863</c:v>
                </c:pt>
                <c:pt idx="2020">
                  <c:v>35864</c:v>
                </c:pt>
                <c:pt idx="2021">
                  <c:v>35865</c:v>
                </c:pt>
                <c:pt idx="2022">
                  <c:v>35866</c:v>
                </c:pt>
                <c:pt idx="2023">
                  <c:v>35870</c:v>
                </c:pt>
                <c:pt idx="2024">
                  <c:v>35871</c:v>
                </c:pt>
                <c:pt idx="2025">
                  <c:v>35872</c:v>
                </c:pt>
                <c:pt idx="2026">
                  <c:v>35873</c:v>
                </c:pt>
                <c:pt idx="2027">
                  <c:v>35874</c:v>
                </c:pt>
                <c:pt idx="2028">
                  <c:v>35877</c:v>
                </c:pt>
                <c:pt idx="2029">
                  <c:v>35878</c:v>
                </c:pt>
                <c:pt idx="2030">
                  <c:v>35879</c:v>
                </c:pt>
                <c:pt idx="2031">
                  <c:v>35880</c:v>
                </c:pt>
                <c:pt idx="2032">
                  <c:v>35881</c:v>
                </c:pt>
                <c:pt idx="2033">
                  <c:v>35884</c:v>
                </c:pt>
                <c:pt idx="2034">
                  <c:v>35885</c:v>
                </c:pt>
                <c:pt idx="2035">
                  <c:v>35886</c:v>
                </c:pt>
                <c:pt idx="2036">
                  <c:v>35887</c:v>
                </c:pt>
                <c:pt idx="2037">
                  <c:v>35888</c:v>
                </c:pt>
                <c:pt idx="2038">
                  <c:v>35891</c:v>
                </c:pt>
                <c:pt idx="2039">
                  <c:v>35892</c:v>
                </c:pt>
                <c:pt idx="2040">
                  <c:v>35893</c:v>
                </c:pt>
                <c:pt idx="2041">
                  <c:v>35895</c:v>
                </c:pt>
                <c:pt idx="2042">
                  <c:v>35898</c:v>
                </c:pt>
                <c:pt idx="2043">
                  <c:v>35900</c:v>
                </c:pt>
                <c:pt idx="2044">
                  <c:v>35901</c:v>
                </c:pt>
                <c:pt idx="2045">
                  <c:v>35902</c:v>
                </c:pt>
                <c:pt idx="2046">
                  <c:v>35905</c:v>
                </c:pt>
                <c:pt idx="2047">
                  <c:v>35906</c:v>
                </c:pt>
                <c:pt idx="2048">
                  <c:v>35907</c:v>
                </c:pt>
                <c:pt idx="2049">
                  <c:v>35908</c:v>
                </c:pt>
                <c:pt idx="2050">
                  <c:v>35909</c:v>
                </c:pt>
                <c:pt idx="2051">
                  <c:v>35912</c:v>
                </c:pt>
                <c:pt idx="2052">
                  <c:v>35914</c:v>
                </c:pt>
                <c:pt idx="2053">
                  <c:v>35915</c:v>
                </c:pt>
                <c:pt idx="2054">
                  <c:v>35919</c:v>
                </c:pt>
                <c:pt idx="2055">
                  <c:v>35920</c:v>
                </c:pt>
                <c:pt idx="2056">
                  <c:v>35921</c:v>
                </c:pt>
                <c:pt idx="2057">
                  <c:v>35923</c:v>
                </c:pt>
                <c:pt idx="2058">
                  <c:v>35927</c:v>
                </c:pt>
                <c:pt idx="2059">
                  <c:v>35928</c:v>
                </c:pt>
                <c:pt idx="2060">
                  <c:v>35929</c:v>
                </c:pt>
                <c:pt idx="2061">
                  <c:v>35930</c:v>
                </c:pt>
                <c:pt idx="2062">
                  <c:v>35933</c:v>
                </c:pt>
                <c:pt idx="2063">
                  <c:v>35934</c:v>
                </c:pt>
                <c:pt idx="2064">
                  <c:v>35935</c:v>
                </c:pt>
                <c:pt idx="2065">
                  <c:v>35936</c:v>
                </c:pt>
                <c:pt idx="2066">
                  <c:v>35937</c:v>
                </c:pt>
                <c:pt idx="2067">
                  <c:v>35940</c:v>
                </c:pt>
                <c:pt idx="2068">
                  <c:v>35941</c:v>
                </c:pt>
                <c:pt idx="2069">
                  <c:v>35942</c:v>
                </c:pt>
                <c:pt idx="2070">
                  <c:v>35943</c:v>
                </c:pt>
                <c:pt idx="2071">
                  <c:v>35944</c:v>
                </c:pt>
                <c:pt idx="2072">
                  <c:v>35947</c:v>
                </c:pt>
                <c:pt idx="2073">
                  <c:v>35948</c:v>
                </c:pt>
                <c:pt idx="2074">
                  <c:v>35949</c:v>
                </c:pt>
                <c:pt idx="2075">
                  <c:v>35950</c:v>
                </c:pt>
                <c:pt idx="2076">
                  <c:v>35951</c:v>
                </c:pt>
                <c:pt idx="2077">
                  <c:v>35954</c:v>
                </c:pt>
                <c:pt idx="2078">
                  <c:v>35955</c:v>
                </c:pt>
                <c:pt idx="2079">
                  <c:v>35956</c:v>
                </c:pt>
                <c:pt idx="2080">
                  <c:v>35957</c:v>
                </c:pt>
                <c:pt idx="2081">
                  <c:v>35958</c:v>
                </c:pt>
                <c:pt idx="2082">
                  <c:v>35961</c:v>
                </c:pt>
                <c:pt idx="2083">
                  <c:v>35962</c:v>
                </c:pt>
                <c:pt idx="2084">
                  <c:v>35963</c:v>
                </c:pt>
                <c:pt idx="2085">
                  <c:v>35964</c:v>
                </c:pt>
                <c:pt idx="2086">
                  <c:v>35965</c:v>
                </c:pt>
                <c:pt idx="2087">
                  <c:v>35968</c:v>
                </c:pt>
                <c:pt idx="2088">
                  <c:v>35969</c:v>
                </c:pt>
                <c:pt idx="2089">
                  <c:v>35970</c:v>
                </c:pt>
                <c:pt idx="2090">
                  <c:v>35971</c:v>
                </c:pt>
                <c:pt idx="2091">
                  <c:v>35972</c:v>
                </c:pt>
                <c:pt idx="2092">
                  <c:v>35975</c:v>
                </c:pt>
                <c:pt idx="2093">
                  <c:v>35976</c:v>
                </c:pt>
                <c:pt idx="2094">
                  <c:v>35977</c:v>
                </c:pt>
                <c:pt idx="2095">
                  <c:v>35978</c:v>
                </c:pt>
                <c:pt idx="2096">
                  <c:v>35979</c:v>
                </c:pt>
                <c:pt idx="2097">
                  <c:v>35982</c:v>
                </c:pt>
                <c:pt idx="2098">
                  <c:v>35983</c:v>
                </c:pt>
                <c:pt idx="2099">
                  <c:v>35984</c:v>
                </c:pt>
                <c:pt idx="2100">
                  <c:v>35985</c:v>
                </c:pt>
                <c:pt idx="2101">
                  <c:v>35986</c:v>
                </c:pt>
                <c:pt idx="2102">
                  <c:v>35989</c:v>
                </c:pt>
                <c:pt idx="2103">
                  <c:v>35990</c:v>
                </c:pt>
                <c:pt idx="2104">
                  <c:v>35991</c:v>
                </c:pt>
                <c:pt idx="2105">
                  <c:v>35992</c:v>
                </c:pt>
                <c:pt idx="2106">
                  <c:v>35993</c:v>
                </c:pt>
                <c:pt idx="2107">
                  <c:v>35996</c:v>
                </c:pt>
                <c:pt idx="2108">
                  <c:v>35997</c:v>
                </c:pt>
                <c:pt idx="2109">
                  <c:v>35998</c:v>
                </c:pt>
                <c:pt idx="2110">
                  <c:v>35999</c:v>
                </c:pt>
                <c:pt idx="2111">
                  <c:v>36000</c:v>
                </c:pt>
                <c:pt idx="2112">
                  <c:v>36003</c:v>
                </c:pt>
                <c:pt idx="2113">
                  <c:v>36004</c:v>
                </c:pt>
                <c:pt idx="2114">
                  <c:v>36005</c:v>
                </c:pt>
                <c:pt idx="2115">
                  <c:v>36006</c:v>
                </c:pt>
                <c:pt idx="2116">
                  <c:v>36007</c:v>
                </c:pt>
                <c:pt idx="2117">
                  <c:v>36010</c:v>
                </c:pt>
                <c:pt idx="2118">
                  <c:v>36011</c:v>
                </c:pt>
                <c:pt idx="2119">
                  <c:v>36012</c:v>
                </c:pt>
                <c:pt idx="2120">
                  <c:v>36013</c:v>
                </c:pt>
                <c:pt idx="2121">
                  <c:v>36014</c:v>
                </c:pt>
                <c:pt idx="2122">
                  <c:v>36017</c:v>
                </c:pt>
                <c:pt idx="2123">
                  <c:v>36018</c:v>
                </c:pt>
                <c:pt idx="2124">
                  <c:v>36019</c:v>
                </c:pt>
                <c:pt idx="2125">
                  <c:v>36020</c:v>
                </c:pt>
                <c:pt idx="2126">
                  <c:v>36021</c:v>
                </c:pt>
                <c:pt idx="2127">
                  <c:v>36024</c:v>
                </c:pt>
                <c:pt idx="2128">
                  <c:v>36025</c:v>
                </c:pt>
                <c:pt idx="2129">
                  <c:v>36026</c:v>
                </c:pt>
                <c:pt idx="2130">
                  <c:v>36027</c:v>
                </c:pt>
                <c:pt idx="2131">
                  <c:v>36028</c:v>
                </c:pt>
                <c:pt idx="2132">
                  <c:v>36031</c:v>
                </c:pt>
                <c:pt idx="2133">
                  <c:v>36032</c:v>
                </c:pt>
                <c:pt idx="2134">
                  <c:v>36034</c:v>
                </c:pt>
                <c:pt idx="2135">
                  <c:v>36035</c:v>
                </c:pt>
                <c:pt idx="2136">
                  <c:v>36038</c:v>
                </c:pt>
                <c:pt idx="2137">
                  <c:v>36039</c:v>
                </c:pt>
                <c:pt idx="2138">
                  <c:v>36040</c:v>
                </c:pt>
                <c:pt idx="2139">
                  <c:v>36041</c:v>
                </c:pt>
                <c:pt idx="2140">
                  <c:v>36042</c:v>
                </c:pt>
                <c:pt idx="2141">
                  <c:v>36045</c:v>
                </c:pt>
                <c:pt idx="2142">
                  <c:v>36046</c:v>
                </c:pt>
                <c:pt idx="2143">
                  <c:v>36047</c:v>
                </c:pt>
                <c:pt idx="2144">
                  <c:v>36048</c:v>
                </c:pt>
                <c:pt idx="2145">
                  <c:v>36049</c:v>
                </c:pt>
                <c:pt idx="2146">
                  <c:v>36052</c:v>
                </c:pt>
                <c:pt idx="2147">
                  <c:v>36053</c:v>
                </c:pt>
                <c:pt idx="2148">
                  <c:v>36054</c:v>
                </c:pt>
                <c:pt idx="2149">
                  <c:v>36055</c:v>
                </c:pt>
                <c:pt idx="2150">
                  <c:v>36056</c:v>
                </c:pt>
                <c:pt idx="2151">
                  <c:v>36059</c:v>
                </c:pt>
                <c:pt idx="2152">
                  <c:v>36060</c:v>
                </c:pt>
                <c:pt idx="2153">
                  <c:v>36061</c:v>
                </c:pt>
                <c:pt idx="2154">
                  <c:v>36062</c:v>
                </c:pt>
                <c:pt idx="2155">
                  <c:v>36063</c:v>
                </c:pt>
                <c:pt idx="2156">
                  <c:v>36066</c:v>
                </c:pt>
                <c:pt idx="2157">
                  <c:v>36067</c:v>
                </c:pt>
                <c:pt idx="2158">
                  <c:v>36068</c:v>
                </c:pt>
                <c:pt idx="2159">
                  <c:v>36073</c:v>
                </c:pt>
                <c:pt idx="2160">
                  <c:v>36074</c:v>
                </c:pt>
                <c:pt idx="2161">
                  <c:v>36075</c:v>
                </c:pt>
                <c:pt idx="2162">
                  <c:v>36076</c:v>
                </c:pt>
                <c:pt idx="2163">
                  <c:v>36077</c:v>
                </c:pt>
                <c:pt idx="2164">
                  <c:v>36080</c:v>
                </c:pt>
                <c:pt idx="2165">
                  <c:v>36081</c:v>
                </c:pt>
                <c:pt idx="2166">
                  <c:v>36082</c:v>
                </c:pt>
                <c:pt idx="2167">
                  <c:v>36083</c:v>
                </c:pt>
                <c:pt idx="2168">
                  <c:v>36084</c:v>
                </c:pt>
                <c:pt idx="2169">
                  <c:v>36087</c:v>
                </c:pt>
                <c:pt idx="2170">
                  <c:v>36088</c:v>
                </c:pt>
                <c:pt idx="2171">
                  <c:v>36091</c:v>
                </c:pt>
                <c:pt idx="2172">
                  <c:v>36094</c:v>
                </c:pt>
                <c:pt idx="2173">
                  <c:v>36095</c:v>
                </c:pt>
                <c:pt idx="2174">
                  <c:v>36096</c:v>
                </c:pt>
                <c:pt idx="2175">
                  <c:v>36097</c:v>
                </c:pt>
                <c:pt idx="2176">
                  <c:v>36098</c:v>
                </c:pt>
                <c:pt idx="2177">
                  <c:v>36101</c:v>
                </c:pt>
                <c:pt idx="2178">
                  <c:v>36102</c:v>
                </c:pt>
                <c:pt idx="2179">
                  <c:v>36104</c:v>
                </c:pt>
                <c:pt idx="2180">
                  <c:v>36105</c:v>
                </c:pt>
                <c:pt idx="2181">
                  <c:v>36108</c:v>
                </c:pt>
                <c:pt idx="2182">
                  <c:v>36109</c:v>
                </c:pt>
                <c:pt idx="2183">
                  <c:v>36110</c:v>
                </c:pt>
                <c:pt idx="2184">
                  <c:v>36111</c:v>
                </c:pt>
                <c:pt idx="2185">
                  <c:v>36112</c:v>
                </c:pt>
                <c:pt idx="2186">
                  <c:v>36115</c:v>
                </c:pt>
                <c:pt idx="2187">
                  <c:v>36116</c:v>
                </c:pt>
                <c:pt idx="2188">
                  <c:v>36117</c:v>
                </c:pt>
                <c:pt idx="2189">
                  <c:v>36118</c:v>
                </c:pt>
                <c:pt idx="2190">
                  <c:v>36119</c:v>
                </c:pt>
                <c:pt idx="2191">
                  <c:v>36122</c:v>
                </c:pt>
                <c:pt idx="2192">
                  <c:v>36123</c:v>
                </c:pt>
                <c:pt idx="2193">
                  <c:v>36124</c:v>
                </c:pt>
                <c:pt idx="2194">
                  <c:v>36125</c:v>
                </c:pt>
                <c:pt idx="2195">
                  <c:v>36126</c:v>
                </c:pt>
                <c:pt idx="2196">
                  <c:v>36129</c:v>
                </c:pt>
                <c:pt idx="2197">
                  <c:v>36130</c:v>
                </c:pt>
                <c:pt idx="2198">
                  <c:v>36131</c:v>
                </c:pt>
                <c:pt idx="2199">
                  <c:v>36132</c:v>
                </c:pt>
                <c:pt idx="2200">
                  <c:v>36133</c:v>
                </c:pt>
                <c:pt idx="2201">
                  <c:v>36136</c:v>
                </c:pt>
                <c:pt idx="2202">
                  <c:v>36137</c:v>
                </c:pt>
                <c:pt idx="2203">
                  <c:v>36138</c:v>
                </c:pt>
                <c:pt idx="2204">
                  <c:v>36139</c:v>
                </c:pt>
                <c:pt idx="2205">
                  <c:v>36140</c:v>
                </c:pt>
                <c:pt idx="2206">
                  <c:v>36143</c:v>
                </c:pt>
                <c:pt idx="2207">
                  <c:v>36144</c:v>
                </c:pt>
                <c:pt idx="2208">
                  <c:v>36145</c:v>
                </c:pt>
                <c:pt idx="2209">
                  <c:v>36146</c:v>
                </c:pt>
                <c:pt idx="2210">
                  <c:v>36147</c:v>
                </c:pt>
                <c:pt idx="2211">
                  <c:v>36150</c:v>
                </c:pt>
                <c:pt idx="2212">
                  <c:v>36151</c:v>
                </c:pt>
                <c:pt idx="2213">
                  <c:v>36152</c:v>
                </c:pt>
                <c:pt idx="2214">
                  <c:v>36153</c:v>
                </c:pt>
                <c:pt idx="2215">
                  <c:v>36157</c:v>
                </c:pt>
                <c:pt idx="2216">
                  <c:v>36158</c:v>
                </c:pt>
                <c:pt idx="2217">
                  <c:v>36159</c:v>
                </c:pt>
                <c:pt idx="2218">
                  <c:v>36160</c:v>
                </c:pt>
                <c:pt idx="2219">
                  <c:v>36161</c:v>
                </c:pt>
                <c:pt idx="2220">
                  <c:v>36164</c:v>
                </c:pt>
                <c:pt idx="2221">
                  <c:v>36165</c:v>
                </c:pt>
                <c:pt idx="2222">
                  <c:v>36166</c:v>
                </c:pt>
                <c:pt idx="2223">
                  <c:v>36167</c:v>
                </c:pt>
                <c:pt idx="2224">
                  <c:v>36168</c:v>
                </c:pt>
                <c:pt idx="2225">
                  <c:v>36171</c:v>
                </c:pt>
                <c:pt idx="2226">
                  <c:v>36172</c:v>
                </c:pt>
                <c:pt idx="2227">
                  <c:v>36173</c:v>
                </c:pt>
                <c:pt idx="2228">
                  <c:v>36174</c:v>
                </c:pt>
                <c:pt idx="2229">
                  <c:v>36175</c:v>
                </c:pt>
                <c:pt idx="2230">
                  <c:v>36178</c:v>
                </c:pt>
                <c:pt idx="2231">
                  <c:v>36179</c:v>
                </c:pt>
                <c:pt idx="2232">
                  <c:v>36181</c:v>
                </c:pt>
                <c:pt idx="2233">
                  <c:v>36182</c:v>
                </c:pt>
                <c:pt idx="2234">
                  <c:v>36185</c:v>
                </c:pt>
                <c:pt idx="2235">
                  <c:v>36187</c:v>
                </c:pt>
                <c:pt idx="2236">
                  <c:v>36188</c:v>
                </c:pt>
                <c:pt idx="2237">
                  <c:v>36189</c:v>
                </c:pt>
                <c:pt idx="2238">
                  <c:v>36192</c:v>
                </c:pt>
                <c:pt idx="2239">
                  <c:v>36193</c:v>
                </c:pt>
                <c:pt idx="2240">
                  <c:v>36194</c:v>
                </c:pt>
                <c:pt idx="2241">
                  <c:v>36195</c:v>
                </c:pt>
                <c:pt idx="2242">
                  <c:v>36196</c:v>
                </c:pt>
                <c:pt idx="2243">
                  <c:v>36199</c:v>
                </c:pt>
                <c:pt idx="2244">
                  <c:v>36200</c:v>
                </c:pt>
                <c:pt idx="2245">
                  <c:v>36201</c:v>
                </c:pt>
                <c:pt idx="2246">
                  <c:v>36202</c:v>
                </c:pt>
                <c:pt idx="2247">
                  <c:v>36203</c:v>
                </c:pt>
                <c:pt idx="2248">
                  <c:v>36206</c:v>
                </c:pt>
                <c:pt idx="2249">
                  <c:v>36207</c:v>
                </c:pt>
                <c:pt idx="2250">
                  <c:v>36208</c:v>
                </c:pt>
                <c:pt idx="2251">
                  <c:v>36209</c:v>
                </c:pt>
                <c:pt idx="2252">
                  <c:v>36210</c:v>
                </c:pt>
                <c:pt idx="2253">
                  <c:v>36213</c:v>
                </c:pt>
                <c:pt idx="2254">
                  <c:v>36214</c:v>
                </c:pt>
                <c:pt idx="2255">
                  <c:v>36215</c:v>
                </c:pt>
                <c:pt idx="2256">
                  <c:v>36216</c:v>
                </c:pt>
                <c:pt idx="2257">
                  <c:v>36217</c:v>
                </c:pt>
                <c:pt idx="2258">
                  <c:v>36218</c:v>
                </c:pt>
                <c:pt idx="2259">
                  <c:v>36220</c:v>
                </c:pt>
                <c:pt idx="2260">
                  <c:v>36222</c:v>
                </c:pt>
                <c:pt idx="2261">
                  <c:v>36223</c:v>
                </c:pt>
                <c:pt idx="2262">
                  <c:v>36224</c:v>
                </c:pt>
                <c:pt idx="2263">
                  <c:v>36227</c:v>
                </c:pt>
                <c:pt idx="2264">
                  <c:v>36228</c:v>
                </c:pt>
                <c:pt idx="2265">
                  <c:v>36229</c:v>
                </c:pt>
                <c:pt idx="2266">
                  <c:v>36230</c:v>
                </c:pt>
                <c:pt idx="2267">
                  <c:v>36231</c:v>
                </c:pt>
                <c:pt idx="2268">
                  <c:v>36234</c:v>
                </c:pt>
                <c:pt idx="2269">
                  <c:v>36235</c:v>
                </c:pt>
                <c:pt idx="2270">
                  <c:v>36236</c:v>
                </c:pt>
                <c:pt idx="2271">
                  <c:v>36238</c:v>
                </c:pt>
                <c:pt idx="2272">
                  <c:v>36241</c:v>
                </c:pt>
                <c:pt idx="2273">
                  <c:v>36242</c:v>
                </c:pt>
                <c:pt idx="2274">
                  <c:v>36243</c:v>
                </c:pt>
                <c:pt idx="2275">
                  <c:v>36245</c:v>
                </c:pt>
                <c:pt idx="2276">
                  <c:v>36249</c:v>
                </c:pt>
                <c:pt idx="2277">
                  <c:v>36250</c:v>
                </c:pt>
                <c:pt idx="2278">
                  <c:v>36251</c:v>
                </c:pt>
                <c:pt idx="2279">
                  <c:v>36255</c:v>
                </c:pt>
                <c:pt idx="2280">
                  <c:v>36256</c:v>
                </c:pt>
                <c:pt idx="2281">
                  <c:v>36257</c:v>
                </c:pt>
                <c:pt idx="2282">
                  <c:v>36258</c:v>
                </c:pt>
                <c:pt idx="2283">
                  <c:v>36259</c:v>
                </c:pt>
                <c:pt idx="2284">
                  <c:v>36262</c:v>
                </c:pt>
                <c:pt idx="2285">
                  <c:v>36263</c:v>
                </c:pt>
                <c:pt idx="2286">
                  <c:v>36265</c:v>
                </c:pt>
                <c:pt idx="2287">
                  <c:v>36266</c:v>
                </c:pt>
                <c:pt idx="2288">
                  <c:v>36267</c:v>
                </c:pt>
                <c:pt idx="2289">
                  <c:v>36269</c:v>
                </c:pt>
                <c:pt idx="2290">
                  <c:v>36270</c:v>
                </c:pt>
                <c:pt idx="2291">
                  <c:v>36271</c:v>
                </c:pt>
                <c:pt idx="2292">
                  <c:v>36272</c:v>
                </c:pt>
                <c:pt idx="2293">
                  <c:v>36273</c:v>
                </c:pt>
                <c:pt idx="2294">
                  <c:v>36276</c:v>
                </c:pt>
                <c:pt idx="2295">
                  <c:v>36278</c:v>
                </c:pt>
                <c:pt idx="2296">
                  <c:v>36279</c:v>
                </c:pt>
                <c:pt idx="2297">
                  <c:v>36283</c:v>
                </c:pt>
                <c:pt idx="2298">
                  <c:v>36284</c:v>
                </c:pt>
                <c:pt idx="2299">
                  <c:v>36285</c:v>
                </c:pt>
                <c:pt idx="2300">
                  <c:v>36286</c:v>
                </c:pt>
                <c:pt idx="2301">
                  <c:v>36287</c:v>
                </c:pt>
                <c:pt idx="2302">
                  <c:v>36290</c:v>
                </c:pt>
                <c:pt idx="2303">
                  <c:v>36291</c:v>
                </c:pt>
                <c:pt idx="2304">
                  <c:v>36292</c:v>
                </c:pt>
                <c:pt idx="2305">
                  <c:v>36293</c:v>
                </c:pt>
                <c:pt idx="2306">
                  <c:v>36294</c:v>
                </c:pt>
                <c:pt idx="2307">
                  <c:v>36297</c:v>
                </c:pt>
                <c:pt idx="2308">
                  <c:v>36298</c:v>
                </c:pt>
                <c:pt idx="2309">
                  <c:v>36299</c:v>
                </c:pt>
                <c:pt idx="2310">
                  <c:v>36300</c:v>
                </c:pt>
                <c:pt idx="2311">
                  <c:v>36301</c:v>
                </c:pt>
                <c:pt idx="2312">
                  <c:v>36304</c:v>
                </c:pt>
                <c:pt idx="2313">
                  <c:v>36305</c:v>
                </c:pt>
                <c:pt idx="2314">
                  <c:v>36306</c:v>
                </c:pt>
                <c:pt idx="2315">
                  <c:v>36307</c:v>
                </c:pt>
                <c:pt idx="2316">
                  <c:v>36308</c:v>
                </c:pt>
                <c:pt idx="2317">
                  <c:v>36311</c:v>
                </c:pt>
                <c:pt idx="2318">
                  <c:v>36312</c:v>
                </c:pt>
                <c:pt idx="2319">
                  <c:v>36313</c:v>
                </c:pt>
                <c:pt idx="2320">
                  <c:v>36314</c:v>
                </c:pt>
                <c:pt idx="2321">
                  <c:v>36315</c:v>
                </c:pt>
                <c:pt idx="2322">
                  <c:v>36318</c:v>
                </c:pt>
                <c:pt idx="2323">
                  <c:v>36319</c:v>
                </c:pt>
                <c:pt idx="2324">
                  <c:v>36320</c:v>
                </c:pt>
                <c:pt idx="2325">
                  <c:v>36321</c:v>
                </c:pt>
                <c:pt idx="2326">
                  <c:v>36322</c:v>
                </c:pt>
                <c:pt idx="2327">
                  <c:v>36325</c:v>
                </c:pt>
                <c:pt idx="2328">
                  <c:v>36326</c:v>
                </c:pt>
                <c:pt idx="2329">
                  <c:v>36327</c:v>
                </c:pt>
                <c:pt idx="2330">
                  <c:v>36328</c:v>
                </c:pt>
                <c:pt idx="2331">
                  <c:v>36329</c:v>
                </c:pt>
                <c:pt idx="2332">
                  <c:v>36332</c:v>
                </c:pt>
                <c:pt idx="2333">
                  <c:v>36333</c:v>
                </c:pt>
                <c:pt idx="2334">
                  <c:v>36334</c:v>
                </c:pt>
                <c:pt idx="2335">
                  <c:v>36335</c:v>
                </c:pt>
                <c:pt idx="2336">
                  <c:v>36336</c:v>
                </c:pt>
                <c:pt idx="2337">
                  <c:v>36339</c:v>
                </c:pt>
                <c:pt idx="2338">
                  <c:v>36340</c:v>
                </c:pt>
                <c:pt idx="2339">
                  <c:v>36341</c:v>
                </c:pt>
                <c:pt idx="2340">
                  <c:v>36342</c:v>
                </c:pt>
                <c:pt idx="2341">
                  <c:v>36343</c:v>
                </c:pt>
                <c:pt idx="2342">
                  <c:v>36346</c:v>
                </c:pt>
                <c:pt idx="2343">
                  <c:v>36347</c:v>
                </c:pt>
                <c:pt idx="2344">
                  <c:v>36348</c:v>
                </c:pt>
                <c:pt idx="2345">
                  <c:v>36349</c:v>
                </c:pt>
                <c:pt idx="2346">
                  <c:v>36350</c:v>
                </c:pt>
                <c:pt idx="2347">
                  <c:v>36353</c:v>
                </c:pt>
                <c:pt idx="2348">
                  <c:v>36354</c:v>
                </c:pt>
                <c:pt idx="2349">
                  <c:v>36355</c:v>
                </c:pt>
                <c:pt idx="2350">
                  <c:v>36356</c:v>
                </c:pt>
                <c:pt idx="2351">
                  <c:v>36357</c:v>
                </c:pt>
                <c:pt idx="2352">
                  <c:v>36360</c:v>
                </c:pt>
                <c:pt idx="2353">
                  <c:v>36361</c:v>
                </c:pt>
                <c:pt idx="2354">
                  <c:v>36362</c:v>
                </c:pt>
                <c:pt idx="2355">
                  <c:v>36363</c:v>
                </c:pt>
                <c:pt idx="2356">
                  <c:v>36364</c:v>
                </c:pt>
                <c:pt idx="2357">
                  <c:v>36367</c:v>
                </c:pt>
                <c:pt idx="2358">
                  <c:v>36368</c:v>
                </c:pt>
                <c:pt idx="2359">
                  <c:v>36369</c:v>
                </c:pt>
                <c:pt idx="2360">
                  <c:v>36370</c:v>
                </c:pt>
                <c:pt idx="2361">
                  <c:v>36371</c:v>
                </c:pt>
                <c:pt idx="2362">
                  <c:v>36374</c:v>
                </c:pt>
                <c:pt idx="2363">
                  <c:v>36375</c:v>
                </c:pt>
                <c:pt idx="2364">
                  <c:v>36376</c:v>
                </c:pt>
                <c:pt idx="2365">
                  <c:v>36377</c:v>
                </c:pt>
                <c:pt idx="2366">
                  <c:v>36378</c:v>
                </c:pt>
                <c:pt idx="2367">
                  <c:v>36381</c:v>
                </c:pt>
                <c:pt idx="2368">
                  <c:v>36382</c:v>
                </c:pt>
                <c:pt idx="2369">
                  <c:v>36383</c:v>
                </c:pt>
                <c:pt idx="2370">
                  <c:v>36384</c:v>
                </c:pt>
                <c:pt idx="2371">
                  <c:v>36385</c:v>
                </c:pt>
                <c:pt idx="2372">
                  <c:v>36388</c:v>
                </c:pt>
                <c:pt idx="2373">
                  <c:v>36389</c:v>
                </c:pt>
                <c:pt idx="2374">
                  <c:v>36390</c:v>
                </c:pt>
                <c:pt idx="2375">
                  <c:v>36391</c:v>
                </c:pt>
                <c:pt idx="2376">
                  <c:v>36392</c:v>
                </c:pt>
                <c:pt idx="2377">
                  <c:v>36395</c:v>
                </c:pt>
                <c:pt idx="2378">
                  <c:v>36396</c:v>
                </c:pt>
                <c:pt idx="2379">
                  <c:v>36397</c:v>
                </c:pt>
                <c:pt idx="2380">
                  <c:v>36398</c:v>
                </c:pt>
                <c:pt idx="2381">
                  <c:v>36399</c:v>
                </c:pt>
                <c:pt idx="2382">
                  <c:v>36402</c:v>
                </c:pt>
                <c:pt idx="2383">
                  <c:v>36403</c:v>
                </c:pt>
                <c:pt idx="2384">
                  <c:v>36404</c:v>
                </c:pt>
                <c:pt idx="2385">
                  <c:v>36405</c:v>
                </c:pt>
                <c:pt idx="2386">
                  <c:v>36406</c:v>
                </c:pt>
                <c:pt idx="2387">
                  <c:v>36409</c:v>
                </c:pt>
                <c:pt idx="2388">
                  <c:v>36410</c:v>
                </c:pt>
                <c:pt idx="2389">
                  <c:v>36411</c:v>
                </c:pt>
                <c:pt idx="2390">
                  <c:v>36412</c:v>
                </c:pt>
                <c:pt idx="2391">
                  <c:v>36413</c:v>
                </c:pt>
                <c:pt idx="2392">
                  <c:v>36417</c:v>
                </c:pt>
                <c:pt idx="2393">
                  <c:v>36418</c:v>
                </c:pt>
                <c:pt idx="2394">
                  <c:v>36419</c:v>
                </c:pt>
                <c:pt idx="2395">
                  <c:v>36420</c:v>
                </c:pt>
                <c:pt idx="2396">
                  <c:v>36423</c:v>
                </c:pt>
                <c:pt idx="2397">
                  <c:v>36424</c:v>
                </c:pt>
                <c:pt idx="2398">
                  <c:v>36425</c:v>
                </c:pt>
                <c:pt idx="2399">
                  <c:v>36426</c:v>
                </c:pt>
                <c:pt idx="2400">
                  <c:v>36427</c:v>
                </c:pt>
                <c:pt idx="2401">
                  <c:v>36430</c:v>
                </c:pt>
                <c:pt idx="2402">
                  <c:v>36431</c:v>
                </c:pt>
                <c:pt idx="2403">
                  <c:v>36432</c:v>
                </c:pt>
                <c:pt idx="2404">
                  <c:v>36433</c:v>
                </c:pt>
                <c:pt idx="2405">
                  <c:v>36434</c:v>
                </c:pt>
                <c:pt idx="2406">
                  <c:v>36437</c:v>
                </c:pt>
                <c:pt idx="2407">
                  <c:v>36438</c:v>
                </c:pt>
                <c:pt idx="2408">
                  <c:v>36439</c:v>
                </c:pt>
                <c:pt idx="2409">
                  <c:v>36440</c:v>
                </c:pt>
                <c:pt idx="2410">
                  <c:v>36441</c:v>
                </c:pt>
                <c:pt idx="2411">
                  <c:v>36444</c:v>
                </c:pt>
                <c:pt idx="2412">
                  <c:v>36445</c:v>
                </c:pt>
                <c:pt idx="2413">
                  <c:v>36446</c:v>
                </c:pt>
                <c:pt idx="2414">
                  <c:v>36447</c:v>
                </c:pt>
                <c:pt idx="2415">
                  <c:v>36448</c:v>
                </c:pt>
                <c:pt idx="2416">
                  <c:v>36451</c:v>
                </c:pt>
                <c:pt idx="2417">
                  <c:v>36453</c:v>
                </c:pt>
                <c:pt idx="2418">
                  <c:v>36454</c:v>
                </c:pt>
                <c:pt idx="2419">
                  <c:v>36455</c:v>
                </c:pt>
                <c:pt idx="2420">
                  <c:v>36458</c:v>
                </c:pt>
                <c:pt idx="2421">
                  <c:v>36459</c:v>
                </c:pt>
                <c:pt idx="2422">
                  <c:v>36460</c:v>
                </c:pt>
                <c:pt idx="2423">
                  <c:v>36461</c:v>
                </c:pt>
                <c:pt idx="2424">
                  <c:v>36462</c:v>
                </c:pt>
                <c:pt idx="2425">
                  <c:v>36465</c:v>
                </c:pt>
                <c:pt idx="2426">
                  <c:v>36466</c:v>
                </c:pt>
                <c:pt idx="2427">
                  <c:v>36467</c:v>
                </c:pt>
                <c:pt idx="2428">
                  <c:v>36468</c:v>
                </c:pt>
                <c:pt idx="2429">
                  <c:v>36469</c:v>
                </c:pt>
                <c:pt idx="2430">
                  <c:v>36471</c:v>
                </c:pt>
                <c:pt idx="2431">
                  <c:v>36473</c:v>
                </c:pt>
                <c:pt idx="2432">
                  <c:v>36475</c:v>
                </c:pt>
                <c:pt idx="2433">
                  <c:v>36476</c:v>
                </c:pt>
                <c:pt idx="2434">
                  <c:v>36479</c:v>
                </c:pt>
                <c:pt idx="2435">
                  <c:v>36480</c:v>
                </c:pt>
                <c:pt idx="2436">
                  <c:v>36481</c:v>
                </c:pt>
                <c:pt idx="2437">
                  <c:v>36482</c:v>
                </c:pt>
                <c:pt idx="2438">
                  <c:v>36483</c:v>
                </c:pt>
                <c:pt idx="2439">
                  <c:v>36486</c:v>
                </c:pt>
                <c:pt idx="2440">
                  <c:v>36488</c:v>
                </c:pt>
                <c:pt idx="2441">
                  <c:v>36489</c:v>
                </c:pt>
                <c:pt idx="2442">
                  <c:v>36490</c:v>
                </c:pt>
                <c:pt idx="2443">
                  <c:v>36493</c:v>
                </c:pt>
                <c:pt idx="2444">
                  <c:v>36494</c:v>
                </c:pt>
                <c:pt idx="2445">
                  <c:v>36495</c:v>
                </c:pt>
                <c:pt idx="2446">
                  <c:v>36496</c:v>
                </c:pt>
                <c:pt idx="2447">
                  <c:v>36497</c:v>
                </c:pt>
                <c:pt idx="2448">
                  <c:v>36500</c:v>
                </c:pt>
                <c:pt idx="2449">
                  <c:v>36501</c:v>
                </c:pt>
                <c:pt idx="2450">
                  <c:v>36502</c:v>
                </c:pt>
                <c:pt idx="2451">
                  <c:v>36503</c:v>
                </c:pt>
                <c:pt idx="2452">
                  <c:v>36504</c:v>
                </c:pt>
                <c:pt idx="2453">
                  <c:v>36507</c:v>
                </c:pt>
                <c:pt idx="2454">
                  <c:v>36508</c:v>
                </c:pt>
                <c:pt idx="2455">
                  <c:v>36509</c:v>
                </c:pt>
                <c:pt idx="2456">
                  <c:v>36510</c:v>
                </c:pt>
                <c:pt idx="2457">
                  <c:v>36511</c:v>
                </c:pt>
                <c:pt idx="2458">
                  <c:v>36514</c:v>
                </c:pt>
                <c:pt idx="2459">
                  <c:v>36515</c:v>
                </c:pt>
                <c:pt idx="2460">
                  <c:v>36516</c:v>
                </c:pt>
                <c:pt idx="2461">
                  <c:v>36517</c:v>
                </c:pt>
                <c:pt idx="2462">
                  <c:v>36518</c:v>
                </c:pt>
                <c:pt idx="2463">
                  <c:v>36521</c:v>
                </c:pt>
                <c:pt idx="2464">
                  <c:v>36522</c:v>
                </c:pt>
                <c:pt idx="2465">
                  <c:v>36523</c:v>
                </c:pt>
                <c:pt idx="2466">
                  <c:v>36524</c:v>
                </c:pt>
                <c:pt idx="2467">
                  <c:v>36528</c:v>
                </c:pt>
                <c:pt idx="2468">
                  <c:v>36529</c:v>
                </c:pt>
                <c:pt idx="2469">
                  <c:v>36530</c:v>
                </c:pt>
                <c:pt idx="2470">
                  <c:v>36531</c:v>
                </c:pt>
                <c:pt idx="2471">
                  <c:v>36532</c:v>
                </c:pt>
                <c:pt idx="2472">
                  <c:v>36535</c:v>
                </c:pt>
                <c:pt idx="2473">
                  <c:v>36536</c:v>
                </c:pt>
                <c:pt idx="2474">
                  <c:v>36537</c:v>
                </c:pt>
                <c:pt idx="2475">
                  <c:v>36538</c:v>
                </c:pt>
                <c:pt idx="2476">
                  <c:v>36539</c:v>
                </c:pt>
                <c:pt idx="2477">
                  <c:v>36542</c:v>
                </c:pt>
                <c:pt idx="2478">
                  <c:v>36543</c:v>
                </c:pt>
                <c:pt idx="2479">
                  <c:v>36544</c:v>
                </c:pt>
                <c:pt idx="2480">
                  <c:v>36545</c:v>
                </c:pt>
                <c:pt idx="2481">
                  <c:v>36546</c:v>
                </c:pt>
                <c:pt idx="2482">
                  <c:v>36549</c:v>
                </c:pt>
                <c:pt idx="2483">
                  <c:v>36550</c:v>
                </c:pt>
                <c:pt idx="2484">
                  <c:v>36552</c:v>
                </c:pt>
                <c:pt idx="2485">
                  <c:v>36553</c:v>
                </c:pt>
                <c:pt idx="2486">
                  <c:v>36556</c:v>
                </c:pt>
                <c:pt idx="2487">
                  <c:v>36557</c:v>
                </c:pt>
                <c:pt idx="2488">
                  <c:v>36558</c:v>
                </c:pt>
                <c:pt idx="2489">
                  <c:v>36559</c:v>
                </c:pt>
                <c:pt idx="2490">
                  <c:v>36560</c:v>
                </c:pt>
                <c:pt idx="2491">
                  <c:v>36563</c:v>
                </c:pt>
                <c:pt idx="2492">
                  <c:v>36564</c:v>
                </c:pt>
                <c:pt idx="2493">
                  <c:v>36565</c:v>
                </c:pt>
                <c:pt idx="2494">
                  <c:v>36566</c:v>
                </c:pt>
                <c:pt idx="2495">
                  <c:v>36567</c:v>
                </c:pt>
                <c:pt idx="2496">
                  <c:v>36570</c:v>
                </c:pt>
                <c:pt idx="2497">
                  <c:v>36571</c:v>
                </c:pt>
                <c:pt idx="2498">
                  <c:v>36572</c:v>
                </c:pt>
                <c:pt idx="2499">
                  <c:v>36573</c:v>
                </c:pt>
                <c:pt idx="2500">
                  <c:v>36574</c:v>
                </c:pt>
                <c:pt idx="2501">
                  <c:v>36577</c:v>
                </c:pt>
                <c:pt idx="2502">
                  <c:v>36578</c:v>
                </c:pt>
                <c:pt idx="2503">
                  <c:v>36579</c:v>
                </c:pt>
                <c:pt idx="2504">
                  <c:v>36580</c:v>
                </c:pt>
                <c:pt idx="2505">
                  <c:v>36581</c:v>
                </c:pt>
                <c:pt idx="2506">
                  <c:v>36584</c:v>
                </c:pt>
                <c:pt idx="2507">
                  <c:v>36585</c:v>
                </c:pt>
                <c:pt idx="2508">
                  <c:v>36586</c:v>
                </c:pt>
                <c:pt idx="2509">
                  <c:v>36587</c:v>
                </c:pt>
                <c:pt idx="2510">
                  <c:v>36588</c:v>
                </c:pt>
                <c:pt idx="2511">
                  <c:v>36591</c:v>
                </c:pt>
                <c:pt idx="2512">
                  <c:v>36592</c:v>
                </c:pt>
                <c:pt idx="2513">
                  <c:v>36593</c:v>
                </c:pt>
                <c:pt idx="2514">
                  <c:v>36594</c:v>
                </c:pt>
                <c:pt idx="2515">
                  <c:v>36595</c:v>
                </c:pt>
                <c:pt idx="2516">
                  <c:v>36598</c:v>
                </c:pt>
                <c:pt idx="2517">
                  <c:v>36599</c:v>
                </c:pt>
                <c:pt idx="2518">
                  <c:v>36600</c:v>
                </c:pt>
                <c:pt idx="2519">
                  <c:v>36601</c:v>
                </c:pt>
                <c:pt idx="2520">
                  <c:v>36606</c:v>
                </c:pt>
                <c:pt idx="2521">
                  <c:v>36607</c:v>
                </c:pt>
                <c:pt idx="2522">
                  <c:v>36608</c:v>
                </c:pt>
                <c:pt idx="2523">
                  <c:v>36609</c:v>
                </c:pt>
                <c:pt idx="2524">
                  <c:v>36612</c:v>
                </c:pt>
                <c:pt idx="2525">
                  <c:v>36613</c:v>
                </c:pt>
                <c:pt idx="2526">
                  <c:v>36614</c:v>
                </c:pt>
                <c:pt idx="2527">
                  <c:v>36615</c:v>
                </c:pt>
                <c:pt idx="2528">
                  <c:v>36616</c:v>
                </c:pt>
                <c:pt idx="2529">
                  <c:v>36619</c:v>
                </c:pt>
                <c:pt idx="2530">
                  <c:v>36620</c:v>
                </c:pt>
                <c:pt idx="2531">
                  <c:v>36621</c:v>
                </c:pt>
                <c:pt idx="2532">
                  <c:v>36622</c:v>
                </c:pt>
                <c:pt idx="2533">
                  <c:v>36623</c:v>
                </c:pt>
                <c:pt idx="2534">
                  <c:v>36626</c:v>
                </c:pt>
                <c:pt idx="2535">
                  <c:v>36627</c:v>
                </c:pt>
                <c:pt idx="2536">
                  <c:v>36628</c:v>
                </c:pt>
                <c:pt idx="2537">
                  <c:v>36629</c:v>
                </c:pt>
                <c:pt idx="2538">
                  <c:v>36633</c:v>
                </c:pt>
                <c:pt idx="2539">
                  <c:v>36634</c:v>
                </c:pt>
                <c:pt idx="2540">
                  <c:v>36635</c:v>
                </c:pt>
                <c:pt idx="2541">
                  <c:v>36636</c:v>
                </c:pt>
                <c:pt idx="2542">
                  <c:v>36640</c:v>
                </c:pt>
                <c:pt idx="2543">
                  <c:v>36641</c:v>
                </c:pt>
                <c:pt idx="2544">
                  <c:v>36642</c:v>
                </c:pt>
                <c:pt idx="2545">
                  <c:v>36643</c:v>
                </c:pt>
                <c:pt idx="2546">
                  <c:v>36644</c:v>
                </c:pt>
                <c:pt idx="2547">
                  <c:v>36648</c:v>
                </c:pt>
                <c:pt idx="2548">
                  <c:v>36649</c:v>
                </c:pt>
                <c:pt idx="2549">
                  <c:v>36650</c:v>
                </c:pt>
                <c:pt idx="2550">
                  <c:v>36651</c:v>
                </c:pt>
                <c:pt idx="2551">
                  <c:v>36654</c:v>
                </c:pt>
                <c:pt idx="2552">
                  <c:v>36655</c:v>
                </c:pt>
                <c:pt idx="2553">
                  <c:v>36656</c:v>
                </c:pt>
                <c:pt idx="2554">
                  <c:v>36657</c:v>
                </c:pt>
                <c:pt idx="2555">
                  <c:v>36658</c:v>
                </c:pt>
                <c:pt idx="2556">
                  <c:v>36661</c:v>
                </c:pt>
                <c:pt idx="2557">
                  <c:v>36662</c:v>
                </c:pt>
                <c:pt idx="2558">
                  <c:v>36663</c:v>
                </c:pt>
                <c:pt idx="2559">
                  <c:v>36664</c:v>
                </c:pt>
                <c:pt idx="2560">
                  <c:v>36665</c:v>
                </c:pt>
                <c:pt idx="2561">
                  <c:v>36668</c:v>
                </c:pt>
                <c:pt idx="2562">
                  <c:v>36669</c:v>
                </c:pt>
                <c:pt idx="2563">
                  <c:v>36670</c:v>
                </c:pt>
                <c:pt idx="2564">
                  <c:v>36671</c:v>
                </c:pt>
                <c:pt idx="2565">
                  <c:v>36672</c:v>
                </c:pt>
                <c:pt idx="2566">
                  <c:v>36675</c:v>
                </c:pt>
                <c:pt idx="2567">
                  <c:v>36676</c:v>
                </c:pt>
                <c:pt idx="2568">
                  <c:v>36677</c:v>
                </c:pt>
                <c:pt idx="2569">
                  <c:v>36678</c:v>
                </c:pt>
                <c:pt idx="2570">
                  <c:v>36679</c:v>
                </c:pt>
                <c:pt idx="2571">
                  <c:v>36682</c:v>
                </c:pt>
                <c:pt idx="2572">
                  <c:v>36683</c:v>
                </c:pt>
                <c:pt idx="2573">
                  <c:v>36684</c:v>
                </c:pt>
                <c:pt idx="2574">
                  <c:v>36685</c:v>
                </c:pt>
                <c:pt idx="2575">
                  <c:v>36686</c:v>
                </c:pt>
                <c:pt idx="2576">
                  <c:v>36689</c:v>
                </c:pt>
                <c:pt idx="2577">
                  <c:v>36690</c:v>
                </c:pt>
                <c:pt idx="2578">
                  <c:v>36691</c:v>
                </c:pt>
                <c:pt idx="2579">
                  <c:v>36692</c:v>
                </c:pt>
                <c:pt idx="2580">
                  <c:v>36693</c:v>
                </c:pt>
                <c:pt idx="2581">
                  <c:v>36696</c:v>
                </c:pt>
                <c:pt idx="2582">
                  <c:v>36697</c:v>
                </c:pt>
                <c:pt idx="2583">
                  <c:v>36698</c:v>
                </c:pt>
                <c:pt idx="2584">
                  <c:v>36699</c:v>
                </c:pt>
                <c:pt idx="2585">
                  <c:v>36700</c:v>
                </c:pt>
                <c:pt idx="2586">
                  <c:v>36703</c:v>
                </c:pt>
                <c:pt idx="2587">
                  <c:v>36704</c:v>
                </c:pt>
                <c:pt idx="2588">
                  <c:v>36705</c:v>
                </c:pt>
                <c:pt idx="2589">
                  <c:v>36706</c:v>
                </c:pt>
                <c:pt idx="2590">
                  <c:v>36707</c:v>
                </c:pt>
                <c:pt idx="2591">
                  <c:v>36710</c:v>
                </c:pt>
                <c:pt idx="2592">
                  <c:v>36711</c:v>
                </c:pt>
                <c:pt idx="2593">
                  <c:v>36712</c:v>
                </c:pt>
                <c:pt idx="2594">
                  <c:v>36713</c:v>
                </c:pt>
                <c:pt idx="2595">
                  <c:v>36714</c:v>
                </c:pt>
                <c:pt idx="2596">
                  <c:v>36717</c:v>
                </c:pt>
                <c:pt idx="2597">
                  <c:v>36718</c:v>
                </c:pt>
                <c:pt idx="2598">
                  <c:v>36719</c:v>
                </c:pt>
                <c:pt idx="2599">
                  <c:v>36720</c:v>
                </c:pt>
                <c:pt idx="2600">
                  <c:v>36721</c:v>
                </c:pt>
                <c:pt idx="2601">
                  <c:v>36724</c:v>
                </c:pt>
                <c:pt idx="2602">
                  <c:v>36725</c:v>
                </c:pt>
                <c:pt idx="2603">
                  <c:v>36726</c:v>
                </c:pt>
                <c:pt idx="2604">
                  <c:v>36727</c:v>
                </c:pt>
                <c:pt idx="2605">
                  <c:v>36728</c:v>
                </c:pt>
                <c:pt idx="2606">
                  <c:v>36731</c:v>
                </c:pt>
                <c:pt idx="2607">
                  <c:v>36732</c:v>
                </c:pt>
                <c:pt idx="2608">
                  <c:v>36733</c:v>
                </c:pt>
                <c:pt idx="2609">
                  <c:v>36734</c:v>
                </c:pt>
                <c:pt idx="2610">
                  <c:v>36735</c:v>
                </c:pt>
                <c:pt idx="2611">
                  <c:v>36738</c:v>
                </c:pt>
                <c:pt idx="2612">
                  <c:v>36739</c:v>
                </c:pt>
                <c:pt idx="2613">
                  <c:v>36740</c:v>
                </c:pt>
                <c:pt idx="2614">
                  <c:v>36741</c:v>
                </c:pt>
                <c:pt idx="2615">
                  <c:v>36742</c:v>
                </c:pt>
                <c:pt idx="2616">
                  <c:v>36745</c:v>
                </c:pt>
                <c:pt idx="2617">
                  <c:v>36746</c:v>
                </c:pt>
                <c:pt idx="2618">
                  <c:v>36747</c:v>
                </c:pt>
                <c:pt idx="2619">
                  <c:v>36748</c:v>
                </c:pt>
                <c:pt idx="2620">
                  <c:v>36749</c:v>
                </c:pt>
                <c:pt idx="2621">
                  <c:v>36752</c:v>
                </c:pt>
                <c:pt idx="2622">
                  <c:v>36754</c:v>
                </c:pt>
                <c:pt idx="2623">
                  <c:v>36755</c:v>
                </c:pt>
                <c:pt idx="2624">
                  <c:v>36756</c:v>
                </c:pt>
                <c:pt idx="2625">
                  <c:v>36759</c:v>
                </c:pt>
                <c:pt idx="2626">
                  <c:v>36760</c:v>
                </c:pt>
                <c:pt idx="2627">
                  <c:v>36761</c:v>
                </c:pt>
                <c:pt idx="2628">
                  <c:v>36762</c:v>
                </c:pt>
                <c:pt idx="2629">
                  <c:v>36763</c:v>
                </c:pt>
                <c:pt idx="2630">
                  <c:v>36766</c:v>
                </c:pt>
                <c:pt idx="2631">
                  <c:v>36767</c:v>
                </c:pt>
                <c:pt idx="2632">
                  <c:v>36768</c:v>
                </c:pt>
                <c:pt idx="2633">
                  <c:v>36769</c:v>
                </c:pt>
                <c:pt idx="2634">
                  <c:v>36773</c:v>
                </c:pt>
                <c:pt idx="2635">
                  <c:v>36774</c:v>
                </c:pt>
                <c:pt idx="2636">
                  <c:v>36775</c:v>
                </c:pt>
                <c:pt idx="2637">
                  <c:v>36776</c:v>
                </c:pt>
                <c:pt idx="2638">
                  <c:v>36777</c:v>
                </c:pt>
                <c:pt idx="2639">
                  <c:v>36780</c:v>
                </c:pt>
                <c:pt idx="2640">
                  <c:v>36781</c:v>
                </c:pt>
                <c:pt idx="2641">
                  <c:v>36782</c:v>
                </c:pt>
                <c:pt idx="2642">
                  <c:v>36783</c:v>
                </c:pt>
                <c:pt idx="2643">
                  <c:v>36784</c:v>
                </c:pt>
                <c:pt idx="2644">
                  <c:v>36787</c:v>
                </c:pt>
                <c:pt idx="2645">
                  <c:v>36788</c:v>
                </c:pt>
                <c:pt idx="2646">
                  <c:v>36789</c:v>
                </c:pt>
                <c:pt idx="2647">
                  <c:v>36790</c:v>
                </c:pt>
                <c:pt idx="2648">
                  <c:v>36791</c:v>
                </c:pt>
                <c:pt idx="2649">
                  <c:v>36794</c:v>
                </c:pt>
                <c:pt idx="2650">
                  <c:v>36795</c:v>
                </c:pt>
                <c:pt idx="2651">
                  <c:v>36796</c:v>
                </c:pt>
                <c:pt idx="2652">
                  <c:v>36797</c:v>
                </c:pt>
                <c:pt idx="2653">
                  <c:v>36798</c:v>
                </c:pt>
                <c:pt idx="2654">
                  <c:v>36802</c:v>
                </c:pt>
                <c:pt idx="2655">
                  <c:v>36803</c:v>
                </c:pt>
                <c:pt idx="2656">
                  <c:v>36804</c:v>
                </c:pt>
                <c:pt idx="2657">
                  <c:v>36805</c:v>
                </c:pt>
                <c:pt idx="2658">
                  <c:v>36808</c:v>
                </c:pt>
                <c:pt idx="2659">
                  <c:v>36809</c:v>
                </c:pt>
                <c:pt idx="2660">
                  <c:v>36810</c:v>
                </c:pt>
                <c:pt idx="2661">
                  <c:v>36811</c:v>
                </c:pt>
                <c:pt idx="2662">
                  <c:v>36812</c:v>
                </c:pt>
                <c:pt idx="2663">
                  <c:v>36815</c:v>
                </c:pt>
                <c:pt idx="2664">
                  <c:v>36816</c:v>
                </c:pt>
                <c:pt idx="2665">
                  <c:v>36817</c:v>
                </c:pt>
                <c:pt idx="2666">
                  <c:v>36818</c:v>
                </c:pt>
                <c:pt idx="2667">
                  <c:v>36819</c:v>
                </c:pt>
                <c:pt idx="2668">
                  <c:v>36822</c:v>
                </c:pt>
                <c:pt idx="2669">
                  <c:v>36823</c:v>
                </c:pt>
                <c:pt idx="2670">
                  <c:v>36824</c:v>
                </c:pt>
                <c:pt idx="2671">
                  <c:v>36825</c:v>
                </c:pt>
                <c:pt idx="2672">
                  <c:v>36826</c:v>
                </c:pt>
                <c:pt idx="2673">
                  <c:v>36829</c:v>
                </c:pt>
                <c:pt idx="2674">
                  <c:v>36830</c:v>
                </c:pt>
                <c:pt idx="2675">
                  <c:v>36831</c:v>
                </c:pt>
                <c:pt idx="2676">
                  <c:v>36832</c:v>
                </c:pt>
                <c:pt idx="2677">
                  <c:v>36833</c:v>
                </c:pt>
                <c:pt idx="2678">
                  <c:v>36836</c:v>
                </c:pt>
                <c:pt idx="2679">
                  <c:v>36837</c:v>
                </c:pt>
                <c:pt idx="2680">
                  <c:v>36838</c:v>
                </c:pt>
                <c:pt idx="2681">
                  <c:v>36839</c:v>
                </c:pt>
                <c:pt idx="2682">
                  <c:v>36840</c:v>
                </c:pt>
                <c:pt idx="2683">
                  <c:v>36843</c:v>
                </c:pt>
                <c:pt idx="2684">
                  <c:v>36844</c:v>
                </c:pt>
                <c:pt idx="2685">
                  <c:v>36845</c:v>
                </c:pt>
                <c:pt idx="2686">
                  <c:v>36846</c:v>
                </c:pt>
                <c:pt idx="2687">
                  <c:v>36847</c:v>
                </c:pt>
                <c:pt idx="2688">
                  <c:v>36850</c:v>
                </c:pt>
                <c:pt idx="2689">
                  <c:v>36851</c:v>
                </c:pt>
                <c:pt idx="2690">
                  <c:v>36852</c:v>
                </c:pt>
                <c:pt idx="2691">
                  <c:v>36853</c:v>
                </c:pt>
                <c:pt idx="2692">
                  <c:v>36854</c:v>
                </c:pt>
                <c:pt idx="2693">
                  <c:v>36857</c:v>
                </c:pt>
                <c:pt idx="2694">
                  <c:v>36858</c:v>
                </c:pt>
                <c:pt idx="2695">
                  <c:v>36859</c:v>
                </c:pt>
                <c:pt idx="2696">
                  <c:v>36860</c:v>
                </c:pt>
                <c:pt idx="2697">
                  <c:v>36861</c:v>
                </c:pt>
                <c:pt idx="2698">
                  <c:v>36864</c:v>
                </c:pt>
                <c:pt idx="2699">
                  <c:v>36865</c:v>
                </c:pt>
                <c:pt idx="2700">
                  <c:v>36866</c:v>
                </c:pt>
                <c:pt idx="2701">
                  <c:v>36867</c:v>
                </c:pt>
                <c:pt idx="2702">
                  <c:v>36868</c:v>
                </c:pt>
                <c:pt idx="2703">
                  <c:v>36871</c:v>
                </c:pt>
                <c:pt idx="2704">
                  <c:v>36872</c:v>
                </c:pt>
                <c:pt idx="2705">
                  <c:v>36873</c:v>
                </c:pt>
                <c:pt idx="2706">
                  <c:v>36874</c:v>
                </c:pt>
                <c:pt idx="2707">
                  <c:v>36875</c:v>
                </c:pt>
                <c:pt idx="2708">
                  <c:v>36878</c:v>
                </c:pt>
                <c:pt idx="2709">
                  <c:v>36879</c:v>
                </c:pt>
                <c:pt idx="2710">
                  <c:v>36880</c:v>
                </c:pt>
                <c:pt idx="2711">
                  <c:v>36881</c:v>
                </c:pt>
                <c:pt idx="2712">
                  <c:v>36882</c:v>
                </c:pt>
                <c:pt idx="2713">
                  <c:v>36886</c:v>
                </c:pt>
                <c:pt idx="2714">
                  <c:v>36887</c:v>
                </c:pt>
                <c:pt idx="2715">
                  <c:v>36888</c:v>
                </c:pt>
                <c:pt idx="2716">
                  <c:v>36889</c:v>
                </c:pt>
                <c:pt idx="2717">
                  <c:v>36892</c:v>
                </c:pt>
                <c:pt idx="2718">
                  <c:v>36893</c:v>
                </c:pt>
                <c:pt idx="2719">
                  <c:v>36894</c:v>
                </c:pt>
                <c:pt idx="2720">
                  <c:v>36895</c:v>
                </c:pt>
                <c:pt idx="2721">
                  <c:v>36896</c:v>
                </c:pt>
                <c:pt idx="2722">
                  <c:v>36899</c:v>
                </c:pt>
                <c:pt idx="2723">
                  <c:v>36900</c:v>
                </c:pt>
                <c:pt idx="2724">
                  <c:v>36901</c:v>
                </c:pt>
                <c:pt idx="2725">
                  <c:v>36902</c:v>
                </c:pt>
                <c:pt idx="2726">
                  <c:v>36903</c:v>
                </c:pt>
                <c:pt idx="2727">
                  <c:v>36906</c:v>
                </c:pt>
                <c:pt idx="2728">
                  <c:v>36907</c:v>
                </c:pt>
                <c:pt idx="2729">
                  <c:v>36908</c:v>
                </c:pt>
                <c:pt idx="2730">
                  <c:v>36909</c:v>
                </c:pt>
                <c:pt idx="2731">
                  <c:v>36910</c:v>
                </c:pt>
                <c:pt idx="2732">
                  <c:v>36913</c:v>
                </c:pt>
                <c:pt idx="2733">
                  <c:v>36914</c:v>
                </c:pt>
                <c:pt idx="2734">
                  <c:v>36915</c:v>
                </c:pt>
                <c:pt idx="2735">
                  <c:v>36916</c:v>
                </c:pt>
                <c:pt idx="2736">
                  <c:v>36920</c:v>
                </c:pt>
                <c:pt idx="2737">
                  <c:v>36921</c:v>
                </c:pt>
                <c:pt idx="2738">
                  <c:v>36922</c:v>
                </c:pt>
                <c:pt idx="2739">
                  <c:v>36923</c:v>
                </c:pt>
                <c:pt idx="2740">
                  <c:v>36924</c:v>
                </c:pt>
                <c:pt idx="2741">
                  <c:v>36927</c:v>
                </c:pt>
                <c:pt idx="2742">
                  <c:v>36928</c:v>
                </c:pt>
                <c:pt idx="2743">
                  <c:v>36929</c:v>
                </c:pt>
                <c:pt idx="2744">
                  <c:v>36930</c:v>
                </c:pt>
                <c:pt idx="2745">
                  <c:v>36931</c:v>
                </c:pt>
                <c:pt idx="2746">
                  <c:v>36934</c:v>
                </c:pt>
                <c:pt idx="2747">
                  <c:v>36935</c:v>
                </c:pt>
                <c:pt idx="2748">
                  <c:v>36936</c:v>
                </c:pt>
                <c:pt idx="2749">
                  <c:v>36937</c:v>
                </c:pt>
                <c:pt idx="2750">
                  <c:v>36938</c:v>
                </c:pt>
                <c:pt idx="2751">
                  <c:v>36941</c:v>
                </c:pt>
                <c:pt idx="2752">
                  <c:v>36942</c:v>
                </c:pt>
                <c:pt idx="2753">
                  <c:v>36943</c:v>
                </c:pt>
                <c:pt idx="2754">
                  <c:v>36944</c:v>
                </c:pt>
                <c:pt idx="2755">
                  <c:v>36945</c:v>
                </c:pt>
                <c:pt idx="2756">
                  <c:v>36948</c:v>
                </c:pt>
                <c:pt idx="2757">
                  <c:v>36949</c:v>
                </c:pt>
                <c:pt idx="2758">
                  <c:v>36950</c:v>
                </c:pt>
                <c:pt idx="2759">
                  <c:v>36951</c:v>
                </c:pt>
                <c:pt idx="2760">
                  <c:v>36952</c:v>
                </c:pt>
                <c:pt idx="2761">
                  <c:v>36955</c:v>
                </c:pt>
                <c:pt idx="2762">
                  <c:v>36957</c:v>
                </c:pt>
                <c:pt idx="2763">
                  <c:v>36958</c:v>
                </c:pt>
                <c:pt idx="2764">
                  <c:v>36959</c:v>
                </c:pt>
                <c:pt idx="2765">
                  <c:v>36962</c:v>
                </c:pt>
                <c:pt idx="2766">
                  <c:v>36963</c:v>
                </c:pt>
                <c:pt idx="2767">
                  <c:v>36964</c:v>
                </c:pt>
                <c:pt idx="2768">
                  <c:v>36965</c:v>
                </c:pt>
                <c:pt idx="2769">
                  <c:v>36966</c:v>
                </c:pt>
                <c:pt idx="2770">
                  <c:v>36969</c:v>
                </c:pt>
                <c:pt idx="2771">
                  <c:v>36970</c:v>
                </c:pt>
                <c:pt idx="2772">
                  <c:v>36971</c:v>
                </c:pt>
                <c:pt idx="2773">
                  <c:v>36972</c:v>
                </c:pt>
                <c:pt idx="2774">
                  <c:v>36973</c:v>
                </c:pt>
                <c:pt idx="2775">
                  <c:v>36976</c:v>
                </c:pt>
                <c:pt idx="2776">
                  <c:v>36977</c:v>
                </c:pt>
                <c:pt idx="2777">
                  <c:v>36978</c:v>
                </c:pt>
                <c:pt idx="2778">
                  <c:v>36979</c:v>
                </c:pt>
                <c:pt idx="2779">
                  <c:v>36980</c:v>
                </c:pt>
                <c:pt idx="2780">
                  <c:v>36983</c:v>
                </c:pt>
                <c:pt idx="2781">
                  <c:v>36984</c:v>
                </c:pt>
                <c:pt idx="2782">
                  <c:v>36985</c:v>
                </c:pt>
                <c:pt idx="2783">
                  <c:v>36987</c:v>
                </c:pt>
                <c:pt idx="2784">
                  <c:v>36990</c:v>
                </c:pt>
                <c:pt idx="2785">
                  <c:v>36991</c:v>
                </c:pt>
                <c:pt idx="2786">
                  <c:v>36992</c:v>
                </c:pt>
                <c:pt idx="2787">
                  <c:v>36993</c:v>
                </c:pt>
                <c:pt idx="2788">
                  <c:v>36997</c:v>
                </c:pt>
                <c:pt idx="2789">
                  <c:v>36998</c:v>
                </c:pt>
                <c:pt idx="2790">
                  <c:v>36999</c:v>
                </c:pt>
                <c:pt idx="2791">
                  <c:v>37000</c:v>
                </c:pt>
                <c:pt idx="2792">
                  <c:v>37001</c:v>
                </c:pt>
                <c:pt idx="2793">
                  <c:v>37004</c:v>
                </c:pt>
                <c:pt idx="2794">
                  <c:v>37005</c:v>
                </c:pt>
                <c:pt idx="2795">
                  <c:v>37006</c:v>
                </c:pt>
                <c:pt idx="2796">
                  <c:v>37007</c:v>
                </c:pt>
                <c:pt idx="2797">
                  <c:v>37008</c:v>
                </c:pt>
                <c:pt idx="2798">
                  <c:v>37011</c:v>
                </c:pt>
                <c:pt idx="2799">
                  <c:v>37013</c:v>
                </c:pt>
                <c:pt idx="2800">
                  <c:v>37014</c:v>
                </c:pt>
                <c:pt idx="2801">
                  <c:v>37015</c:v>
                </c:pt>
                <c:pt idx="2802">
                  <c:v>37018</c:v>
                </c:pt>
                <c:pt idx="2803">
                  <c:v>37019</c:v>
                </c:pt>
                <c:pt idx="2804">
                  <c:v>37020</c:v>
                </c:pt>
                <c:pt idx="2805">
                  <c:v>37021</c:v>
                </c:pt>
                <c:pt idx="2806">
                  <c:v>37022</c:v>
                </c:pt>
                <c:pt idx="2807">
                  <c:v>37025</c:v>
                </c:pt>
                <c:pt idx="2808">
                  <c:v>37026</c:v>
                </c:pt>
                <c:pt idx="2809">
                  <c:v>37027</c:v>
                </c:pt>
                <c:pt idx="2810">
                  <c:v>37028</c:v>
                </c:pt>
                <c:pt idx="2811">
                  <c:v>37029</c:v>
                </c:pt>
                <c:pt idx="2812">
                  <c:v>37032</c:v>
                </c:pt>
                <c:pt idx="2813">
                  <c:v>37033</c:v>
                </c:pt>
                <c:pt idx="2814">
                  <c:v>37034</c:v>
                </c:pt>
                <c:pt idx="2815">
                  <c:v>37035</c:v>
                </c:pt>
                <c:pt idx="2816">
                  <c:v>37036</c:v>
                </c:pt>
                <c:pt idx="2817">
                  <c:v>37039</c:v>
                </c:pt>
                <c:pt idx="2818">
                  <c:v>37040</c:v>
                </c:pt>
                <c:pt idx="2819">
                  <c:v>37041</c:v>
                </c:pt>
                <c:pt idx="2820">
                  <c:v>37042</c:v>
                </c:pt>
                <c:pt idx="2821">
                  <c:v>37043</c:v>
                </c:pt>
                <c:pt idx="2822">
                  <c:v>37046</c:v>
                </c:pt>
                <c:pt idx="2823">
                  <c:v>37047</c:v>
                </c:pt>
                <c:pt idx="2824">
                  <c:v>37048</c:v>
                </c:pt>
                <c:pt idx="2825">
                  <c:v>37049</c:v>
                </c:pt>
                <c:pt idx="2826">
                  <c:v>37050</c:v>
                </c:pt>
                <c:pt idx="2827">
                  <c:v>37053</c:v>
                </c:pt>
                <c:pt idx="2828">
                  <c:v>37054</c:v>
                </c:pt>
                <c:pt idx="2829">
                  <c:v>37055</c:v>
                </c:pt>
                <c:pt idx="2830">
                  <c:v>37056</c:v>
                </c:pt>
                <c:pt idx="2831">
                  <c:v>37057</c:v>
                </c:pt>
                <c:pt idx="2832">
                  <c:v>37060</c:v>
                </c:pt>
                <c:pt idx="2833">
                  <c:v>37061</c:v>
                </c:pt>
                <c:pt idx="2834">
                  <c:v>37062</c:v>
                </c:pt>
                <c:pt idx="2835">
                  <c:v>37063</c:v>
                </c:pt>
                <c:pt idx="2836">
                  <c:v>37064</c:v>
                </c:pt>
                <c:pt idx="2837">
                  <c:v>37067</c:v>
                </c:pt>
                <c:pt idx="2838">
                  <c:v>37068</c:v>
                </c:pt>
                <c:pt idx="2839">
                  <c:v>37069</c:v>
                </c:pt>
                <c:pt idx="2840">
                  <c:v>37070</c:v>
                </c:pt>
                <c:pt idx="2841">
                  <c:v>37071</c:v>
                </c:pt>
                <c:pt idx="2842">
                  <c:v>37074</c:v>
                </c:pt>
                <c:pt idx="2843">
                  <c:v>37075</c:v>
                </c:pt>
                <c:pt idx="2844">
                  <c:v>37076</c:v>
                </c:pt>
                <c:pt idx="2845">
                  <c:v>37077</c:v>
                </c:pt>
                <c:pt idx="2846">
                  <c:v>37078</c:v>
                </c:pt>
                <c:pt idx="2847">
                  <c:v>37081</c:v>
                </c:pt>
                <c:pt idx="2848">
                  <c:v>37082</c:v>
                </c:pt>
                <c:pt idx="2849">
                  <c:v>37083</c:v>
                </c:pt>
                <c:pt idx="2850">
                  <c:v>37084</c:v>
                </c:pt>
                <c:pt idx="2851">
                  <c:v>37085</c:v>
                </c:pt>
                <c:pt idx="2852">
                  <c:v>37088</c:v>
                </c:pt>
                <c:pt idx="2853">
                  <c:v>37089</c:v>
                </c:pt>
                <c:pt idx="2854">
                  <c:v>37090</c:v>
                </c:pt>
                <c:pt idx="2855">
                  <c:v>37091</c:v>
                </c:pt>
                <c:pt idx="2856">
                  <c:v>37092</c:v>
                </c:pt>
                <c:pt idx="2857">
                  <c:v>37095</c:v>
                </c:pt>
                <c:pt idx="2858">
                  <c:v>37096</c:v>
                </c:pt>
                <c:pt idx="2859">
                  <c:v>37097</c:v>
                </c:pt>
                <c:pt idx="2860">
                  <c:v>37098</c:v>
                </c:pt>
                <c:pt idx="2861">
                  <c:v>37099</c:v>
                </c:pt>
                <c:pt idx="2862">
                  <c:v>37102</c:v>
                </c:pt>
                <c:pt idx="2863">
                  <c:v>37103</c:v>
                </c:pt>
                <c:pt idx="2864">
                  <c:v>37104</c:v>
                </c:pt>
                <c:pt idx="2865">
                  <c:v>37105</c:v>
                </c:pt>
                <c:pt idx="2866">
                  <c:v>37106</c:v>
                </c:pt>
                <c:pt idx="2867">
                  <c:v>37109</c:v>
                </c:pt>
                <c:pt idx="2868">
                  <c:v>37110</c:v>
                </c:pt>
                <c:pt idx="2869">
                  <c:v>37111</c:v>
                </c:pt>
                <c:pt idx="2870">
                  <c:v>37112</c:v>
                </c:pt>
                <c:pt idx="2871">
                  <c:v>37113</c:v>
                </c:pt>
                <c:pt idx="2872">
                  <c:v>37116</c:v>
                </c:pt>
                <c:pt idx="2873">
                  <c:v>37117</c:v>
                </c:pt>
                <c:pt idx="2874">
                  <c:v>37119</c:v>
                </c:pt>
                <c:pt idx="2875">
                  <c:v>37120</c:v>
                </c:pt>
                <c:pt idx="2876">
                  <c:v>37123</c:v>
                </c:pt>
                <c:pt idx="2877">
                  <c:v>37124</c:v>
                </c:pt>
                <c:pt idx="2878">
                  <c:v>37126</c:v>
                </c:pt>
                <c:pt idx="2879">
                  <c:v>37127</c:v>
                </c:pt>
                <c:pt idx="2880">
                  <c:v>37130</c:v>
                </c:pt>
                <c:pt idx="2881">
                  <c:v>37131</c:v>
                </c:pt>
                <c:pt idx="2882">
                  <c:v>37132</c:v>
                </c:pt>
                <c:pt idx="2883">
                  <c:v>37133</c:v>
                </c:pt>
                <c:pt idx="2884">
                  <c:v>37134</c:v>
                </c:pt>
                <c:pt idx="2885">
                  <c:v>37137</c:v>
                </c:pt>
                <c:pt idx="2886">
                  <c:v>37138</c:v>
                </c:pt>
                <c:pt idx="2887">
                  <c:v>37139</c:v>
                </c:pt>
                <c:pt idx="2888">
                  <c:v>37140</c:v>
                </c:pt>
                <c:pt idx="2889">
                  <c:v>37141</c:v>
                </c:pt>
                <c:pt idx="2890">
                  <c:v>37144</c:v>
                </c:pt>
                <c:pt idx="2891">
                  <c:v>37145</c:v>
                </c:pt>
                <c:pt idx="2892">
                  <c:v>37146</c:v>
                </c:pt>
                <c:pt idx="2893">
                  <c:v>37147</c:v>
                </c:pt>
                <c:pt idx="2894">
                  <c:v>37148</c:v>
                </c:pt>
                <c:pt idx="2895">
                  <c:v>37151</c:v>
                </c:pt>
                <c:pt idx="2896">
                  <c:v>37152</c:v>
                </c:pt>
                <c:pt idx="2897">
                  <c:v>37153</c:v>
                </c:pt>
                <c:pt idx="2898">
                  <c:v>37154</c:v>
                </c:pt>
                <c:pt idx="2899">
                  <c:v>37155</c:v>
                </c:pt>
                <c:pt idx="2900">
                  <c:v>37158</c:v>
                </c:pt>
                <c:pt idx="2901">
                  <c:v>37159</c:v>
                </c:pt>
                <c:pt idx="2902">
                  <c:v>37160</c:v>
                </c:pt>
                <c:pt idx="2903">
                  <c:v>37161</c:v>
                </c:pt>
                <c:pt idx="2904">
                  <c:v>37162</c:v>
                </c:pt>
                <c:pt idx="2905">
                  <c:v>37165</c:v>
                </c:pt>
                <c:pt idx="2906">
                  <c:v>37167</c:v>
                </c:pt>
                <c:pt idx="2907">
                  <c:v>37168</c:v>
                </c:pt>
                <c:pt idx="2908">
                  <c:v>37169</c:v>
                </c:pt>
                <c:pt idx="2909">
                  <c:v>37172</c:v>
                </c:pt>
                <c:pt idx="2910">
                  <c:v>37173</c:v>
                </c:pt>
                <c:pt idx="2911">
                  <c:v>37174</c:v>
                </c:pt>
                <c:pt idx="2912">
                  <c:v>37175</c:v>
                </c:pt>
                <c:pt idx="2913">
                  <c:v>37176</c:v>
                </c:pt>
                <c:pt idx="2914">
                  <c:v>37179</c:v>
                </c:pt>
                <c:pt idx="2915">
                  <c:v>37180</c:v>
                </c:pt>
                <c:pt idx="2916">
                  <c:v>37181</c:v>
                </c:pt>
                <c:pt idx="2917">
                  <c:v>37182</c:v>
                </c:pt>
                <c:pt idx="2918">
                  <c:v>37183</c:v>
                </c:pt>
                <c:pt idx="2919">
                  <c:v>37186</c:v>
                </c:pt>
                <c:pt idx="2920">
                  <c:v>37187</c:v>
                </c:pt>
                <c:pt idx="2921">
                  <c:v>37188</c:v>
                </c:pt>
                <c:pt idx="2922">
                  <c:v>37189</c:v>
                </c:pt>
                <c:pt idx="2923">
                  <c:v>37193</c:v>
                </c:pt>
                <c:pt idx="2924">
                  <c:v>37194</c:v>
                </c:pt>
                <c:pt idx="2925">
                  <c:v>37195</c:v>
                </c:pt>
                <c:pt idx="2926">
                  <c:v>37196</c:v>
                </c:pt>
                <c:pt idx="2927">
                  <c:v>37197</c:v>
                </c:pt>
                <c:pt idx="2928">
                  <c:v>37200</c:v>
                </c:pt>
                <c:pt idx="2929">
                  <c:v>37201</c:v>
                </c:pt>
                <c:pt idx="2930">
                  <c:v>37202</c:v>
                </c:pt>
                <c:pt idx="2931">
                  <c:v>37203</c:v>
                </c:pt>
                <c:pt idx="2932">
                  <c:v>37204</c:v>
                </c:pt>
                <c:pt idx="2933">
                  <c:v>37207</c:v>
                </c:pt>
                <c:pt idx="2934">
                  <c:v>37208</c:v>
                </c:pt>
                <c:pt idx="2935">
                  <c:v>37209</c:v>
                </c:pt>
                <c:pt idx="2936">
                  <c:v>37210</c:v>
                </c:pt>
                <c:pt idx="2937">
                  <c:v>37214</c:v>
                </c:pt>
                <c:pt idx="2938">
                  <c:v>37215</c:v>
                </c:pt>
                <c:pt idx="2939">
                  <c:v>37216</c:v>
                </c:pt>
                <c:pt idx="2940">
                  <c:v>37217</c:v>
                </c:pt>
                <c:pt idx="2941">
                  <c:v>37218</c:v>
                </c:pt>
                <c:pt idx="2942">
                  <c:v>37221</c:v>
                </c:pt>
                <c:pt idx="2943">
                  <c:v>37222</c:v>
                </c:pt>
                <c:pt idx="2944">
                  <c:v>37223</c:v>
                </c:pt>
                <c:pt idx="2945">
                  <c:v>37224</c:v>
                </c:pt>
                <c:pt idx="2946">
                  <c:v>37228</c:v>
                </c:pt>
                <c:pt idx="2947">
                  <c:v>37229</c:v>
                </c:pt>
                <c:pt idx="2948">
                  <c:v>37230</c:v>
                </c:pt>
                <c:pt idx="2949">
                  <c:v>37231</c:v>
                </c:pt>
                <c:pt idx="2950">
                  <c:v>37232</c:v>
                </c:pt>
                <c:pt idx="2951">
                  <c:v>37235</c:v>
                </c:pt>
                <c:pt idx="2952">
                  <c:v>37236</c:v>
                </c:pt>
                <c:pt idx="2953">
                  <c:v>37237</c:v>
                </c:pt>
                <c:pt idx="2954">
                  <c:v>37238</c:v>
                </c:pt>
                <c:pt idx="2955">
                  <c:v>37239</c:v>
                </c:pt>
                <c:pt idx="2956">
                  <c:v>37243</c:v>
                </c:pt>
                <c:pt idx="2957">
                  <c:v>37244</c:v>
                </c:pt>
                <c:pt idx="2958">
                  <c:v>37245</c:v>
                </c:pt>
                <c:pt idx="2959">
                  <c:v>37246</c:v>
                </c:pt>
                <c:pt idx="2960">
                  <c:v>37249</c:v>
                </c:pt>
                <c:pt idx="2961">
                  <c:v>37251</c:v>
                </c:pt>
                <c:pt idx="2962">
                  <c:v>37252</c:v>
                </c:pt>
                <c:pt idx="2963">
                  <c:v>37253</c:v>
                </c:pt>
                <c:pt idx="2964">
                  <c:v>37256</c:v>
                </c:pt>
                <c:pt idx="2965">
                  <c:v>37257</c:v>
                </c:pt>
                <c:pt idx="2966">
                  <c:v>37258</c:v>
                </c:pt>
                <c:pt idx="2967">
                  <c:v>37259</c:v>
                </c:pt>
                <c:pt idx="2968">
                  <c:v>37260</c:v>
                </c:pt>
                <c:pt idx="2969">
                  <c:v>37263</c:v>
                </c:pt>
                <c:pt idx="2970">
                  <c:v>37264</c:v>
                </c:pt>
                <c:pt idx="2971">
                  <c:v>37265</c:v>
                </c:pt>
                <c:pt idx="2972">
                  <c:v>37266</c:v>
                </c:pt>
                <c:pt idx="2973">
                  <c:v>37267</c:v>
                </c:pt>
                <c:pt idx="2974">
                  <c:v>37270</c:v>
                </c:pt>
                <c:pt idx="2975">
                  <c:v>37271</c:v>
                </c:pt>
                <c:pt idx="2976">
                  <c:v>37272</c:v>
                </c:pt>
                <c:pt idx="2977">
                  <c:v>37273</c:v>
                </c:pt>
                <c:pt idx="2978">
                  <c:v>37274</c:v>
                </c:pt>
                <c:pt idx="2979">
                  <c:v>37277</c:v>
                </c:pt>
                <c:pt idx="2980">
                  <c:v>37278</c:v>
                </c:pt>
                <c:pt idx="2981">
                  <c:v>37279</c:v>
                </c:pt>
                <c:pt idx="2982">
                  <c:v>37280</c:v>
                </c:pt>
                <c:pt idx="2983">
                  <c:v>37281</c:v>
                </c:pt>
                <c:pt idx="2984">
                  <c:v>37284</c:v>
                </c:pt>
                <c:pt idx="2985">
                  <c:v>37285</c:v>
                </c:pt>
                <c:pt idx="2986">
                  <c:v>37286</c:v>
                </c:pt>
                <c:pt idx="2987">
                  <c:v>37287</c:v>
                </c:pt>
                <c:pt idx="2988">
                  <c:v>37288</c:v>
                </c:pt>
                <c:pt idx="2989">
                  <c:v>37291</c:v>
                </c:pt>
                <c:pt idx="2990">
                  <c:v>37292</c:v>
                </c:pt>
                <c:pt idx="2991">
                  <c:v>37293</c:v>
                </c:pt>
                <c:pt idx="2992">
                  <c:v>37294</c:v>
                </c:pt>
                <c:pt idx="2993">
                  <c:v>37295</c:v>
                </c:pt>
                <c:pt idx="2994">
                  <c:v>37298</c:v>
                </c:pt>
                <c:pt idx="2995">
                  <c:v>37299</c:v>
                </c:pt>
                <c:pt idx="2996">
                  <c:v>37300</c:v>
                </c:pt>
                <c:pt idx="2997">
                  <c:v>37301</c:v>
                </c:pt>
                <c:pt idx="2998">
                  <c:v>37302</c:v>
                </c:pt>
                <c:pt idx="2999">
                  <c:v>37305</c:v>
                </c:pt>
                <c:pt idx="3000">
                  <c:v>37306</c:v>
                </c:pt>
                <c:pt idx="3001">
                  <c:v>37307</c:v>
                </c:pt>
                <c:pt idx="3002">
                  <c:v>37308</c:v>
                </c:pt>
                <c:pt idx="3003">
                  <c:v>37309</c:v>
                </c:pt>
                <c:pt idx="3004">
                  <c:v>37312</c:v>
                </c:pt>
                <c:pt idx="3005">
                  <c:v>37313</c:v>
                </c:pt>
                <c:pt idx="3006">
                  <c:v>37314</c:v>
                </c:pt>
                <c:pt idx="3007">
                  <c:v>37315</c:v>
                </c:pt>
                <c:pt idx="3008">
                  <c:v>37316</c:v>
                </c:pt>
                <c:pt idx="3009">
                  <c:v>37319</c:v>
                </c:pt>
                <c:pt idx="3010">
                  <c:v>37320</c:v>
                </c:pt>
                <c:pt idx="3011">
                  <c:v>37321</c:v>
                </c:pt>
                <c:pt idx="3012">
                  <c:v>37322</c:v>
                </c:pt>
                <c:pt idx="3013">
                  <c:v>37323</c:v>
                </c:pt>
                <c:pt idx="3014">
                  <c:v>37326</c:v>
                </c:pt>
                <c:pt idx="3015">
                  <c:v>37327</c:v>
                </c:pt>
                <c:pt idx="3016">
                  <c:v>37328</c:v>
                </c:pt>
                <c:pt idx="3017">
                  <c:v>37329</c:v>
                </c:pt>
                <c:pt idx="3018">
                  <c:v>37330</c:v>
                </c:pt>
                <c:pt idx="3019">
                  <c:v>37333</c:v>
                </c:pt>
                <c:pt idx="3020">
                  <c:v>37334</c:v>
                </c:pt>
                <c:pt idx="3021">
                  <c:v>37335</c:v>
                </c:pt>
                <c:pt idx="3022">
                  <c:v>37336</c:v>
                </c:pt>
                <c:pt idx="3023">
                  <c:v>37337</c:v>
                </c:pt>
                <c:pt idx="3024">
                  <c:v>37341</c:v>
                </c:pt>
                <c:pt idx="3025">
                  <c:v>37342</c:v>
                </c:pt>
                <c:pt idx="3026">
                  <c:v>37343</c:v>
                </c:pt>
                <c:pt idx="3027">
                  <c:v>37347</c:v>
                </c:pt>
                <c:pt idx="3028">
                  <c:v>37348</c:v>
                </c:pt>
                <c:pt idx="3029">
                  <c:v>37349</c:v>
                </c:pt>
                <c:pt idx="3030">
                  <c:v>37350</c:v>
                </c:pt>
                <c:pt idx="3031">
                  <c:v>37351</c:v>
                </c:pt>
                <c:pt idx="3032">
                  <c:v>37354</c:v>
                </c:pt>
                <c:pt idx="3033">
                  <c:v>37355</c:v>
                </c:pt>
                <c:pt idx="3034">
                  <c:v>37356</c:v>
                </c:pt>
                <c:pt idx="3035">
                  <c:v>37357</c:v>
                </c:pt>
                <c:pt idx="3036">
                  <c:v>37358</c:v>
                </c:pt>
                <c:pt idx="3037">
                  <c:v>37361</c:v>
                </c:pt>
                <c:pt idx="3038">
                  <c:v>37362</c:v>
                </c:pt>
                <c:pt idx="3039">
                  <c:v>37363</c:v>
                </c:pt>
                <c:pt idx="3040">
                  <c:v>37364</c:v>
                </c:pt>
                <c:pt idx="3041">
                  <c:v>37365</c:v>
                </c:pt>
                <c:pt idx="3042">
                  <c:v>37368</c:v>
                </c:pt>
                <c:pt idx="3043">
                  <c:v>37369</c:v>
                </c:pt>
                <c:pt idx="3044">
                  <c:v>37370</c:v>
                </c:pt>
                <c:pt idx="3045">
                  <c:v>37371</c:v>
                </c:pt>
                <c:pt idx="3046">
                  <c:v>37372</c:v>
                </c:pt>
                <c:pt idx="3047">
                  <c:v>37375</c:v>
                </c:pt>
                <c:pt idx="3048">
                  <c:v>37376</c:v>
                </c:pt>
                <c:pt idx="3049">
                  <c:v>37378</c:v>
                </c:pt>
                <c:pt idx="3050">
                  <c:v>37379</c:v>
                </c:pt>
                <c:pt idx="3051">
                  <c:v>37382</c:v>
                </c:pt>
                <c:pt idx="3052">
                  <c:v>37383</c:v>
                </c:pt>
                <c:pt idx="3053">
                  <c:v>37384</c:v>
                </c:pt>
                <c:pt idx="3054">
                  <c:v>37385</c:v>
                </c:pt>
                <c:pt idx="3055">
                  <c:v>37386</c:v>
                </c:pt>
                <c:pt idx="3056">
                  <c:v>37389</c:v>
                </c:pt>
                <c:pt idx="3057">
                  <c:v>37390</c:v>
                </c:pt>
                <c:pt idx="3058">
                  <c:v>37391</c:v>
                </c:pt>
                <c:pt idx="3059">
                  <c:v>37392</c:v>
                </c:pt>
                <c:pt idx="3060">
                  <c:v>37393</c:v>
                </c:pt>
                <c:pt idx="3061">
                  <c:v>37396</c:v>
                </c:pt>
                <c:pt idx="3062">
                  <c:v>37397</c:v>
                </c:pt>
                <c:pt idx="3063">
                  <c:v>37398</c:v>
                </c:pt>
                <c:pt idx="3064">
                  <c:v>37399</c:v>
                </c:pt>
                <c:pt idx="3065">
                  <c:v>37400</c:v>
                </c:pt>
                <c:pt idx="3066">
                  <c:v>37403</c:v>
                </c:pt>
                <c:pt idx="3067">
                  <c:v>37404</c:v>
                </c:pt>
                <c:pt idx="3068">
                  <c:v>37405</c:v>
                </c:pt>
                <c:pt idx="3069">
                  <c:v>37406</c:v>
                </c:pt>
                <c:pt idx="3070">
                  <c:v>37407</c:v>
                </c:pt>
                <c:pt idx="3071">
                  <c:v>37410</c:v>
                </c:pt>
                <c:pt idx="3072">
                  <c:v>37411</c:v>
                </c:pt>
                <c:pt idx="3073">
                  <c:v>37412</c:v>
                </c:pt>
                <c:pt idx="3074">
                  <c:v>37413</c:v>
                </c:pt>
                <c:pt idx="3075">
                  <c:v>37414</c:v>
                </c:pt>
                <c:pt idx="3076">
                  <c:v>37417</c:v>
                </c:pt>
                <c:pt idx="3077">
                  <c:v>37418</c:v>
                </c:pt>
                <c:pt idx="3078">
                  <c:v>37419</c:v>
                </c:pt>
                <c:pt idx="3079">
                  <c:v>37420</c:v>
                </c:pt>
                <c:pt idx="3080">
                  <c:v>37421</c:v>
                </c:pt>
                <c:pt idx="3081">
                  <c:v>37424</c:v>
                </c:pt>
                <c:pt idx="3082">
                  <c:v>37425</c:v>
                </c:pt>
                <c:pt idx="3083">
                  <c:v>37426</c:v>
                </c:pt>
                <c:pt idx="3084">
                  <c:v>37427</c:v>
                </c:pt>
                <c:pt idx="3085">
                  <c:v>37428</c:v>
                </c:pt>
                <c:pt idx="3086">
                  <c:v>37431</c:v>
                </c:pt>
                <c:pt idx="3087">
                  <c:v>37432</c:v>
                </c:pt>
                <c:pt idx="3088">
                  <c:v>37433</c:v>
                </c:pt>
                <c:pt idx="3089">
                  <c:v>37434</c:v>
                </c:pt>
                <c:pt idx="3090">
                  <c:v>37435</c:v>
                </c:pt>
                <c:pt idx="3091">
                  <c:v>37438</c:v>
                </c:pt>
                <c:pt idx="3092">
                  <c:v>37439</c:v>
                </c:pt>
                <c:pt idx="3093">
                  <c:v>37440</c:v>
                </c:pt>
                <c:pt idx="3094">
                  <c:v>37441</c:v>
                </c:pt>
                <c:pt idx="3095">
                  <c:v>37442</c:v>
                </c:pt>
                <c:pt idx="3096">
                  <c:v>37445</c:v>
                </c:pt>
                <c:pt idx="3097">
                  <c:v>37446</c:v>
                </c:pt>
                <c:pt idx="3098">
                  <c:v>37447</c:v>
                </c:pt>
                <c:pt idx="3099">
                  <c:v>37448</c:v>
                </c:pt>
                <c:pt idx="3100">
                  <c:v>37449</c:v>
                </c:pt>
                <c:pt idx="3101">
                  <c:v>37452</c:v>
                </c:pt>
                <c:pt idx="3102">
                  <c:v>37453</c:v>
                </c:pt>
                <c:pt idx="3103">
                  <c:v>37454</c:v>
                </c:pt>
                <c:pt idx="3104">
                  <c:v>37455</c:v>
                </c:pt>
                <c:pt idx="3105">
                  <c:v>37456</c:v>
                </c:pt>
                <c:pt idx="3106">
                  <c:v>37459</c:v>
                </c:pt>
                <c:pt idx="3107">
                  <c:v>37460</c:v>
                </c:pt>
                <c:pt idx="3108">
                  <c:v>37461</c:v>
                </c:pt>
                <c:pt idx="3109">
                  <c:v>37462</c:v>
                </c:pt>
                <c:pt idx="3110">
                  <c:v>37463</c:v>
                </c:pt>
                <c:pt idx="3111">
                  <c:v>37466</c:v>
                </c:pt>
                <c:pt idx="3112">
                  <c:v>37467</c:v>
                </c:pt>
                <c:pt idx="3113">
                  <c:v>37468</c:v>
                </c:pt>
                <c:pt idx="3114">
                  <c:v>37469</c:v>
                </c:pt>
                <c:pt idx="3115">
                  <c:v>37470</c:v>
                </c:pt>
                <c:pt idx="3116">
                  <c:v>37473</c:v>
                </c:pt>
                <c:pt idx="3117">
                  <c:v>37474</c:v>
                </c:pt>
                <c:pt idx="3118">
                  <c:v>37475</c:v>
                </c:pt>
                <c:pt idx="3119">
                  <c:v>37476</c:v>
                </c:pt>
                <c:pt idx="3120">
                  <c:v>37477</c:v>
                </c:pt>
                <c:pt idx="3121">
                  <c:v>37480</c:v>
                </c:pt>
                <c:pt idx="3122">
                  <c:v>37481</c:v>
                </c:pt>
                <c:pt idx="3123">
                  <c:v>37482</c:v>
                </c:pt>
                <c:pt idx="3124">
                  <c:v>37484</c:v>
                </c:pt>
                <c:pt idx="3125">
                  <c:v>37487</c:v>
                </c:pt>
                <c:pt idx="3126">
                  <c:v>37488</c:v>
                </c:pt>
                <c:pt idx="3127">
                  <c:v>37489</c:v>
                </c:pt>
                <c:pt idx="3128">
                  <c:v>37490</c:v>
                </c:pt>
                <c:pt idx="3129">
                  <c:v>37491</c:v>
                </c:pt>
                <c:pt idx="3130">
                  <c:v>37494</c:v>
                </c:pt>
                <c:pt idx="3131">
                  <c:v>37495</c:v>
                </c:pt>
                <c:pt idx="3132">
                  <c:v>37496</c:v>
                </c:pt>
                <c:pt idx="3133">
                  <c:v>37497</c:v>
                </c:pt>
                <c:pt idx="3134">
                  <c:v>37498</c:v>
                </c:pt>
                <c:pt idx="3135">
                  <c:v>37501</c:v>
                </c:pt>
                <c:pt idx="3136">
                  <c:v>37502</c:v>
                </c:pt>
                <c:pt idx="3137">
                  <c:v>37503</c:v>
                </c:pt>
                <c:pt idx="3138">
                  <c:v>37504</c:v>
                </c:pt>
                <c:pt idx="3139">
                  <c:v>37505</c:v>
                </c:pt>
                <c:pt idx="3140">
                  <c:v>37508</c:v>
                </c:pt>
                <c:pt idx="3141">
                  <c:v>37510</c:v>
                </c:pt>
                <c:pt idx="3142">
                  <c:v>37511</c:v>
                </c:pt>
                <c:pt idx="3143">
                  <c:v>37512</c:v>
                </c:pt>
                <c:pt idx="3144">
                  <c:v>37515</c:v>
                </c:pt>
                <c:pt idx="3145">
                  <c:v>37516</c:v>
                </c:pt>
                <c:pt idx="3146">
                  <c:v>37517</c:v>
                </c:pt>
                <c:pt idx="3147">
                  <c:v>37518</c:v>
                </c:pt>
                <c:pt idx="3148">
                  <c:v>37519</c:v>
                </c:pt>
                <c:pt idx="3149">
                  <c:v>37522</c:v>
                </c:pt>
                <c:pt idx="3150">
                  <c:v>37523</c:v>
                </c:pt>
                <c:pt idx="3151">
                  <c:v>37524</c:v>
                </c:pt>
                <c:pt idx="3152">
                  <c:v>37525</c:v>
                </c:pt>
                <c:pt idx="3153">
                  <c:v>37526</c:v>
                </c:pt>
                <c:pt idx="3154">
                  <c:v>37529</c:v>
                </c:pt>
                <c:pt idx="3155">
                  <c:v>37530</c:v>
                </c:pt>
                <c:pt idx="3156">
                  <c:v>37532</c:v>
                </c:pt>
                <c:pt idx="3157">
                  <c:v>37533</c:v>
                </c:pt>
                <c:pt idx="3158">
                  <c:v>37536</c:v>
                </c:pt>
                <c:pt idx="3159">
                  <c:v>37537</c:v>
                </c:pt>
                <c:pt idx="3160">
                  <c:v>37538</c:v>
                </c:pt>
                <c:pt idx="3161">
                  <c:v>37539</c:v>
                </c:pt>
                <c:pt idx="3162">
                  <c:v>37540</c:v>
                </c:pt>
                <c:pt idx="3163">
                  <c:v>37543</c:v>
                </c:pt>
                <c:pt idx="3164">
                  <c:v>37545</c:v>
                </c:pt>
                <c:pt idx="3165">
                  <c:v>37546</c:v>
                </c:pt>
                <c:pt idx="3166">
                  <c:v>37547</c:v>
                </c:pt>
                <c:pt idx="3167">
                  <c:v>37550</c:v>
                </c:pt>
                <c:pt idx="3168">
                  <c:v>37551</c:v>
                </c:pt>
                <c:pt idx="3169">
                  <c:v>37552</c:v>
                </c:pt>
                <c:pt idx="3170">
                  <c:v>37553</c:v>
                </c:pt>
                <c:pt idx="3171">
                  <c:v>37554</c:v>
                </c:pt>
                <c:pt idx="3172">
                  <c:v>37557</c:v>
                </c:pt>
                <c:pt idx="3173">
                  <c:v>37558</c:v>
                </c:pt>
                <c:pt idx="3174">
                  <c:v>37559</c:v>
                </c:pt>
                <c:pt idx="3175">
                  <c:v>37560</c:v>
                </c:pt>
                <c:pt idx="3176">
                  <c:v>37561</c:v>
                </c:pt>
                <c:pt idx="3177">
                  <c:v>37564</c:v>
                </c:pt>
                <c:pt idx="3178">
                  <c:v>37565</c:v>
                </c:pt>
                <c:pt idx="3179">
                  <c:v>37567</c:v>
                </c:pt>
                <c:pt idx="3180">
                  <c:v>37568</c:v>
                </c:pt>
                <c:pt idx="3181">
                  <c:v>37571</c:v>
                </c:pt>
                <c:pt idx="3182">
                  <c:v>37572</c:v>
                </c:pt>
                <c:pt idx="3183">
                  <c:v>37573</c:v>
                </c:pt>
                <c:pt idx="3184">
                  <c:v>37574</c:v>
                </c:pt>
                <c:pt idx="3185">
                  <c:v>37575</c:v>
                </c:pt>
                <c:pt idx="3186">
                  <c:v>37578</c:v>
                </c:pt>
                <c:pt idx="3187">
                  <c:v>37580</c:v>
                </c:pt>
                <c:pt idx="3188">
                  <c:v>37581</c:v>
                </c:pt>
                <c:pt idx="3189">
                  <c:v>37582</c:v>
                </c:pt>
                <c:pt idx="3190">
                  <c:v>37585</c:v>
                </c:pt>
                <c:pt idx="3191">
                  <c:v>37586</c:v>
                </c:pt>
                <c:pt idx="3192">
                  <c:v>37587</c:v>
                </c:pt>
                <c:pt idx="3193">
                  <c:v>37588</c:v>
                </c:pt>
                <c:pt idx="3194">
                  <c:v>37589</c:v>
                </c:pt>
                <c:pt idx="3195">
                  <c:v>37592</c:v>
                </c:pt>
                <c:pt idx="3196">
                  <c:v>37593</c:v>
                </c:pt>
                <c:pt idx="3197">
                  <c:v>37594</c:v>
                </c:pt>
                <c:pt idx="3198">
                  <c:v>37595</c:v>
                </c:pt>
                <c:pt idx="3199">
                  <c:v>37596</c:v>
                </c:pt>
                <c:pt idx="3200">
                  <c:v>37599</c:v>
                </c:pt>
                <c:pt idx="3201">
                  <c:v>37600</c:v>
                </c:pt>
                <c:pt idx="3202">
                  <c:v>37601</c:v>
                </c:pt>
                <c:pt idx="3203">
                  <c:v>37602</c:v>
                </c:pt>
                <c:pt idx="3204">
                  <c:v>37603</c:v>
                </c:pt>
                <c:pt idx="3205">
                  <c:v>37606</c:v>
                </c:pt>
                <c:pt idx="3206">
                  <c:v>37607</c:v>
                </c:pt>
                <c:pt idx="3207">
                  <c:v>37608</c:v>
                </c:pt>
                <c:pt idx="3208">
                  <c:v>37609</c:v>
                </c:pt>
                <c:pt idx="3209">
                  <c:v>37610</c:v>
                </c:pt>
                <c:pt idx="3210">
                  <c:v>37613</c:v>
                </c:pt>
                <c:pt idx="3211">
                  <c:v>37614</c:v>
                </c:pt>
                <c:pt idx="3212">
                  <c:v>37616</c:v>
                </c:pt>
                <c:pt idx="3213">
                  <c:v>37617</c:v>
                </c:pt>
                <c:pt idx="3214">
                  <c:v>37620</c:v>
                </c:pt>
                <c:pt idx="3215">
                  <c:v>37621</c:v>
                </c:pt>
                <c:pt idx="3216">
                  <c:v>37622</c:v>
                </c:pt>
                <c:pt idx="3217">
                  <c:v>37623</c:v>
                </c:pt>
                <c:pt idx="3218">
                  <c:v>37624</c:v>
                </c:pt>
                <c:pt idx="3219">
                  <c:v>37627</c:v>
                </c:pt>
                <c:pt idx="3220">
                  <c:v>37628</c:v>
                </c:pt>
                <c:pt idx="3221">
                  <c:v>37629</c:v>
                </c:pt>
                <c:pt idx="3222">
                  <c:v>37630</c:v>
                </c:pt>
                <c:pt idx="3223">
                  <c:v>37631</c:v>
                </c:pt>
                <c:pt idx="3224">
                  <c:v>37634</c:v>
                </c:pt>
                <c:pt idx="3225">
                  <c:v>37635</c:v>
                </c:pt>
                <c:pt idx="3226">
                  <c:v>37636</c:v>
                </c:pt>
                <c:pt idx="3227">
                  <c:v>37637</c:v>
                </c:pt>
                <c:pt idx="3228">
                  <c:v>37638</c:v>
                </c:pt>
                <c:pt idx="3229">
                  <c:v>37641</c:v>
                </c:pt>
                <c:pt idx="3230">
                  <c:v>37642</c:v>
                </c:pt>
                <c:pt idx="3231">
                  <c:v>37643</c:v>
                </c:pt>
                <c:pt idx="3232">
                  <c:v>37644</c:v>
                </c:pt>
                <c:pt idx="3233">
                  <c:v>37645</c:v>
                </c:pt>
                <c:pt idx="3234">
                  <c:v>37648</c:v>
                </c:pt>
                <c:pt idx="3235">
                  <c:v>37649</c:v>
                </c:pt>
                <c:pt idx="3236">
                  <c:v>37650</c:v>
                </c:pt>
                <c:pt idx="3237">
                  <c:v>37651</c:v>
                </c:pt>
                <c:pt idx="3238">
                  <c:v>37652</c:v>
                </c:pt>
                <c:pt idx="3239">
                  <c:v>37655</c:v>
                </c:pt>
                <c:pt idx="3240">
                  <c:v>37656</c:v>
                </c:pt>
                <c:pt idx="3241">
                  <c:v>37657</c:v>
                </c:pt>
                <c:pt idx="3242">
                  <c:v>37658</c:v>
                </c:pt>
                <c:pt idx="3243">
                  <c:v>37659</c:v>
                </c:pt>
                <c:pt idx="3244">
                  <c:v>37662</c:v>
                </c:pt>
                <c:pt idx="3245">
                  <c:v>37663</c:v>
                </c:pt>
                <c:pt idx="3246">
                  <c:v>37664</c:v>
                </c:pt>
                <c:pt idx="3247">
                  <c:v>37666</c:v>
                </c:pt>
                <c:pt idx="3248">
                  <c:v>37669</c:v>
                </c:pt>
                <c:pt idx="3249">
                  <c:v>37670</c:v>
                </c:pt>
                <c:pt idx="3250">
                  <c:v>37671</c:v>
                </c:pt>
                <c:pt idx="3251">
                  <c:v>37672</c:v>
                </c:pt>
                <c:pt idx="3252">
                  <c:v>37673</c:v>
                </c:pt>
                <c:pt idx="3253">
                  <c:v>37676</c:v>
                </c:pt>
                <c:pt idx="3254">
                  <c:v>37677</c:v>
                </c:pt>
                <c:pt idx="3255">
                  <c:v>37678</c:v>
                </c:pt>
                <c:pt idx="3256">
                  <c:v>37679</c:v>
                </c:pt>
                <c:pt idx="3257">
                  <c:v>37680</c:v>
                </c:pt>
                <c:pt idx="3258">
                  <c:v>37683</c:v>
                </c:pt>
                <c:pt idx="3259">
                  <c:v>37684</c:v>
                </c:pt>
                <c:pt idx="3260">
                  <c:v>37685</c:v>
                </c:pt>
                <c:pt idx="3261">
                  <c:v>37686</c:v>
                </c:pt>
                <c:pt idx="3262">
                  <c:v>37687</c:v>
                </c:pt>
                <c:pt idx="3263">
                  <c:v>37690</c:v>
                </c:pt>
                <c:pt idx="3264">
                  <c:v>37691</c:v>
                </c:pt>
                <c:pt idx="3265">
                  <c:v>37692</c:v>
                </c:pt>
                <c:pt idx="3266">
                  <c:v>37693</c:v>
                </c:pt>
                <c:pt idx="3267">
                  <c:v>37697</c:v>
                </c:pt>
                <c:pt idx="3268">
                  <c:v>37699</c:v>
                </c:pt>
                <c:pt idx="3269">
                  <c:v>37700</c:v>
                </c:pt>
                <c:pt idx="3270">
                  <c:v>37701</c:v>
                </c:pt>
                <c:pt idx="3271">
                  <c:v>37702</c:v>
                </c:pt>
                <c:pt idx="3272">
                  <c:v>37704</c:v>
                </c:pt>
                <c:pt idx="3273">
                  <c:v>37705</c:v>
                </c:pt>
                <c:pt idx="3274">
                  <c:v>37706</c:v>
                </c:pt>
                <c:pt idx="3275">
                  <c:v>37707</c:v>
                </c:pt>
                <c:pt idx="3276">
                  <c:v>37708</c:v>
                </c:pt>
                <c:pt idx="3277">
                  <c:v>37711</c:v>
                </c:pt>
                <c:pt idx="3278">
                  <c:v>37712</c:v>
                </c:pt>
                <c:pt idx="3279">
                  <c:v>37713</c:v>
                </c:pt>
                <c:pt idx="3280">
                  <c:v>37714</c:v>
                </c:pt>
                <c:pt idx="3281">
                  <c:v>37715</c:v>
                </c:pt>
                <c:pt idx="3282">
                  <c:v>37718</c:v>
                </c:pt>
                <c:pt idx="3283">
                  <c:v>37719</c:v>
                </c:pt>
                <c:pt idx="3284">
                  <c:v>37720</c:v>
                </c:pt>
                <c:pt idx="3285">
                  <c:v>37721</c:v>
                </c:pt>
                <c:pt idx="3286">
                  <c:v>37722</c:v>
                </c:pt>
                <c:pt idx="3287">
                  <c:v>37726</c:v>
                </c:pt>
                <c:pt idx="3288">
                  <c:v>37727</c:v>
                </c:pt>
                <c:pt idx="3289">
                  <c:v>37728</c:v>
                </c:pt>
                <c:pt idx="3290">
                  <c:v>37732</c:v>
                </c:pt>
                <c:pt idx="3291">
                  <c:v>37733</c:v>
                </c:pt>
                <c:pt idx="3292">
                  <c:v>37734</c:v>
                </c:pt>
                <c:pt idx="3293">
                  <c:v>37735</c:v>
                </c:pt>
                <c:pt idx="3294">
                  <c:v>37736</c:v>
                </c:pt>
                <c:pt idx="3295">
                  <c:v>37739</c:v>
                </c:pt>
                <c:pt idx="3296">
                  <c:v>37740</c:v>
                </c:pt>
                <c:pt idx="3297">
                  <c:v>37741</c:v>
                </c:pt>
                <c:pt idx="3298">
                  <c:v>37743</c:v>
                </c:pt>
                <c:pt idx="3299">
                  <c:v>37746</c:v>
                </c:pt>
                <c:pt idx="3300">
                  <c:v>37747</c:v>
                </c:pt>
                <c:pt idx="3301">
                  <c:v>37748</c:v>
                </c:pt>
                <c:pt idx="3302">
                  <c:v>37749</c:v>
                </c:pt>
                <c:pt idx="3303">
                  <c:v>37750</c:v>
                </c:pt>
                <c:pt idx="3304">
                  <c:v>37753</c:v>
                </c:pt>
                <c:pt idx="3305">
                  <c:v>37754</c:v>
                </c:pt>
                <c:pt idx="3306">
                  <c:v>37755</c:v>
                </c:pt>
                <c:pt idx="3307">
                  <c:v>37756</c:v>
                </c:pt>
                <c:pt idx="3308">
                  <c:v>37757</c:v>
                </c:pt>
                <c:pt idx="3309">
                  <c:v>37760</c:v>
                </c:pt>
                <c:pt idx="3310">
                  <c:v>37761</c:v>
                </c:pt>
                <c:pt idx="3311">
                  <c:v>37762</c:v>
                </c:pt>
                <c:pt idx="3312">
                  <c:v>37763</c:v>
                </c:pt>
                <c:pt idx="3313">
                  <c:v>37764</c:v>
                </c:pt>
                <c:pt idx="3314">
                  <c:v>37767</c:v>
                </c:pt>
                <c:pt idx="3315">
                  <c:v>37768</c:v>
                </c:pt>
                <c:pt idx="3316">
                  <c:v>37769</c:v>
                </c:pt>
                <c:pt idx="3317">
                  <c:v>37770</c:v>
                </c:pt>
                <c:pt idx="3318">
                  <c:v>37771</c:v>
                </c:pt>
                <c:pt idx="3319">
                  <c:v>37774</c:v>
                </c:pt>
                <c:pt idx="3320">
                  <c:v>37775</c:v>
                </c:pt>
                <c:pt idx="3321">
                  <c:v>37776</c:v>
                </c:pt>
                <c:pt idx="3322">
                  <c:v>37777</c:v>
                </c:pt>
                <c:pt idx="3323">
                  <c:v>37778</c:v>
                </c:pt>
                <c:pt idx="3324">
                  <c:v>37781</c:v>
                </c:pt>
                <c:pt idx="3325">
                  <c:v>37782</c:v>
                </c:pt>
                <c:pt idx="3326">
                  <c:v>37783</c:v>
                </c:pt>
                <c:pt idx="3327">
                  <c:v>37784</c:v>
                </c:pt>
                <c:pt idx="3328">
                  <c:v>37785</c:v>
                </c:pt>
                <c:pt idx="3329">
                  <c:v>37788</c:v>
                </c:pt>
                <c:pt idx="3330">
                  <c:v>37789</c:v>
                </c:pt>
                <c:pt idx="3331">
                  <c:v>37790</c:v>
                </c:pt>
                <c:pt idx="3332">
                  <c:v>37791</c:v>
                </c:pt>
                <c:pt idx="3333">
                  <c:v>37792</c:v>
                </c:pt>
                <c:pt idx="3334">
                  <c:v>37795</c:v>
                </c:pt>
                <c:pt idx="3335">
                  <c:v>37796</c:v>
                </c:pt>
                <c:pt idx="3336">
                  <c:v>37797</c:v>
                </c:pt>
                <c:pt idx="3337">
                  <c:v>37798</c:v>
                </c:pt>
                <c:pt idx="3338">
                  <c:v>37799</c:v>
                </c:pt>
                <c:pt idx="3339">
                  <c:v>37802</c:v>
                </c:pt>
                <c:pt idx="3340">
                  <c:v>37803</c:v>
                </c:pt>
                <c:pt idx="3341">
                  <c:v>37804</c:v>
                </c:pt>
                <c:pt idx="3342">
                  <c:v>37805</c:v>
                </c:pt>
                <c:pt idx="3343">
                  <c:v>37806</c:v>
                </c:pt>
                <c:pt idx="3344">
                  <c:v>37809</c:v>
                </c:pt>
                <c:pt idx="3345">
                  <c:v>37810</c:v>
                </c:pt>
                <c:pt idx="3346">
                  <c:v>37811</c:v>
                </c:pt>
                <c:pt idx="3347">
                  <c:v>37812</c:v>
                </c:pt>
                <c:pt idx="3348">
                  <c:v>37813</c:v>
                </c:pt>
                <c:pt idx="3349">
                  <c:v>37816</c:v>
                </c:pt>
                <c:pt idx="3350">
                  <c:v>37817</c:v>
                </c:pt>
                <c:pt idx="3351">
                  <c:v>37818</c:v>
                </c:pt>
                <c:pt idx="3352">
                  <c:v>37819</c:v>
                </c:pt>
                <c:pt idx="3353">
                  <c:v>37820</c:v>
                </c:pt>
                <c:pt idx="3354">
                  <c:v>37823</c:v>
                </c:pt>
                <c:pt idx="3355">
                  <c:v>37824</c:v>
                </c:pt>
                <c:pt idx="3356">
                  <c:v>37825</c:v>
                </c:pt>
                <c:pt idx="3357">
                  <c:v>37826</c:v>
                </c:pt>
                <c:pt idx="3358">
                  <c:v>37827</c:v>
                </c:pt>
                <c:pt idx="3359">
                  <c:v>37830</c:v>
                </c:pt>
                <c:pt idx="3360">
                  <c:v>37831</c:v>
                </c:pt>
                <c:pt idx="3361">
                  <c:v>37832</c:v>
                </c:pt>
                <c:pt idx="3362">
                  <c:v>37833</c:v>
                </c:pt>
                <c:pt idx="3363">
                  <c:v>37834</c:v>
                </c:pt>
                <c:pt idx="3364">
                  <c:v>37837</c:v>
                </c:pt>
                <c:pt idx="3365">
                  <c:v>37838</c:v>
                </c:pt>
                <c:pt idx="3366">
                  <c:v>37839</c:v>
                </c:pt>
                <c:pt idx="3367">
                  <c:v>37840</c:v>
                </c:pt>
                <c:pt idx="3368">
                  <c:v>37841</c:v>
                </c:pt>
                <c:pt idx="3369">
                  <c:v>37844</c:v>
                </c:pt>
                <c:pt idx="3370">
                  <c:v>37845</c:v>
                </c:pt>
                <c:pt idx="3371">
                  <c:v>37846</c:v>
                </c:pt>
                <c:pt idx="3372">
                  <c:v>37847</c:v>
                </c:pt>
                <c:pt idx="3373">
                  <c:v>37851</c:v>
                </c:pt>
                <c:pt idx="3374">
                  <c:v>37852</c:v>
                </c:pt>
                <c:pt idx="3375">
                  <c:v>37853</c:v>
                </c:pt>
                <c:pt idx="3376">
                  <c:v>37854</c:v>
                </c:pt>
                <c:pt idx="3377">
                  <c:v>37855</c:v>
                </c:pt>
                <c:pt idx="3378">
                  <c:v>37858</c:v>
                </c:pt>
                <c:pt idx="3379">
                  <c:v>37859</c:v>
                </c:pt>
                <c:pt idx="3380">
                  <c:v>37860</c:v>
                </c:pt>
                <c:pt idx="3381">
                  <c:v>37861</c:v>
                </c:pt>
                <c:pt idx="3382">
                  <c:v>37862</c:v>
                </c:pt>
                <c:pt idx="3383">
                  <c:v>37865</c:v>
                </c:pt>
                <c:pt idx="3384">
                  <c:v>37866</c:v>
                </c:pt>
                <c:pt idx="3385">
                  <c:v>37867</c:v>
                </c:pt>
                <c:pt idx="3386">
                  <c:v>37868</c:v>
                </c:pt>
                <c:pt idx="3387">
                  <c:v>37869</c:v>
                </c:pt>
                <c:pt idx="3388">
                  <c:v>37872</c:v>
                </c:pt>
                <c:pt idx="3389">
                  <c:v>37873</c:v>
                </c:pt>
                <c:pt idx="3390">
                  <c:v>37874</c:v>
                </c:pt>
                <c:pt idx="3391">
                  <c:v>37875</c:v>
                </c:pt>
                <c:pt idx="3392">
                  <c:v>37876</c:v>
                </c:pt>
                <c:pt idx="3393">
                  <c:v>37879</c:v>
                </c:pt>
                <c:pt idx="3394">
                  <c:v>37880</c:v>
                </c:pt>
                <c:pt idx="3395">
                  <c:v>37881</c:v>
                </c:pt>
                <c:pt idx="3396">
                  <c:v>37882</c:v>
                </c:pt>
                <c:pt idx="3397">
                  <c:v>37883</c:v>
                </c:pt>
                <c:pt idx="3398">
                  <c:v>37886</c:v>
                </c:pt>
                <c:pt idx="3399">
                  <c:v>37887</c:v>
                </c:pt>
                <c:pt idx="3400">
                  <c:v>37888</c:v>
                </c:pt>
                <c:pt idx="3401">
                  <c:v>37889</c:v>
                </c:pt>
                <c:pt idx="3402">
                  <c:v>37890</c:v>
                </c:pt>
                <c:pt idx="3403">
                  <c:v>37893</c:v>
                </c:pt>
                <c:pt idx="3404">
                  <c:v>37894</c:v>
                </c:pt>
                <c:pt idx="3405">
                  <c:v>37895</c:v>
                </c:pt>
                <c:pt idx="3406">
                  <c:v>37897</c:v>
                </c:pt>
                <c:pt idx="3407">
                  <c:v>37900</c:v>
                </c:pt>
                <c:pt idx="3408">
                  <c:v>37901</c:v>
                </c:pt>
                <c:pt idx="3409">
                  <c:v>37902</c:v>
                </c:pt>
                <c:pt idx="3410">
                  <c:v>37903</c:v>
                </c:pt>
                <c:pt idx="3411">
                  <c:v>37904</c:v>
                </c:pt>
                <c:pt idx="3412">
                  <c:v>37907</c:v>
                </c:pt>
                <c:pt idx="3413">
                  <c:v>37908</c:v>
                </c:pt>
                <c:pt idx="3414">
                  <c:v>37909</c:v>
                </c:pt>
                <c:pt idx="3415">
                  <c:v>37910</c:v>
                </c:pt>
                <c:pt idx="3416">
                  <c:v>37911</c:v>
                </c:pt>
                <c:pt idx="3417">
                  <c:v>37914</c:v>
                </c:pt>
                <c:pt idx="3418">
                  <c:v>37915</c:v>
                </c:pt>
                <c:pt idx="3419">
                  <c:v>37916</c:v>
                </c:pt>
                <c:pt idx="3420">
                  <c:v>37917</c:v>
                </c:pt>
                <c:pt idx="3421">
                  <c:v>37918</c:v>
                </c:pt>
                <c:pt idx="3422">
                  <c:v>37919</c:v>
                </c:pt>
                <c:pt idx="3423">
                  <c:v>37921</c:v>
                </c:pt>
                <c:pt idx="3424">
                  <c:v>37922</c:v>
                </c:pt>
                <c:pt idx="3425">
                  <c:v>37923</c:v>
                </c:pt>
                <c:pt idx="3426">
                  <c:v>37924</c:v>
                </c:pt>
                <c:pt idx="3427">
                  <c:v>37925</c:v>
                </c:pt>
                <c:pt idx="3428">
                  <c:v>37928</c:v>
                </c:pt>
                <c:pt idx="3429">
                  <c:v>37929</c:v>
                </c:pt>
                <c:pt idx="3430">
                  <c:v>37930</c:v>
                </c:pt>
                <c:pt idx="3431">
                  <c:v>37931</c:v>
                </c:pt>
                <c:pt idx="3432">
                  <c:v>37932</c:v>
                </c:pt>
                <c:pt idx="3433">
                  <c:v>37935</c:v>
                </c:pt>
                <c:pt idx="3434">
                  <c:v>37936</c:v>
                </c:pt>
                <c:pt idx="3435">
                  <c:v>37937</c:v>
                </c:pt>
                <c:pt idx="3436">
                  <c:v>37938</c:v>
                </c:pt>
                <c:pt idx="3437">
                  <c:v>37939</c:v>
                </c:pt>
                <c:pt idx="3438">
                  <c:v>37940</c:v>
                </c:pt>
                <c:pt idx="3439">
                  <c:v>37942</c:v>
                </c:pt>
                <c:pt idx="3440">
                  <c:v>37943</c:v>
                </c:pt>
                <c:pt idx="3441">
                  <c:v>37944</c:v>
                </c:pt>
                <c:pt idx="3442">
                  <c:v>37945</c:v>
                </c:pt>
                <c:pt idx="3443">
                  <c:v>37946</c:v>
                </c:pt>
                <c:pt idx="3444">
                  <c:v>37949</c:v>
                </c:pt>
                <c:pt idx="3445">
                  <c:v>37950</c:v>
                </c:pt>
                <c:pt idx="3446">
                  <c:v>37952</c:v>
                </c:pt>
                <c:pt idx="3447">
                  <c:v>37953</c:v>
                </c:pt>
                <c:pt idx="3448">
                  <c:v>37956</c:v>
                </c:pt>
                <c:pt idx="3449">
                  <c:v>37957</c:v>
                </c:pt>
                <c:pt idx="3450">
                  <c:v>37958</c:v>
                </c:pt>
                <c:pt idx="3451">
                  <c:v>37959</c:v>
                </c:pt>
                <c:pt idx="3452">
                  <c:v>37960</c:v>
                </c:pt>
                <c:pt idx="3453">
                  <c:v>37963</c:v>
                </c:pt>
                <c:pt idx="3454">
                  <c:v>37964</c:v>
                </c:pt>
                <c:pt idx="3455">
                  <c:v>37965</c:v>
                </c:pt>
                <c:pt idx="3456">
                  <c:v>37966</c:v>
                </c:pt>
                <c:pt idx="3457">
                  <c:v>37967</c:v>
                </c:pt>
                <c:pt idx="3458">
                  <c:v>37970</c:v>
                </c:pt>
                <c:pt idx="3459">
                  <c:v>37971</c:v>
                </c:pt>
                <c:pt idx="3460">
                  <c:v>37972</c:v>
                </c:pt>
                <c:pt idx="3461">
                  <c:v>37973</c:v>
                </c:pt>
                <c:pt idx="3462">
                  <c:v>37974</c:v>
                </c:pt>
                <c:pt idx="3463">
                  <c:v>37977</c:v>
                </c:pt>
                <c:pt idx="3464">
                  <c:v>37978</c:v>
                </c:pt>
                <c:pt idx="3465">
                  <c:v>37979</c:v>
                </c:pt>
                <c:pt idx="3466">
                  <c:v>37981</c:v>
                </c:pt>
                <c:pt idx="3467">
                  <c:v>37984</c:v>
                </c:pt>
                <c:pt idx="3468">
                  <c:v>37985</c:v>
                </c:pt>
                <c:pt idx="3469">
                  <c:v>37986</c:v>
                </c:pt>
                <c:pt idx="3470">
                  <c:v>37987</c:v>
                </c:pt>
                <c:pt idx="3471">
                  <c:v>37988</c:v>
                </c:pt>
                <c:pt idx="3472">
                  <c:v>37991</c:v>
                </c:pt>
                <c:pt idx="3473">
                  <c:v>37992</c:v>
                </c:pt>
                <c:pt idx="3474">
                  <c:v>37993</c:v>
                </c:pt>
                <c:pt idx="3475">
                  <c:v>37994</c:v>
                </c:pt>
                <c:pt idx="3476">
                  <c:v>37995</c:v>
                </c:pt>
                <c:pt idx="3477">
                  <c:v>37998</c:v>
                </c:pt>
                <c:pt idx="3478">
                  <c:v>37999</c:v>
                </c:pt>
                <c:pt idx="3479">
                  <c:v>38000</c:v>
                </c:pt>
                <c:pt idx="3480">
                  <c:v>38001</c:v>
                </c:pt>
                <c:pt idx="3481">
                  <c:v>38002</c:v>
                </c:pt>
                <c:pt idx="3482">
                  <c:v>38005</c:v>
                </c:pt>
                <c:pt idx="3483">
                  <c:v>38006</c:v>
                </c:pt>
                <c:pt idx="3484">
                  <c:v>38007</c:v>
                </c:pt>
                <c:pt idx="3485">
                  <c:v>38008</c:v>
                </c:pt>
                <c:pt idx="3486">
                  <c:v>38009</c:v>
                </c:pt>
                <c:pt idx="3487">
                  <c:v>38013</c:v>
                </c:pt>
                <c:pt idx="3488">
                  <c:v>38014</c:v>
                </c:pt>
                <c:pt idx="3489">
                  <c:v>38015</c:v>
                </c:pt>
                <c:pt idx="3490">
                  <c:v>38016</c:v>
                </c:pt>
                <c:pt idx="3491">
                  <c:v>38020</c:v>
                </c:pt>
                <c:pt idx="3492">
                  <c:v>38021</c:v>
                </c:pt>
                <c:pt idx="3493">
                  <c:v>38022</c:v>
                </c:pt>
                <c:pt idx="3494">
                  <c:v>38023</c:v>
                </c:pt>
                <c:pt idx="3495">
                  <c:v>38026</c:v>
                </c:pt>
                <c:pt idx="3496">
                  <c:v>38027</c:v>
                </c:pt>
                <c:pt idx="3497">
                  <c:v>38028</c:v>
                </c:pt>
                <c:pt idx="3498">
                  <c:v>38029</c:v>
                </c:pt>
                <c:pt idx="3499">
                  <c:v>38030</c:v>
                </c:pt>
                <c:pt idx="3500">
                  <c:v>38033</c:v>
                </c:pt>
                <c:pt idx="3501">
                  <c:v>38034</c:v>
                </c:pt>
                <c:pt idx="3502">
                  <c:v>38035</c:v>
                </c:pt>
                <c:pt idx="3503">
                  <c:v>38036</c:v>
                </c:pt>
                <c:pt idx="3504">
                  <c:v>38037</c:v>
                </c:pt>
                <c:pt idx="3505">
                  <c:v>38040</c:v>
                </c:pt>
                <c:pt idx="3506">
                  <c:v>38041</c:v>
                </c:pt>
                <c:pt idx="3507">
                  <c:v>38042</c:v>
                </c:pt>
                <c:pt idx="3508">
                  <c:v>38043</c:v>
                </c:pt>
                <c:pt idx="3509">
                  <c:v>38044</c:v>
                </c:pt>
                <c:pt idx="3510">
                  <c:v>38047</c:v>
                </c:pt>
                <c:pt idx="3511">
                  <c:v>38049</c:v>
                </c:pt>
                <c:pt idx="3512">
                  <c:v>38050</c:v>
                </c:pt>
                <c:pt idx="3513">
                  <c:v>38051</c:v>
                </c:pt>
                <c:pt idx="3514">
                  <c:v>38054</c:v>
                </c:pt>
                <c:pt idx="3515">
                  <c:v>38055</c:v>
                </c:pt>
                <c:pt idx="3516">
                  <c:v>38056</c:v>
                </c:pt>
                <c:pt idx="3517">
                  <c:v>38057</c:v>
                </c:pt>
                <c:pt idx="3518">
                  <c:v>38058</c:v>
                </c:pt>
                <c:pt idx="3519">
                  <c:v>38061</c:v>
                </c:pt>
                <c:pt idx="3520">
                  <c:v>38062</c:v>
                </c:pt>
                <c:pt idx="3521">
                  <c:v>38063</c:v>
                </c:pt>
                <c:pt idx="3522">
                  <c:v>38064</c:v>
                </c:pt>
                <c:pt idx="3523">
                  <c:v>38065</c:v>
                </c:pt>
                <c:pt idx="3524">
                  <c:v>38068</c:v>
                </c:pt>
                <c:pt idx="3525">
                  <c:v>38069</c:v>
                </c:pt>
                <c:pt idx="3526">
                  <c:v>38070</c:v>
                </c:pt>
                <c:pt idx="3527">
                  <c:v>38071</c:v>
                </c:pt>
                <c:pt idx="3528">
                  <c:v>38072</c:v>
                </c:pt>
                <c:pt idx="3529">
                  <c:v>38075</c:v>
                </c:pt>
                <c:pt idx="3530">
                  <c:v>38076</c:v>
                </c:pt>
                <c:pt idx="3531">
                  <c:v>38077</c:v>
                </c:pt>
                <c:pt idx="3532">
                  <c:v>38078</c:v>
                </c:pt>
                <c:pt idx="3533">
                  <c:v>38079</c:v>
                </c:pt>
                <c:pt idx="3534">
                  <c:v>38082</c:v>
                </c:pt>
                <c:pt idx="3535">
                  <c:v>38083</c:v>
                </c:pt>
                <c:pt idx="3536">
                  <c:v>38084</c:v>
                </c:pt>
                <c:pt idx="3537">
                  <c:v>38085</c:v>
                </c:pt>
                <c:pt idx="3538">
                  <c:v>38089</c:v>
                </c:pt>
                <c:pt idx="3539">
                  <c:v>38090</c:v>
                </c:pt>
                <c:pt idx="3540">
                  <c:v>38092</c:v>
                </c:pt>
                <c:pt idx="3541">
                  <c:v>38093</c:v>
                </c:pt>
                <c:pt idx="3542">
                  <c:v>38094</c:v>
                </c:pt>
                <c:pt idx="3543">
                  <c:v>38096</c:v>
                </c:pt>
                <c:pt idx="3544">
                  <c:v>38097</c:v>
                </c:pt>
                <c:pt idx="3545">
                  <c:v>38098</c:v>
                </c:pt>
                <c:pt idx="3546">
                  <c:v>38099</c:v>
                </c:pt>
                <c:pt idx="3547">
                  <c:v>38100</c:v>
                </c:pt>
                <c:pt idx="3548">
                  <c:v>38104</c:v>
                </c:pt>
                <c:pt idx="3549">
                  <c:v>38105</c:v>
                </c:pt>
                <c:pt idx="3550">
                  <c:v>38106</c:v>
                </c:pt>
                <c:pt idx="3551">
                  <c:v>38107</c:v>
                </c:pt>
                <c:pt idx="3552">
                  <c:v>38110</c:v>
                </c:pt>
                <c:pt idx="3553">
                  <c:v>38111</c:v>
                </c:pt>
                <c:pt idx="3554">
                  <c:v>38112</c:v>
                </c:pt>
                <c:pt idx="3555">
                  <c:v>38113</c:v>
                </c:pt>
                <c:pt idx="3556">
                  <c:v>38114</c:v>
                </c:pt>
                <c:pt idx="3557">
                  <c:v>38117</c:v>
                </c:pt>
                <c:pt idx="3558">
                  <c:v>38118</c:v>
                </c:pt>
                <c:pt idx="3559">
                  <c:v>38119</c:v>
                </c:pt>
                <c:pt idx="3560">
                  <c:v>38120</c:v>
                </c:pt>
                <c:pt idx="3561">
                  <c:v>38121</c:v>
                </c:pt>
                <c:pt idx="3562">
                  <c:v>38124</c:v>
                </c:pt>
                <c:pt idx="3563">
                  <c:v>38125</c:v>
                </c:pt>
                <c:pt idx="3564">
                  <c:v>38126</c:v>
                </c:pt>
                <c:pt idx="3565">
                  <c:v>38127</c:v>
                </c:pt>
                <c:pt idx="3566">
                  <c:v>38128</c:v>
                </c:pt>
                <c:pt idx="3567">
                  <c:v>38131</c:v>
                </c:pt>
                <c:pt idx="3568">
                  <c:v>38132</c:v>
                </c:pt>
                <c:pt idx="3569">
                  <c:v>38133</c:v>
                </c:pt>
                <c:pt idx="3570">
                  <c:v>38134</c:v>
                </c:pt>
                <c:pt idx="3571">
                  <c:v>38135</c:v>
                </c:pt>
                <c:pt idx="3572">
                  <c:v>38138</c:v>
                </c:pt>
                <c:pt idx="3573">
                  <c:v>38139</c:v>
                </c:pt>
                <c:pt idx="3574">
                  <c:v>38140</c:v>
                </c:pt>
                <c:pt idx="3575">
                  <c:v>38141</c:v>
                </c:pt>
                <c:pt idx="3576">
                  <c:v>38142</c:v>
                </c:pt>
                <c:pt idx="3577">
                  <c:v>38145</c:v>
                </c:pt>
                <c:pt idx="3578">
                  <c:v>38146</c:v>
                </c:pt>
                <c:pt idx="3579">
                  <c:v>38147</c:v>
                </c:pt>
                <c:pt idx="3580">
                  <c:v>38148</c:v>
                </c:pt>
                <c:pt idx="3581">
                  <c:v>38149</c:v>
                </c:pt>
                <c:pt idx="3582">
                  <c:v>38152</c:v>
                </c:pt>
                <c:pt idx="3583">
                  <c:v>38153</c:v>
                </c:pt>
                <c:pt idx="3584">
                  <c:v>38154</c:v>
                </c:pt>
                <c:pt idx="3585">
                  <c:v>38155</c:v>
                </c:pt>
                <c:pt idx="3586">
                  <c:v>38156</c:v>
                </c:pt>
                <c:pt idx="3587">
                  <c:v>38159</c:v>
                </c:pt>
                <c:pt idx="3588">
                  <c:v>38160</c:v>
                </c:pt>
                <c:pt idx="3589">
                  <c:v>38161</c:v>
                </c:pt>
                <c:pt idx="3590">
                  <c:v>38162</c:v>
                </c:pt>
                <c:pt idx="3591">
                  <c:v>38163</c:v>
                </c:pt>
                <c:pt idx="3592">
                  <c:v>38166</c:v>
                </c:pt>
                <c:pt idx="3593">
                  <c:v>38167</c:v>
                </c:pt>
                <c:pt idx="3594">
                  <c:v>38168</c:v>
                </c:pt>
                <c:pt idx="3595">
                  <c:v>38169</c:v>
                </c:pt>
                <c:pt idx="3596">
                  <c:v>38170</c:v>
                </c:pt>
                <c:pt idx="3597">
                  <c:v>38173</c:v>
                </c:pt>
                <c:pt idx="3598">
                  <c:v>38174</c:v>
                </c:pt>
                <c:pt idx="3599">
                  <c:v>38175</c:v>
                </c:pt>
                <c:pt idx="3600">
                  <c:v>38176</c:v>
                </c:pt>
                <c:pt idx="3601">
                  <c:v>38177</c:v>
                </c:pt>
                <c:pt idx="3602">
                  <c:v>38180</c:v>
                </c:pt>
                <c:pt idx="3603">
                  <c:v>38181</c:v>
                </c:pt>
                <c:pt idx="3604">
                  <c:v>38182</c:v>
                </c:pt>
                <c:pt idx="3605">
                  <c:v>38183</c:v>
                </c:pt>
                <c:pt idx="3606">
                  <c:v>38184</c:v>
                </c:pt>
                <c:pt idx="3607">
                  <c:v>38187</c:v>
                </c:pt>
                <c:pt idx="3608">
                  <c:v>38188</c:v>
                </c:pt>
                <c:pt idx="3609">
                  <c:v>38189</c:v>
                </c:pt>
                <c:pt idx="3610">
                  <c:v>38190</c:v>
                </c:pt>
                <c:pt idx="3611">
                  <c:v>38191</c:v>
                </c:pt>
                <c:pt idx="3612">
                  <c:v>38194</c:v>
                </c:pt>
                <c:pt idx="3613">
                  <c:v>38195</c:v>
                </c:pt>
                <c:pt idx="3614">
                  <c:v>38196</c:v>
                </c:pt>
                <c:pt idx="3615">
                  <c:v>38197</c:v>
                </c:pt>
                <c:pt idx="3616">
                  <c:v>38198</c:v>
                </c:pt>
                <c:pt idx="3617">
                  <c:v>38201</c:v>
                </c:pt>
                <c:pt idx="3618">
                  <c:v>38202</c:v>
                </c:pt>
                <c:pt idx="3619">
                  <c:v>38203</c:v>
                </c:pt>
                <c:pt idx="3620">
                  <c:v>38204</c:v>
                </c:pt>
                <c:pt idx="3621">
                  <c:v>38205</c:v>
                </c:pt>
                <c:pt idx="3622">
                  <c:v>38208</c:v>
                </c:pt>
                <c:pt idx="3623">
                  <c:v>38209</c:v>
                </c:pt>
                <c:pt idx="3624">
                  <c:v>38210</c:v>
                </c:pt>
                <c:pt idx="3625">
                  <c:v>38211</c:v>
                </c:pt>
                <c:pt idx="3626">
                  <c:v>38212</c:v>
                </c:pt>
                <c:pt idx="3627">
                  <c:v>38215</c:v>
                </c:pt>
                <c:pt idx="3628">
                  <c:v>38216</c:v>
                </c:pt>
                <c:pt idx="3629">
                  <c:v>38217</c:v>
                </c:pt>
                <c:pt idx="3630">
                  <c:v>38218</c:v>
                </c:pt>
                <c:pt idx="3631">
                  <c:v>38219</c:v>
                </c:pt>
                <c:pt idx="3632">
                  <c:v>38222</c:v>
                </c:pt>
                <c:pt idx="3633">
                  <c:v>38223</c:v>
                </c:pt>
                <c:pt idx="3634">
                  <c:v>38224</c:v>
                </c:pt>
                <c:pt idx="3635">
                  <c:v>38225</c:v>
                </c:pt>
                <c:pt idx="3636">
                  <c:v>38226</c:v>
                </c:pt>
                <c:pt idx="3637">
                  <c:v>38229</c:v>
                </c:pt>
                <c:pt idx="3638">
                  <c:v>38230</c:v>
                </c:pt>
                <c:pt idx="3639">
                  <c:v>38231</c:v>
                </c:pt>
                <c:pt idx="3640">
                  <c:v>38232</c:v>
                </c:pt>
                <c:pt idx="3641">
                  <c:v>38233</c:v>
                </c:pt>
                <c:pt idx="3642">
                  <c:v>38236</c:v>
                </c:pt>
                <c:pt idx="3643">
                  <c:v>38237</c:v>
                </c:pt>
                <c:pt idx="3644">
                  <c:v>38238</c:v>
                </c:pt>
                <c:pt idx="3645">
                  <c:v>38239</c:v>
                </c:pt>
                <c:pt idx="3646">
                  <c:v>38240</c:v>
                </c:pt>
                <c:pt idx="3647">
                  <c:v>38243</c:v>
                </c:pt>
                <c:pt idx="3648">
                  <c:v>38244</c:v>
                </c:pt>
                <c:pt idx="3649">
                  <c:v>38245</c:v>
                </c:pt>
                <c:pt idx="3650">
                  <c:v>38246</c:v>
                </c:pt>
                <c:pt idx="3651">
                  <c:v>38247</c:v>
                </c:pt>
                <c:pt idx="3652">
                  <c:v>38250</c:v>
                </c:pt>
                <c:pt idx="3653">
                  <c:v>38251</c:v>
                </c:pt>
                <c:pt idx="3654">
                  <c:v>38252</c:v>
                </c:pt>
                <c:pt idx="3655">
                  <c:v>38253</c:v>
                </c:pt>
                <c:pt idx="3656">
                  <c:v>38254</c:v>
                </c:pt>
                <c:pt idx="3657">
                  <c:v>38257</c:v>
                </c:pt>
                <c:pt idx="3658">
                  <c:v>38258</c:v>
                </c:pt>
                <c:pt idx="3659">
                  <c:v>38259</c:v>
                </c:pt>
                <c:pt idx="3660">
                  <c:v>38260</c:v>
                </c:pt>
                <c:pt idx="3661">
                  <c:v>38261</c:v>
                </c:pt>
                <c:pt idx="3662">
                  <c:v>38264</c:v>
                </c:pt>
                <c:pt idx="3663">
                  <c:v>38265</c:v>
                </c:pt>
                <c:pt idx="3664">
                  <c:v>38266</c:v>
                </c:pt>
                <c:pt idx="3665">
                  <c:v>38267</c:v>
                </c:pt>
                <c:pt idx="3666">
                  <c:v>38268</c:v>
                </c:pt>
                <c:pt idx="3667">
                  <c:v>38269</c:v>
                </c:pt>
                <c:pt idx="3668">
                  <c:v>38271</c:v>
                </c:pt>
                <c:pt idx="3669">
                  <c:v>38272</c:v>
                </c:pt>
                <c:pt idx="3670">
                  <c:v>38274</c:v>
                </c:pt>
                <c:pt idx="3671">
                  <c:v>38275</c:v>
                </c:pt>
                <c:pt idx="3672">
                  <c:v>38278</c:v>
                </c:pt>
                <c:pt idx="3673">
                  <c:v>38279</c:v>
                </c:pt>
                <c:pt idx="3674">
                  <c:v>38280</c:v>
                </c:pt>
                <c:pt idx="3675">
                  <c:v>38281</c:v>
                </c:pt>
                <c:pt idx="3676">
                  <c:v>38285</c:v>
                </c:pt>
                <c:pt idx="3677">
                  <c:v>38286</c:v>
                </c:pt>
                <c:pt idx="3678">
                  <c:v>38287</c:v>
                </c:pt>
                <c:pt idx="3679">
                  <c:v>38288</c:v>
                </c:pt>
                <c:pt idx="3680">
                  <c:v>38289</c:v>
                </c:pt>
                <c:pt idx="3681">
                  <c:v>38292</c:v>
                </c:pt>
                <c:pt idx="3682">
                  <c:v>38293</c:v>
                </c:pt>
                <c:pt idx="3683">
                  <c:v>38294</c:v>
                </c:pt>
                <c:pt idx="3684">
                  <c:v>38295</c:v>
                </c:pt>
                <c:pt idx="3685">
                  <c:v>38296</c:v>
                </c:pt>
                <c:pt idx="3686">
                  <c:v>38299</c:v>
                </c:pt>
                <c:pt idx="3687">
                  <c:v>38300</c:v>
                </c:pt>
                <c:pt idx="3688">
                  <c:v>38301</c:v>
                </c:pt>
                <c:pt idx="3689">
                  <c:v>38302</c:v>
                </c:pt>
                <c:pt idx="3690">
                  <c:v>38303</c:v>
                </c:pt>
                <c:pt idx="3691">
                  <c:v>38307</c:v>
                </c:pt>
                <c:pt idx="3692">
                  <c:v>38308</c:v>
                </c:pt>
                <c:pt idx="3693">
                  <c:v>38309</c:v>
                </c:pt>
                <c:pt idx="3694">
                  <c:v>38310</c:v>
                </c:pt>
                <c:pt idx="3695">
                  <c:v>38313</c:v>
                </c:pt>
                <c:pt idx="3696">
                  <c:v>38314</c:v>
                </c:pt>
                <c:pt idx="3697">
                  <c:v>38315</c:v>
                </c:pt>
                <c:pt idx="3698">
                  <c:v>38316</c:v>
                </c:pt>
                <c:pt idx="3699">
                  <c:v>38320</c:v>
                </c:pt>
                <c:pt idx="3700">
                  <c:v>38321</c:v>
                </c:pt>
                <c:pt idx="3701">
                  <c:v>38322</c:v>
                </c:pt>
                <c:pt idx="3702">
                  <c:v>38323</c:v>
                </c:pt>
                <c:pt idx="3703">
                  <c:v>38324</c:v>
                </c:pt>
                <c:pt idx="3704">
                  <c:v>38327</c:v>
                </c:pt>
                <c:pt idx="3705">
                  <c:v>38328</c:v>
                </c:pt>
                <c:pt idx="3706">
                  <c:v>38329</c:v>
                </c:pt>
                <c:pt idx="3707">
                  <c:v>38330</c:v>
                </c:pt>
                <c:pt idx="3708">
                  <c:v>38331</c:v>
                </c:pt>
                <c:pt idx="3709">
                  <c:v>38334</c:v>
                </c:pt>
                <c:pt idx="3710">
                  <c:v>38335</c:v>
                </c:pt>
                <c:pt idx="3711">
                  <c:v>38336</c:v>
                </c:pt>
                <c:pt idx="3712">
                  <c:v>38337</c:v>
                </c:pt>
                <c:pt idx="3713">
                  <c:v>38338</c:v>
                </c:pt>
                <c:pt idx="3714">
                  <c:v>38341</c:v>
                </c:pt>
                <c:pt idx="3715">
                  <c:v>38342</c:v>
                </c:pt>
                <c:pt idx="3716">
                  <c:v>38343</c:v>
                </c:pt>
                <c:pt idx="3717">
                  <c:v>38344</c:v>
                </c:pt>
                <c:pt idx="3718">
                  <c:v>38345</c:v>
                </c:pt>
                <c:pt idx="3719">
                  <c:v>38348</c:v>
                </c:pt>
                <c:pt idx="3720">
                  <c:v>38349</c:v>
                </c:pt>
                <c:pt idx="3721">
                  <c:v>38350</c:v>
                </c:pt>
                <c:pt idx="3722">
                  <c:v>38351</c:v>
                </c:pt>
                <c:pt idx="3723">
                  <c:v>38352</c:v>
                </c:pt>
                <c:pt idx="3724">
                  <c:v>38355</c:v>
                </c:pt>
                <c:pt idx="3725">
                  <c:v>38356</c:v>
                </c:pt>
                <c:pt idx="3726">
                  <c:v>38357</c:v>
                </c:pt>
                <c:pt idx="3727">
                  <c:v>38358</c:v>
                </c:pt>
                <c:pt idx="3728">
                  <c:v>38359</c:v>
                </c:pt>
                <c:pt idx="3729">
                  <c:v>38362</c:v>
                </c:pt>
                <c:pt idx="3730">
                  <c:v>38363</c:v>
                </c:pt>
                <c:pt idx="3731">
                  <c:v>38364</c:v>
                </c:pt>
                <c:pt idx="3732">
                  <c:v>38365</c:v>
                </c:pt>
                <c:pt idx="3733">
                  <c:v>38366</c:v>
                </c:pt>
                <c:pt idx="3734">
                  <c:v>38369</c:v>
                </c:pt>
                <c:pt idx="3735">
                  <c:v>38370</c:v>
                </c:pt>
                <c:pt idx="3736">
                  <c:v>38371</c:v>
                </c:pt>
                <c:pt idx="3737">
                  <c:v>38372</c:v>
                </c:pt>
                <c:pt idx="3738">
                  <c:v>38376</c:v>
                </c:pt>
                <c:pt idx="3739">
                  <c:v>38377</c:v>
                </c:pt>
                <c:pt idx="3740">
                  <c:v>38379</c:v>
                </c:pt>
                <c:pt idx="3741">
                  <c:v>38380</c:v>
                </c:pt>
                <c:pt idx="3742">
                  <c:v>38383</c:v>
                </c:pt>
                <c:pt idx="3743">
                  <c:v>38384</c:v>
                </c:pt>
                <c:pt idx="3744">
                  <c:v>38385</c:v>
                </c:pt>
                <c:pt idx="3745">
                  <c:v>38386</c:v>
                </c:pt>
                <c:pt idx="3746">
                  <c:v>38387</c:v>
                </c:pt>
                <c:pt idx="3747">
                  <c:v>38390</c:v>
                </c:pt>
                <c:pt idx="3748">
                  <c:v>38391</c:v>
                </c:pt>
                <c:pt idx="3749">
                  <c:v>38392</c:v>
                </c:pt>
                <c:pt idx="3750">
                  <c:v>38393</c:v>
                </c:pt>
                <c:pt idx="3751">
                  <c:v>38394</c:v>
                </c:pt>
                <c:pt idx="3752">
                  <c:v>38397</c:v>
                </c:pt>
                <c:pt idx="3753">
                  <c:v>38398</c:v>
                </c:pt>
                <c:pt idx="3754">
                  <c:v>38399</c:v>
                </c:pt>
                <c:pt idx="3755">
                  <c:v>38400</c:v>
                </c:pt>
                <c:pt idx="3756">
                  <c:v>38401</c:v>
                </c:pt>
                <c:pt idx="3757">
                  <c:v>38404</c:v>
                </c:pt>
                <c:pt idx="3758">
                  <c:v>38405</c:v>
                </c:pt>
                <c:pt idx="3759">
                  <c:v>38406</c:v>
                </c:pt>
                <c:pt idx="3760">
                  <c:v>38407</c:v>
                </c:pt>
                <c:pt idx="3761">
                  <c:v>38408</c:v>
                </c:pt>
                <c:pt idx="3762">
                  <c:v>38411</c:v>
                </c:pt>
                <c:pt idx="3763">
                  <c:v>38412</c:v>
                </c:pt>
                <c:pt idx="3764">
                  <c:v>38413</c:v>
                </c:pt>
                <c:pt idx="3765">
                  <c:v>38414</c:v>
                </c:pt>
                <c:pt idx="3766">
                  <c:v>38415</c:v>
                </c:pt>
                <c:pt idx="3767">
                  <c:v>38418</c:v>
                </c:pt>
                <c:pt idx="3768">
                  <c:v>38419</c:v>
                </c:pt>
                <c:pt idx="3769">
                  <c:v>38420</c:v>
                </c:pt>
                <c:pt idx="3770">
                  <c:v>38421</c:v>
                </c:pt>
                <c:pt idx="3771">
                  <c:v>38422</c:v>
                </c:pt>
                <c:pt idx="3772">
                  <c:v>38425</c:v>
                </c:pt>
                <c:pt idx="3773">
                  <c:v>38426</c:v>
                </c:pt>
                <c:pt idx="3774">
                  <c:v>38427</c:v>
                </c:pt>
                <c:pt idx="3775">
                  <c:v>38428</c:v>
                </c:pt>
                <c:pt idx="3776">
                  <c:v>38429</c:v>
                </c:pt>
                <c:pt idx="3777">
                  <c:v>38432</c:v>
                </c:pt>
                <c:pt idx="3778">
                  <c:v>38433</c:v>
                </c:pt>
                <c:pt idx="3779">
                  <c:v>38434</c:v>
                </c:pt>
                <c:pt idx="3780">
                  <c:v>38435</c:v>
                </c:pt>
                <c:pt idx="3781">
                  <c:v>38439</c:v>
                </c:pt>
                <c:pt idx="3782">
                  <c:v>38440</c:v>
                </c:pt>
                <c:pt idx="3783">
                  <c:v>38441</c:v>
                </c:pt>
                <c:pt idx="3784">
                  <c:v>38442</c:v>
                </c:pt>
                <c:pt idx="3785">
                  <c:v>38443</c:v>
                </c:pt>
                <c:pt idx="3786">
                  <c:v>38446</c:v>
                </c:pt>
                <c:pt idx="3787">
                  <c:v>38447</c:v>
                </c:pt>
                <c:pt idx="3788">
                  <c:v>38448</c:v>
                </c:pt>
                <c:pt idx="3789">
                  <c:v>38449</c:v>
                </c:pt>
                <c:pt idx="3790">
                  <c:v>38450</c:v>
                </c:pt>
                <c:pt idx="3791">
                  <c:v>38453</c:v>
                </c:pt>
                <c:pt idx="3792">
                  <c:v>38454</c:v>
                </c:pt>
                <c:pt idx="3793">
                  <c:v>38455</c:v>
                </c:pt>
                <c:pt idx="3794">
                  <c:v>38457</c:v>
                </c:pt>
                <c:pt idx="3795">
                  <c:v>38460</c:v>
                </c:pt>
                <c:pt idx="3796">
                  <c:v>38461</c:v>
                </c:pt>
                <c:pt idx="3797">
                  <c:v>38462</c:v>
                </c:pt>
                <c:pt idx="3798">
                  <c:v>38463</c:v>
                </c:pt>
                <c:pt idx="3799">
                  <c:v>38464</c:v>
                </c:pt>
                <c:pt idx="3800">
                  <c:v>38467</c:v>
                </c:pt>
                <c:pt idx="3801">
                  <c:v>38468</c:v>
                </c:pt>
                <c:pt idx="3802">
                  <c:v>38469</c:v>
                </c:pt>
                <c:pt idx="3803">
                  <c:v>38470</c:v>
                </c:pt>
                <c:pt idx="3804">
                  <c:v>38471</c:v>
                </c:pt>
                <c:pt idx="3805">
                  <c:v>38474</c:v>
                </c:pt>
                <c:pt idx="3806">
                  <c:v>38475</c:v>
                </c:pt>
                <c:pt idx="3807">
                  <c:v>38476</c:v>
                </c:pt>
                <c:pt idx="3808">
                  <c:v>38477</c:v>
                </c:pt>
                <c:pt idx="3809">
                  <c:v>38478</c:v>
                </c:pt>
                <c:pt idx="3810">
                  <c:v>38481</c:v>
                </c:pt>
                <c:pt idx="3811">
                  <c:v>38482</c:v>
                </c:pt>
                <c:pt idx="3812">
                  <c:v>38483</c:v>
                </c:pt>
                <c:pt idx="3813">
                  <c:v>38484</c:v>
                </c:pt>
                <c:pt idx="3814">
                  <c:v>38485</c:v>
                </c:pt>
                <c:pt idx="3815">
                  <c:v>38488</c:v>
                </c:pt>
                <c:pt idx="3816">
                  <c:v>38489</c:v>
                </c:pt>
                <c:pt idx="3817">
                  <c:v>38490</c:v>
                </c:pt>
                <c:pt idx="3818">
                  <c:v>38491</c:v>
                </c:pt>
                <c:pt idx="3819">
                  <c:v>38492</c:v>
                </c:pt>
                <c:pt idx="3820">
                  <c:v>38495</c:v>
                </c:pt>
                <c:pt idx="3821">
                  <c:v>38496</c:v>
                </c:pt>
                <c:pt idx="3822">
                  <c:v>38497</c:v>
                </c:pt>
                <c:pt idx="3823">
                  <c:v>38498</c:v>
                </c:pt>
                <c:pt idx="3824">
                  <c:v>38499</c:v>
                </c:pt>
                <c:pt idx="3825">
                  <c:v>38502</c:v>
                </c:pt>
                <c:pt idx="3826">
                  <c:v>38503</c:v>
                </c:pt>
                <c:pt idx="3827">
                  <c:v>38504</c:v>
                </c:pt>
                <c:pt idx="3828">
                  <c:v>38505</c:v>
                </c:pt>
                <c:pt idx="3829">
                  <c:v>38506</c:v>
                </c:pt>
                <c:pt idx="3830">
                  <c:v>38507</c:v>
                </c:pt>
                <c:pt idx="3831">
                  <c:v>38509</c:v>
                </c:pt>
                <c:pt idx="3832">
                  <c:v>38510</c:v>
                </c:pt>
                <c:pt idx="3833">
                  <c:v>38511</c:v>
                </c:pt>
                <c:pt idx="3834">
                  <c:v>38512</c:v>
                </c:pt>
                <c:pt idx="3835">
                  <c:v>38513</c:v>
                </c:pt>
                <c:pt idx="3836">
                  <c:v>38516</c:v>
                </c:pt>
                <c:pt idx="3837">
                  <c:v>38517</c:v>
                </c:pt>
                <c:pt idx="3838">
                  <c:v>38518</c:v>
                </c:pt>
                <c:pt idx="3839">
                  <c:v>38519</c:v>
                </c:pt>
                <c:pt idx="3840">
                  <c:v>38520</c:v>
                </c:pt>
                <c:pt idx="3841">
                  <c:v>38523</c:v>
                </c:pt>
                <c:pt idx="3842">
                  <c:v>38524</c:v>
                </c:pt>
                <c:pt idx="3843">
                  <c:v>38525</c:v>
                </c:pt>
                <c:pt idx="3844">
                  <c:v>38526</c:v>
                </c:pt>
                <c:pt idx="3845">
                  <c:v>38527</c:v>
                </c:pt>
                <c:pt idx="3846">
                  <c:v>38530</c:v>
                </c:pt>
                <c:pt idx="3847">
                  <c:v>38531</c:v>
                </c:pt>
                <c:pt idx="3848">
                  <c:v>38532</c:v>
                </c:pt>
                <c:pt idx="3849">
                  <c:v>38533</c:v>
                </c:pt>
                <c:pt idx="3850">
                  <c:v>38534</c:v>
                </c:pt>
                <c:pt idx="3851">
                  <c:v>38537</c:v>
                </c:pt>
                <c:pt idx="3852">
                  <c:v>38538</c:v>
                </c:pt>
                <c:pt idx="3853">
                  <c:v>38539</c:v>
                </c:pt>
                <c:pt idx="3854">
                  <c:v>38540</c:v>
                </c:pt>
                <c:pt idx="3855">
                  <c:v>38541</c:v>
                </c:pt>
                <c:pt idx="3856">
                  <c:v>38544</c:v>
                </c:pt>
                <c:pt idx="3857">
                  <c:v>38545</c:v>
                </c:pt>
                <c:pt idx="3858">
                  <c:v>38546</c:v>
                </c:pt>
                <c:pt idx="3859">
                  <c:v>38547</c:v>
                </c:pt>
                <c:pt idx="3860">
                  <c:v>38548</c:v>
                </c:pt>
                <c:pt idx="3861">
                  <c:v>38551</c:v>
                </c:pt>
                <c:pt idx="3862">
                  <c:v>38552</c:v>
                </c:pt>
                <c:pt idx="3863">
                  <c:v>38553</c:v>
                </c:pt>
                <c:pt idx="3864">
                  <c:v>38554</c:v>
                </c:pt>
                <c:pt idx="3865">
                  <c:v>38555</c:v>
                </c:pt>
                <c:pt idx="3866">
                  <c:v>38558</c:v>
                </c:pt>
                <c:pt idx="3867">
                  <c:v>38559</c:v>
                </c:pt>
                <c:pt idx="3868">
                  <c:v>38560</c:v>
                </c:pt>
                <c:pt idx="3869">
                  <c:v>38562</c:v>
                </c:pt>
                <c:pt idx="3870">
                  <c:v>38565</c:v>
                </c:pt>
                <c:pt idx="3871">
                  <c:v>38566</c:v>
                </c:pt>
                <c:pt idx="3872">
                  <c:v>38567</c:v>
                </c:pt>
                <c:pt idx="3873">
                  <c:v>38568</c:v>
                </c:pt>
                <c:pt idx="3874">
                  <c:v>38569</c:v>
                </c:pt>
                <c:pt idx="3875">
                  <c:v>38572</c:v>
                </c:pt>
                <c:pt idx="3876">
                  <c:v>38573</c:v>
                </c:pt>
                <c:pt idx="3877">
                  <c:v>38574</c:v>
                </c:pt>
                <c:pt idx="3878">
                  <c:v>38575</c:v>
                </c:pt>
                <c:pt idx="3879">
                  <c:v>38576</c:v>
                </c:pt>
                <c:pt idx="3880">
                  <c:v>38580</c:v>
                </c:pt>
                <c:pt idx="3881">
                  <c:v>38581</c:v>
                </c:pt>
                <c:pt idx="3882">
                  <c:v>38582</c:v>
                </c:pt>
                <c:pt idx="3883">
                  <c:v>38583</c:v>
                </c:pt>
                <c:pt idx="3884">
                  <c:v>38586</c:v>
                </c:pt>
                <c:pt idx="3885">
                  <c:v>38587</c:v>
                </c:pt>
                <c:pt idx="3886">
                  <c:v>38588</c:v>
                </c:pt>
                <c:pt idx="3887">
                  <c:v>38589</c:v>
                </c:pt>
                <c:pt idx="3888">
                  <c:v>38590</c:v>
                </c:pt>
                <c:pt idx="3889">
                  <c:v>38593</c:v>
                </c:pt>
                <c:pt idx="3890">
                  <c:v>38594</c:v>
                </c:pt>
                <c:pt idx="3891">
                  <c:v>38595</c:v>
                </c:pt>
                <c:pt idx="3892">
                  <c:v>38596</c:v>
                </c:pt>
                <c:pt idx="3893">
                  <c:v>38597</c:v>
                </c:pt>
                <c:pt idx="3894">
                  <c:v>38600</c:v>
                </c:pt>
                <c:pt idx="3895">
                  <c:v>38601</c:v>
                </c:pt>
                <c:pt idx="3896">
                  <c:v>38603</c:v>
                </c:pt>
                <c:pt idx="3897">
                  <c:v>38604</c:v>
                </c:pt>
                <c:pt idx="3898">
                  <c:v>38607</c:v>
                </c:pt>
                <c:pt idx="3899">
                  <c:v>38608</c:v>
                </c:pt>
                <c:pt idx="3900">
                  <c:v>38609</c:v>
                </c:pt>
                <c:pt idx="3901">
                  <c:v>38610</c:v>
                </c:pt>
                <c:pt idx="3902">
                  <c:v>38611</c:v>
                </c:pt>
                <c:pt idx="3903">
                  <c:v>38614</c:v>
                </c:pt>
                <c:pt idx="3904">
                  <c:v>38615</c:v>
                </c:pt>
                <c:pt idx="3905">
                  <c:v>38616</c:v>
                </c:pt>
                <c:pt idx="3906">
                  <c:v>38617</c:v>
                </c:pt>
                <c:pt idx="3907">
                  <c:v>38618</c:v>
                </c:pt>
                <c:pt idx="3908">
                  <c:v>38621</c:v>
                </c:pt>
                <c:pt idx="3909">
                  <c:v>38622</c:v>
                </c:pt>
                <c:pt idx="3910">
                  <c:v>38623</c:v>
                </c:pt>
                <c:pt idx="3911">
                  <c:v>38624</c:v>
                </c:pt>
                <c:pt idx="3912">
                  <c:v>38625</c:v>
                </c:pt>
                <c:pt idx="3913">
                  <c:v>38628</c:v>
                </c:pt>
                <c:pt idx="3914">
                  <c:v>38629</c:v>
                </c:pt>
                <c:pt idx="3915">
                  <c:v>38630</c:v>
                </c:pt>
                <c:pt idx="3916">
                  <c:v>38631</c:v>
                </c:pt>
                <c:pt idx="3917">
                  <c:v>38632</c:v>
                </c:pt>
                <c:pt idx="3918">
                  <c:v>38635</c:v>
                </c:pt>
                <c:pt idx="3919">
                  <c:v>38636</c:v>
                </c:pt>
                <c:pt idx="3920">
                  <c:v>38638</c:v>
                </c:pt>
                <c:pt idx="3921">
                  <c:v>38639</c:v>
                </c:pt>
                <c:pt idx="3922">
                  <c:v>38642</c:v>
                </c:pt>
                <c:pt idx="3923">
                  <c:v>38643</c:v>
                </c:pt>
                <c:pt idx="3924">
                  <c:v>38644</c:v>
                </c:pt>
                <c:pt idx="3925">
                  <c:v>38645</c:v>
                </c:pt>
                <c:pt idx="3926">
                  <c:v>38646</c:v>
                </c:pt>
                <c:pt idx="3927">
                  <c:v>38649</c:v>
                </c:pt>
                <c:pt idx="3928">
                  <c:v>38650</c:v>
                </c:pt>
                <c:pt idx="3929">
                  <c:v>38651</c:v>
                </c:pt>
                <c:pt idx="3930">
                  <c:v>38652</c:v>
                </c:pt>
                <c:pt idx="3931">
                  <c:v>38653</c:v>
                </c:pt>
                <c:pt idx="3932">
                  <c:v>38656</c:v>
                </c:pt>
                <c:pt idx="3933">
                  <c:v>38657</c:v>
                </c:pt>
                <c:pt idx="3934">
                  <c:v>38658</c:v>
                </c:pt>
                <c:pt idx="3935">
                  <c:v>38663</c:v>
                </c:pt>
                <c:pt idx="3936">
                  <c:v>38664</c:v>
                </c:pt>
                <c:pt idx="3937">
                  <c:v>38665</c:v>
                </c:pt>
                <c:pt idx="3938">
                  <c:v>38666</c:v>
                </c:pt>
                <c:pt idx="3939">
                  <c:v>38667</c:v>
                </c:pt>
                <c:pt idx="3940">
                  <c:v>38670</c:v>
                </c:pt>
                <c:pt idx="3941">
                  <c:v>38672</c:v>
                </c:pt>
                <c:pt idx="3942">
                  <c:v>38673</c:v>
                </c:pt>
                <c:pt idx="3943">
                  <c:v>38674</c:v>
                </c:pt>
                <c:pt idx="3944">
                  <c:v>38677</c:v>
                </c:pt>
                <c:pt idx="3945">
                  <c:v>38678</c:v>
                </c:pt>
                <c:pt idx="3946">
                  <c:v>38679</c:v>
                </c:pt>
                <c:pt idx="3947">
                  <c:v>38680</c:v>
                </c:pt>
                <c:pt idx="3948">
                  <c:v>38681</c:v>
                </c:pt>
                <c:pt idx="3949">
                  <c:v>38682</c:v>
                </c:pt>
                <c:pt idx="3950">
                  <c:v>38684</c:v>
                </c:pt>
                <c:pt idx="3951">
                  <c:v>38685</c:v>
                </c:pt>
                <c:pt idx="3952">
                  <c:v>38686</c:v>
                </c:pt>
                <c:pt idx="3953">
                  <c:v>38687</c:v>
                </c:pt>
                <c:pt idx="3954">
                  <c:v>38688</c:v>
                </c:pt>
                <c:pt idx="3955">
                  <c:v>38691</c:v>
                </c:pt>
                <c:pt idx="3956">
                  <c:v>38692</c:v>
                </c:pt>
                <c:pt idx="3957">
                  <c:v>38693</c:v>
                </c:pt>
                <c:pt idx="3958">
                  <c:v>38694</c:v>
                </c:pt>
                <c:pt idx="3959">
                  <c:v>38695</c:v>
                </c:pt>
                <c:pt idx="3960">
                  <c:v>38698</c:v>
                </c:pt>
                <c:pt idx="3961">
                  <c:v>38699</c:v>
                </c:pt>
                <c:pt idx="3962">
                  <c:v>38700</c:v>
                </c:pt>
                <c:pt idx="3963">
                  <c:v>38701</c:v>
                </c:pt>
                <c:pt idx="3964">
                  <c:v>38702</c:v>
                </c:pt>
                <c:pt idx="3965">
                  <c:v>38705</c:v>
                </c:pt>
                <c:pt idx="3966">
                  <c:v>38706</c:v>
                </c:pt>
                <c:pt idx="3967">
                  <c:v>38707</c:v>
                </c:pt>
                <c:pt idx="3968">
                  <c:v>38708</c:v>
                </c:pt>
                <c:pt idx="3969">
                  <c:v>38709</c:v>
                </c:pt>
                <c:pt idx="3970">
                  <c:v>38712</c:v>
                </c:pt>
                <c:pt idx="3971">
                  <c:v>38713</c:v>
                </c:pt>
                <c:pt idx="3972">
                  <c:v>38714</c:v>
                </c:pt>
                <c:pt idx="3973">
                  <c:v>38715</c:v>
                </c:pt>
                <c:pt idx="3974">
                  <c:v>38716</c:v>
                </c:pt>
                <c:pt idx="3975">
                  <c:v>38719</c:v>
                </c:pt>
                <c:pt idx="3976">
                  <c:v>38720</c:v>
                </c:pt>
                <c:pt idx="3977">
                  <c:v>38721</c:v>
                </c:pt>
                <c:pt idx="3978">
                  <c:v>38722</c:v>
                </c:pt>
                <c:pt idx="3979">
                  <c:v>38723</c:v>
                </c:pt>
                <c:pt idx="3980">
                  <c:v>38726</c:v>
                </c:pt>
                <c:pt idx="3981">
                  <c:v>38727</c:v>
                </c:pt>
                <c:pt idx="3982">
                  <c:v>38729</c:v>
                </c:pt>
                <c:pt idx="3983">
                  <c:v>38730</c:v>
                </c:pt>
                <c:pt idx="3984">
                  <c:v>38733</c:v>
                </c:pt>
                <c:pt idx="3985">
                  <c:v>38734</c:v>
                </c:pt>
                <c:pt idx="3986">
                  <c:v>38735</c:v>
                </c:pt>
                <c:pt idx="3987">
                  <c:v>38736</c:v>
                </c:pt>
                <c:pt idx="3988">
                  <c:v>38737</c:v>
                </c:pt>
                <c:pt idx="3989">
                  <c:v>38740</c:v>
                </c:pt>
                <c:pt idx="3990">
                  <c:v>38741</c:v>
                </c:pt>
                <c:pt idx="3991">
                  <c:v>38742</c:v>
                </c:pt>
                <c:pt idx="3992">
                  <c:v>38744</c:v>
                </c:pt>
                <c:pt idx="3993">
                  <c:v>38747</c:v>
                </c:pt>
                <c:pt idx="3994">
                  <c:v>38748</c:v>
                </c:pt>
                <c:pt idx="3995">
                  <c:v>38749</c:v>
                </c:pt>
                <c:pt idx="3996">
                  <c:v>38750</c:v>
                </c:pt>
                <c:pt idx="3997">
                  <c:v>38751</c:v>
                </c:pt>
                <c:pt idx="3998">
                  <c:v>38754</c:v>
                </c:pt>
                <c:pt idx="3999">
                  <c:v>38755</c:v>
                </c:pt>
                <c:pt idx="4000">
                  <c:v>38756</c:v>
                </c:pt>
                <c:pt idx="4001">
                  <c:v>38758</c:v>
                </c:pt>
                <c:pt idx="4002">
                  <c:v>38761</c:v>
                </c:pt>
                <c:pt idx="4003">
                  <c:v>38762</c:v>
                </c:pt>
                <c:pt idx="4004">
                  <c:v>38763</c:v>
                </c:pt>
                <c:pt idx="4005">
                  <c:v>38764</c:v>
                </c:pt>
                <c:pt idx="4006">
                  <c:v>38765</c:v>
                </c:pt>
                <c:pt idx="4007">
                  <c:v>38768</c:v>
                </c:pt>
                <c:pt idx="4008">
                  <c:v>38769</c:v>
                </c:pt>
                <c:pt idx="4009">
                  <c:v>38770</c:v>
                </c:pt>
                <c:pt idx="4010">
                  <c:v>38771</c:v>
                </c:pt>
                <c:pt idx="4011">
                  <c:v>38772</c:v>
                </c:pt>
                <c:pt idx="4012">
                  <c:v>38775</c:v>
                </c:pt>
                <c:pt idx="4013">
                  <c:v>38776</c:v>
                </c:pt>
                <c:pt idx="4014">
                  <c:v>38777</c:v>
                </c:pt>
                <c:pt idx="4015">
                  <c:v>38778</c:v>
                </c:pt>
                <c:pt idx="4016">
                  <c:v>38779</c:v>
                </c:pt>
                <c:pt idx="4017">
                  <c:v>38782</c:v>
                </c:pt>
                <c:pt idx="4018">
                  <c:v>38783</c:v>
                </c:pt>
                <c:pt idx="4019">
                  <c:v>38784</c:v>
                </c:pt>
                <c:pt idx="4020">
                  <c:v>38785</c:v>
                </c:pt>
                <c:pt idx="4021">
                  <c:v>38786</c:v>
                </c:pt>
                <c:pt idx="4022">
                  <c:v>38789</c:v>
                </c:pt>
                <c:pt idx="4023">
                  <c:v>38790</c:v>
                </c:pt>
                <c:pt idx="4024">
                  <c:v>38792</c:v>
                </c:pt>
                <c:pt idx="4025">
                  <c:v>38793</c:v>
                </c:pt>
                <c:pt idx="4026">
                  <c:v>38796</c:v>
                </c:pt>
                <c:pt idx="4027">
                  <c:v>38797</c:v>
                </c:pt>
                <c:pt idx="4028">
                  <c:v>38798</c:v>
                </c:pt>
                <c:pt idx="4029">
                  <c:v>38799</c:v>
                </c:pt>
                <c:pt idx="4030">
                  <c:v>38800</c:v>
                </c:pt>
                <c:pt idx="4031">
                  <c:v>38803</c:v>
                </c:pt>
                <c:pt idx="4032">
                  <c:v>38804</c:v>
                </c:pt>
                <c:pt idx="4033">
                  <c:v>38805</c:v>
                </c:pt>
                <c:pt idx="4034">
                  <c:v>38806</c:v>
                </c:pt>
                <c:pt idx="4035">
                  <c:v>38807</c:v>
                </c:pt>
                <c:pt idx="4036">
                  <c:v>38810</c:v>
                </c:pt>
                <c:pt idx="4037">
                  <c:v>38811</c:v>
                </c:pt>
                <c:pt idx="4038">
                  <c:v>38812</c:v>
                </c:pt>
                <c:pt idx="4039">
                  <c:v>38814</c:v>
                </c:pt>
                <c:pt idx="4040">
                  <c:v>38817</c:v>
                </c:pt>
                <c:pt idx="4041">
                  <c:v>38819</c:v>
                </c:pt>
                <c:pt idx="4042">
                  <c:v>38820</c:v>
                </c:pt>
                <c:pt idx="4043">
                  <c:v>38824</c:v>
                </c:pt>
                <c:pt idx="4044">
                  <c:v>38825</c:v>
                </c:pt>
                <c:pt idx="4045">
                  <c:v>38826</c:v>
                </c:pt>
                <c:pt idx="4046">
                  <c:v>38827</c:v>
                </c:pt>
                <c:pt idx="4047">
                  <c:v>38828</c:v>
                </c:pt>
                <c:pt idx="4048">
                  <c:v>38831</c:v>
                </c:pt>
                <c:pt idx="4049">
                  <c:v>38832</c:v>
                </c:pt>
                <c:pt idx="4050">
                  <c:v>38833</c:v>
                </c:pt>
                <c:pt idx="4051">
                  <c:v>38834</c:v>
                </c:pt>
                <c:pt idx="4052">
                  <c:v>38835</c:v>
                </c:pt>
                <c:pt idx="4053">
                  <c:v>38836</c:v>
                </c:pt>
                <c:pt idx="4054">
                  <c:v>38839</c:v>
                </c:pt>
                <c:pt idx="4055">
                  <c:v>38840</c:v>
                </c:pt>
                <c:pt idx="4056">
                  <c:v>38841</c:v>
                </c:pt>
                <c:pt idx="4057">
                  <c:v>38842</c:v>
                </c:pt>
                <c:pt idx="4058">
                  <c:v>38845</c:v>
                </c:pt>
                <c:pt idx="4059">
                  <c:v>38846</c:v>
                </c:pt>
                <c:pt idx="4060">
                  <c:v>38847</c:v>
                </c:pt>
                <c:pt idx="4061">
                  <c:v>38848</c:v>
                </c:pt>
                <c:pt idx="4062">
                  <c:v>38849</c:v>
                </c:pt>
                <c:pt idx="4063">
                  <c:v>38852</c:v>
                </c:pt>
                <c:pt idx="4064">
                  <c:v>38853</c:v>
                </c:pt>
                <c:pt idx="4065">
                  <c:v>38854</c:v>
                </c:pt>
                <c:pt idx="4066">
                  <c:v>38855</c:v>
                </c:pt>
                <c:pt idx="4067">
                  <c:v>38856</c:v>
                </c:pt>
                <c:pt idx="4068">
                  <c:v>38859</c:v>
                </c:pt>
                <c:pt idx="4069">
                  <c:v>38860</c:v>
                </c:pt>
                <c:pt idx="4070">
                  <c:v>38861</c:v>
                </c:pt>
                <c:pt idx="4071">
                  <c:v>38862</c:v>
                </c:pt>
                <c:pt idx="4072">
                  <c:v>38863</c:v>
                </c:pt>
                <c:pt idx="4073">
                  <c:v>38866</c:v>
                </c:pt>
                <c:pt idx="4074">
                  <c:v>38867</c:v>
                </c:pt>
                <c:pt idx="4075">
                  <c:v>38868</c:v>
                </c:pt>
                <c:pt idx="4076">
                  <c:v>38869</c:v>
                </c:pt>
                <c:pt idx="4077">
                  <c:v>38870</c:v>
                </c:pt>
                <c:pt idx="4078">
                  <c:v>38873</c:v>
                </c:pt>
                <c:pt idx="4079">
                  <c:v>38874</c:v>
                </c:pt>
                <c:pt idx="4080">
                  <c:v>38875</c:v>
                </c:pt>
                <c:pt idx="4081">
                  <c:v>38876</c:v>
                </c:pt>
                <c:pt idx="4082">
                  <c:v>38877</c:v>
                </c:pt>
                <c:pt idx="4083">
                  <c:v>38880</c:v>
                </c:pt>
                <c:pt idx="4084">
                  <c:v>38881</c:v>
                </c:pt>
                <c:pt idx="4085">
                  <c:v>38882</c:v>
                </c:pt>
                <c:pt idx="4086">
                  <c:v>38883</c:v>
                </c:pt>
                <c:pt idx="4087">
                  <c:v>38884</c:v>
                </c:pt>
                <c:pt idx="4088">
                  <c:v>38887</c:v>
                </c:pt>
                <c:pt idx="4089">
                  <c:v>38888</c:v>
                </c:pt>
                <c:pt idx="4090">
                  <c:v>38889</c:v>
                </c:pt>
                <c:pt idx="4091">
                  <c:v>38890</c:v>
                </c:pt>
                <c:pt idx="4092">
                  <c:v>38891</c:v>
                </c:pt>
                <c:pt idx="4093">
                  <c:v>38893</c:v>
                </c:pt>
                <c:pt idx="4094">
                  <c:v>38894</c:v>
                </c:pt>
                <c:pt idx="4095">
                  <c:v>38895</c:v>
                </c:pt>
                <c:pt idx="4096">
                  <c:v>38896</c:v>
                </c:pt>
                <c:pt idx="4097">
                  <c:v>38897</c:v>
                </c:pt>
                <c:pt idx="4098">
                  <c:v>38898</c:v>
                </c:pt>
                <c:pt idx="4099">
                  <c:v>38901</c:v>
                </c:pt>
                <c:pt idx="4100">
                  <c:v>38902</c:v>
                </c:pt>
                <c:pt idx="4101">
                  <c:v>38903</c:v>
                </c:pt>
                <c:pt idx="4102">
                  <c:v>38904</c:v>
                </c:pt>
                <c:pt idx="4103">
                  <c:v>38905</c:v>
                </c:pt>
                <c:pt idx="4104">
                  <c:v>38908</c:v>
                </c:pt>
                <c:pt idx="4105">
                  <c:v>38909</c:v>
                </c:pt>
                <c:pt idx="4106">
                  <c:v>38910</c:v>
                </c:pt>
                <c:pt idx="4107">
                  <c:v>38911</c:v>
                </c:pt>
                <c:pt idx="4108">
                  <c:v>38912</c:v>
                </c:pt>
                <c:pt idx="4109">
                  <c:v>38915</c:v>
                </c:pt>
                <c:pt idx="4110">
                  <c:v>38916</c:v>
                </c:pt>
                <c:pt idx="4111">
                  <c:v>38917</c:v>
                </c:pt>
                <c:pt idx="4112">
                  <c:v>38918</c:v>
                </c:pt>
                <c:pt idx="4113">
                  <c:v>38919</c:v>
                </c:pt>
                <c:pt idx="4114">
                  <c:v>38922</c:v>
                </c:pt>
                <c:pt idx="4115">
                  <c:v>38923</c:v>
                </c:pt>
                <c:pt idx="4116">
                  <c:v>38924</c:v>
                </c:pt>
                <c:pt idx="4117">
                  <c:v>38925</c:v>
                </c:pt>
                <c:pt idx="4118">
                  <c:v>38926</c:v>
                </c:pt>
                <c:pt idx="4119">
                  <c:v>38929</c:v>
                </c:pt>
                <c:pt idx="4120">
                  <c:v>38930</c:v>
                </c:pt>
                <c:pt idx="4121">
                  <c:v>38931</c:v>
                </c:pt>
                <c:pt idx="4122">
                  <c:v>38932</c:v>
                </c:pt>
                <c:pt idx="4123">
                  <c:v>38933</c:v>
                </c:pt>
                <c:pt idx="4124">
                  <c:v>38936</c:v>
                </c:pt>
                <c:pt idx="4125">
                  <c:v>38937</c:v>
                </c:pt>
                <c:pt idx="4126">
                  <c:v>38938</c:v>
                </c:pt>
                <c:pt idx="4127">
                  <c:v>38939</c:v>
                </c:pt>
                <c:pt idx="4128">
                  <c:v>38940</c:v>
                </c:pt>
                <c:pt idx="4129">
                  <c:v>38943</c:v>
                </c:pt>
                <c:pt idx="4130">
                  <c:v>38945</c:v>
                </c:pt>
                <c:pt idx="4131">
                  <c:v>38946</c:v>
                </c:pt>
                <c:pt idx="4132">
                  <c:v>38947</c:v>
                </c:pt>
                <c:pt idx="4133">
                  <c:v>38950</c:v>
                </c:pt>
                <c:pt idx="4134">
                  <c:v>38951</c:v>
                </c:pt>
                <c:pt idx="4135">
                  <c:v>38952</c:v>
                </c:pt>
                <c:pt idx="4136">
                  <c:v>38953</c:v>
                </c:pt>
                <c:pt idx="4137">
                  <c:v>38954</c:v>
                </c:pt>
                <c:pt idx="4138">
                  <c:v>38957</c:v>
                </c:pt>
                <c:pt idx="4139">
                  <c:v>38958</c:v>
                </c:pt>
                <c:pt idx="4140">
                  <c:v>38959</c:v>
                </c:pt>
                <c:pt idx="4141">
                  <c:v>38960</c:v>
                </c:pt>
                <c:pt idx="4142">
                  <c:v>38961</c:v>
                </c:pt>
                <c:pt idx="4143">
                  <c:v>38964</c:v>
                </c:pt>
                <c:pt idx="4144">
                  <c:v>38965</c:v>
                </c:pt>
                <c:pt idx="4145">
                  <c:v>38966</c:v>
                </c:pt>
                <c:pt idx="4146">
                  <c:v>38967</c:v>
                </c:pt>
                <c:pt idx="4147">
                  <c:v>38968</c:v>
                </c:pt>
                <c:pt idx="4148">
                  <c:v>38971</c:v>
                </c:pt>
                <c:pt idx="4149">
                  <c:v>38972</c:v>
                </c:pt>
                <c:pt idx="4150">
                  <c:v>38973</c:v>
                </c:pt>
                <c:pt idx="4151">
                  <c:v>38974</c:v>
                </c:pt>
                <c:pt idx="4152">
                  <c:v>38975</c:v>
                </c:pt>
                <c:pt idx="4153">
                  <c:v>38978</c:v>
                </c:pt>
                <c:pt idx="4154">
                  <c:v>38979</c:v>
                </c:pt>
                <c:pt idx="4155">
                  <c:v>38980</c:v>
                </c:pt>
                <c:pt idx="4156">
                  <c:v>38981</c:v>
                </c:pt>
                <c:pt idx="4157">
                  <c:v>38982</c:v>
                </c:pt>
                <c:pt idx="4158">
                  <c:v>38985</c:v>
                </c:pt>
                <c:pt idx="4159">
                  <c:v>38986</c:v>
                </c:pt>
                <c:pt idx="4160">
                  <c:v>38987</c:v>
                </c:pt>
                <c:pt idx="4161">
                  <c:v>38988</c:v>
                </c:pt>
                <c:pt idx="4162">
                  <c:v>38989</c:v>
                </c:pt>
                <c:pt idx="4163">
                  <c:v>38993</c:v>
                </c:pt>
                <c:pt idx="4164">
                  <c:v>38994</c:v>
                </c:pt>
                <c:pt idx="4165">
                  <c:v>38995</c:v>
                </c:pt>
                <c:pt idx="4166">
                  <c:v>38996</c:v>
                </c:pt>
                <c:pt idx="4167">
                  <c:v>38999</c:v>
                </c:pt>
                <c:pt idx="4168">
                  <c:v>39000</c:v>
                </c:pt>
                <c:pt idx="4169">
                  <c:v>39001</c:v>
                </c:pt>
                <c:pt idx="4170">
                  <c:v>39002</c:v>
                </c:pt>
                <c:pt idx="4171">
                  <c:v>39003</c:v>
                </c:pt>
                <c:pt idx="4172">
                  <c:v>39006</c:v>
                </c:pt>
                <c:pt idx="4173">
                  <c:v>39007</c:v>
                </c:pt>
                <c:pt idx="4174">
                  <c:v>39008</c:v>
                </c:pt>
                <c:pt idx="4175">
                  <c:v>39009</c:v>
                </c:pt>
                <c:pt idx="4176">
                  <c:v>39010</c:v>
                </c:pt>
                <c:pt idx="4177">
                  <c:v>39011</c:v>
                </c:pt>
                <c:pt idx="4178">
                  <c:v>39013</c:v>
                </c:pt>
                <c:pt idx="4179">
                  <c:v>39016</c:v>
                </c:pt>
                <c:pt idx="4180">
                  <c:v>39017</c:v>
                </c:pt>
                <c:pt idx="4181">
                  <c:v>39020</c:v>
                </c:pt>
                <c:pt idx="4182">
                  <c:v>39021</c:v>
                </c:pt>
                <c:pt idx="4183">
                  <c:v>39022</c:v>
                </c:pt>
                <c:pt idx="4184">
                  <c:v>39023</c:v>
                </c:pt>
                <c:pt idx="4185">
                  <c:v>39024</c:v>
                </c:pt>
                <c:pt idx="4186">
                  <c:v>39027</c:v>
                </c:pt>
                <c:pt idx="4187">
                  <c:v>39028</c:v>
                </c:pt>
                <c:pt idx="4188">
                  <c:v>39029</c:v>
                </c:pt>
                <c:pt idx="4189">
                  <c:v>39030</c:v>
                </c:pt>
                <c:pt idx="4190">
                  <c:v>39031</c:v>
                </c:pt>
                <c:pt idx="4191">
                  <c:v>39034</c:v>
                </c:pt>
                <c:pt idx="4192">
                  <c:v>39035</c:v>
                </c:pt>
                <c:pt idx="4193">
                  <c:v>39036</c:v>
                </c:pt>
                <c:pt idx="4194">
                  <c:v>39037</c:v>
                </c:pt>
                <c:pt idx="4195">
                  <c:v>39038</c:v>
                </c:pt>
                <c:pt idx="4196">
                  <c:v>39041</c:v>
                </c:pt>
                <c:pt idx="4197">
                  <c:v>39042</c:v>
                </c:pt>
                <c:pt idx="4198">
                  <c:v>39043</c:v>
                </c:pt>
                <c:pt idx="4199">
                  <c:v>39044</c:v>
                </c:pt>
                <c:pt idx="4200">
                  <c:v>39045</c:v>
                </c:pt>
                <c:pt idx="4201">
                  <c:v>39048</c:v>
                </c:pt>
                <c:pt idx="4202">
                  <c:v>39049</c:v>
                </c:pt>
                <c:pt idx="4203">
                  <c:v>39050</c:v>
                </c:pt>
                <c:pt idx="4204">
                  <c:v>39051</c:v>
                </c:pt>
                <c:pt idx="4205">
                  <c:v>39052</c:v>
                </c:pt>
                <c:pt idx="4206">
                  <c:v>39055</c:v>
                </c:pt>
                <c:pt idx="4207">
                  <c:v>39056</c:v>
                </c:pt>
                <c:pt idx="4208">
                  <c:v>39057</c:v>
                </c:pt>
                <c:pt idx="4209">
                  <c:v>39058</c:v>
                </c:pt>
                <c:pt idx="4210">
                  <c:v>39059</c:v>
                </c:pt>
                <c:pt idx="4211">
                  <c:v>39062</c:v>
                </c:pt>
                <c:pt idx="4212">
                  <c:v>39063</c:v>
                </c:pt>
                <c:pt idx="4213">
                  <c:v>39064</c:v>
                </c:pt>
                <c:pt idx="4214">
                  <c:v>39065</c:v>
                </c:pt>
                <c:pt idx="4215">
                  <c:v>39066</c:v>
                </c:pt>
                <c:pt idx="4216">
                  <c:v>39069</c:v>
                </c:pt>
                <c:pt idx="4217">
                  <c:v>39070</c:v>
                </c:pt>
                <c:pt idx="4218">
                  <c:v>39071</c:v>
                </c:pt>
                <c:pt idx="4219">
                  <c:v>39072</c:v>
                </c:pt>
                <c:pt idx="4220">
                  <c:v>39073</c:v>
                </c:pt>
                <c:pt idx="4221">
                  <c:v>39077</c:v>
                </c:pt>
                <c:pt idx="4222">
                  <c:v>39078</c:v>
                </c:pt>
                <c:pt idx="4223">
                  <c:v>39079</c:v>
                </c:pt>
                <c:pt idx="4224">
                  <c:v>39080</c:v>
                </c:pt>
                <c:pt idx="4225">
                  <c:v>39084</c:v>
                </c:pt>
                <c:pt idx="4226">
                  <c:v>39085</c:v>
                </c:pt>
                <c:pt idx="4227">
                  <c:v>39086</c:v>
                </c:pt>
                <c:pt idx="4228">
                  <c:v>39087</c:v>
                </c:pt>
                <c:pt idx="4229">
                  <c:v>39090</c:v>
                </c:pt>
                <c:pt idx="4230">
                  <c:v>39091</c:v>
                </c:pt>
                <c:pt idx="4231">
                  <c:v>39092</c:v>
                </c:pt>
                <c:pt idx="4232">
                  <c:v>39093</c:v>
                </c:pt>
                <c:pt idx="4233">
                  <c:v>39094</c:v>
                </c:pt>
                <c:pt idx="4234">
                  <c:v>39097</c:v>
                </c:pt>
                <c:pt idx="4235">
                  <c:v>39098</c:v>
                </c:pt>
                <c:pt idx="4236">
                  <c:v>39099</c:v>
                </c:pt>
                <c:pt idx="4237">
                  <c:v>39100</c:v>
                </c:pt>
                <c:pt idx="4238">
                  <c:v>39101</c:v>
                </c:pt>
                <c:pt idx="4239">
                  <c:v>39104</c:v>
                </c:pt>
                <c:pt idx="4240">
                  <c:v>39105</c:v>
                </c:pt>
                <c:pt idx="4241">
                  <c:v>39106</c:v>
                </c:pt>
                <c:pt idx="4242">
                  <c:v>39107</c:v>
                </c:pt>
                <c:pt idx="4243">
                  <c:v>39111</c:v>
                </c:pt>
                <c:pt idx="4244">
                  <c:v>39113</c:v>
                </c:pt>
                <c:pt idx="4245">
                  <c:v>39114</c:v>
                </c:pt>
                <c:pt idx="4246">
                  <c:v>39115</c:v>
                </c:pt>
                <c:pt idx="4247">
                  <c:v>39118</c:v>
                </c:pt>
                <c:pt idx="4248">
                  <c:v>39119</c:v>
                </c:pt>
                <c:pt idx="4249">
                  <c:v>39120</c:v>
                </c:pt>
                <c:pt idx="4250">
                  <c:v>39121</c:v>
                </c:pt>
                <c:pt idx="4251">
                  <c:v>39122</c:v>
                </c:pt>
                <c:pt idx="4252">
                  <c:v>39125</c:v>
                </c:pt>
                <c:pt idx="4253">
                  <c:v>39126</c:v>
                </c:pt>
                <c:pt idx="4254">
                  <c:v>39127</c:v>
                </c:pt>
                <c:pt idx="4255">
                  <c:v>39128</c:v>
                </c:pt>
                <c:pt idx="4256">
                  <c:v>39132</c:v>
                </c:pt>
                <c:pt idx="4257">
                  <c:v>39133</c:v>
                </c:pt>
                <c:pt idx="4258">
                  <c:v>39134</c:v>
                </c:pt>
                <c:pt idx="4259">
                  <c:v>39135</c:v>
                </c:pt>
                <c:pt idx="4260">
                  <c:v>39136</c:v>
                </c:pt>
                <c:pt idx="4261">
                  <c:v>39139</c:v>
                </c:pt>
                <c:pt idx="4262">
                  <c:v>39140</c:v>
                </c:pt>
                <c:pt idx="4263">
                  <c:v>39141</c:v>
                </c:pt>
                <c:pt idx="4264">
                  <c:v>39142</c:v>
                </c:pt>
                <c:pt idx="4265">
                  <c:v>39143</c:v>
                </c:pt>
                <c:pt idx="4266">
                  <c:v>39146</c:v>
                </c:pt>
                <c:pt idx="4267">
                  <c:v>39147</c:v>
                </c:pt>
                <c:pt idx="4268">
                  <c:v>39148</c:v>
                </c:pt>
                <c:pt idx="4269">
                  <c:v>39149</c:v>
                </c:pt>
                <c:pt idx="4270">
                  <c:v>39150</c:v>
                </c:pt>
                <c:pt idx="4271">
                  <c:v>39153</c:v>
                </c:pt>
                <c:pt idx="4272">
                  <c:v>39154</c:v>
                </c:pt>
                <c:pt idx="4273">
                  <c:v>39155</c:v>
                </c:pt>
                <c:pt idx="4274">
                  <c:v>39156</c:v>
                </c:pt>
                <c:pt idx="4275">
                  <c:v>39157</c:v>
                </c:pt>
                <c:pt idx="4276">
                  <c:v>39160</c:v>
                </c:pt>
                <c:pt idx="4277">
                  <c:v>39161</c:v>
                </c:pt>
                <c:pt idx="4278">
                  <c:v>39162</c:v>
                </c:pt>
                <c:pt idx="4279">
                  <c:v>39163</c:v>
                </c:pt>
                <c:pt idx="4280">
                  <c:v>39164</c:v>
                </c:pt>
                <c:pt idx="4281">
                  <c:v>39167</c:v>
                </c:pt>
                <c:pt idx="4282">
                  <c:v>39169</c:v>
                </c:pt>
                <c:pt idx="4283">
                  <c:v>39170</c:v>
                </c:pt>
                <c:pt idx="4284">
                  <c:v>39171</c:v>
                </c:pt>
                <c:pt idx="4285">
                  <c:v>39174</c:v>
                </c:pt>
                <c:pt idx="4286">
                  <c:v>39175</c:v>
                </c:pt>
                <c:pt idx="4287">
                  <c:v>39176</c:v>
                </c:pt>
                <c:pt idx="4288">
                  <c:v>39177</c:v>
                </c:pt>
                <c:pt idx="4289">
                  <c:v>39181</c:v>
                </c:pt>
                <c:pt idx="4290">
                  <c:v>39182</c:v>
                </c:pt>
                <c:pt idx="4291">
                  <c:v>39183</c:v>
                </c:pt>
                <c:pt idx="4292">
                  <c:v>39184</c:v>
                </c:pt>
                <c:pt idx="4293">
                  <c:v>39185</c:v>
                </c:pt>
                <c:pt idx="4294">
                  <c:v>39188</c:v>
                </c:pt>
                <c:pt idx="4295">
                  <c:v>39189</c:v>
                </c:pt>
                <c:pt idx="4296">
                  <c:v>39190</c:v>
                </c:pt>
                <c:pt idx="4297">
                  <c:v>39191</c:v>
                </c:pt>
                <c:pt idx="4298">
                  <c:v>39192</c:v>
                </c:pt>
                <c:pt idx="4299">
                  <c:v>39195</c:v>
                </c:pt>
                <c:pt idx="4300">
                  <c:v>39196</c:v>
                </c:pt>
                <c:pt idx="4301">
                  <c:v>39197</c:v>
                </c:pt>
                <c:pt idx="4302">
                  <c:v>39198</c:v>
                </c:pt>
                <c:pt idx="4303">
                  <c:v>39199</c:v>
                </c:pt>
                <c:pt idx="4304">
                  <c:v>39202</c:v>
                </c:pt>
                <c:pt idx="4305">
                  <c:v>39205</c:v>
                </c:pt>
                <c:pt idx="4306">
                  <c:v>39206</c:v>
                </c:pt>
                <c:pt idx="4307">
                  <c:v>39209</c:v>
                </c:pt>
                <c:pt idx="4308">
                  <c:v>39210</c:v>
                </c:pt>
                <c:pt idx="4309">
                  <c:v>39211</c:v>
                </c:pt>
                <c:pt idx="4310">
                  <c:v>39212</c:v>
                </c:pt>
                <c:pt idx="4311">
                  <c:v>39213</c:v>
                </c:pt>
                <c:pt idx="4312">
                  <c:v>39216</c:v>
                </c:pt>
                <c:pt idx="4313">
                  <c:v>39217</c:v>
                </c:pt>
                <c:pt idx="4314">
                  <c:v>39218</c:v>
                </c:pt>
                <c:pt idx="4315">
                  <c:v>39219</c:v>
                </c:pt>
                <c:pt idx="4316">
                  <c:v>39220</c:v>
                </c:pt>
                <c:pt idx="4317">
                  <c:v>39223</c:v>
                </c:pt>
                <c:pt idx="4318">
                  <c:v>39224</c:v>
                </c:pt>
                <c:pt idx="4319">
                  <c:v>39225</c:v>
                </c:pt>
                <c:pt idx="4320">
                  <c:v>39226</c:v>
                </c:pt>
                <c:pt idx="4321">
                  <c:v>39227</c:v>
                </c:pt>
                <c:pt idx="4322">
                  <c:v>39230</c:v>
                </c:pt>
                <c:pt idx="4323">
                  <c:v>39231</c:v>
                </c:pt>
                <c:pt idx="4324">
                  <c:v>39232</c:v>
                </c:pt>
                <c:pt idx="4325">
                  <c:v>39233</c:v>
                </c:pt>
                <c:pt idx="4326">
                  <c:v>39234</c:v>
                </c:pt>
                <c:pt idx="4327">
                  <c:v>39237</c:v>
                </c:pt>
                <c:pt idx="4328">
                  <c:v>39238</c:v>
                </c:pt>
                <c:pt idx="4329">
                  <c:v>39239</c:v>
                </c:pt>
                <c:pt idx="4330">
                  <c:v>39240</c:v>
                </c:pt>
                <c:pt idx="4331">
                  <c:v>39241</c:v>
                </c:pt>
                <c:pt idx="4332">
                  <c:v>39244</c:v>
                </c:pt>
                <c:pt idx="4333">
                  <c:v>39245</c:v>
                </c:pt>
                <c:pt idx="4334">
                  <c:v>39246</c:v>
                </c:pt>
                <c:pt idx="4335">
                  <c:v>39247</c:v>
                </c:pt>
                <c:pt idx="4336">
                  <c:v>39248</c:v>
                </c:pt>
                <c:pt idx="4337">
                  <c:v>39251</c:v>
                </c:pt>
                <c:pt idx="4338">
                  <c:v>39252</c:v>
                </c:pt>
                <c:pt idx="4339">
                  <c:v>39253</c:v>
                </c:pt>
                <c:pt idx="4340">
                  <c:v>39254</c:v>
                </c:pt>
                <c:pt idx="4341">
                  <c:v>39255</c:v>
                </c:pt>
                <c:pt idx="4342">
                  <c:v>39258</c:v>
                </c:pt>
                <c:pt idx="4343">
                  <c:v>39259</c:v>
                </c:pt>
                <c:pt idx="4344">
                  <c:v>39260</c:v>
                </c:pt>
                <c:pt idx="4345">
                  <c:v>39261</c:v>
                </c:pt>
                <c:pt idx="4346">
                  <c:v>39262</c:v>
                </c:pt>
                <c:pt idx="4347">
                  <c:v>39265</c:v>
                </c:pt>
                <c:pt idx="4348">
                  <c:v>39266</c:v>
                </c:pt>
                <c:pt idx="4349">
                  <c:v>39267</c:v>
                </c:pt>
                <c:pt idx="4350">
                  <c:v>39268</c:v>
                </c:pt>
                <c:pt idx="4351">
                  <c:v>39269</c:v>
                </c:pt>
                <c:pt idx="4352">
                  <c:v>39272</c:v>
                </c:pt>
                <c:pt idx="4353">
                  <c:v>39273</c:v>
                </c:pt>
                <c:pt idx="4354">
                  <c:v>39274</c:v>
                </c:pt>
                <c:pt idx="4355">
                  <c:v>39275</c:v>
                </c:pt>
                <c:pt idx="4356">
                  <c:v>39276</c:v>
                </c:pt>
                <c:pt idx="4357">
                  <c:v>39279</c:v>
                </c:pt>
                <c:pt idx="4358">
                  <c:v>39280</c:v>
                </c:pt>
                <c:pt idx="4359">
                  <c:v>39281</c:v>
                </c:pt>
                <c:pt idx="4360">
                  <c:v>39282</c:v>
                </c:pt>
                <c:pt idx="4361">
                  <c:v>39283</c:v>
                </c:pt>
                <c:pt idx="4362">
                  <c:v>39286</c:v>
                </c:pt>
                <c:pt idx="4363">
                  <c:v>39287</c:v>
                </c:pt>
                <c:pt idx="4364">
                  <c:v>39288</c:v>
                </c:pt>
                <c:pt idx="4365">
                  <c:v>39289</c:v>
                </c:pt>
                <c:pt idx="4366">
                  <c:v>39290</c:v>
                </c:pt>
                <c:pt idx="4367">
                  <c:v>39293</c:v>
                </c:pt>
                <c:pt idx="4368">
                  <c:v>39294</c:v>
                </c:pt>
                <c:pt idx="4369">
                  <c:v>39295</c:v>
                </c:pt>
                <c:pt idx="4370">
                  <c:v>39296</c:v>
                </c:pt>
                <c:pt idx="4371">
                  <c:v>39297</c:v>
                </c:pt>
                <c:pt idx="4372">
                  <c:v>39300</c:v>
                </c:pt>
                <c:pt idx="4373">
                  <c:v>39301</c:v>
                </c:pt>
                <c:pt idx="4374">
                  <c:v>39302</c:v>
                </c:pt>
                <c:pt idx="4375">
                  <c:v>39303</c:v>
                </c:pt>
                <c:pt idx="4376">
                  <c:v>39304</c:v>
                </c:pt>
                <c:pt idx="4377">
                  <c:v>39307</c:v>
                </c:pt>
                <c:pt idx="4378">
                  <c:v>39308</c:v>
                </c:pt>
                <c:pt idx="4379">
                  <c:v>39310</c:v>
                </c:pt>
                <c:pt idx="4380">
                  <c:v>39311</c:v>
                </c:pt>
                <c:pt idx="4381">
                  <c:v>39314</c:v>
                </c:pt>
                <c:pt idx="4382">
                  <c:v>39315</c:v>
                </c:pt>
                <c:pt idx="4383">
                  <c:v>39316</c:v>
                </c:pt>
                <c:pt idx="4384">
                  <c:v>39317</c:v>
                </c:pt>
                <c:pt idx="4385">
                  <c:v>39318</c:v>
                </c:pt>
                <c:pt idx="4386">
                  <c:v>39321</c:v>
                </c:pt>
                <c:pt idx="4387">
                  <c:v>39322</c:v>
                </c:pt>
                <c:pt idx="4388">
                  <c:v>39323</c:v>
                </c:pt>
                <c:pt idx="4389">
                  <c:v>39324</c:v>
                </c:pt>
                <c:pt idx="4390">
                  <c:v>39325</c:v>
                </c:pt>
                <c:pt idx="4391">
                  <c:v>39328</c:v>
                </c:pt>
                <c:pt idx="4392">
                  <c:v>39329</c:v>
                </c:pt>
                <c:pt idx="4393">
                  <c:v>39330</c:v>
                </c:pt>
                <c:pt idx="4394">
                  <c:v>39331</c:v>
                </c:pt>
                <c:pt idx="4395">
                  <c:v>39332</c:v>
                </c:pt>
                <c:pt idx="4396">
                  <c:v>39335</c:v>
                </c:pt>
                <c:pt idx="4397">
                  <c:v>39336</c:v>
                </c:pt>
                <c:pt idx="4398">
                  <c:v>39337</c:v>
                </c:pt>
                <c:pt idx="4399">
                  <c:v>39338</c:v>
                </c:pt>
                <c:pt idx="4400">
                  <c:v>39339</c:v>
                </c:pt>
                <c:pt idx="4401">
                  <c:v>39342</c:v>
                </c:pt>
                <c:pt idx="4402">
                  <c:v>39343</c:v>
                </c:pt>
                <c:pt idx="4403">
                  <c:v>39344</c:v>
                </c:pt>
                <c:pt idx="4404">
                  <c:v>39345</c:v>
                </c:pt>
                <c:pt idx="4405">
                  <c:v>39346</c:v>
                </c:pt>
                <c:pt idx="4406">
                  <c:v>39349</c:v>
                </c:pt>
                <c:pt idx="4407">
                  <c:v>39350</c:v>
                </c:pt>
                <c:pt idx="4408">
                  <c:v>39351</c:v>
                </c:pt>
                <c:pt idx="4409">
                  <c:v>39352</c:v>
                </c:pt>
                <c:pt idx="4410">
                  <c:v>39353</c:v>
                </c:pt>
                <c:pt idx="4411">
                  <c:v>39356</c:v>
                </c:pt>
                <c:pt idx="4412">
                  <c:v>39358</c:v>
                </c:pt>
                <c:pt idx="4413">
                  <c:v>39359</c:v>
                </c:pt>
                <c:pt idx="4414">
                  <c:v>39360</c:v>
                </c:pt>
                <c:pt idx="4415">
                  <c:v>39363</c:v>
                </c:pt>
                <c:pt idx="4416">
                  <c:v>39364</c:v>
                </c:pt>
                <c:pt idx="4417">
                  <c:v>39365</c:v>
                </c:pt>
                <c:pt idx="4418">
                  <c:v>39366</c:v>
                </c:pt>
                <c:pt idx="4419">
                  <c:v>39367</c:v>
                </c:pt>
                <c:pt idx="4420">
                  <c:v>39370</c:v>
                </c:pt>
                <c:pt idx="4421">
                  <c:v>39371</c:v>
                </c:pt>
                <c:pt idx="4422">
                  <c:v>39372</c:v>
                </c:pt>
                <c:pt idx="4423">
                  <c:v>39373</c:v>
                </c:pt>
                <c:pt idx="4424">
                  <c:v>39374</c:v>
                </c:pt>
                <c:pt idx="4425">
                  <c:v>39377</c:v>
                </c:pt>
                <c:pt idx="4426">
                  <c:v>39378</c:v>
                </c:pt>
                <c:pt idx="4427">
                  <c:v>39379</c:v>
                </c:pt>
                <c:pt idx="4428">
                  <c:v>39380</c:v>
                </c:pt>
                <c:pt idx="4429">
                  <c:v>39381</c:v>
                </c:pt>
                <c:pt idx="4430">
                  <c:v>39384</c:v>
                </c:pt>
                <c:pt idx="4431">
                  <c:v>39385</c:v>
                </c:pt>
                <c:pt idx="4432">
                  <c:v>39386</c:v>
                </c:pt>
                <c:pt idx="4433">
                  <c:v>39387</c:v>
                </c:pt>
                <c:pt idx="4434">
                  <c:v>39388</c:v>
                </c:pt>
                <c:pt idx="4435">
                  <c:v>39391</c:v>
                </c:pt>
                <c:pt idx="4436">
                  <c:v>39392</c:v>
                </c:pt>
                <c:pt idx="4437">
                  <c:v>39393</c:v>
                </c:pt>
                <c:pt idx="4438">
                  <c:v>39394</c:v>
                </c:pt>
                <c:pt idx="4439">
                  <c:v>39395</c:v>
                </c:pt>
                <c:pt idx="4440">
                  <c:v>39398</c:v>
                </c:pt>
                <c:pt idx="4441">
                  <c:v>39399</c:v>
                </c:pt>
                <c:pt idx="4442">
                  <c:v>39400</c:v>
                </c:pt>
                <c:pt idx="4443">
                  <c:v>39401</c:v>
                </c:pt>
                <c:pt idx="4444">
                  <c:v>39402</c:v>
                </c:pt>
                <c:pt idx="4445">
                  <c:v>39405</c:v>
                </c:pt>
                <c:pt idx="4446">
                  <c:v>39406</c:v>
                </c:pt>
                <c:pt idx="4447">
                  <c:v>39407</c:v>
                </c:pt>
                <c:pt idx="4448">
                  <c:v>39408</c:v>
                </c:pt>
                <c:pt idx="4449">
                  <c:v>39409</c:v>
                </c:pt>
                <c:pt idx="4450">
                  <c:v>39412</c:v>
                </c:pt>
                <c:pt idx="4451">
                  <c:v>39413</c:v>
                </c:pt>
                <c:pt idx="4452">
                  <c:v>39414</c:v>
                </c:pt>
                <c:pt idx="4453">
                  <c:v>39415</c:v>
                </c:pt>
                <c:pt idx="4454">
                  <c:v>39416</c:v>
                </c:pt>
                <c:pt idx="4455">
                  <c:v>39419</c:v>
                </c:pt>
                <c:pt idx="4456">
                  <c:v>39420</c:v>
                </c:pt>
                <c:pt idx="4457">
                  <c:v>39421</c:v>
                </c:pt>
                <c:pt idx="4458">
                  <c:v>39422</c:v>
                </c:pt>
                <c:pt idx="4459">
                  <c:v>39423</c:v>
                </c:pt>
                <c:pt idx="4460">
                  <c:v>39426</c:v>
                </c:pt>
                <c:pt idx="4461">
                  <c:v>39427</c:v>
                </c:pt>
                <c:pt idx="4462">
                  <c:v>39428</c:v>
                </c:pt>
                <c:pt idx="4463">
                  <c:v>39429</c:v>
                </c:pt>
                <c:pt idx="4464">
                  <c:v>39430</c:v>
                </c:pt>
                <c:pt idx="4465">
                  <c:v>39433</c:v>
                </c:pt>
                <c:pt idx="4466">
                  <c:v>39434</c:v>
                </c:pt>
                <c:pt idx="4467">
                  <c:v>39435</c:v>
                </c:pt>
                <c:pt idx="4468">
                  <c:v>39436</c:v>
                </c:pt>
                <c:pt idx="4469">
                  <c:v>39440</c:v>
                </c:pt>
                <c:pt idx="4470">
                  <c:v>39442</c:v>
                </c:pt>
                <c:pt idx="4471">
                  <c:v>39443</c:v>
                </c:pt>
                <c:pt idx="4472">
                  <c:v>39444</c:v>
                </c:pt>
                <c:pt idx="4473">
                  <c:v>39447</c:v>
                </c:pt>
                <c:pt idx="4474">
                  <c:v>39448</c:v>
                </c:pt>
                <c:pt idx="4475">
                  <c:v>39449</c:v>
                </c:pt>
                <c:pt idx="4476">
                  <c:v>39450</c:v>
                </c:pt>
                <c:pt idx="4477">
                  <c:v>39451</c:v>
                </c:pt>
                <c:pt idx="4478">
                  <c:v>39454</c:v>
                </c:pt>
                <c:pt idx="4479">
                  <c:v>39455</c:v>
                </c:pt>
                <c:pt idx="4480">
                  <c:v>39456</c:v>
                </c:pt>
                <c:pt idx="4481">
                  <c:v>39457</c:v>
                </c:pt>
                <c:pt idx="4482">
                  <c:v>39458</c:v>
                </c:pt>
                <c:pt idx="4483">
                  <c:v>39461</c:v>
                </c:pt>
                <c:pt idx="4484">
                  <c:v>39462</c:v>
                </c:pt>
                <c:pt idx="4485">
                  <c:v>39463</c:v>
                </c:pt>
                <c:pt idx="4486">
                  <c:v>39464</c:v>
                </c:pt>
                <c:pt idx="4487">
                  <c:v>39465</c:v>
                </c:pt>
                <c:pt idx="4488">
                  <c:v>39468</c:v>
                </c:pt>
                <c:pt idx="4489">
                  <c:v>39469</c:v>
                </c:pt>
                <c:pt idx="4490">
                  <c:v>39470</c:v>
                </c:pt>
                <c:pt idx="4491">
                  <c:v>39471</c:v>
                </c:pt>
                <c:pt idx="4492">
                  <c:v>39472</c:v>
                </c:pt>
                <c:pt idx="4493">
                  <c:v>39475</c:v>
                </c:pt>
                <c:pt idx="4494">
                  <c:v>39476</c:v>
                </c:pt>
                <c:pt idx="4495">
                  <c:v>39477</c:v>
                </c:pt>
                <c:pt idx="4496">
                  <c:v>39478</c:v>
                </c:pt>
                <c:pt idx="4497">
                  <c:v>39479</c:v>
                </c:pt>
                <c:pt idx="4498">
                  <c:v>39482</c:v>
                </c:pt>
                <c:pt idx="4499">
                  <c:v>39483</c:v>
                </c:pt>
                <c:pt idx="4500">
                  <c:v>39484</c:v>
                </c:pt>
                <c:pt idx="4501">
                  <c:v>39485</c:v>
                </c:pt>
                <c:pt idx="4502">
                  <c:v>39486</c:v>
                </c:pt>
                <c:pt idx="4503">
                  <c:v>39489</c:v>
                </c:pt>
                <c:pt idx="4504">
                  <c:v>39490</c:v>
                </c:pt>
                <c:pt idx="4505">
                  <c:v>39491</c:v>
                </c:pt>
                <c:pt idx="4506">
                  <c:v>39492</c:v>
                </c:pt>
                <c:pt idx="4507">
                  <c:v>39493</c:v>
                </c:pt>
                <c:pt idx="4508">
                  <c:v>39496</c:v>
                </c:pt>
                <c:pt idx="4509">
                  <c:v>39497</c:v>
                </c:pt>
                <c:pt idx="4510">
                  <c:v>39498</c:v>
                </c:pt>
                <c:pt idx="4511">
                  <c:v>39499</c:v>
                </c:pt>
                <c:pt idx="4512">
                  <c:v>39500</c:v>
                </c:pt>
                <c:pt idx="4513">
                  <c:v>39503</c:v>
                </c:pt>
                <c:pt idx="4514">
                  <c:v>39504</c:v>
                </c:pt>
                <c:pt idx="4515">
                  <c:v>39505</c:v>
                </c:pt>
                <c:pt idx="4516">
                  <c:v>39506</c:v>
                </c:pt>
                <c:pt idx="4517">
                  <c:v>39507</c:v>
                </c:pt>
                <c:pt idx="4518">
                  <c:v>39510</c:v>
                </c:pt>
                <c:pt idx="4519">
                  <c:v>39511</c:v>
                </c:pt>
                <c:pt idx="4520">
                  <c:v>39512</c:v>
                </c:pt>
                <c:pt idx="4521">
                  <c:v>39514</c:v>
                </c:pt>
                <c:pt idx="4522">
                  <c:v>39517</c:v>
                </c:pt>
                <c:pt idx="4523">
                  <c:v>39518</c:v>
                </c:pt>
                <c:pt idx="4524">
                  <c:v>39519</c:v>
                </c:pt>
                <c:pt idx="4525">
                  <c:v>39520</c:v>
                </c:pt>
                <c:pt idx="4526">
                  <c:v>39521</c:v>
                </c:pt>
                <c:pt idx="4527">
                  <c:v>39524</c:v>
                </c:pt>
                <c:pt idx="4528">
                  <c:v>39525</c:v>
                </c:pt>
                <c:pt idx="4529">
                  <c:v>39526</c:v>
                </c:pt>
                <c:pt idx="4530">
                  <c:v>39531</c:v>
                </c:pt>
                <c:pt idx="4531">
                  <c:v>39532</c:v>
                </c:pt>
                <c:pt idx="4532">
                  <c:v>39533</c:v>
                </c:pt>
                <c:pt idx="4533">
                  <c:v>39534</c:v>
                </c:pt>
                <c:pt idx="4534">
                  <c:v>39535</c:v>
                </c:pt>
                <c:pt idx="4535">
                  <c:v>39538</c:v>
                </c:pt>
                <c:pt idx="4536">
                  <c:v>39539</c:v>
                </c:pt>
                <c:pt idx="4537">
                  <c:v>39540</c:v>
                </c:pt>
                <c:pt idx="4538">
                  <c:v>39541</c:v>
                </c:pt>
                <c:pt idx="4539">
                  <c:v>39542</c:v>
                </c:pt>
                <c:pt idx="4540">
                  <c:v>39545</c:v>
                </c:pt>
                <c:pt idx="4541">
                  <c:v>39546</c:v>
                </c:pt>
                <c:pt idx="4542">
                  <c:v>39547</c:v>
                </c:pt>
                <c:pt idx="4543">
                  <c:v>39548</c:v>
                </c:pt>
                <c:pt idx="4544">
                  <c:v>39549</c:v>
                </c:pt>
                <c:pt idx="4545">
                  <c:v>39553</c:v>
                </c:pt>
                <c:pt idx="4546">
                  <c:v>39554</c:v>
                </c:pt>
                <c:pt idx="4547">
                  <c:v>39555</c:v>
                </c:pt>
                <c:pt idx="4548">
                  <c:v>39559</c:v>
                </c:pt>
                <c:pt idx="4549">
                  <c:v>39560</c:v>
                </c:pt>
                <c:pt idx="4550">
                  <c:v>39561</c:v>
                </c:pt>
                <c:pt idx="4551">
                  <c:v>39562</c:v>
                </c:pt>
                <c:pt idx="4552">
                  <c:v>39563</c:v>
                </c:pt>
                <c:pt idx="4553">
                  <c:v>39566</c:v>
                </c:pt>
                <c:pt idx="4554">
                  <c:v>39567</c:v>
                </c:pt>
                <c:pt idx="4555">
                  <c:v>39568</c:v>
                </c:pt>
                <c:pt idx="4556">
                  <c:v>39570</c:v>
                </c:pt>
                <c:pt idx="4557">
                  <c:v>39573</c:v>
                </c:pt>
                <c:pt idx="4558">
                  <c:v>39574</c:v>
                </c:pt>
                <c:pt idx="4559">
                  <c:v>39575</c:v>
                </c:pt>
                <c:pt idx="4560">
                  <c:v>39576</c:v>
                </c:pt>
                <c:pt idx="4561">
                  <c:v>39577</c:v>
                </c:pt>
                <c:pt idx="4562">
                  <c:v>39580</c:v>
                </c:pt>
                <c:pt idx="4563">
                  <c:v>39581</c:v>
                </c:pt>
                <c:pt idx="4564">
                  <c:v>39582</c:v>
                </c:pt>
                <c:pt idx="4565">
                  <c:v>39583</c:v>
                </c:pt>
                <c:pt idx="4566">
                  <c:v>39584</c:v>
                </c:pt>
                <c:pt idx="4567">
                  <c:v>39588</c:v>
                </c:pt>
                <c:pt idx="4568">
                  <c:v>39589</c:v>
                </c:pt>
                <c:pt idx="4569">
                  <c:v>39590</c:v>
                </c:pt>
                <c:pt idx="4570">
                  <c:v>39591</c:v>
                </c:pt>
                <c:pt idx="4571">
                  <c:v>39594</c:v>
                </c:pt>
                <c:pt idx="4572">
                  <c:v>39595</c:v>
                </c:pt>
                <c:pt idx="4573">
                  <c:v>39596</c:v>
                </c:pt>
                <c:pt idx="4574">
                  <c:v>39597</c:v>
                </c:pt>
                <c:pt idx="4575">
                  <c:v>39598</c:v>
                </c:pt>
                <c:pt idx="4576">
                  <c:v>39601</c:v>
                </c:pt>
                <c:pt idx="4577">
                  <c:v>39602</c:v>
                </c:pt>
                <c:pt idx="4578">
                  <c:v>39603</c:v>
                </c:pt>
                <c:pt idx="4579">
                  <c:v>39604</c:v>
                </c:pt>
                <c:pt idx="4580">
                  <c:v>39605</c:v>
                </c:pt>
                <c:pt idx="4581">
                  <c:v>39608</c:v>
                </c:pt>
                <c:pt idx="4582">
                  <c:v>39609</c:v>
                </c:pt>
                <c:pt idx="4583">
                  <c:v>39610</c:v>
                </c:pt>
                <c:pt idx="4584">
                  <c:v>39611</c:v>
                </c:pt>
                <c:pt idx="4585">
                  <c:v>39612</c:v>
                </c:pt>
                <c:pt idx="4586">
                  <c:v>39615</c:v>
                </c:pt>
                <c:pt idx="4587">
                  <c:v>39616</c:v>
                </c:pt>
                <c:pt idx="4588">
                  <c:v>39617</c:v>
                </c:pt>
                <c:pt idx="4589">
                  <c:v>39618</c:v>
                </c:pt>
                <c:pt idx="4590">
                  <c:v>39619</c:v>
                </c:pt>
                <c:pt idx="4591">
                  <c:v>39622</c:v>
                </c:pt>
                <c:pt idx="4592">
                  <c:v>39623</c:v>
                </c:pt>
                <c:pt idx="4593">
                  <c:v>39624</c:v>
                </c:pt>
                <c:pt idx="4594">
                  <c:v>39625</c:v>
                </c:pt>
                <c:pt idx="4595">
                  <c:v>39626</c:v>
                </c:pt>
                <c:pt idx="4596">
                  <c:v>39629</c:v>
                </c:pt>
                <c:pt idx="4597">
                  <c:v>39630</c:v>
                </c:pt>
                <c:pt idx="4598">
                  <c:v>39631</c:v>
                </c:pt>
                <c:pt idx="4599">
                  <c:v>39632</c:v>
                </c:pt>
                <c:pt idx="4600">
                  <c:v>39633</c:v>
                </c:pt>
                <c:pt idx="4601">
                  <c:v>39636</c:v>
                </c:pt>
                <c:pt idx="4602">
                  <c:v>39637</c:v>
                </c:pt>
                <c:pt idx="4603">
                  <c:v>39638</c:v>
                </c:pt>
                <c:pt idx="4604">
                  <c:v>39639</c:v>
                </c:pt>
                <c:pt idx="4605">
                  <c:v>39640</c:v>
                </c:pt>
                <c:pt idx="4606">
                  <c:v>39643</c:v>
                </c:pt>
                <c:pt idx="4607">
                  <c:v>39644</c:v>
                </c:pt>
                <c:pt idx="4608">
                  <c:v>39645</c:v>
                </c:pt>
                <c:pt idx="4609">
                  <c:v>39646</c:v>
                </c:pt>
                <c:pt idx="4610">
                  <c:v>39647</c:v>
                </c:pt>
                <c:pt idx="4611">
                  <c:v>39650</c:v>
                </c:pt>
                <c:pt idx="4612">
                  <c:v>39651</c:v>
                </c:pt>
                <c:pt idx="4613">
                  <c:v>39652</c:v>
                </c:pt>
                <c:pt idx="4614">
                  <c:v>39653</c:v>
                </c:pt>
                <c:pt idx="4615">
                  <c:v>39654</c:v>
                </c:pt>
                <c:pt idx="4616">
                  <c:v>39657</c:v>
                </c:pt>
                <c:pt idx="4617">
                  <c:v>39658</c:v>
                </c:pt>
                <c:pt idx="4618">
                  <c:v>39659</c:v>
                </c:pt>
                <c:pt idx="4619">
                  <c:v>39660</c:v>
                </c:pt>
                <c:pt idx="4620">
                  <c:v>39661</c:v>
                </c:pt>
                <c:pt idx="4621">
                  <c:v>39664</c:v>
                </c:pt>
                <c:pt idx="4622">
                  <c:v>39665</c:v>
                </c:pt>
                <c:pt idx="4623">
                  <c:v>39666</c:v>
                </c:pt>
                <c:pt idx="4624">
                  <c:v>39667</c:v>
                </c:pt>
                <c:pt idx="4625">
                  <c:v>39668</c:v>
                </c:pt>
                <c:pt idx="4626">
                  <c:v>39671</c:v>
                </c:pt>
                <c:pt idx="4627">
                  <c:v>39672</c:v>
                </c:pt>
                <c:pt idx="4628">
                  <c:v>39673</c:v>
                </c:pt>
                <c:pt idx="4629">
                  <c:v>39674</c:v>
                </c:pt>
                <c:pt idx="4630">
                  <c:v>39678</c:v>
                </c:pt>
                <c:pt idx="4631">
                  <c:v>39679</c:v>
                </c:pt>
                <c:pt idx="4632">
                  <c:v>39680</c:v>
                </c:pt>
                <c:pt idx="4633">
                  <c:v>39681</c:v>
                </c:pt>
                <c:pt idx="4634">
                  <c:v>39682</c:v>
                </c:pt>
                <c:pt idx="4635">
                  <c:v>39685</c:v>
                </c:pt>
                <c:pt idx="4636">
                  <c:v>39686</c:v>
                </c:pt>
                <c:pt idx="4637">
                  <c:v>39687</c:v>
                </c:pt>
                <c:pt idx="4638">
                  <c:v>39688</c:v>
                </c:pt>
                <c:pt idx="4639">
                  <c:v>39689</c:v>
                </c:pt>
                <c:pt idx="4640">
                  <c:v>39692</c:v>
                </c:pt>
                <c:pt idx="4641">
                  <c:v>39693</c:v>
                </c:pt>
                <c:pt idx="4642">
                  <c:v>39695</c:v>
                </c:pt>
                <c:pt idx="4643">
                  <c:v>39696</c:v>
                </c:pt>
                <c:pt idx="4644">
                  <c:v>39699</c:v>
                </c:pt>
                <c:pt idx="4645">
                  <c:v>39700</c:v>
                </c:pt>
                <c:pt idx="4646">
                  <c:v>39701</c:v>
                </c:pt>
                <c:pt idx="4647">
                  <c:v>39702</c:v>
                </c:pt>
                <c:pt idx="4648">
                  <c:v>39703</c:v>
                </c:pt>
                <c:pt idx="4649">
                  <c:v>39706</c:v>
                </c:pt>
                <c:pt idx="4650">
                  <c:v>39707</c:v>
                </c:pt>
                <c:pt idx="4651">
                  <c:v>39708</c:v>
                </c:pt>
                <c:pt idx="4652">
                  <c:v>39709</c:v>
                </c:pt>
                <c:pt idx="4653">
                  <c:v>39710</c:v>
                </c:pt>
                <c:pt idx="4654">
                  <c:v>39713</c:v>
                </c:pt>
                <c:pt idx="4655">
                  <c:v>39714</c:v>
                </c:pt>
                <c:pt idx="4656">
                  <c:v>39715</c:v>
                </c:pt>
                <c:pt idx="4657">
                  <c:v>39716</c:v>
                </c:pt>
                <c:pt idx="4658">
                  <c:v>39717</c:v>
                </c:pt>
                <c:pt idx="4659">
                  <c:v>39720</c:v>
                </c:pt>
                <c:pt idx="4660">
                  <c:v>39721</c:v>
                </c:pt>
                <c:pt idx="4661">
                  <c:v>39722</c:v>
                </c:pt>
                <c:pt idx="4662">
                  <c:v>39724</c:v>
                </c:pt>
                <c:pt idx="4663">
                  <c:v>39727</c:v>
                </c:pt>
                <c:pt idx="4664">
                  <c:v>39728</c:v>
                </c:pt>
                <c:pt idx="4665">
                  <c:v>39729</c:v>
                </c:pt>
                <c:pt idx="4666">
                  <c:v>39731</c:v>
                </c:pt>
                <c:pt idx="4667">
                  <c:v>39734</c:v>
                </c:pt>
                <c:pt idx="4668">
                  <c:v>39735</c:v>
                </c:pt>
                <c:pt idx="4669">
                  <c:v>39736</c:v>
                </c:pt>
                <c:pt idx="4670">
                  <c:v>39737</c:v>
                </c:pt>
                <c:pt idx="4671">
                  <c:v>39738</c:v>
                </c:pt>
                <c:pt idx="4672">
                  <c:v>39741</c:v>
                </c:pt>
                <c:pt idx="4673">
                  <c:v>39742</c:v>
                </c:pt>
                <c:pt idx="4674">
                  <c:v>39743</c:v>
                </c:pt>
                <c:pt idx="4675">
                  <c:v>39744</c:v>
                </c:pt>
                <c:pt idx="4676">
                  <c:v>39745</c:v>
                </c:pt>
                <c:pt idx="4677">
                  <c:v>39748</c:v>
                </c:pt>
                <c:pt idx="4678">
                  <c:v>39749</c:v>
                </c:pt>
                <c:pt idx="4679">
                  <c:v>39750</c:v>
                </c:pt>
                <c:pt idx="4680">
                  <c:v>39752</c:v>
                </c:pt>
                <c:pt idx="4681">
                  <c:v>39755</c:v>
                </c:pt>
                <c:pt idx="4682">
                  <c:v>39756</c:v>
                </c:pt>
                <c:pt idx="4683">
                  <c:v>39757</c:v>
                </c:pt>
                <c:pt idx="4684">
                  <c:v>39758</c:v>
                </c:pt>
                <c:pt idx="4685">
                  <c:v>39759</c:v>
                </c:pt>
                <c:pt idx="4686">
                  <c:v>39762</c:v>
                </c:pt>
                <c:pt idx="4687">
                  <c:v>39763</c:v>
                </c:pt>
                <c:pt idx="4688">
                  <c:v>39764</c:v>
                </c:pt>
                <c:pt idx="4689">
                  <c:v>39766</c:v>
                </c:pt>
                <c:pt idx="4690">
                  <c:v>39769</c:v>
                </c:pt>
                <c:pt idx="4691">
                  <c:v>39770</c:v>
                </c:pt>
                <c:pt idx="4692">
                  <c:v>39771</c:v>
                </c:pt>
                <c:pt idx="4693">
                  <c:v>39772</c:v>
                </c:pt>
                <c:pt idx="4694">
                  <c:v>39773</c:v>
                </c:pt>
                <c:pt idx="4695">
                  <c:v>39776</c:v>
                </c:pt>
                <c:pt idx="4696">
                  <c:v>39777</c:v>
                </c:pt>
                <c:pt idx="4697">
                  <c:v>39778</c:v>
                </c:pt>
                <c:pt idx="4698">
                  <c:v>39780</c:v>
                </c:pt>
                <c:pt idx="4699">
                  <c:v>39783</c:v>
                </c:pt>
                <c:pt idx="4700">
                  <c:v>39784</c:v>
                </c:pt>
                <c:pt idx="4701">
                  <c:v>39785</c:v>
                </c:pt>
                <c:pt idx="4702">
                  <c:v>39786</c:v>
                </c:pt>
                <c:pt idx="4703">
                  <c:v>39787</c:v>
                </c:pt>
                <c:pt idx="4704">
                  <c:v>39790</c:v>
                </c:pt>
                <c:pt idx="4705">
                  <c:v>39792</c:v>
                </c:pt>
                <c:pt idx="4706">
                  <c:v>39793</c:v>
                </c:pt>
                <c:pt idx="4707">
                  <c:v>39794</c:v>
                </c:pt>
                <c:pt idx="4708">
                  <c:v>39797</c:v>
                </c:pt>
                <c:pt idx="4709">
                  <c:v>39798</c:v>
                </c:pt>
                <c:pt idx="4710">
                  <c:v>39799</c:v>
                </c:pt>
                <c:pt idx="4711">
                  <c:v>39800</c:v>
                </c:pt>
                <c:pt idx="4712">
                  <c:v>39801</c:v>
                </c:pt>
                <c:pt idx="4713">
                  <c:v>39804</c:v>
                </c:pt>
                <c:pt idx="4714">
                  <c:v>39805</c:v>
                </c:pt>
                <c:pt idx="4715">
                  <c:v>39806</c:v>
                </c:pt>
                <c:pt idx="4716">
                  <c:v>39808</c:v>
                </c:pt>
                <c:pt idx="4717">
                  <c:v>39811</c:v>
                </c:pt>
                <c:pt idx="4718">
                  <c:v>39812</c:v>
                </c:pt>
                <c:pt idx="4719">
                  <c:v>39813</c:v>
                </c:pt>
                <c:pt idx="4720">
                  <c:v>39814</c:v>
                </c:pt>
                <c:pt idx="4721">
                  <c:v>39815</c:v>
                </c:pt>
                <c:pt idx="4722">
                  <c:v>39818</c:v>
                </c:pt>
                <c:pt idx="4723">
                  <c:v>39819</c:v>
                </c:pt>
                <c:pt idx="4724">
                  <c:v>39820</c:v>
                </c:pt>
                <c:pt idx="4725">
                  <c:v>39822</c:v>
                </c:pt>
                <c:pt idx="4726">
                  <c:v>39825</c:v>
                </c:pt>
                <c:pt idx="4727">
                  <c:v>39826</c:v>
                </c:pt>
                <c:pt idx="4728">
                  <c:v>39827</c:v>
                </c:pt>
                <c:pt idx="4729">
                  <c:v>39828</c:v>
                </c:pt>
                <c:pt idx="4730">
                  <c:v>39829</c:v>
                </c:pt>
                <c:pt idx="4731">
                  <c:v>39832</c:v>
                </c:pt>
                <c:pt idx="4732">
                  <c:v>39833</c:v>
                </c:pt>
                <c:pt idx="4733">
                  <c:v>39834</c:v>
                </c:pt>
                <c:pt idx="4734">
                  <c:v>39835</c:v>
                </c:pt>
                <c:pt idx="4735">
                  <c:v>39836</c:v>
                </c:pt>
                <c:pt idx="4736">
                  <c:v>39840</c:v>
                </c:pt>
                <c:pt idx="4737">
                  <c:v>39841</c:v>
                </c:pt>
                <c:pt idx="4738">
                  <c:v>39842</c:v>
                </c:pt>
                <c:pt idx="4739">
                  <c:v>39843</c:v>
                </c:pt>
                <c:pt idx="4740">
                  <c:v>39846</c:v>
                </c:pt>
                <c:pt idx="4741">
                  <c:v>39847</c:v>
                </c:pt>
                <c:pt idx="4742">
                  <c:v>39848</c:v>
                </c:pt>
                <c:pt idx="4743">
                  <c:v>39849</c:v>
                </c:pt>
                <c:pt idx="4744">
                  <c:v>39850</c:v>
                </c:pt>
                <c:pt idx="4745">
                  <c:v>39853</c:v>
                </c:pt>
                <c:pt idx="4746">
                  <c:v>39854</c:v>
                </c:pt>
                <c:pt idx="4747">
                  <c:v>39855</c:v>
                </c:pt>
                <c:pt idx="4748">
                  <c:v>39856</c:v>
                </c:pt>
                <c:pt idx="4749">
                  <c:v>39857</c:v>
                </c:pt>
                <c:pt idx="4750">
                  <c:v>39860</c:v>
                </c:pt>
                <c:pt idx="4751">
                  <c:v>39861</c:v>
                </c:pt>
                <c:pt idx="4752">
                  <c:v>39862</c:v>
                </c:pt>
                <c:pt idx="4753">
                  <c:v>39863</c:v>
                </c:pt>
                <c:pt idx="4754">
                  <c:v>39864</c:v>
                </c:pt>
                <c:pt idx="4755">
                  <c:v>39868</c:v>
                </c:pt>
                <c:pt idx="4756">
                  <c:v>39869</c:v>
                </c:pt>
                <c:pt idx="4757">
                  <c:v>39870</c:v>
                </c:pt>
                <c:pt idx="4758">
                  <c:v>39871</c:v>
                </c:pt>
                <c:pt idx="4759">
                  <c:v>39874</c:v>
                </c:pt>
                <c:pt idx="4760">
                  <c:v>39875</c:v>
                </c:pt>
                <c:pt idx="4761">
                  <c:v>39876</c:v>
                </c:pt>
                <c:pt idx="4762">
                  <c:v>39877</c:v>
                </c:pt>
                <c:pt idx="4763">
                  <c:v>39878</c:v>
                </c:pt>
                <c:pt idx="4764">
                  <c:v>39881</c:v>
                </c:pt>
                <c:pt idx="4765">
                  <c:v>39884</c:v>
                </c:pt>
                <c:pt idx="4766">
                  <c:v>39885</c:v>
                </c:pt>
                <c:pt idx="4767">
                  <c:v>39888</c:v>
                </c:pt>
                <c:pt idx="4768">
                  <c:v>39889</c:v>
                </c:pt>
                <c:pt idx="4769">
                  <c:v>39890</c:v>
                </c:pt>
                <c:pt idx="4770">
                  <c:v>39891</c:v>
                </c:pt>
                <c:pt idx="4771">
                  <c:v>39892</c:v>
                </c:pt>
                <c:pt idx="4772">
                  <c:v>39895</c:v>
                </c:pt>
                <c:pt idx="4773">
                  <c:v>39896</c:v>
                </c:pt>
                <c:pt idx="4774">
                  <c:v>39897</c:v>
                </c:pt>
                <c:pt idx="4775">
                  <c:v>39898</c:v>
                </c:pt>
                <c:pt idx="4776">
                  <c:v>39899</c:v>
                </c:pt>
                <c:pt idx="4777">
                  <c:v>39902</c:v>
                </c:pt>
                <c:pt idx="4778">
                  <c:v>39903</c:v>
                </c:pt>
                <c:pt idx="4779">
                  <c:v>39904</c:v>
                </c:pt>
                <c:pt idx="4780">
                  <c:v>39905</c:v>
                </c:pt>
                <c:pt idx="4781">
                  <c:v>39909</c:v>
                </c:pt>
                <c:pt idx="4782">
                  <c:v>39911</c:v>
                </c:pt>
                <c:pt idx="4783">
                  <c:v>39912</c:v>
                </c:pt>
                <c:pt idx="4784">
                  <c:v>39916</c:v>
                </c:pt>
                <c:pt idx="4785">
                  <c:v>39918</c:v>
                </c:pt>
                <c:pt idx="4786">
                  <c:v>39919</c:v>
                </c:pt>
                <c:pt idx="4787">
                  <c:v>39920</c:v>
                </c:pt>
                <c:pt idx="4788">
                  <c:v>39923</c:v>
                </c:pt>
                <c:pt idx="4789">
                  <c:v>39924</c:v>
                </c:pt>
                <c:pt idx="4790">
                  <c:v>39925</c:v>
                </c:pt>
                <c:pt idx="4791">
                  <c:v>39926</c:v>
                </c:pt>
                <c:pt idx="4792">
                  <c:v>39927</c:v>
                </c:pt>
                <c:pt idx="4793">
                  <c:v>39930</c:v>
                </c:pt>
                <c:pt idx="4794">
                  <c:v>39931</c:v>
                </c:pt>
                <c:pt idx="4795">
                  <c:v>39932</c:v>
                </c:pt>
                <c:pt idx="4796">
                  <c:v>39937</c:v>
                </c:pt>
                <c:pt idx="4797">
                  <c:v>39938</c:v>
                </c:pt>
                <c:pt idx="4798">
                  <c:v>39939</c:v>
                </c:pt>
                <c:pt idx="4799">
                  <c:v>39940</c:v>
                </c:pt>
                <c:pt idx="4800">
                  <c:v>39941</c:v>
                </c:pt>
                <c:pt idx="4801">
                  <c:v>39944</c:v>
                </c:pt>
                <c:pt idx="4802">
                  <c:v>39945</c:v>
                </c:pt>
                <c:pt idx="4803">
                  <c:v>39946</c:v>
                </c:pt>
                <c:pt idx="4804">
                  <c:v>39947</c:v>
                </c:pt>
                <c:pt idx="4805">
                  <c:v>39948</c:v>
                </c:pt>
                <c:pt idx="4806">
                  <c:v>39951</c:v>
                </c:pt>
                <c:pt idx="4807">
                  <c:v>39952</c:v>
                </c:pt>
                <c:pt idx="4808">
                  <c:v>39953</c:v>
                </c:pt>
                <c:pt idx="4809">
                  <c:v>39954</c:v>
                </c:pt>
                <c:pt idx="4810">
                  <c:v>39955</c:v>
                </c:pt>
                <c:pt idx="4811">
                  <c:v>39958</c:v>
                </c:pt>
                <c:pt idx="4812">
                  <c:v>39959</c:v>
                </c:pt>
                <c:pt idx="4813">
                  <c:v>39960</c:v>
                </c:pt>
                <c:pt idx="4814">
                  <c:v>39961</c:v>
                </c:pt>
                <c:pt idx="4815">
                  <c:v>39962</c:v>
                </c:pt>
                <c:pt idx="4816">
                  <c:v>39965</c:v>
                </c:pt>
                <c:pt idx="4817">
                  <c:v>39966</c:v>
                </c:pt>
                <c:pt idx="4818">
                  <c:v>39967</c:v>
                </c:pt>
                <c:pt idx="4819">
                  <c:v>39968</c:v>
                </c:pt>
                <c:pt idx="4820">
                  <c:v>39969</c:v>
                </c:pt>
                <c:pt idx="4821">
                  <c:v>39972</c:v>
                </c:pt>
                <c:pt idx="4822">
                  <c:v>39973</c:v>
                </c:pt>
                <c:pt idx="4823">
                  <c:v>39974</c:v>
                </c:pt>
                <c:pt idx="4824">
                  <c:v>39975</c:v>
                </c:pt>
                <c:pt idx="4825">
                  <c:v>39976</c:v>
                </c:pt>
                <c:pt idx="4826">
                  <c:v>39979</c:v>
                </c:pt>
                <c:pt idx="4827">
                  <c:v>39980</c:v>
                </c:pt>
                <c:pt idx="4828">
                  <c:v>39981</c:v>
                </c:pt>
                <c:pt idx="4829">
                  <c:v>39982</c:v>
                </c:pt>
                <c:pt idx="4830">
                  <c:v>39983</c:v>
                </c:pt>
                <c:pt idx="4831">
                  <c:v>39986</c:v>
                </c:pt>
                <c:pt idx="4832">
                  <c:v>39987</c:v>
                </c:pt>
                <c:pt idx="4833">
                  <c:v>39988</c:v>
                </c:pt>
                <c:pt idx="4834">
                  <c:v>39989</c:v>
                </c:pt>
                <c:pt idx="4835">
                  <c:v>39990</c:v>
                </c:pt>
                <c:pt idx="4836">
                  <c:v>39993</c:v>
                </c:pt>
                <c:pt idx="4837">
                  <c:v>39994</c:v>
                </c:pt>
                <c:pt idx="4838">
                  <c:v>39995</c:v>
                </c:pt>
                <c:pt idx="4839">
                  <c:v>39996</c:v>
                </c:pt>
                <c:pt idx="4840">
                  <c:v>39997</c:v>
                </c:pt>
                <c:pt idx="4841">
                  <c:v>40000</c:v>
                </c:pt>
                <c:pt idx="4842">
                  <c:v>40001</c:v>
                </c:pt>
                <c:pt idx="4843">
                  <c:v>40002</c:v>
                </c:pt>
                <c:pt idx="4844">
                  <c:v>40003</c:v>
                </c:pt>
                <c:pt idx="4845">
                  <c:v>40004</c:v>
                </c:pt>
                <c:pt idx="4846">
                  <c:v>40007</c:v>
                </c:pt>
                <c:pt idx="4847">
                  <c:v>40008</c:v>
                </c:pt>
                <c:pt idx="4848">
                  <c:v>40009</c:v>
                </c:pt>
                <c:pt idx="4849">
                  <c:v>40010</c:v>
                </c:pt>
                <c:pt idx="4850">
                  <c:v>40011</c:v>
                </c:pt>
                <c:pt idx="4851">
                  <c:v>40014</c:v>
                </c:pt>
                <c:pt idx="4852">
                  <c:v>40015</c:v>
                </c:pt>
                <c:pt idx="4853">
                  <c:v>40016</c:v>
                </c:pt>
                <c:pt idx="4854">
                  <c:v>40017</c:v>
                </c:pt>
                <c:pt idx="4855">
                  <c:v>40018</c:v>
                </c:pt>
                <c:pt idx="4856">
                  <c:v>40021</c:v>
                </c:pt>
                <c:pt idx="4857">
                  <c:v>40022</c:v>
                </c:pt>
                <c:pt idx="4858">
                  <c:v>40023</c:v>
                </c:pt>
                <c:pt idx="4859">
                  <c:v>40024</c:v>
                </c:pt>
                <c:pt idx="4860">
                  <c:v>40025</c:v>
                </c:pt>
                <c:pt idx="4861">
                  <c:v>40028</c:v>
                </c:pt>
                <c:pt idx="4862">
                  <c:v>40029</c:v>
                </c:pt>
                <c:pt idx="4863">
                  <c:v>40030</c:v>
                </c:pt>
                <c:pt idx="4864">
                  <c:v>40031</c:v>
                </c:pt>
                <c:pt idx="4865">
                  <c:v>40032</c:v>
                </c:pt>
                <c:pt idx="4866">
                  <c:v>40035</c:v>
                </c:pt>
                <c:pt idx="4867">
                  <c:v>40036</c:v>
                </c:pt>
                <c:pt idx="4868">
                  <c:v>40037</c:v>
                </c:pt>
                <c:pt idx="4869">
                  <c:v>40038</c:v>
                </c:pt>
                <c:pt idx="4870">
                  <c:v>40039</c:v>
                </c:pt>
                <c:pt idx="4871">
                  <c:v>40042</c:v>
                </c:pt>
                <c:pt idx="4872">
                  <c:v>40043</c:v>
                </c:pt>
                <c:pt idx="4873">
                  <c:v>40044</c:v>
                </c:pt>
                <c:pt idx="4874">
                  <c:v>40045</c:v>
                </c:pt>
                <c:pt idx="4875">
                  <c:v>40046</c:v>
                </c:pt>
                <c:pt idx="4876">
                  <c:v>40049</c:v>
                </c:pt>
                <c:pt idx="4877">
                  <c:v>40050</c:v>
                </c:pt>
                <c:pt idx="4878">
                  <c:v>40051</c:v>
                </c:pt>
                <c:pt idx="4879">
                  <c:v>40052</c:v>
                </c:pt>
                <c:pt idx="4880">
                  <c:v>40053</c:v>
                </c:pt>
                <c:pt idx="4881">
                  <c:v>40056</c:v>
                </c:pt>
                <c:pt idx="4882">
                  <c:v>40057</c:v>
                </c:pt>
                <c:pt idx="4883">
                  <c:v>40058</c:v>
                </c:pt>
                <c:pt idx="4884">
                  <c:v>40059</c:v>
                </c:pt>
                <c:pt idx="4885">
                  <c:v>40060</c:v>
                </c:pt>
                <c:pt idx="4886">
                  <c:v>40063</c:v>
                </c:pt>
                <c:pt idx="4887">
                  <c:v>40064</c:v>
                </c:pt>
                <c:pt idx="4888">
                  <c:v>40065</c:v>
                </c:pt>
                <c:pt idx="4889">
                  <c:v>40066</c:v>
                </c:pt>
                <c:pt idx="4890">
                  <c:v>40067</c:v>
                </c:pt>
                <c:pt idx="4891">
                  <c:v>40070</c:v>
                </c:pt>
                <c:pt idx="4892">
                  <c:v>40071</c:v>
                </c:pt>
                <c:pt idx="4893">
                  <c:v>40072</c:v>
                </c:pt>
                <c:pt idx="4894">
                  <c:v>40073</c:v>
                </c:pt>
                <c:pt idx="4895">
                  <c:v>40074</c:v>
                </c:pt>
                <c:pt idx="4896">
                  <c:v>40078</c:v>
                </c:pt>
                <c:pt idx="4897">
                  <c:v>40079</c:v>
                </c:pt>
                <c:pt idx="4898">
                  <c:v>40080</c:v>
                </c:pt>
                <c:pt idx="4899">
                  <c:v>40081</c:v>
                </c:pt>
                <c:pt idx="4900">
                  <c:v>40085</c:v>
                </c:pt>
                <c:pt idx="4901">
                  <c:v>40086</c:v>
                </c:pt>
                <c:pt idx="4902">
                  <c:v>40087</c:v>
                </c:pt>
                <c:pt idx="4903">
                  <c:v>40091</c:v>
                </c:pt>
                <c:pt idx="4904">
                  <c:v>40092</c:v>
                </c:pt>
                <c:pt idx="4905">
                  <c:v>40093</c:v>
                </c:pt>
                <c:pt idx="4906">
                  <c:v>40094</c:v>
                </c:pt>
                <c:pt idx="4907">
                  <c:v>40095</c:v>
                </c:pt>
                <c:pt idx="4908">
                  <c:v>40098</c:v>
                </c:pt>
                <c:pt idx="4909">
                  <c:v>40100</c:v>
                </c:pt>
                <c:pt idx="4910">
                  <c:v>40101</c:v>
                </c:pt>
                <c:pt idx="4911">
                  <c:v>40102</c:v>
                </c:pt>
                <c:pt idx="4912">
                  <c:v>40103</c:v>
                </c:pt>
                <c:pt idx="4913">
                  <c:v>40106</c:v>
                </c:pt>
                <c:pt idx="4914">
                  <c:v>40107</c:v>
                </c:pt>
                <c:pt idx="4915">
                  <c:v>40108</c:v>
                </c:pt>
                <c:pt idx="4916">
                  <c:v>40109</c:v>
                </c:pt>
                <c:pt idx="4917">
                  <c:v>40112</c:v>
                </c:pt>
                <c:pt idx="4918">
                  <c:v>40113</c:v>
                </c:pt>
                <c:pt idx="4919">
                  <c:v>40114</c:v>
                </c:pt>
                <c:pt idx="4920">
                  <c:v>40115</c:v>
                </c:pt>
                <c:pt idx="4921">
                  <c:v>40116</c:v>
                </c:pt>
                <c:pt idx="4922">
                  <c:v>40120</c:v>
                </c:pt>
                <c:pt idx="4923">
                  <c:v>40121</c:v>
                </c:pt>
                <c:pt idx="4924">
                  <c:v>40122</c:v>
                </c:pt>
                <c:pt idx="4925">
                  <c:v>40123</c:v>
                </c:pt>
                <c:pt idx="4926">
                  <c:v>40126</c:v>
                </c:pt>
                <c:pt idx="4927">
                  <c:v>40127</c:v>
                </c:pt>
                <c:pt idx="4928">
                  <c:v>40128</c:v>
                </c:pt>
                <c:pt idx="4929">
                  <c:v>40129</c:v>
                </c:pt>
                <c:pt idx="4930">
                  <c:v>40130</c:v>
                </c:pt>
                <c:pt idx="4931">
                  <c:v>40133</c:v>
                </c:pt>
                <c:pt idx="4932">
                  <c:v>40134</c:v>
                </c:pt>
                <c:pt idx="4933">
                  <c:v>40135</c:v>
                </c:pt>
                <c:pt idx="4934">
                  <c:v>40136</c:v>
                </c:pt>
                <c:pt idx="4935">
                  <c:v>40137</c:v>
                </c:pt>
                <c:pt idx="4936">
                  <c:v>40140</c:v>
                </c:pt>
                <c:pt idx="4937">
                  <c:v>40141</c:v>
                </c:pt>
                <c:pt idx="4938">
                  <c:v>40142</c:v>
                </c:pt>
                <c:pt idx="4939">
                  <c:v>40143</c:v>
                </c:pt>
                <c:pt idx="4940">
                  <c:v>40144</c:v>
                </c:pt>
                <c:pt idx="4941">
                  <c:v>40147</c:v>
                </c:pt>
                <c:pt idx="4942">
                  <c:v>40148</c:v>
                </c:pt>
                <c:pt idx="4943">
                  <c:v>40149</c:v>
                </c:pt>
                <c:pt idx="4944">
                  <c:v>40150</c:v>
                </c:pt>
                <c:pt idx="4945">
                  <c:v>40151</c:v>
                </c:pt>
                <c:pt idx="4946">
                  <c:v>40154</c:v>
                </c:pt>
                <c:pt idx="4947">
                  <c:v>40155</c:v>
                </c:pt>
                <c:pt idx="4948">
                  <c:v>40156</c:v>
                </c:pt>
                <c:pt idx="4949">
                  <c:v>40157</c:v>
                </c:pt>
                <c:pt idx="4950">
                  <c:v>40158</c:v>
                </c:pt>
                <c:pt idx="4951">
                  <c:v>40161</c:v>
                </c:pt>
                <c:pt idx="4952">
                  <c:v>40162</c:v>
                </c:pt>
                <c:pt idx="4953">
                  <c:v>40163</c:v>
                </c:pt>
                <c:pt idx="4954">
                  <c:v>40164</c:v>
                </c:pt>
                <c:pt idx="4955">
                  <c:v>40165</c:v>
                </c:pt>
                <c:pt idx="4956">
                  <c:v>40168</c:v>
                </c:pt>
                <c:pt idx="4957">
                  <c:v>40169</c:v>
                </c:pt>
                <c:pt idx="4958">
                  <c:v>40170</c:v>
                </c:pt>
                <c:pt idx="4959">
                  <c:v>40171</c:v>
                </c:pt>
                <c:pt idx="4960">
                  <c:v>40176</c:v>
                </c:pt>
                <c:pt idx="4961">
                  <c:v>40177</c:v>
                </c:pt>
                <c:pt idx="4962">
                  <c:v>40178</c:v>
                </c:pt>
                <c:pt idx="4963">
                  <c:v>40182</c:v>
                </c:pt>
                <c:pt idx="4964">
                  <c:v>40183</c:v>
                </c:pt>
                <c:pt idx="4965">
                  <c:v>40184</c:v>
                </c:pt>
                <c:pt idx="4966">
                  <c:v>40185</c:v>
                </c:pt>
                <c:pt idx="4967">
                  <c:v>40186</c:v>
                </c:pt>
                <c:pt idx="4968">
                  <c:v>40189</c:v>
                </c:pt>
                <c:pt idx="4969">
                  <c:v>40190</c:v>
                </c:pt>
                <c:pt idx="4970">
                  <c:v>40191</c:v>
                </c:pt>
                <c:pt idx="4971">
                  <c:v>40192</c:v>
                </c:pt>
                <c:pt idx="4972">
                  <c:v>40193</c:v>
                </c:pt>
                <c:pt idx="4973">
                  <c:v>40196</c:v>
                </c:pt>
                <c:pt idx="4974">
                  <c:v>40197</c:v>
                </c:pt>
                <c:pt idx="4975">
                  <c:v>40198</c:v>
                </c:pt>
                <c:pt idx="4976">
                  <c:v>40199</c:v>
                </c:pt>
                <c:pt idx="4977">
                  <c:v>40200</c:v>
                </c:pt>
                <c:pt idx="4978">
                  <c:v>40203</c:v>
                </c:pt>
                <c:pt idx="4979">
                  <c:v>40205</c:v>
                </c:pt>
                <c:pt idx="4980">
                  <c:v>40206</c:v>
                </c:pt>
                <c:pt idx="4981">
                  <c:v>40207</c:v>
                </c:pt>
                <c:pt idx="4982">
                  <c:v>40210</c:v>
                </c:pt>
                <c:pt idx="4983">
                  <c:v>40211</c:v>
                </c:pt>
                <c:pt idx="4984">
                  <c:v>40212</c:v>
                </c:pt>
                <c:pt idx="4985">
                  <c:v>40213</c:v>
                </c:pt>
                <c:pt idx="4986">
                  <c:v>40214</c:v>
                </c:pt>
                <c:pt idx="4987">
                  <c:v>40215</c:v>
                </c:pt>
                <c:pt idx="4988">
                  <c:v>40217</c:v>
                </c:pt>
                <c:pt idx="4989">
                  <c:v>40218</c:v>
                </c:pt>
                <c:pt idx="4990">
                  <c:v>40219</c:v>
                </c:pt>
                <c:pt idx="4991">
                  <c:v>40220</c:v>
                </c:pt>
                <c:pt idx="4992">
                  <c:v>40224</c:v>
                </c:pt>
                <c:pt idx="4993">
                  <c:v>40225</c:v>
                </c:pt>
                <c:pt idx="4994">
                  <c:v>40226</c:v>
                </c:pt>
                <c:pt idx="4995">
                  <c:v>40227</c:v>
                </c:pt>
                <c:pt idx="4996">
                  <c:v>40228</c:v>
                </c:pt>
                <c:pt idx="4997">
                  <c:v>40231</c:v>
                </c:pt>
                <c:pt idx="4998">
                  <c:v>40232</c:v>
                </c:pt>
                <c:pt idx="4999">
                  <c:v>40233</c:v>
                </c:pt>
                <c:pt idx="5000">
                  <c:v>40234</c:v>
                </c:pt>
                <c:pt idx="5001">
                  <c:v>40235</c:v>
                </c:pt>
                <c:pt idx="5002">
                  <c:v>40239</c:v>
                </c:pt>
                <c:pt idx="5003">
                  <c:v>40240</c:v>
                </c:pt>
                <c:pt idx="5004">
                  <c:v>40241</c:v>
                </c:pt>
                <c:pt idx="5005">
                  <c:v>40242</c:v>
                </c:pt>
                <c:pt idx="5006">
                  <c:v>40245</c:v>
                </c:pt>
                <c:pt idx="5007">
                  <c:v>40246</c:v>
                </c:pt>
                <c:pt idx="5008">
                  <c:v>40247</c:v>
                </c:pt>
                <c:pt idx="5009">
                  <c:v>40248</c:v>
                </c:pt>
                <c:pt idx="5010">
                  <c:v>40249</c:v>
                </c:pt>
                <c:pt idx="5011">
                  <c:v>40252</c:v>
                </c:pt>
                <c:pt idx="5012">
                  <c:v>40253</c:v>
                </c:pt>
                <c:pt idx="5013">
                  <c:v>40254</c:v>
                </c:pt>
                <c:pt idx="5014">
                  <c:v>40255</c:v>
                </c:pt>
                <c:pt idx="5015">
                  <c:v>40256</c:v>
                </c:pt>
                <c:pt idx="5016">
                  <c:v>40259</c:v>
                </c:pt>
                <c:pt idx="5017">
                  <c:v>40260</c:v>
                </c:pt>
                <c:pt idx="5018">
                  <c:v>40262</c:v>
                </c:pt>
                <c:pt idx="5019">
                  <c:v>40263</c:v>
                </c:pt>
                <c:pt idx="5020">
                  <c:v>40266</c:v>
                </c:pt>
                <c:pt idx="5021">
                  <c:v>40267</c:v>
                </c:pt>
                <c:pt idx="5022">
                  <c:v>40268</c:v>
                </c:pt>
                <c:pt idx="5023">
                  <c:v>40269</c:v>
                </c:pt>
                <c:pt idx="5024">
                  <c:v>40273</c:v>
                </c:pt>
                <c:pt idx="5025">
                  <c:v>40274</c:v>
                </c:pt>
                <c:pt idx="5026">
                  <c:v>40275</c:v>
                </c:pt>
                <c:pt idx="5027">
                  <c:v>40276</c:v>
                </c:pt>
                <c:pt idx="5028">
                  <c:v>40277</c:v>
                </c:pt>
                <c:pt idx="5029">
                  <c:v>40280</c:v>
                </c:pt>
                <c:pt idx="5030">
                  <c:v>40281</c:v>
                </c:pt>
                <c:pt idx="5031">
                  <c:v>40283</c:v>
                </c:pt>
                <c:pt idx="5032">
                  <c:v>40284</c:v>
                </c:pt>
                <c:pt idx="5033">
                  <c:v>40287</c:v>
                </c:pt>
                <c:pt idx="5034">
                  <c:v>40288</c:v>
                </c:pt>
                <c:pt idx="5035">
                  <c:v>40289</c:v>
                </c:pt>
                <c:pt idx="5036">
                  <c:v>40290</c:v>
                </c:pt>
                <c:pt idx="5037">
                  <c:v>40291</c:v>
                </c:pt>
                <c:pt idx="5038">
                  <c:v>40294</c:v>
                </c:pt>
                <c:pt idx="5039">
                  <c:v>40295</c:v>
                </c:pt>
                <c:pt idx="5040">
                  <c:v>40296</c:v>
                </c:pt>
                <c:pt idx="5041">
                  <c:v>40297</c:v>
                </c:pt>
                <c:pt idx="5042">
                  <c:v>40298</c:v>
                </c:pt>
                <c:pt idx="5043">
                  <c:v>40301</c:v>
                </c:pt>
                <c:pt idx="5044">
                  <c:v>40302</c:v>
                </c:pt>
                <c:pt idx="5045">
                  <c:v>40303</c:v>
                </c:pt>
                <c:pt idx="5046">
                  <c:v>40304</c:v>
                </c:pt>
                <c:pt idx="5047">
                  <c:v>40305</c:v>
                </c:pt>
                <c:pt idx="5048">
                  <c:v>40308</c:v>
                </c:pt>
                <c:pt idx="5049">
                  <c:v>40309</c:v>
                </c:pt>
                <c:pt idx="5050">
                  <c:v>40310</c:v>
                </c:pt>
                <c:pt idx="5051">
                  <c:v>40311</c:v>
                </c:pt>
                <c:pt idx="5052">
                  <c:v>40312</c:v>
                </c:pt>
                <c:pt idx="5053">
                  <c:v>40315</c:v>
                </c:pt>
                <c:pt idx="5054">
                  <c:v>40316</c:v>
                </c:pt>
                <c:pt idx="5055">
                  <c:v>40317</c:v>
                </c:pt>
                <c:pt idx="5056">
                  <c:v>40318</c:v>
                </c:pt>
                <c:pt idx="5057">
                  <c:v>40319</c:v>
                </c:pt>
                <c:pt idx="5058">
                  <c:v>40322</c:v>
                </c:pt>
                <c:pt idx="5059">
                  <c:v>40323</c:v>
                </c:pt>
                <c:pt idx="5060">
                  <c:v>40324</c:v>
                </c:pt>
                <c:pt idx="5061">
                  <c:v>40325</c:v>
                </c:pt>
                <c:pt idx="5062">
                  <c:v>40326</c:v>
                </c:pt>
                <c:pt idx="5063">
                  <c:v>40329</c:v>
                </c:pt>
                <c:pt idx="5064">
                  <c:v>40330</c:v>
                </c:pt>
                <c:pt idx="5065">
                  <c:v>40331</c:v>
                </c:pt>
                <c:pt idx="5066">
                  <c:v>40332</c:v>
                </c:pt>
                <c:pt idx="5067">
                  <c:v>40333</c:v>
                </c:pt>
                <c:pt idx="5068">
                  <c:v>40336</c:v>
                </c:pt>
                <c:pt idx="5069">
                  <c:v>40337</c:v>
                </c:pt>
                <c:pt idx="5070">
                  <c:v>40338</c:v>
                </c:pt>
                <c:pt idx="5071">
                  <c:v>40339</c:v>
                </c:pt>
                <c:pt idx="5072">
                  <c:v>40340</c:v>
                </c:pt>
                <c:pt idx="5073">
                  <c:v>40343</c:v>
                </c:pt>
                <c:pt idx="5074">
                  <c:v>40344</c:v>
                </c:pt>
                <c:pt idx="5075">
                  <c:v>40345</c:v>
                </c:pt>
                <c:pt idx="5076">
                  <c:v>40346</c:v>
                </c:pt>
                <c:pt idx="5077">
                  <c:v>40347</c:v>
                </c:pt>
                <c:pt idx="5078">
                  <c:v>40350</c:v>
                </c:pt>
                <c:pt idx="5079">
                  <c:v>40351</c:v>
                </c:pt>
                <c:pt idx="5080">
                  <c:v>40352</c:v>
                </c:pt>
                <c:pt idx="5081">
                  <c:v>40353</c:v>
                </c:pt>
                <c:pt idx="5082">
                  <c:v>40354</c:v>
                </c:pt>
                <c:pt idx="5083">
                  <c:v>40357</c:v>
                </c:pt>
                <c:pt idx="5084">
                  <c:v>40358</c:v>
                </c:pt>
                <c:pt idx="5085">
                  <c:v>40359</c:v>
                </c:pt>
                <c:pt idx="5086">
                  <c:v>40360</c:v>
                </c:pt>
                <c:pt idx="5087">
                  <c:v>40361</c:v>
                </c:pt>
                <c:pt idx="5088">
                  <c:v>40364</c:v>
                </c:pt>
                <c:pt idx="5089">
                  <c:v>40365</c:v>
                </c:pt>
                <c:pt idx="5090">
                  <c:v>40366</c:v>
                </c:pt>
                <c:pt idx="5091">
                  <c:v>40367</c:v>
                </c:pt>
                <c:pt idx="5092">
                  <c:v>40368</c:v>
                </c:pt>
                <c:pt idx="5093">
                  <c:v>40371</c:v>
                </c:pt>
                <c:pt idx="5094">
                  <c:v>40372</c:v>
                </c:pt>
                <c:pt idx="5095">
                  <c:v>40373</c:v>
                </c:pt>
                <c:pt idx="5096">
                  <c:v>40374</c:v>
                </c:pt>
                <c:pt idx="5097">
                  <c:v>40375</c:v>
                </c:pt>
                <c:pt idx="5098">
                  <c:v>40378</c:v>
                </c:pt>
                <c:pt idx="5099">
                  <c:v>40379</c:v>
                </c:pt>
                <c:pt idx="5100">
                  <c:v>40380</c:v>
                </c:pt>
                <c:pt idx="5101">
                  <c:v>40381</c:v>
                </c:pt>
                <c:pt idx="5102">
                  <c:v>40382</c:v>
                </c:pt>
                <c:pt idx="5103">
                  <c:v>40385</c:v>
                </c:pt>
                <c:pt idx="5104">
                  <c:v>40386</c:v>
                </c:pt>
                <c:pt idx="5105">
                  <c:v>40387</c:v>
                </c:pt>
                <c:pt idx="5106">
                  <c:v>40388</c:v>
                </c:pt>
                <c:pt idx="5107">
                  <c:v>40389</c:v>
                </c:pt>
                <c:pt idx="5108">
                  <c:v>40392</c:v>
                </c:pt>
                <c:pt idx="5109">
                  <c:v>40393</c:v>
                </c:pt>
                <c:pt idx="5110">
                  <c:v>40394</c:v>
                </c:pt>
                <c:pt idx="5111">
                  <c:v>40395</c:v>
                </c:pt>
                <c:pt idx="5112">
                  <c:v>40396</c:v>
                </c:pt>
                <c:pt idx="5113">
                  <c:v>40399</c:v>
                </c:pt>
                <c:pt idx="5114">
                  <c:v>40400</c:v>
                </c:pt>
                <c:pt idx="5115">
                  <c:v>40401</c:v>
                </c:pt>
                <c:pt idx="5116">
                  <c:v>40402</c:v>
                </c:pt>
                <c:pt idx="5117">
                  <c:v>40403</c:v>
                </c:pt>
                <c:pt idx="5118">
                  <c:v>40406</c:v>
                </c:pt>
                <c:pt idx="5119">
                  <c:v>40407</c:v>
                </c:pt>
                <c:pt idx="5120">
                  <c:v>40408</c:v>
                </c:pt>
                <c:pt idx="5121">
                  <c:v>40409</c:v>
                </c:pt>
                <c:pt idx="5122">
                  <c:v>40410</c:v>
                </c:pt>
                <c:pt idx="5123">
                  <c:v>40413</c:v>
                </c:pt>
                <c:pt idx="5124">
                  <c:v>40414</c:v>
                </c:pt>
                <c:pt idx="5125">
                  <c:v>40415</c:v>
                </c:pt>
                <c:pt idx="5126">
                  <c:v>40416</c:v>
                </c:pt>
                <c:pt idx="5127">
                  <c:v>40417</c:v>
                </c:pt>
                <c:pt idx="5128">
                  <c:v>40420</c:v>
                </c:pt>
                <c:pt idx="5129">
                  <c:v>40421</c:v>
                </c:pt>
                <c:pt idx="5130">
                  <c:v>40422</c:v>
                </c:pt>
                <c:pt idx="5131">
                  <c:v>40423</c:v>
                </c:pt>
                <c:pt idx="5132">
                  <c:v>40424</c:v>
                </c:pt>
                <c:pt idx="5133">
                  <c:v>40427</c:v>
                </c:pt>
                <c:pt idx="5134">
                  <c:v>40428</c:v>
                </c:pt>
                <c:pt idx="5135">
                  <c:v>40429</c:v>
                </c:pt>
                <c:pt idx="5136">
                  <c:v>40430</c:v>
                </c:pt>
                <c:pt idx="5137">
                  <c:v>40434</c:v>
                </c:pt>
                <c:pt idx="5138">
                  <c:v>40435</c:v>
                </c:pt>
                <c:pt idx="5139">
                  <c:v>40436</c:v>
                </c:pt>
                <c:pt idx="5140">
                  <c:v>40437</c:v>
                </c:pt>
                <c:pt idx="5141">
                  <c:v>40438</c:v>
                </c:pt>
                <c:pt idx="5142">
                  <c:v>40441</c:v>
                </c:pt>
                <c:pt idx="5143">
                  <c:v>40442</c:v>
                </c:pt>
                <c:pt idx="5144">
                  <c:v>40443</c:v>
                </c:pt>
                <c:pt idx="5145">
                  <c:v>40444</c:v>
                </c:pt>
                <c:pt idx="5146">
                  <c:v>40445</c:v>
                </c:pt>
                <c:pt idx="5147">
                  <c:v>40448</c:v>
                </c:pt>
                <c:pt idx="5148">
                  <c:v>40449</c:v>
                </c:pt>
                <c:pt idx="5149">
                  <c:v>40450</c:v>
                </c:pt>
                <c:pt idx="5150">
                  <c:v>40451</c:v>
                </c:pt>
                <c:pt idx="5151">
                  <c:v>40452</c:v>
                </c:pt>
                <c:pt idx="5152">
                  <c:v>40455</c:v>
                </c:pt>
                <c:pt idx="5153">
                  <c:v>40456</c:v>
                </c:pt>
                <c:pt idx="5154">
                  <c:v>40457</c:v>
                </c:pt>
                <c:pt idx="5155">
                  <c:v>40458</c:v>
                </c:pt>
                <c:pt idx="5156">
                  <c:v>40459</c:v>
                </c:pt>
                <c:pt idx="5157">
                  <c:v>40462</c:v>
                </c:pt>
                <c:pt idx="5158">
                  <c:v>40463</c:v>
                </c:pt>
                <c:pt idx="5159">
                  <c:v>40464</c:v>
                </c:pt>
                <c:pt idx="5160">
                  <c:v>40465</c:v>
                </c:pt>
                <c:pt idx="5161">
                  <c:v>40466</c:v>
                </c:pt>
                <c:pt idx="5162">
                  <c:v>40469</c:v>
                </c:pt>
                <c:pt idx="5163">
                  <c:v>40470</c:v>
                </c:pt>
                <c:pt idx="5164">
                  <c:v>40471</c:v>
                </c:pt>
                <c:pt idx="5165">
                  <c:v>40472</c:v>
                </c:pt>
                <c:pt idx="5166">
                  <c:v>40473</c:v>
                </c:pt>
                <c:pt idx="5167">
                  <c:v>40476</c:v>
                </c:pt>
                <c:pt idx="5168">
                  <c:v>40477</c:v>
                </c:pt>
                <c:pt idx="5169">
                  <c:v>40478</c:v>
                </c:pt>
                <c:pt idx="5170">
                  <c:v>40479</c:v>
                </c:pt>
                <c:pt idx="5171">
                  <c:v>40480</c:v>
                </c:pt>
                <c:pt idx="5172">
                  <c:v>40483</c:v>
                </c:pt>
                <c:pt idx="5173">
                  <c:v>40484</c:v>
                </c:pt>
                <c:pt idx="5174">
                  <c:v>40485</c:v>
                </c:pt>
                <c:pt idx="5175">
                  <c:v>40486</c:v>
                </c:pt>
                <c:pt idx="5176">
                  <c:v>40487</c:v>
                </c:pt>
                <c:pt idx="5177">
                  <c:v>40490</c:v>
                </c:pt>
                <c:pt idx="5178">
                  <c:v>40491</c:v>
                </c:pt>
                <c:pt idx="5179">
                  <c:v>40492</c:v>
                </c:pt>
                <c:pt idx="5180">
                  <c:v>40493</c:v>
                </c:pt>
                <c:pt idx="5181">
                  <c:v>40494</c:v>
                </c:pt>
                <c:pt idx="5182">
                  <c:v>40497</c:v>
                </c:pt>
                <c:pt idx="5183">
                  <c:v>40498</c:v>
                </c:pt>
                <c:pt idx="5184">
                  <c:v>40500</c:v>
                </c:pt>
                <c:pt idx="5185">
                  <c:v>40501</c:v>
                </c:pt>
                <c:pt idx="5186">
                  <c:v>40504</c:v>
                </c:pt>
                <c:pt idx="5187">
                  <c:v>40505</c:v>
                </c:pt>
                <c:pt idx="5188">
                  <c:v>40506</c:v>
                </c:pt>
                <c:pt idx="5189">
                  <c:v>40507</c:v>
                </c:pt>
                <c:pt idx="5190">
                  <c:v>40508</c:v>
                </c:pt>
                <c:pt idx="5191">
                  <c:v>40511</c:v>
                </c:pt>
                <c:pt idx="5192">
                  <c:v>40512</c:v>
                </c:pt>
                <c:pt idx="5193">
                  <c:v>40513</c:v>
                </c:pt>
                <c:pt idx="5194">
                  <c:v>40514</c:v>
                </c:pt>
                <c:pt idx="5195">
                  <c:v>40515</c:v>
                </c:pt>
                <c:pt idx="5196">
                  <c:v>40518</c:v>
                </c:pt>
                <c:pt idx="5197">
                  <c:v>40519</c:v>
                </c:pt>
                <c:pt idx="5198">
                  <c:v>40520</c:v>
                </c:pt>
                <c:pt idx="5199">
                  <c:v>40521</c:v>
                </c:pt>
                <c:pt idx="5200">
                  <c:v>40522</c:v>
                </c:pt>
                <c:pt idx="5201">
                  <c:v>40525</c:v>
                </c:pt>
                <c:pt idx="5202">
                  <c:v>40526</c:v>
                </c:pt>
                <c:pt idx="5203">
                  <c:v>40527</c:v>
                </c:pt>
                <c:pt idx="5204">
                  <c:v>40528</c:v>
                </c:pt>
                <c:pt idx="5205">
                  <c:v>40532</c:v>
                </c:pt>
                <c:pt idx="5206">
                  <c:v>40533</c:v>
                </c:pt>
                <c:pt idx="5207">
                  <c:v>40534</c:v>
                </c:pt>
                <c:pt idx="5208">
                  <c:v>40535</c:v>
                </c:pt>
                <c:pt idx="5209">
                  <c:v>40536</c:v>
                </c:pt>
                <c:pt idx="5210">
                  <c:v>40539</c:v>
                </c:pt>
                <c:pt idx="5211">
                  <c:v>40540</c:v>
                </c:pt>
                <c:pt idx="5212">
                  <c:v>40541</c:v>
                </c:pt>
                <c:pt idx="5213">
                  <c:v>40542</c:v>
                </c:pt>
                <c:pt idx="5214">
                  <c:v>40543</c:v>
                </c:pt>
                <c:pt idx="5215">
                  <c:v>40546</c:v>
                </c:pt>
                <c:pt idx="5216">
                  <c:v>40547</c:v>
                </c:pt>
                <c:pt idx="5217">
                  <c:v>40548</c:v>
                </c:pt>
                <c:pt idx="5218">
                  <c:v>40549</c:v>
                </c:pt>
                <c:pt idx="5219">
                  <c:v>40550</c:v>
                </c:pt>
                <c:pt idx="5220">
                  <c:v>40553</c:v>
                </c:pt>
                <c:pt idx="5221">
                  <c:v>40554</c:v>
                </c:pt>
                <c:pt idx="5222">
                  <c:v>40555</c:v>
                </c:pt>
                <c:pt idx="5223">
                  <c:v>40556</c:v>
                </c:pt>
                <c:pt idx="5224">
                  <c:v>40557</c:v>
                </c:pt>
                <c:pt idx="5225">
                  <c:v>40560</c:v>
                </c:pt>
                <c:pt idx="5226">
                  <c:v>40561</c:v>
                </c:pt>
                <c:pt idx="5227">
                  <c:v>40562</c:v>
                </c:pt>
                <c:pt idx="5228">
                  <c:v>40563</c:v>
                </c:pt>
                <c:pt idx="5229">
                  <c:v>40564</c:v>
                </c:pt>
                <c:pt idx="5230">
                  <c:v>40567</c:v>
                </c:pt>
                <c:pt idx="5231">
                  <c:v>40568</c:v>
                </c:pt>
                <c:pt idx="5232">
                  <c:v>40570</c:v>
                </c:pt>
                <c:pt idx="5233">
                  <c:v>40571</c:v>
                </c:pt>
                <c:pt idx="5234">
                  <c:v>40574</c:v>
                </c:pt>
                <c:pt idx="5235">
                  <c:v>40575</c:v>
                </c:pt>
                <c:pt idx="5236">
                  <c:v>40576</c:v>
                </c:pt>
                <c:pt idx="5237">
                  <c:v>40577</c:v>
                </c:pt>
                <c:pt idx="5238">
                  <c:v>40578</c:v>
                </c:pt>
                <c:pt idx="5239">
                  <c:v>40581</c:v>
                </c:pt>
                <c:pt idx="5240">
                  <c:v>40582</c:v>
                </c:pt>
                <c:pt idx="5241">
                  <c:v>40583</c:v>
                </c:pt>
                <c:pt idx="5242">
                  <c:v>40584</c:v>
                </c:pt>
                <c:pt idx="5243">
                  <c:v>40585</c:v>
                </c:pt>
                <c:pt idx="5244">
                  <c:v>40588</c:v>
                </c:pt>
                <c:pt idx="5245">
                  <c:v>40589</c:v>
                </c:pt>
                <c:pt idx="5246">
                  <c:v>40590</c:v>
                </c:pt>
                <c:pt idx="5247">
                  <c:v>40591</c:v>
                </c:pt>
                <c:pt idx="5248">
                  <c:v>40592</c:v>
                </c:pt>
                <c:pt idx="5249">
                  <c:v>40595</c:v>
                </c:pt>
                <c:pt idx="5250">
                  <c:v>40596</c:v>
                </c:pt>
                <c:pt idx="5251">
                  <c:v>40597</c:v>
                </c:pt>
                <c:pt idx="5252">
                  <c:v>40598</c:v>
                </c:pt>
                <c:pt idx="5253">
                  <c:v>40599</c:v>
                </c:pt>
                <c:pt idx="5254">
                  <c:v>40602</c:v>
                </c:pt>
                <c:pt idx="5255">
                  <c:v>40603</c:v>
                </c:pt>
                <c:pt idx="5256">
                  <c:v>40605</c:v>
                </c:pt>
                <c:pt idx="5257">
                  <c:v>40606</c:v>
                </c:pt>
                <c:pt idx="5258">
                  <c:v>40609</c:v>
                </c:pt>
                <c:pt idx="5259">
                  <c:v>40610</c:v>
                </c:pt>
                <c:pt idx="5260">
                  <c:v>40611</c:v>
                </c:pt>
                <c:pt idx="5261">
                  <c:v>40612</c:v>
                </c:pt>
                <c:pt idx="5262">
                  <c:v>40613</c:v>
                </c:pt>
                <c:pt idx="5263">
                  <c:v>40616</c:v>
                </c:pt>
                <c:pt idx="5264">
                  <c:v>40617</c:v>
                </c:pt>
                <c:pt idx="5265">
                  <c:v>40618</c:v>
                </c:pt>
                <c:pt idx="5266">
                  <c:v>40619</c:v>
                </c:pt>
                <c:pt idx="5267">
                  <c:v>40620</c:v>
                </c:pt>
                <c:pt idx="5268">
                  <c:v>40623</c:v>
                </c:pt>
                <c:pt idx="5269">
                  <c:v>40624</c:v>
                </c:pt>
                <c:pt idx="5270">
                  <c:v>40625</c:v>
                </c:pt>
                <c:pt idx="5271">
                  <c:v>40626</c:v>
                </c:pt>
                <c:pt idx="5272">
                  <c:v>40627</c:v>
                </c:pt>
                <c:pt idx="5273">
                  <c:v>40630</c:v>
                </c:pt>
                <c:pt idx="5274">
                  <c:v>40631</c:v>
                </c:pt>
                <c:pt idx="5275">
                  <c:v>40632</c:v>
                </c:pt>
                <c:pt idx="5276">
                  <c:v>40633</c:v>
                </c:pt>
                <c:pt idx="5277">
                  <c:v>40634</c:v>
                </c:pt>
                <c:pt idx="5278">
                  <c:v>40637</c:v>
                </c:pt>
                <c:pt idx="5279">
                  <c:v>40638</c:v>
                </c:pt>
                <c:pt idx="5280">
                  <c:v>40639</c:v>
                </c:pt>
                <c:pt idx="5281">
                  <c:v>40640</c:v>
                </c:pt>
                <c:pt idx="5282">
                  <c:v>40641</c:v>
                </c:pt>
                <c:pt idx="5283">
                  <c:v>40644</c:v>
                </c:pt>
                <c:pt idx="5284">
                  <c:v>40646</c:v>
                </c:pt>
                <c:pt idx="5285">
                  <c:v>40648</c:v>
                </c:pt>
                <c:pt idx="5286">
                  <c:v>40651</c:v>
                </c:pt>
                <c:pt idx="5287">
                  <c:v>40652</c:v>
                </c:pt>
                <c:pt idx="5288">
                  <c:v>40653</c:v>
                </c:pt>
                <c:pt idx="5289">
                  <c:v>40654</c:v>
                </c:pt>
                <c:pt idx="5290">
                  <c:v>40658</c:v>
                </c:pt>
                <c:pt idx="5291">
                  <c:v>40659</c:v>
                </c:pt>
                <c:pt idx="5292">
                  <c:v>40660</c:v>
                </c:pt>
                <c:pt idx="5293">
                  <c:v>40661</c:v>
                </c:pt>
                <c:pt idx="5294">
                  <c:v>40662</c:v>
                </c:pt>
                <c:pt idx="5295">
                  <c:v>40665</c:v>
                </c:pt>
                <c:pt idx="5296">
                  <c:v>40666</c:v>
                </c:pt>
                <c:pt idx="5297">
                  <c:v>40667</c:v>
                </c:pt>
                <c:pt idx="5298">
                  <c:v>40668</c:v>
                </c:pt>
                <c:pt idx="5299">
                  <c:v>40669</c:v>
                </c:pt>
                <c:pt idx="5300">
                  <c:v>40672</c:v>
                </c:pt>
                <c:pt idx="5301">
                  <c:v>40673</c:v>
                </c:pt>
                <c:pt idx="5302">
                  <c:v>40674</c:v>
                </c:pt>
                <c:pt idx="5303">
                  <c:v>40675</c:v>
                </c:pt>
                <c:pt idx="5304">
                  <c:v>40676</c:v>
                </c:pt>
                <c:pt idx="5305">
                  <c:v>40679</c:v>
                </c:pt>
                <c:pt idx="5306">
                  <c:v>40680</c:v>
                </c:pt>
                <c:pt idx="5307">
                  <c:v>40681</c:v>
                </c:pt>
                <c:pt idx="5308">
                  <c:v>40682</c:v>
                </c:pt>
                <c:pt idx="5309">
                  <c:v>40683</c:v>
                </c:pt>
                <c:pt idx="5310">
                  <c:v>40686</c:v>
                </c:pt>
                <c:pt idx="5311">
                  <c:v>40687</c:v>
                </c:pt>
                <c:pt idx="5312">
                  <c:v>40688</c:v>
                </c:pt>
                <c:pt idx="5313">
                  <c:v>40689</c:v>
                </c:pt>
                <c:pt idx="5314">
                  <c:v>40690</c:v>
                </c:pt>
                <c:pt idx="5315">
                  <c:v>40693</c:v>
                </c:pt>
                <c:pt idx="5316">
                  <c:v>40694</c:v>
                </c:pt>
                <c:pt idx="5317">
                  <c:v>40695</c:v>
                </c:pt>
                <c:pt idx="5318">
                  <c:v>40696</c:v>
                </c:pt>
                <c:pt idx="5319">
                  <c:v>40697</c:v>
                </c:pt>
                <c:pt idx="5320">
                  <c:v>40700</c:v>
                </c:pt>
                <c:pt idx="5321">
                  <c:v>40701</c:v>
                </c:pt>
                <c:pt idx="5322">
                  <c:v>40702</c:v>
                </c:pt>
                <c:pt idx="5323">
                  <c:v>40703</c:v>
                </c:pt>
                <c:pt idx="5324">
                  <c:v>40704</c:v>
                </c:pt>
                <c:pt idx="5325">
                  <c:v>40707</c:v>
                </c:pt>
                <c:pt idx="5326">
                  <c:v>40708</c:v>
                </c:pt>
                <c:pt idx="5327">
                  <c:v>40709</c:v>
                </c:pt>
                <c:pt idx="5328">
                  <c:v>40710</c:v>
                </c:pt>
                <c:pt idx="5329">
                  <c:v>40711</c:v>
                </c:pt>
                <c:pt idx="5330">
                  <c:v>40714</c:v>
                </c:pt>
                <c:pt idx="5331">
                  <c:v>40715</c:v>
                </c:pt>
                <c:pt idx="5332">
                  <c:v>40716</c:v>
                </c:pt>
                <c:pt idx="5333">
                  <c:v>40717</c:v>
                </c:pt>
                <c:pt idx="5334">
                  <c:v>40718</c:v>
                </c:pt>
                <c:pt idx="5335">
                  <c:v>40721</c:v>
                </c:pt>
                <c:pt idx="5336">
                  <c:v>40722</c:v>
                </c:pt>
                <c:pt idx="5337">
                  <c:v>40723</c:v>
                </c:pt>
                <c:pt idx="5338">
                  <c:v>40724</c:v>
                </c:pt>
                <c:pt idx="5339">
                  <c:v>40725</c:v>
                </c:pt>
                <c:pt idx="5340">
                  <c:v>40728</c:v>
                </c:pt>
                <c:pt idx="5341">
                  <c:v>40729</c:v>
                </c:pt>
                <c:pt idx="5342">
                  <c:v>40730</c:v>
                </c:pt>
                <c:pt idx="5343">
                  <c:v>40731</c:v>
                </c:pt>
                <c:pt idx="5344">
                  <c:v>40732</c:v>
                </c:pt>
                <c:pt idx="5345">
                  <c:v>40735</c:v>
                </c:pt>
                <c:pt idx="5346">
                  <c:v>40736</c:v>
                </c:pt>
                <c:pt idx="5347">
                  <c:v>40737</c:v>
                </c:pt>
                <c:pt idx="5348">
                  <c:v>40738</c:v>
                </c:pt>
                <c:pt idx="5349">
                  <c:v>40739</c:v>
                </c:pt>
                <c:pt idx="5350">
                  <c:v>40742</c:v>
                </c:pt>
                <c:pt idx="5351">
                  <c:v>40743</c:v>
                </c:pt>
                <c:pt idx="5352">
                  <c:v>40744</c:v>
                </c:pt>
                <c:pt idx="5353">
                  <c:v>40745</c:v>
                </c:pt>
                <c:pt idx="5354">
                  <c:v>40746</c:v>
                </c:pt>
                <c:pt idx="5355">
                  <c:v>40749</c:v>
                </c:pt>
                <c:pt idx="5356">
                  <c:v>40750</c:v>
                </c:pt>
                <c:pt idx="5357">
                  <c:v>40751</c:v>
                </c:pt>
                <c:pt idx="5358">
                  <c:v>40752</c:v>
                </c:pt>
                <c:pt idx="5359">
                  <c:v>40753</c:v>
                </c:pt>
                <c:pt idx="5360">
                  <c:v>40756</c:v>
                </c:pt>
                <c:pt idx="5361">
                  <c:v>40757</c:v>
                </c:pt>
                <c:pt idx="5362">
                  <c:v>40758</c:v>
                </c:pt>
                <c:pt idx="5363">
                  <c:v>40759</c:v>
                </c:pt>
                <c:pt idx="5364">
                  <c:v>40760</c:v>
                </c:pt>
                <c:pt idx="5365">
                  <c:v>40763</c:v>
                </c:pt>
                <c:pt idx="5366">
                  <c:v>40764</c:v>
                </c:pt>
                <c:pt idx="5367">
                  <c:v>40765</c:v>
                </c:pt>
                <c:pt idx="5368">
                  <c:v>40766</c:v>
                </c:pt>
                <c:pt idx="5369">
                  <c:v>40767</c:v>
                </c:pt>
                <c:pt idx="5370">
                  <c:v>40771</c:v>
                </c:pt>
                <c:pt idx="5371">
                  <c:v>40772</c:v>
                </c:pt>
                <c:pt idx="5372">
                  <c:v>40773</c:v>
                </c:pt>
                <c:pt idx="5373">
                  <c:v>40774</c:v>
                </c:pt>
                <c:pt idx="5374">
                  <c:v>40777</c:v>
                </c:pt>
                <c:pt idx="5375">
                  <c:v>40778</c:v>
                </c:pt>
                <c:pt idx="5376">
                  <c:v>40779</c:v>
                </c:pt>
                <c:pt idx="5377">
                  <c:v>40780</c:v>
                </c:pt>
                <c:pt idx="5378">
                  <c:v>40781</c:v>
                </c:pt>
                <c:pt idx="5379">
                  <c:v>40784</c:v>
                </c:pt>
                <c:pt idx="5380">
                  <c:v>40785</c:v>
                </c:pt>
                <c:pt idx="5381">
                  <c:v>40788</c:v>
                </c:pt>
                <c:pt idx="5382">
                  <c:v>40791</c:v>
                </c:pt>
                <c:pt idx="5383">
                  <c:v>40792</c:v>
                </c:pt>
                <c:pt idx="5384">
                  <c:v>40793</c:v>
                </c:pt>
                <c:pt idx="5385">
                  <c:v>40794</c:v>
                </c:pt>
                <c:pt idx="5386">
                  <c:v>40795</c:v>
                </c:pt>
                <c:pt idx="5387">
                  <c:v>40798</c:v>
                </c:pt>
                <c:pt idx="5388">
                  <c:v>40799</c:v>
                </c:pt>
                <c:pt idx="5389">
                  <c:v>40800</c:v>
                </c:pt>
                <c:pt idx="5390">
                  <c:v>40801</c:v>
                </c:pt>
                <c:pt idx="5391">
                  <c:v>40802</c:v>
                </c:pt>
                <c:pt idx="5392">
                  <c:v>40805</c:v>
                </c:pt>
                <c:pt idx="5393">
                  <c:v>40806</c:v>
                </c:pt>
                <c:pt idx="5394">
                  <c:v>40807</c:v>
                </c:pt>
                <c:pt idx="5395">
                  <c:v>40808</c:v>
                </c:pt>
                <c:pt idx="5396">
                  <c:v>40809</c:v>
                </c:pt>
                <c:pt idx="5397">
                  <c:v>40812</c:v>
                </c:pt>
                <c:pt idx="5398">
                  <c:v>40813</c:v>
                </c:pt>
                <c:pt idx="5399">
                  <c:v>40814</c:v>
                </c:pt>
                <c:pt idx="5400">
                  <c:v>40815</c:v>
                </c:pt>
                <c:pt idx="5401">
                  <c:v>40816</c:v>
                </c:pt>
                <c:pt idx="5402">
                  <c:v>40819</c:v>
                </c:pt>
                <c:pt idx="5403">
                  <c:v>40820</c:v>
                </c:pt>
                <c:pt idx="5404">
                  <c:v>40821</c:v>
                </c:pt>
                <c:pt idx="5405">
                  <c:v>40823</c:v>
                </c:pt>
                <c:pt idx="5406">
                  <c:v>40826</c:v>
                </c:pt>
                <c:pt idx="5407">
                  <c:v>40827</c:v>
                </c:pt>
                <c:pt idx="5408">
                  <c:v>40828</c:v>
                </c:pt>
                <c:pt idx="5409">
                  <c:v>40829</c:v>
                </c:pt>
                <c:pt idx="5410">
                  <c:v>40830</c:v>
                </c:pt>
                <c:pt idx="5411">
                  <c:v>40833</c:v>
                </c:pt>
                <c:pt idx="5412">
                  <c:v>40834</c:v>
                </c:pt>
                <c:pt idx="5413">
                  <c:v>40835</c:v>
                </c:pt>
                <c:pt idx="5414">
                  <c:v>40836</c:v>
                </c:pt>
                <c:pt idx="5415">
                  <c:v>40837</c:v>
                </c:pt>
                <c:pt idx="5416">
                  <c:v>40840</c:v>
                </c:pt>
                <c:pt idx="5417">
                  <c:v>40841</c:v>
                </c:pt>
                <c:pt idx="5418">
                  <c:v>40842</c:v>
                </c:pt>
                <c:pt idx="5419">
                  <c:v>40844</c:v>
                </c:pt>
                <c:pt idx="5420">
                  <c:v>40847</c:v>
                </c:pt>
                <c:pt idx="5421">
                  <c:v>40848</c:v>
                </c:pt>
                <c:pt idx="5422">
                  <c:v>40849</c:v>
                </c:pt>
                <c:pt idx="5423">
                  <c:v>40850</c:v>
                </c:pt>
                <c:pt idx="5424">
                  <c:v>40851</c:v>
                </c:pt>
                <c:pt idx="5425">
                  <c:v>40855</c:v>
                </c:pt>
                <c:pt idx="5426">
                  <c:v>40856</c:v>
                </c:pt>
                <c:pt idx="5427">
                  <c:v>40858</c:v>
                </c:pt>
                <c:pt idx="5428">
                  <c:v>40861</c:v>
                </c:pt>
                <c:pt idx="5429">
                  <c:v>40862</c:v>
                </c:pt>
                <c:pt idx="5430">
                  <c:v>40863</c:v>
                </c:pt>
                <c:pt idx="5431">
                  <c:v>40864</c:v>
                </c:pt>
                <c:pt idx="5432">
                  <c:v>40865</c:v>
                </c:pt>
                <c:pt idx="5433">
                  <c:v>40868</c:v>
                </c:pt>
                <c:pt idx="5434">
                  <c:v>40869</c:v>
                </c:pt>
                <c:pt idx="5435">
                  <c:v>40870</c:v>
                </c:pt>
                <c:pt idx="5436">
                  <c:v>40871</c:v>
                </c:pt>
                <c:pt idx="5437">
                  <c:v>40872</c:v>
                </c:pt>
                <c:pt idx="5438">
                  <c:v>40875</c:v>
                </c:pt>
                <c:pt idx="5439">
                  <c:v>40876</c:v>
                </c:pt>
                <c:pt idx="5440">
                  <c:v>40877</c:v>
                </c:pt>
                <c:pt idx="5441">
                  <c:v>40878</c:v>
                </c:pt>
                <c:pt idx="5442">
                  <c:v>40879</c:v>
                </c:pt>
                <c:pt idx="5443">
                  <c:v>40882</c:v>
                </c:pt>
                <c:pt idx="5444">
                  <c:v>40884</c:v>
                </c:pt>
                <c:pt idx="5445">
                  <c:v>40885</c:v>
                </c:pt>
                <c:pt idx="5446">
                  <c:v>40886</c:v>
                </c:pt>
                <c:pt idx="5447">
                  <c:v>40889</c:v>
                </c:pt>
                <c:pt idx="5448">
                  <c:v>40890</c:v>
                </c:pt>
                <c:pt idx="5449">
                  <c:v>40891</c:v>
                </c:pt>
                <c:pt idx="5450">
                  <c:v>40892</c:v>
                </c:pt>
                <c:pt idx="5451">
                  <c:v>40893</c:v>
                </c:pt>
                <c:pt idx="5452">
                  <c:v>40896</c:v>
                </c:pt>
                <c:pt idx="5453">
                  <c:v>40897</c:v>
                </c:pt>
                <c:pt idx="5454">
                  <c:v>40898</c:v>
                </c:pt>
                <c:pt idx="5455">
                  <c:v>40899</c:v>
                </c:pt>
                <c:pt idx="5456">
                  <c:v>40900</c:v>
                </c:pt>
                <c:pt idx="5457">
                  <c:v>40903</c:v>
                </c:pt>
                <c:pt idx="5458">
                  <c:v>40904</c:v>
                </c:pt>
                <c:pt idx="5459">
                  <c:v>40905</c:v>
                </c:pt>
                <c:pt idx="5460">
                  <c:v>40906</c:v>
                </c:pt>
                <c:pt idx="5461">
                  <c:v>40907</c:v>
                </c:pt>
                <c:pt idx="5462">
                  <c:v>40910</c:v>
                </c:pt>
                <c:pt idx="5463">
                  <c:v>40911</c:v>
                </c:pt>
                <c:pt idx="5464">
                  <c:v>40912</c:v>
                </c:pt>
                <c:pt idx="5465">
                  <c:v>40913</c:v>
                </c:pt>
                <c:pt idx="5466">
                  <c:v>40914</c:v>
                </c:pt>
                <c:pt idx="5467">
                  <c:v>40915</c:v>
                </c:pt>
                <c:pt idx="5468">
                  <c:v>40917</c:v>
                </c:pt>
                <c:pt idx="5469">
                  <c:v>40918</c:v>
                </c:pt>
                <c:pt idx="5470">
                  <c:v>40919</c:v>
                </c:pt>
                <c:pt idx="5471">
                  <c:v>40920</c:v>
                </c:pt>
                <c:pt idx="5472">
                  <c:v>40921</c:v>
                </c:pt>
                <c:pt idx="5473">
                  <c:v>40924</c:v>
                </c:pt>
                <c:pt idx="5474">
                  <c:v>40925</c:v>
                </c:pt>
                <c:pt idx="5475">
                  <c:v>40926</c:v>
                </c:pt>
                <c:pt idx="5476">
                  <c:v>40927</c:v>
                </c:pt>
                <c:pt idx="5477">
                  <c:v>40928</c:v>
                </c:pt>
                <c:pt idx="5478">
                  <c:v>40931</c:v>
                </c:pt>
                <c:pt idx="5479">
                  <c:v>40932</c:v>
                </c:pt>
                <c:pt idx="5480">
                  <c:v>40933</c:v>
                </c:pt>
                <c:pt idx="5481">
                  <c:v>40935</c:v>
                </c:pt>
                <c:pt idx="5482">
                  <c:v>40938</c:v>
                </c:pt>
                <c:pt idx="5483">
                  <c:v>40939</c:v>
                </c:pt>
                <c:pt idx="5484">
                  <c:v>40940</c:v>
                </c:pt>
                <c:pt idx="5485">
                  <c:v>40941</c:v>
                </c:pt>
                <c:pt idx="5486">
                  <c:v>40942</c:v>
                </c:pt>
                <c:pt idx="5487">
                  <c:v>40945</c:v>
                </c:pt>
                <c:pt idx="5488">
                  <c:v>40946</c:v>
                </c:pt>
                <c:pt idx="5489">
                  <c:v>40947</c:v>
                </c:pt>
                <c:pt idx="5490">
                  <c:v>40948</c:v>
                </c:pt>
                <c:pt idx="5491">
                  <c:v>40949</c:v>
                </c:pt>
                <c:pt idx="5492">
                  <c:v>40952</c:v>
                </c:pt>
                <c:pt idx="5493">
                  <c:v>40953</c:v>
                </c:pt>
                <c:pt idx="5494">
                  <c:v>40954</c:v>
                </c:pt>
                <c:pt idx="5495">
                  <c:v>40955</c:v>
                </c:pt>
                <c:pt idx="5496">
                  <c:v>40956</c:v>
                </c:pt>
                <c:pt idx="5497">
                  <c:v>40960</c:v>
                </c:pt>
                <c:pt idx="5498">
                  <c:v>40961</c:v>
                </c:pt>
                <c:pt idx="5499">
                  <c:v>40962</c:v>
                </c:pt>
                <c:pt idx="5500">
                  <c:v>40963</c:v>
                </c:pt>
                <c:pt idx="5501">
                  <c:v>40966</c:v>
                </c:pt>
                <c:pt idx="5502">
                  <c:v>40967</c:v>
                </c:pt>
                <c:pt idx="5503">
                  <c:v>40968</c:v>
                </c:pt>
                <c:pt idx="5504">
                  <c:v>40969</c:v>
                </c:pt>
                <c:pt idx="5505">
                  <c:v>40970</c:v>
                </c:pt>
                <c:pt idx="5506">
                  <c:v>40971</c:v>
                </c:pt>
                <c:pt idx="5507">
                  <c:v>40973</c:v>
                </c:pt>
                <c:pt idx="5508">
                  <c:v>40974</c:v>
                </c:pt>
                <c:pt idx="5509">
                  <c:v>40975</c:v>
                </c:pt>
                <c:pt idx="5510">
                  <c:v>40977</c:v>
                </c:pt>
                <c:pt idx="5511">
                  <c:v>40980</c:v>
                </c:pt>
                <c:pt idx="5512">
                  <c:v>40981</c:v>
                </c:pt>
                <c:pt idx="5513">
                  <c:v>40982</c:v>
                </c:pt>
                <c:pt idx="5514">
                  <c:v>40983</c:v>
                </c:pt>
                <c:pt idx="5515">
                  <c:v>40984</c:v>
                </c:pt>
                <c:pt idx="5516">
                  <c:v>40987</c:v>
                </c:pt>
                <c:pt idx="5517">
                  <c:v>40988</c:v>
                </c:pt>
                <c:pt idx="5518">
                  <c:v>40989</c:v>
                </c:pt>
                <c:pt idx="5519">
                  <c:v>40990</c:v>
                </c:pt>
                <c:pt idx="5520">
                  <c:v>40991</c:v>
                </c:pt>
                <c:pt idx="5521">
                  <c:v>40994</c:v>
                </c:pt>
                <c:pt idx="5522">
                  <c:v>40995</c:v>
                </c:pt>
                <c:pt idx="5523">
                  <c:v>40996</c:v>
                </c:pt>
                <c:pt idx="5524">
                  <c:v>40997</c:v>
                </c:pt>
                <c:pt idx="5525">
                  <c:v>40998</c:v>
                </c:pt>
                <c:pt idx="5526">
                  <c:v>41001</c:v>
                </c:pt>
                <c:pt idx="5527">
                  <c:v>41002</c:v>
                </c:pt>
                <c:pt idx="5528">
                  <c:v>41003</c:v>
                </c:pt>
                <c:pt idx="5529">
                  <c:v>41008</c:v>
                </c:pt>
                <c:pt idx="5530">
                  <c:v>41009</c:v>
                </c:pt>
                <c:pt idx="5531">
                  <c:v>41010</c:v>
                </c:pt>
                <c:pt idx="5532">
                  <c:v>41011</c:v>
                </c:pt>
                <c:pt idx="5533">
                  <c:v>41012</c:v>
                </c:pt>
                <c:pt idx="5534">
                  <c:v>41015</c:v>
                </c:pt>
                <c:pt idx="5535">
                  <c:v>41016</c:v>
                </c:pt>
                <c:pt idx="5536">
                  <c:v>41017</c:v>
                </c:pt>
                <c:pt idx="5537">
                  <c:v>41018</c:v>
                </c:pt>
                <c:pt idx="5538">
                  <c:v>41019</c:v>
                </c:pt>
                <c:pt idx="5539">
                  <c:v>41022</c:v>
                </c:pt>
                <c:pt idx="5540">
                  <c:v>41023</c:v>
                </c:pt>
                <c:pt idx="5541">
                  <c:v>41024</c:v>
                </c:pt>
                <c:pt idx="5542">
                  <c:v>41025</c:v>
                </c:pt>
                <c:pt idx="5543">
                  <c:v>41026</c:v>
                </c:pt>
                <c:pt idx="5544">
                  <c:v>41027</c:v>
                </c:pt>
                <c:pt idx="5545">
                  <c:v>41029</c:v>
                </c:pt>
                <c:pt idx="5546">
                  <c:v>41031</c:v>
                </c:pt>
                <c:pt idx="5547">
                  <c:v>41032</c:v>
                </c:pt>
                <c:pt idx="5548">
                  <c:v>41033</c:v>
                </c:pt>
                <c:pt idx="5549">
                  <c:v>41036</c:v>
                </c:pt>
                <c:pt idx="5550">
                  <c:v>41037</c:v>
                </c:pt>
                <c:pt idx="5551">
                  <c:v>41038</c:v>
                </c:pt>
                <c:pt idx="5552">
                  <c:v>41039</c:v>
                </c:pt>
                <c:pt idx="5553">
                  <c:v>41040</c:v>
                </c:pt>
                <c:pt idx="5554">
                  <c:v>41043</c:v>
                </c:pt>
                <c:pt idx="5555">
                  <c:v>41044</c:v>
                </c:pt>
                <c:pt idx="5556">
                  <c:v>41045</c:v>
                </c:pt>
                <c:pt idx="5557">
                  <c:v>41046</c:v>
                </c:pt>
                <c:pt idx="5558">
                  <c:v>41047</c:v>
                </c:pt>
                <c:pt idx="5559">
                  <c:v>41050</c:v>
                </c:pt>
                <c:pt idx="5560">
                  <c:v>41051</c:v>
                </c:pt>
                <c:pt idx="5561">
                  <c:v>41052</c:v>
                </c:pt>
                <c:pt idx="5562">
                  <c:v>41053</c:v>
                </c:pt>
                <c:pt idx="5563">
                  <c:v>41054</c:v>
                </c:pt>
                <c:pt idx="5564">
                  <c:v>41057</c:v>
                </c:pt>
                <c:pt idx="5565">
                  <c:v>41058</c:v>
                </c:pt>
                <c:pt idx="5566">
                  <c:v>41059</c:v>
                </c:pt>
                <c:pt idx="5567">
                  <c:v>41060</c:v>
                </c:pt>
                <c:pt idx="5568">
                  <c:v>41061</c:v>
                </c:pt>
                <c:pt idx="5569">
                  <c:v>41064</c:v>
                </c:pt>
                <c:pt idx="5570">
                  <c:v>41065</c:v>
                </c:pt>
                <c:pt idx="5571">
                  <c:v>41066</c:v>
                </c:pt>
                <c:pt idx="5572">
                  <c:v>41067</c:v>
                </c:pt>
                <c:pt idx="5573">
                  <c:v>41068</c:v>
                </c:pt>
                <c:pt idx="5574">
                  <c:v>41071</c:v>
                </c:pt>
                <c:pt idx="5575">
                  <c:v>41072</c:v>
                </c:pt>
                <c:pt idx="5576">
                  <c:v>41073</c:v>
                </c:pt>
                <c:pt idx="5577">
                  <c:v>41074</c:v>
                </c:pt>
                <c:pt idx="5578">
                  <c:v>41075</c:v>
                </c:pt>
                <c:pt idx="5579">
                  <c:v>41078</c:v>
                </c:pt>
                <c:pt idx="5580">
                  <c:v>41079</c:v>
                </c:pt>
                <c:pt idx="5581">
                  <c:v>41080</c:v>
                </c:pt>
                <c:pt idx="5582">
                  <c:v>41081</c:v>
                </c:pt>
                <c:pt idx="5583">
                  <c:v>41082</c:v>
                </c:pt>
                <c:pt idx="5584">
                  <c:v>41085</c:v>
                </c:pt>
                <c:pt idx="5585">
                  <c:v>41086</c:v>
                </c:pt>
                <c:pt idx="5586">
                  <c:v>41087</c:v>
                </c:pt>
                <c:pt idx="5587">
                  <c:v>41088</c:v>
                </c:pt>
                <c:pt idx="5588">
                  <c:v>41089</c:v>
                </c:pt>
                <c:pt idx="5589">
                  <c:v>41092</c:v>
                </c:pt>
                <c:pt idx="5590">
                  <c:v>41093</c:v>
                </c:pt>
                <c:pt idx="5591">
                  <c:v>41094</c:v>
                </c:pt>
                <c:pt idx="5592">
                  <c:v>41095</c:v>
                </c:pt>
                <c:pt idx="5593">
                  <c:v>41096</c:v>
                </c:pt>
                <c:pt idx="5594">
                  <c:v>41099</c:v>
                </c:pt>
                <c:pt idx="5595">
                  <c:v>41100</c:v>
                </c:pt>
                <c:pt idx="5596">
                  <c:v>41101</c:v>
                </c:pt>
                <c:pt idx="5597">
                  <c:v>41102</c:v>
                </c:pt>
                <c:pt idx="5598">
                  <c:v>41103</c:v>
                </c:pt>
                <c:pt idx="5599">
                  <c:v>41106</c:v>
                </c:pt>
                <c:pt idx="5600">
                  <c:v>41107</c:v>
                </c:pt>
                <c:pt idx="5601">
                  <c:v>41108</c:v>
                </c:pt>
                <c:pt idx="5602">
                  <c:v>41109</c:v>
                </c:pt>
                <c:pt idx="5603">
                  <c:v>41110</c:v>
                </c:pt>
                <c:pt idx="5604">
                  <c:v>41113</c:v>
                </c:pt>
                <c:pt idx="5605">
                  <c:v>41114</c:v>
                </c:pt>
                <c:pt idx="5606">
                  <c:v>41115</c:v>
                </c:pt>
                <c:pt idx="5607">
                  <c:v>41116</c:v>
                </c:pt>
                <c:pt idx="5608">
                  <c:v>41117</c:v>
                </c:pt>
                <c:pt idx="5609">
                  <c:v>41120</c:v>
                </c:pt>
                <c:pt idx="5610">
                  <c:v>41121</c:v>
                </c:pt>
                <c:pt idx="5611">
                  <c:v>41122</c:v>
                </c:pt>
                <c:pt idx="5612">
                  <c:v>41123</c:v>
                </c:pt>
                <c:pt idx="5613">
                  <c:v>41124</c:v>
                </c:pt>
                <c:pt idx="5614">
                  <c:v>41127</c:v>
                </c:pt>
                <c:pt idx="5615">
                  <c:v>41128</c:v>
                </c:pt>
                <c:pt idx="5616">
                  <c:v>41129</c:v>
                </c:pt>
                <c:pt idx="5617">
                  <c:v>41130</c:v>
                </c:pt>
                <c:pt idx="5618">
                  <c:v>41131</c:v>
                </c:pt>
                <c:pt idx="5619">
                  <c:v>41134</c:v>
                </c:pt>
                <c:pt idx="5620">
                  <c:v>41135</c:v>
                </c:pt>
                <c:pt idx="5621">
                  <c:v>41137</c:v>
                </c:pt>
                <c:pt idx="5622">
                  <c:v>41138</c:v>
                </c:pt>
                <c:pt idx="5623">
                  <c:v>41142</c:v>
                </c:pt>
                <c:pt idx="5624">
                  <c:v>41143</c:v>
                </c:pt>
                <c:pt idx="5625">
                  <c:v>41144</c:v>
                </c:pt>
                <c:pt idx="5626">
                  <c:v>41145</c:v>
                </c:pt>
                <c:pt idx="5627">
                  <c:v>41148</c:v>
                </c:pt>
                <c:pt idx="5628">
                  <c:v>41149</c:v>
                </c:pt>
                <c:pt idx="5629">
                  <c:v>41150</c:v>
                </c:pt>
                <c:pt idx="5630">
                  <c:v>41151</c:v>
                </c:pt>
                <c:pt idx="5631">
                  <c:v>41152</c:v>
                </c:pt>
                <c:pt idx="5632">
                  <c:v>41155</c:v>
                </c:pt>
                <c:pt idx="5633">
                  <c:v>41156</c:v>
                </c:pt>
                <c:pt idx="5634">
                  <c:v>41157</c:v>
                </c:pt>
                <c:pt idx="5635">
                  <c:v>41158</c:v>
                </c:pt>
                <c:pt idx="5636">
                  <c:v>41159</c:v>
                </c:pt>
                <c:pt idx="5637">
                  <c:v>41160</c:v>
                </c:pt>
                <c:pt idx="5638">
                  <c:v>41162</c:v>
                </c:pt>
                <c:pt idx="5639">
                  <c:v>41163</c:v>
                </c:pt>
                <c:pt idx="5640">
                  <c:v>41164</c:v>
                </c:pt>
                <c:pt idx="5641">
                  <c:v>41165</c:v>
                </c:pt>
                <c:pt idx="5642">
                  <c:v>41166</c:v>
                </c:pt>
                <c:pt idx="5643">
                  <c:v>41169</c:v>
                </c:pt>
                <c:pt idx="5644">
                  <c:v>41170</c:v>
                </c:pt>
                <c:pt idx="5645">
                  <c:v>41172</c:v>
                </c:pt>
                <c:pt idx="5646">
                  <c:v>41173</c:v>
                </c:pt>
                <c:pt idx="5647">
                  <c:v>41176</c:v>
                </c:pt>
                <c:pt idx="5648">
                  <c:v>41177</c:v>
                </c:pt>
                <c:pt idx="5649">
                  <c:v>41178</c:v>
                </c:pt>
                <c:pt idx="5650">
                  <c:v>41179</c:v>
                </c:pt>
                <c:pt idx="5651">
                  <c:v>41180</c:v>
                </c:pt>
                <c:pt idx="5652">
                  <c:v>41183</c:v>
                </c:pt>
                <c:pt idx="5653">
                  <c:v>41185</c:v>
                </c:pt>
                <c:pt idx="5654">
                  <c:v>41186</c:v>
                </c:pt>
                <c:pt idx="5655">
                  <c:v>41187</c:v>
                </c:pt>
                <c:pt idx="5656">
                  <c:v>41190</c:v>
                </c:pt>
                <c:pt idx="5657">
                  <c:v>41191</c:v>
                </c:pt>
                <c:pt idx="5658">
                  <c:v>41192</c:v>
                </c:pt>
                <c:pt idx="5659">
                  <c:v>41193</c:v>
                </c:pt>
                <c:pt idx="5660">
                  <c:v>41194</c:v>
                </c:pt>
                <c:pt idx="5661">
                  <c:v>41197</c:v>
                </c:pt>
                <c:pt idx="5662">
                  <c:v>41198</c:v>
                </c:pt>
                <c:pt idx="5663">
                  <c:v>41199</c:v>
                </c:pt>
                <c:pt idx="5664">
                  <c:v>41200</c:v>
                </c:pt>
                <c:pt idx="5665">
                  <c:v>41201</c:v>
                </c:pt>
                <c:pt idx="5666">
                  <c:v>41204</c:v>
                </c:pt>
                <c:pt idx="5667">
                  <c:v>41205</c:v>
                </c:pt>
                <c:pt idx="5668">
                  <c:v>41207</c:v>
                </c:pt>
                <c:pt idx="5669">
                  <c:v>41208</c:v>
                </c:pt>
                <c:pt idx="5670">
                  <c:v>41211</c:v>
                </c:pt>
                <c:pt idx="5671">
                  <c:v>41212</c:v>
                </c:pt>
                <c:pt idx="5672">
                  <c:v>41213</c:v>
                </c:pt>
                <c:pt idx="5673">
                  <c:v>41214</c:v>
                </c:pt>
                <c:pt idx="5674">
                  <c:v>41215</c:v>
                </c:pt>
                <c:pt idx="5675">
                  <c:v>41218</c:v>
                </c:pt>
                <c:pt idx="5676">
                  <c:v>41219</c:v>
                </c:pt>
                <c:pt idx="5677">
                  <c:v>41220</c:v>
                </c:pt>
                <c:pt idx="5678">
                  <c:v>41221</c:v>
                </c:pt>
                <c:pt idx="5679">
                  <c:v>41222</c:v>
                </c:pt>
                <c:pt idx="5680">
                  <c:v>41225</c:v>
                </c:pt>
                <c:pt idx="5681">
                  <c:v>41226</c:v>
                </c:pt>
                <c:pt idx="5682">
                  <c:v>41228</c:v>
                </c:pt>
                <c:pt idx="5683">
                  <c:v>41229</c:v>
                </c:pt>
                <c:pt idx="5684">
                  <c:v>41232</c:v>
                </c:pt>
                <c:pt idx="5685">
                  <c:v>41233</c:v>
                </c:pt>
                <c:pt idx="5686">
                  <c:v>41234</c:v>
                </c:pt>
                <c:pt idx="5687">
                  <c:v>41235</c:v>
                </c:pt>
                <c:pt idx="5688">
                  <c:v>41236</c:v>
                </c:pt>
                <c:pt idx="5689">
                  <c:v>41239</c:v>
                </c:pt>
                <c:pt idx="5690">
                  <c:v>41240</c:v>
                </c:pt>
                <c:pt idx="5691">
                  <c:v>41242</c:v>
                </c:pt>
                <c:pt idx="5692">
                  <c:v>41243</c:v>
                </c:pt>
                <c:pt idx="5693">
                  <c:v>41246</c:v>
                </c:pt>
                <c:pt idx="5694">
                  <c:v>41247</c:v>
                </c:pt>
                <c:pt idx="5695">
                  <c:v>41248</c:v>
                </c:pt>
                <c:pt idx="5696">
                  <c:v>41249</c:v>
                </c:pt>
                <c:pt idx="5697">
                  <c:v>41250</c:v>
                </c:pt>
                <c:pt idx="5698">
                  <c:v>41253</c:v>
                </c:pt>
                <c:pt idx="5699">
                  <c:v>41254</c:v>
                </c:pt>
                <c:pt idx="5700">
                  <c:v>41255</c:v>
                </c:pt>
                <c:pt idx="5701">
                  <c:v>41256</c:v>
                </c:pt>
                <c:pt idx="5702">
                  <c:v>41257</c:v>
                </c:pt>
                <c:pt idx="5703">
                  <c:v>41260</c:v>
                </c:pt>
                <c:pt idx="5704">
                  <c:v>41261</c:v>
                </c:pt>
                <c:pt idx="5705">
                  <c:v>41262</c:v>
                </c:pt>
                <c:pt idx="5706">
                  <c:v>41263</c:v>
                </c:pt>
                <c:pt idx="5707">
                  <c:v>41264</c:v>
                </c:pt>
                <c:pt idx="5708">
                  <c:v>41267</c:v>
                </c:pt>
                <c:pt idx="5709">
                  <c:v>41269</c:v>
                </c:pt>
                <c:pt idx="5710">
                  <c:v>41270</c:v>
                </c:pt>
                <c:pt idx="5711">
                  <c:v>41271</c:v>
                </c:pt>
                <c:pt idx="5712">
                  <c:v>41274</c:v>
                </c:pt>
                <c:pt idx="5713">
                  <c:v>41275</c:v>
                </c:pt>
                <c:pt idx="5714">
                  <c:v>41276</c:v>
                </c:pt>
                <c:pt idx="5715">
                  <c:v>41277</c:v>
                </c:pt>
                <c:pt idx="5716">
                  <c:v>41278</c:v>
                </c:pt>
                <c:pt idx="5717">
                  <c:v>41281</c:v>
                </c:pt>
                <c:pt idx="5718">
                  <c:v>41282</c:v>
                </c:pt>
                <c:pt idx="5719">
                  <c:v>41283</c:v>
                </c:pt>
                <c:pt idx="5720">
                  <c:v>41284</c:v>
                </c:pt>
                <c:pt idx="5721">
                  <c:v>41285</c:v>
                </c:pt>
                <c:pt idx="5722">
                  <c:v>41288</c:v>
                </c:pt>
                <c:pt idx="5723">
                  <c:v>41289</c:v>
                </c:pt>
                <c:pt idx="5724">
                  <c:v>41290</c:v>
                </c:pt>
                <c:pt idx="5725">
                  <c:v>41291</c:v>
                </c:pt>
                <c:pt idx="5726">
                  <c:v>41292</c:v>
                </c:pt>
                <c:pt idx="5727">
                  <c:v>41295</c:v>
                </c:pt>
                <c:pt idx="5728">
                  <c:v>41296</c:v>
                </c:pt>
                <c:pt idx="5729">
                  <c:v>41297</c:v>
                </c:pt>
                <c:pt idx="5730">
                  <c:v>41298</c:v>
                </c:pt>
                <c:pt idx="5731">
                  <c:v>41299</c:v>
                </c:pt>
                <c:pt idx="5732">
                  <c:v>41302</c:v>
                </c:pt>
                <c:pt idx="5733">
                  <c:v>41303</c:v>
                </c:pt>
                <c:pt idx="5734">
                  <c:v>41304</c:v>
                </c:pt>
                <c:pt idx="5735">
                  <c:v>41305</c:v>
                </c:pt>
                <c:pt idx="5736">
                  <c:v>41306</c:v>
                </c:pt>
                <c:pt idx="5737">
                  <c:v>41309</c:v>
                </c:pt>
                <c:pt idx="5738">
                  <c:v>41310</c:v>
                </c:pt>
                <c:pt idx="5739">
                  <c:v>41311</c:v>
                </c:pt>
                <c:pt idx="5740">
                  <c:v>41312</c:v>
                </c:pt>
                <c:pt idx="5741">
                  <c:v>41313</c:v>
                </c:pt>
                <c:pt idx="5742">
                  <c:v>41316</c:v>
                </c:pt>
                <c:pt idx="5743">
                  <c:v>41317</c:v>
                </c:pt>
                <c:pt idx="5744">
                  <c:v>41318</c:v>
                </c:pt>
                <c:pt idx="5745">
                  <c:v>41319</c:v>
                </c:pt>
                <c:pt idx="5746">
                  <c:v>41320</c:v>
                </c:pt>
                <c:pt idx="5747">
                  <c:v>41323</c:v>
                </c:pt>
                <c:pt idx="5748">
                  <c:v>41324</c:v>
                </c:pt>
                <c:pt idx="5749">
                  <c:v>41325</c:v>
                </c:pt>
                <c:pt idx="5750">
                  <c:v>41326</c:v>
                </c:pt>
                <c:pt idx="5751">
                  <c:v>41327</c:v>
                </c:pt>
                <c:pt idx="5752">
                  <c:v>41330</c:v>
                </c:pt>
                <c:pt idx="5753">
                  <c:v>41331</c:v>
                </c:pt>
                <c:pt idx="5754">
                  <c:v>41332</c:v>
                </c:pt>
                <c:pt idx="5755">
                  <c:v>41333</c:v>
                </c:pt>
                <c:pt idx="5756">
                  <c:v>41334</c:v>
                </c:pt>
                <c:pt idx="5757">
                  <c:v>41337</c:v>
                </c:pt>
                <c:pt idx="5758">
                  <c:v>41338</c:v>
                </c:pt>
                <c:pt idx="5759">
                  <c:v>41339</c:v>
                </c:pt>
                <c:pt idx="5760">
                  <c:v>41340</c:v>
                </c:pt>
                <c:pt idx="5761">
                  <c:v>41341</c:v>
                </c:pt>
                <c:pt idx="5762">
                  <c:v>41344</c:v>
                </c:pt>
                <c:pt idx="5763">
                  <c:v>41345</c:v>
                </c:pt>
                <c:pt idx="5764">
                  <c:v>41346</c:v>
                </c:pt>
                <c:pt idx="5765">
                  <c:v>41347</c:v>
                </c:pt>
                <c:pt idx="5766">
                  <c:v>41348</c:v>
                </c:pt>
                <c:pt idx="5767">
                  <c:v>41351</c:v>
                </c:pt>
                <c:pt idx="5768">
                  <c:v>41352</c:v>
                </c:pt>
                <c:pt idx="5769">
                  <c:v>41353</c:v>
                </c:pt>
                <c:pt idx="5770">
                  <c:v>41354</c:v>
                </c:pt>
                <c:pt idx="5771">
                  <c:v>41355</c:v>
                </c:pt>
                <c:pt idx="5772">
                  <c:v>41358</c:v>
                </c:pt>
                <c:pt idx="5773">
                  <c:v>41359</c:v>
                </c:pt>
                <c:pt idx="5774">
                  <c:v>41361</c:v>
                </c:pt>
                <c:pt idx="5775">
                  <c:v>41365</c:v>
                </c:pt>
                <c:pt idx="5776">
                  <c:v>41366</c:v>
                </c:pt>
                <c:pt idx="5777">
                  <c:v>41367</c:v>
                </c:pt>
                <c:pt idx="5778">
                  <c:v>41368</c:v>
                </c:pt>
                <c:pt idx="5779">
                  <c:v>41369</c:v>
                </c:pt>
                <c:pt idx="5780">
                  <c:v>41372</c:v>
                </c:pt>
                <c:pt idx="5781">
                  <c:v>41373</c:v>
                </c:pt>
                <c:pt idx="5782">
                  <c:v>41374</c:v>
                </c:pt>
                <c:pt idx="5783">
                  <c:v>41375</c:v>
                </c:pt>
                <c:pt idx="5784">
                  <c:v>41376</c:v>
                </c:pt>
                <c:pt idx="5785">
                  <c:v>41379</c:v>
                </c:pt>
                <c:pt idx="5786">
                  <c:v>41380</c:v>
                </c:pt>
                <c:pt idx="5787">
                  <c:v>41381</c:v>
                </c:pt>
                <c:pt idx="5788">
                  <c:v>41382</c:v>
                </c:pt>
                <c:pt idx="5789">
                  <c:v>41386</c:v>
                </c:pt>
                <c:pt idx="5790">
                  <c:v>41387</c:v>
                </c:pt>
                <c:pt idx="5791">
                  <c:v>41389</c:v>
                </c:pt>
                <c:pt idx="5792">
                  <c:v>41390</c:v>
                </c:pt>
                <c:pt idx="5793">
                  <c:v>41393</c:v>
                </c:pt>
                <c:pt idx="5794">
                  <c:v>41394</c:v>
                </c:pt>
                <c:pt idx="5795">
                  <c:v>41396</c:v>
                </c:pt>
                <c:pt idx="5796">
                  <c:v>41397</c:v>
                </c:pt>
                <c:pt idx="5797">
                  <c:v>41400</c:v>
                </c:pt>
                <c:pt idx="5798">
                  <c:v>41401</c:v>
                </c:pt>
                <c:pt idx="5799">
                  <c:v>41402</c:v>
                </c:pt>
                <c:pt idx="5800">
                  <c:v>41403</c:v>
                </c:pt>
                <c:pt idx="5801">
                  <c:v>41404</c:v>
                </c:pt>
                <c:pt idx="5802">
                  <c:v>41405</c:v>
                </c:pt>
                <c:pt idx="5803">
                  <c:v>41407</c:v>
                </c:pt>
                <c:pt idx="5804">
                  <c:v>41408</c:v>
                </c:pt>
                <c:pt idx="5805">
                  <c:v>41409</c:v>
                </c:pt>
                <c:pt idx="5806">
                  <c:v>41410</c:v>
                </c:pt>
                <c:pt idx="5807">
                  <c:v>41411</c:v>
                </c:pt>
                <c:pt idx="5808">
                  <c:v>41414</c:v>
                </c:pt>
                <c:pt idx="5809">
                  <c:v>41415</c:v>
                </c:pt>
                <c:pt idx="5810">
                  <c:v>41416</c:v>
                </c:pt>
                <c:pt idx="5811">
                  <c:v>41417</c:v>
                </c:pt>
                <c:pt idx="5812">
                  <c:v>41418</c:v>
                </c:pt>
                <c:pt idx="5813">
                  <c:v>41421</c:v>
                </c:pt>
                <c:pt idx="5814">
                  <c:v>41422</c:v>
                </c:pt>
                <c:pt idx="5815">
                  <c:v>41423</c:v>
                </c:pt>
                <c:pt idx="5816">
                  <c:v>41424</c:v>
                </c:pt>
                <c:pt idx="5817">
                  <c:v>41425</c:v>
                </c:pt>
                <c:pt idx="5818">
                  <c:v>41428</c:v>
                </c:pt>
                <c:pt idx="5819">
                  <c:v>41429</c:v>
                </c:pt>
                <c:pt idx="5820">
                  <c:v>41430</c:v>
                </c:pt>
                <c:pt idx="5821">
                  <c:v>41431</c:v>
                </c:pt>
                <c:pt idx="5822">
                  <c:v>41432</c:v>
                </c:pt>
                <c:pt idx="5823">
                  <c:v>41435</c:v>
                </c:pt>
                <c:pt idx="5824">
                  <c:v>41436</c:v>
                </c:pt>
                <c:pt idx="5825">
                  <c:v>41437</c:v>
                </c:pt>
                <c:pt idx="5826">
                  <c:v>41438</c:v>
                </c:pt>
                <c:pt idx="5827">
                  <c:v>41439</c:v>
                </c:pt>
                <c:pt idx="5828">
                  <c:v>41442</c:v>
                </c:pt>
                <c:pt idx="5829">
                  <c:v>41443</c:v>
                </c:pt>
                <c:pt idx="5830">
                  <c:v>41444</c:v>
                </c:pt>
                <c:pt idx="5831">
                  <c:v>41445</c:v>
                </c:pt>
                <c:pt idx="5832">
                  <c:v>41446</c:v>
                </c:pt>
                <c:pt idx="5833">
                  <c:v>41449</c:v>
                </c:pt>
                <c:pt idx="5834">
                  <c:v>41450</c:v>
                </c:pt>
                <c:pt idx="5835">
                  <c:v>41451</c:v>
                </c:pt>
                <c:pt idx="5836">
                  <c:v>41452</c:v>
                </c:pt>
                <c:pt idx="5837">
                  <c:v>41453</c:v>
                </c:pt>
                <c:pt idx="5838">
                  <c:v>41456</c:v>
                </c:pt>
                <c:pt idx="5839">
                  <c:v>41457</c:v>
                </c:pt>
                <c:pt idx="5840">
                  <c:v>41458</c:v>
                </c:pt>
                <c:pt idx="5841">
                  <c:v>41459</c:v>
                </c:pt>
                <c:pt idx="5842">
                  <c:v>41460</c:v>
                </c:pt>
                <c:pt idx="5843">
                  <c:v>41463</c:v>
                </c:pt>
                <c:pt idx="5844">
                  <c:v>41464</c:v>
                </c:pt>
                <c:pt idx="5845">
                  <c:v>41465</c:v>
                </c:pt>
                <c:pt idx="5846">
                  <c:v>41466</c:v>
                </c:pt>
                <c:pt idx="5847">
                  <c:v>41467</c:v>
                </c:pt>
                <c:pt idx="5848">
                  <c:v>41470</c:v>
                </c:pt>
                <c:pt idx="5849">
                  <c:v>41471</c:v>
                </c:pt>
                <c:pt idx="5850">
                  <c:v>41472</c:v>
                </c:pt>
                <c:pt idx="5851">
                  <c:v>41473</c:v>
                </c:pt>
                <c:pt idx="5852">
                  <c:v>41474</c:v>
                </c:pt>
                <c:pt idx="5853">
                  <c:v>41477</c:v>
                </c:pt>
                <c:pt idx="5854">
                  <c:v>41478</c:v>
                </c:pt>
                <c:pt idx="5855">
                  <c:v>41479</c:v>
                </c:pt>
                <c:pt idx="5856">
                  <c:v>41480</c:v>
                </c:pt>
                <c:pt idx="5857">
                  <c:v>41481</c:v>
                </c:pt>
                <c:pt idx="5858">
                  <c:v>41484</c:v>
                </c:pt>
                <c:pt idx="5859">
                  <c:v>41485</c:v>
                </c:pt>
                <c:pt idx="5860">
                  <c:v>41486</c:v>
                </c:pt>
                <c:pt idx="5861">
                  <c:v>41487</c:v>
                </c:pt>
                <c:pt idx="5862">
                  <c:v>41488</c:v>
                </c:pt>
                <c:pt idx="5863">
                  <c:v>41491</c:v>
                </c:pt>
                <c:pt idx="5864">
                  <c:v>41492</c:v>
                </c:pt>
                <c:pt idx="5865">
                  <c:v>41493</c:v>
                </c:pt>
                <c:pt idx="5866">
                  <c:v>41494</c:v>
                </c:pt>
                <c:pt idx="5867">
                  <c:v>41498</c:v>
                </c:pt>
                <c:pt idx="5868">
                  <c:v>41499</c:v>
                </c:pt>
                <c:pt idx="5869">
                  <c:v>41500</c:v>
                </c:pt>
                <c:pt idx="5870">
                  <c:v>41502</c:v>
                </c:pt>
                <c:pt idx="5871">
                  <c:v>41505</c:v>
                </c:pt>
                <c:pt idx="5872">
                  <c:v>41506</c:v>
                </c:pt>
                <c:pt idx="5873">
                  <c:v>41507</c:v>
                </c:pt>
                <c:pt idx="5874">
                  <c:v>41508</c:v>
                </c:pt>
                <c:pt idx="5875">
                  <c:v>41509</c:v>
                </c:pt>
                <c:pt idx="5876">
                  <c:v>41512</c:v>
                </c:pt>
                <c:pt idx="5877">
                  <c:v>41513</c:v>
                </c:pt>
                <c:pt idx="5878">
                  <c:v>41514</c:v>
                </c:pt>
                <c:pt idx="5879">
                  <c:v>41515</c:v>
                </c:pt>
                <c:pt idx="5880">
                  <c:v>41516</c:v>
                </c:pt>
                <c:pt idx="5881">
                  <c:v>41519</c:v>
                </c:pt>
                <c:pt idx="5882">
                  <c:v>41520</c:v>
                </c:pt>
                <c:pt idx="5883">
                  <c:v>41521</c:v>
                </c:pt>
                <c:pt idx="5884">
                  <c:v>41522</c:v>
                </c:pt>
                <c:pt idx="5885">
                  <c:v>41523</c:v>
                </c:pt>
                <c:pt idx="5886">
                  <c:v>41527</c:v>
                </c:pt>
                <c:pt idx="5887">
                  <c:v>41528</c:v>
                </c:pt>
                <c:pt idx="5888">
                  <c:v>41529</c:v>
                </c:pt>
                <c:pt idx="5889">
                  <c:v>41530</c:v>
                </c:pt>
                <c:pt idx="5890">
                  <c:v>41533</c:v>
                </c:pt>
                <c:pt idx="5891">
                  <c:v>41534</c:v>
                </c:pt>
                <c:pt idx="5892">
                  <c:v>41535</c:v>
                </c:pt>
                <c:pt idx="5893">
                  <c:v>41536</c:v>
                </c:pt>
                <c:pt idx="5894">
                  <c:v>41537</c:v>
                </c:pt>
                <c:pt idx="5895">
                  <c:v>41540</c:v>
                </c:pt>
                <c:pt idx="5896">
                  <c:v>41541</c:v>
                </c:pt>
                <c:pt idx="5897">
                  <c:v>41542</c:v>
                </c:pt>
                <c:pt idx="5898">
                  <c:v>41543</c:v>
                </c:pt>
                <c:pt idx="5899">
                  <c:v>41544</c:v>
                </c:pt>
                <c:pt idx="5900">
                  <c:v>41547</c:v>
                </c:pt>
                <c:pt idx="5901">
                  <c:v>41548</c:v>
                </c:pt>
                <c:pt idx="5902">
                  <c:v>41550</c:v>
                </c:pt>
                <c:pt idx="5903">
                  <c:v>41551</c:v>
                </c:pt>
                <c:pt idx="5904">
                  <c:v>41554</c:v>
                </c:pt>
                <c:pt idx="5905">
                  <c:v>41555</c:v>
                </c:pt>
                <c:pt idx="5906">
                  <c:v>41556</c:v>
                </c:pt>
                <c:pt idx="5907">
                  <c:v>41557</c:v>
                </c:pt>
                <c:pt idx="5908">
                  <c:v>41558</c:v>
                </c:pt>
                <c:pt idx="5909">
                  <c:v>41561</c:v>
                </c:pt>
                <c:pt idx="5910">
                  <c:v>41562</c:v>
                </c:pt>
                <c:pt idx="5911">
                  <c:v>41564</c:v>
                </c:pt>
                <c:pt idx="5912">
                  <c:v>41565</c:v>
                </c:pt>
                <c:pt idx="5913">
                  <c:v>41568</c:v>
                </c:pt>
                <c:pt idx="5914">
                  <c:v>41569</c:v>
                </c:pt>
                <c:pt idx="5915">
                  <c:v>41570</c:v>
                </c:pt>
                <c:pt idx="5916">
                  <c:v>41571</c:v>
                </c:pt>
                <c:pt idx="5917">
                  <c:v>41572</c:v>
                </c:pt>
                <c:pt idx="5918">
                  <c:v>41575</c:v>
                </c:pt>
                <c:pt idx="5919">
                  <c:v>41576</c:v>
                </c:pt>
                <c:pt idx="5920">
                  <c:v>41577</c:v>
                </c:pt>
                <c:pt idx="5921">
                  <c:v>41578</c:v>
                </c:pt>
                <c:pt idx="5922">
                  <c:v>41579</c:v>
                </c:pt>
                <c:pt idx="5923">
                  <c:v>41581</c:v>
                </c:pt>
                <c:pt idx="5924">
                  <c:v>41583</c:v>
                </c:pt>
                <c:pt idx="5925">
                  <c:v>41584</c:v>
                </c:pt>
                <c:pt idx="5926">
                  <c:v>41585</c:v>
                </c:pt>
                <c:pt idx="5927">
                  <c:v>41586</c:v>
                </c:pt>
                <c:pt idx="5928">
                  <c:v>41589</c:v>
                </c:pt>
                <c:pt idx="5929">
                  <c:v>41590</c:v>
                </c:pt>
                <c:pt idx="5930">
                  <c:v>41591</c:v>
                </c:pt>
                <c:pt idx="5931">
                  <c:v>41592</c:v>
                </c:pt>
                <c:pt idx="5932">
                  <c:v>41596</c:v>
                </c:pt>
                <c:pt idx="5933">
                  <c:v>41597</c:v>
                </c:pt>
                <c:pt idx="5934">
                  <c:v>41598</c:v>
                </c:pt>
                <c:pt idx="5935">
                  <c:v>41599</c:v>
                </c:pt>
                <c:pt idx="5936">
                  <c:v>41600</c:v>
                </c:pt>
                <c:pt idx="5937">
                  <c:v>41603</c:v>
                </c:pt>
                <c:pt idx="5938">
                  <c:v>41604</c:v>
                </c:pt>
                <c:pt idx="5939">
                  <c:v>41605</c:v>
                </c:pt>
                <c:pt idx="5940">
                  <c:v>41606</c:v>
                </c:pt>
                <c:pt idx="5941">
                  <c:v>41607</c:v>
                </c:pt>
                <c:pt idx="5942">
                  <c:v>41610</c:v>
                </c:pt>
                <c:pt idx="5943">
                  <c:v>41611</c:v>
                </c:pt>
                <c:pt idx="5944">
                  <c:v>41612</c:v>
                </c:pt>
                <c:pt idx="5945">
                  <c:v>41613</c:v>
                </c:pt>
                <c:pt idx="5946">
                  <c:v>41614</c:v>
                </c:pt>
                <c:pt idx="5947">
                  <c:v>41617</c:v>
                </c:pt>
                <c:pt idx="5948">
                  <c:v>41618</c:v>
                </c:pt>
                <c:pt idx="5949">
                  <c:v>41619</c:v>
                </c:pt>
                <c:pt idx="5950">
                  <c:v>41620</c:v>
                </c:pt>
                <c:pt idx="5951">
                  <c:v>41621</c:v>
                </c:pt>
                <c:pt idx="5952">
                  <c:v>41624</c:v>
                </c:pt>
                <c:pt idx="5953">
                  <c:v>41625</c:v>
                </c:pt>
                <c:pt idx="5954">
                  <c:v>41626</c:v>
                </c:pt>
                <c:pt idx="5955">
                  <c:v>41627</c:v>
                </c:pt>
                <c:pt idx="5956">
                  <c:v>41628</c:v>
                </c:pt>
                <c:pt idx="5957">
                  <c:v>41631</c:v>
                </c:pt>
                <c:pt idx="5958">
                  <c:v>41632</c:v>
                </c:pt>
                <c:pt idx="5959">
                  <c:v>41634</c:v>
                </c:pt>
                <c:pt idx="5960">
                  <c:v>41635</c:v>
                </c:pt>
                <c:pt idx="5961">
                  <c:v>41638</c:v>
                </c:pt>
                <c:pt idx="5962">
                  <c:v>41639</c:v>
                </c:pt>
                <c:pt idx="5963">
                  <c:v>41640</c:v>
                </c:pt>
                <c:pt idx="5964">
                  <c:v>41641</c:v>
                </c:pt>
                <c:pt idx="5965">
                  <c:v>41642</c:v>
                </c:pt>
                <c:pt idx="5966">
                  <c:v>41645</c:v>
                </c:pt>
                <c:pt idx="5967">
                  <c:v>41646</c:v>
                </c:pt>
                <c:pt idx="5968">
                  <c:v>41647</c:v>
                </c:pt>
                <c:pt idx="5969">
                  <c:v>41648</c:v>
                </c:pt>
                <c:pt idx="5970">
                  <c:v>41649</c:v>
                </c:pt>
                <c:pt idx="5971">
                  <c:v>41652</c:v>
                </c:pt>
                <c:pt idx="5972">
                  <c:v>41653</c:v>
                </c:pt>
                <c:pt idx="5973">
                  <c:v>41654</c:v>
                </c:pt>
                <c:pt idx="5974">
                  <c:v>41655</c:v>
                </c:pt>
                <c:pt idx="5975">
                  <c:v>41656</c:v>
                </c:pt>
                <c:pt idx="5976">
                  <c:v>41659</c:v>
                </c:pt>
                <c:pt idx="5977">
                  <c:v>41660</c:v>
                </c:pt>
                <c:pt idx="5978">
                  <c:v>41661</c:v>
                </c:pt>
                <c:pt idx="5979">
                  <c:v>41662</c:v>
                </c:pt>
                <c:pt idx="5980">
                  <c:v>41663</c:v>
                </c:pt>
                <c:pt idx="5981">
                  <c:v>41666</c:v>
                </c:pt>
                <c:pt idx="5982">
                  <c:v>41667</c:v>
                </c:pt>
                <c:pt idx="5983">
                  <c:v>41668</c:v>
                </c:pt>
                <c:pt idx="5984">
                  <c:v>41669</c:v>
                </c:pt>
                <c:pt idx="5985">
                  <c:v>41670</c:v>
                </c:pt>
                <c:pt idx="5986">
                  <c:v>41673</c:v>
                </c:pt>
                <c:pt idx="5987">
                  <c:v>41674</c:v>
                </c:pt>
                <c:pt idx="5988">
                  <c:v>41675</c:v>
                </c:pt>
                <c:pt idx="5989">
                  <c:v>41676</c:v>
                </c:pt>
                <c:pt idx="5990">
                  <c:v>41677</c:v>
                </c:pt>
                <c:pt idx="5991">
                  <c:v>41680</c:v>
                </c:pt>
                <c:pt idx="5992">
                  <c:v>41681</c:v>
                </c:pt>
                <c:pt idx="5993">
                  <c:v>41682</c:v>
                </c:pt>
                <c:pt idx="5994">
                  <c:v>41683</c:v>
                </c:pt>
                <c:pt idx="5995">
                  <c:v>41684</c:v>
                </c:pt>
                <c:pt idx="5996">
                  <c:v>41687</c:v>
                </c:pt>
                <c:pt idx="5997">
                  <c:v>41688</c:v>
                </c:pt>
                <c:pt idx="5998">
                  <c:v>41689</c:v>
                </c:pt>
                <c:pt idx="5999">
                  <c:v>41690</c:v>
                </c:pt>
                <c:pt idx="6000">
                  <c:v>41691</c:v>
                </c:pt>
                <c:pt idx="6001">
                  <c:v>41694</c:v>
                </c:pt>
                <c:pt idx="6002">
                  <c:v>41695</c:v>
                </c:pt>
                <c:pt idx="6003">
                  <c:v>41696</c:v>
                </c:pt>
                <c:pt idx="6004">
                  <c:v>41698</c:v>
                </c:pt>
                <c:pt idx="6005">
                  <c:v>41701</c:v>
                </c:pt>
                <c:pt idx="6006">
                  <c:v>41702</c:v>
                </c:pt>
                <c:pt idx="6007">
                  <c:v>41703</c:v>
                </c:pt>
                <c:pt idx="6008">
                  <c:v>41704</c:v>
                </c:pt>
                <c:pt idx="6009">
                  <c:v>41705</c:v>
                </c:pt>
                <c:pt idx="6010">
                  <c:v>41708</c:v>
                </c:pt>
                <c:pt idx="6011">
                  <c:v>41709</c:v>
                </c:pt>
                <c:pt idx="6012">
                  <c:v>41710</c:v>
                </c:pt>
                <c:pt idx="6013">
                  <c:v>41711</c:v>
                </c:pt>
                <c:pt idx="6014">
                  <c:v>41712</c:v>
                </c:pt>
                <c:pt idx="6015">
                  <c:v>41716</c:v>
                </c:pt>
                <c:pt idx="6016">
                  <c:v>41717</c:v>
                </c:pt>
                <c:pt idx="6017">
                  <c:v>41718</c:v>
                </c:pt>
                <c:pt idx="6018">
                  <c:v>41719</c:v>
                </c:pt>
                <c:pt idx="6019">
                  <c:v>41720</c:v>
                </c:pt>
                <c:pt idx="6020">
                  <c:v>41722</c:v>
                </c:pt>
                <c:pt idx="6021">
                  <c:v>41723</c:v>
                </c:pt>
                <c:pt idx="6022">
                  <c:v>41724</c:v>
                </c:pt>
                <c:pt idx="6023">
                  <c:v>41725</c:v>
                </c:pt>
                <c:pt idx="6024">
                  <c:v>41726</c:v>
                </c:pt>
                <c:pt idx="6025">
                  <c:v>41729</c:v>
                </c:pt>
                <c:pt idx="6026">
                  <c:v>41730</c:v>
                </c:pt>
                <c:pt idx="6027">
                  <c:v>41731</c:v>
                </c:pt>
                <c:pt idx="6028">
                  <c:v>41732</c:v>
                </c:pt>
                <c:pt idx="6029">
                  <c:v>41733</c:v>
                </c:pt>
                <c:pt idx="6030">
                  <c:v>41736</c:v>
                </c:pt>
                <c:pt idx="6031">
                  <c:v>41738</c:v>
                </c:pt>
                <c:pt idx="6032">
                  <c:v>41739</c:v>
                </c:pt>
                <c:pt idx="6033">
                  <c:v>41740</c:v>
                </c:pt>
                <c:pt idx="6034">
                  <c:v>41744</c:v>
                </c:pt>
                <c:pt idx="6035">
                  <c:v>41745</c:v>
                </c:pt>
                <c:pt idx="6036">
                  <c:v>41746</c:v>
                </c:pt>
                <c:pt idx="6037">
                  <c:v>41750</c:v>
                </c:pt>
                <c:pt idx="6038">
                  <c:v>41751</c:v>
                </c:pt>
                <c:pt idx="6039">
                  <c:v>41752</c:v>
                </c:pt>
                <c:pt idx="6040">
                  <c:v>41754</c:v>
                </c:pt>
                <c:pt idx="6041">
                  <c:v>41757</c:v>
                </c:pt>
                <c:pt idx="6042">
                  <c:v>41758</c:v>
                </c:pt>
                <c:pt idx="6043">
                  <c:v>41759</c:v>
                </c:pt>
                <c:pt idx="6044">
                  <c:v>41761</c:v>
                </c:pt>
                <c:pt idx="6045">
                  <c:v>41764</c:v>
                </c:pt>
                <c:pt idx="6046">
                  <c:v>41765</c:v>
                </c:pt>
                <c:pt idx="6047">
                  <c:v>41766</c:v>
                </c:pt>
                <c:pt idx="6048">
                  <c:v>41767</c:v>
                </c:pt>
                <c:pt idx="6049">
                  <c:v>41768</c:v>
                </c:pt>
                <c:pt idx="6050">
                  <c:v>41771</c:v>
                </c:pt>
                <c:pt idx="6051">
                  <c:v>41772</c:v>
                </c:pt>
                <c:pt idx="6052">
                  <c:v>41773</c:v>
                </c:pt>
                <c:pt idx="6053">
                  <c:v>41774</c:v>
                </c:pt>
                <c:pt idx="6054">
                  <c:v>41775</c:v>
                </c:pt>
                <c:pt idx="6055">
                  <c:v>41778</c:v>
                </c:pt>
                <c:pt idx="6056">
                  <c:v>41779</c:v>
                </c:pt>
                <c:pt idx="6057">
                  <c:v>41780</c:v>
                </c:pt>
                <c:pt idx="6058">
                  <c:v>41781</c:v>
                </c:pt>
                <c:pt idx="6059">
                  <c:v>41782</c:v>
                </c:pt>
                <c:pt idx="6060">
                  <c:v>41785</c:v>
                </c:pt>
                <c:pt idx="6061">
                  <c:v>41786</c:v>
                </c:pt>
                <c:pt idx="6062">
                  <c:v>41787</c:v>
                </c:pt>
                <c:pt idx="6063">
                  <c:v>41788</c:v>
                </c:pt>
                <c:pt idx="6064">
                  <c:v>41789</c:v>
                </c:pt>
                <c:pt idx="6065">
                  <c:v>41792</c:v>
                </c:pt>
                <c:pt idx="6066">
                  <c:v>41793</c:v>
                </c:pt>
                <c:pt idx="6067">
                  <c:v>41794</c:v>
                </c:pt>
                <c:pt idx="6068">
                  <c:v>41795</c:v>
                </c:pt>
                <c:pt idx="6069">
                  <c:v>41796</c:v>
                </c:pt>
                <c:pt idx="6070">
                  <c:v>41799</c:v>
                </c:pt>
                <c:pt idx="6071">
                  <c:v>41800</c:v>
                </c:pt>
                <c:pt idx="6072">
                  <c:v>41801</c:v>
                </c:pt>
                <c:pt idx="6073">
                  <c:v>41802</c:v>
                </c:pt>
                <c:pt idx="6074">
                  <c:v>41803</c:v>
                </c:pt>
                <c:pt idx="6075">
                  <c:v>41806</c:v>
                </c:pt>
                <c:pt idx="6076">
                  <c:v>41807</c:v>
                </c:pt>
                <c:pt idx="6077">
                  <c:v>41808</c:v>
                </c:pt>
                <c:pt idx="6078">
                  <c:v>41809</c:v>
                </c:pt>
                <c:pt idx="6079">
                  <c:v>41810</c:v>
                </c:pt>
                <c:pt idx="6080">
                  <c:v>41813</c:v>
                </c:pt>
                <c:pt idx="6081">
                  <c:v>41814</c:v>
                </c:pt>
                <c:pt idx="6082">
                  <c:v>41815</c:v>
                </c:pt>
                <c:pt idx="6083">
                  <c:v>41816</c:v>
                </c:pt>
                <c:pt idx="6084">
                  <c:v>41817</c:v>
                </c:pt>
                <c:pt idx="6085">
                  <c:v>41820</c:v>
                </c:pt>
                <c:pt idx="6086">
                  <c:v>41821</c:v>
                </c:pt>
                <c:pt idx="6087">
                  <c:v>41822</c:v>
                </c:pt>
                <c:pt idx="6088">
                  <c:v>41823</c:v>
                </c:pt>
                <c:pt idx="6089">
                  <c:v>41824</c:v>
                </c:pt>
                <c:pt idx="6090">
                  <c:v>41827</c:v>
                </c:pt>
                <c:pt idx="6091">
                  <c:v>41828</c:v>
                </c:pt>
                <c:pt idx="6092">
                  <c:v>41829</c:v>
                </c:pt>
                <c:pt idx="6093">
                  <c:v>41830</c:v>
                </c:pt>
                <c:pt idx="6094">
                  <c:v>41831</c:v>
                </c:pt>
                <c:pt idx="6095">
                  <c:v>41834</c:v>
                </c:pt>
                <c:pt idx="6096">
                  <c:v>41835</c:v>
                </c:pt>
                <c:pt idx="6097">
                  <c:v>41836</c:v>
                </c:pt>
                <c:pt idx="6098">
                  <c:v>41837</c:v>
                </c:pt>
                <c:pt idx="6099">
                  <c:v>41838</c:v>
                </c:pt>
                <c:pt idx="6100">
                  <c:v>41841</c:v>
                </c:pt>
                <c:pt idx="6101">
                  <c:v>41842</c:v>
                </c:pt>
                <c:pt idx="6102">
                  <c:v>41843</c:v>
                </c:pt>
                <c:pt idx="6103">
                  <c:v>41844</c:v>
                </c:pt>
                <c:pt idx="6104">
                  <c:v>41845</c:v>
                </c:pt>
                <c:pt idx="6105">
                  <c:v>41848</c:v>
                </c:pt>
                <c:pt idx="6106">
                  <c:v>41850</c:v>
                </c:pt>
                <c:pt idx="6107">
                  <c:v>41851</c:v>
                </c:pt>
                <c:pt idx="6108">
                  <c:v>41852</c:v>
                </c:pt>
                <c:pt idx="6109">
                  <c:v>41855</c:v>
                </c:pt>
                <c:pt idx="6110">
                  <c:v>41856</c:v>
                </c:pt>
                <c:pt idx="6111">
                  <c:v>41857</c:v>
                </c:pt>
                <c:pt idx="6112">
                  <c:v>41858</c:v>
                </c:pt>
                <c:pt idx="6113">
                  <c:v>41859</c:v>
                </c:pt>
                <c:pt idx="6114">
                  <c:v>41862</c:v>
                </c:pt>
                <c:pt idx="6115">
                  <c:v>41863</c:v>
                </c:pt>
                <c:pt idx="6116">
                  <c:v>41864</c:v>
                </c:pt>
                <c:pt idx="6117">
                  <c:v>41865</c:v>
                </c:pt>
                <c:pt idx="6118">
                  <c:v>41869</c:v>
                </c:pt>
                <c:pt idx="6119">
                  <c:v>41870</c:v>
                </c:pt>
                <c:pt idx="6120">
                  <c:v>41871</c:v>
                </c:pt>
                <c:pt idx="6121">
                  <c:v>41872</c:v>
                </c:pt>
                <c:pt idx="6122">
                  <c:v>41873</c:v>
                </c:pt>
                <c:pt idx="6123">
                  <c:v>41876</c:v>
                </c:pt>
                <c:pt idx="6124">
                  <c:v>41877</c:v>
                </c:pt>
                <c:pt idx="6125">
                  <c:v>41878</c:v>
                </c:pt>
                <c:pt idx="6126">
                  <c:v>41879</c:v>
                </c:pt>
                <c:pt idx="6127">
                  <c:v>41883</c:v>
                </c:pt>
                <c:pt idx="6128">
                  <c:v>41884</c:v>
                </c:pt>
                <c:pt idx="6129">
                  <c:v>41885</c:v>
                </c:pt>
                <c:pt idx="6130">
                  <c:v>41886</c:v>
                </c:pt>
                <c:pt idx="6131">
                  <c:v>41887</c:v>
                </c:pt>
                <c:pt idx="6132">
                  <c:v>41890</c:v>
                </c:pt>
                <c:pt idx="6133">
                  <c:v>41891</c:v>
                </c:pt>
                <c:pt idx="6134">
                  <c:v>41892</c:v>
                </c:pt>
                <c:pt idx="6135">
                  <c:v>41893</c:v>
                </c:pt>
                <c:pt idx="6136">
                  <c:v>41894</c:v>
                </c:pt>
                <c:pt idx="6137">
                  <c:v>41897</c:v>
                </c:pt>
                <c:pt idx="6138">
                  <c:v>41898</c:v>
                </c:pt>
                <c:pt idx="6139">
                  <c:v>41899</c:v>
                </c:pt>
                <c:pt idx="6140">
                  <c:v>41900</c:v>
                </c:pt>
                <c:pt idx="6141">
                  <c:v>41901</c:v>
                </c:pt>
                <c:pt idx="6142">
                  <c:v>41904</c:v>
                </c:pt>
                <c:pt idx="6143">
                  <c:v>41905</c:v>
                </c:pt>
                <c:pt idx="6144">
                  <c:v>41906</c:v>
                </c:pt>
                <c:pt idx="6145">
                  <c:v>41907</c:v>
                </c:pt>
                <c:pt idx="6146">
                  <c:v>41908</c:v>
                </c:pt>
                <c:pt idx="6147">
                  <c:v>41911</c:v>
                </c:pt>
                <c:pt idx="6148">
                  <c:v>41912</c:v>
                </c:pt>
                <c:pt idx="6149">
                  <c:v>41913</c:v>
                </c:pt>
                <c:pt idx="6150">
                  <c:v>41919</c:v>
                </c:pt>
                <c:pt idx="6151">
                  <c:v>41920</c:v>
                </c:pt>
                <c:pt idx="6152">
                  <c:v>41921</c:v>
                </c:pt>
                <c:pt idx="6153">
                  <c:v>41922</c:v>
                </c:pt>
                <c:pt idx="6154">
                  <c:v>41925</c:v>
                </c:pt>
                <c:pt idx="6155">
                  <c:v>41926</c:v>
                </c:pt>
                <c:pt idx="6156">
                  <c:v>41928</c:v>
                </c:pt>
                <c:pt idx="6157">
                  <c:v>41929</c:v>
                </c:pt>
                <c:pt idx="6158">
                  <c:v>41932</c:v>
                </c:pt>
                <c:pt idx="6159">
                  <c:v>41933</c:v>
                </c:pt>
                <c:pt idx="6160">
                  <c:v>41934</c:v>
                </c:pt>
                <c:pt idx="6161">
                  <c:v>41935</c:v>
                </c:pt>
                <c:pt idx="6162">
                  <c:v>41939</c:v>
                </c:pt>
                <c:pt idx="6163">
                  <c:v>41940</c:v>
                </c:pt>
                <c:pt idx="6164">
                  <c:v>41941</c:v>
                </c:pt>
                <c:pt idx="6165">
                  <c:v>41942</c:v>
                </c:pt>
                <c:pt idx="6166">
                  <c:v>41943</c:v>
                </c:pt>
                <c:pt idx="6167">
                  <c:v>41946</c:v>
                </c:pt>
                <c:pt idx="6168">
                  <c:v>41948</c:v>
                </c:pt>
                <c:pt idx="6169">
                  <c:v>41950</c:v>
                </c:pt>
                <c:pt idx="6170">
                  <c:v>41953</c:v>
                </c:pt>
                <c:pt idx="6171">
                  <c:v>41954</c:v>
                </c:pt>
                <c:pt idx="6172">
                  <c:v>41955</c:v>
                </c:pt>
                <c:pt idx="6173">
                  <c:v>41956</c:v>
                </c:pt>
                <c:pt idx="6174">
                  <c:v>41957</c:v>
                </c:pt>
                <c:pt idx="6175">
                  <c:v>41960</c:v>
                </c:pt>
                <c:pt idx="6176">
                  <c:v>41961</c:v>
                </c:pt>
                <c:pt idx="6177">
                  <c:v>41962</c:v>
                </c:pt>
                <c:pt idx="6178">
                  <c:v>41963</c:v>
                </c:pt>
                <c:pt idx="6179">
                  <c:v>41964</c:v>
                </c:pt>
                <c:pt idx="6180">
                  <c:v>41967</c:v>
                </c:pt>
                <c:pt idx="6181">
                  <c:v>41968</c:v>
                </c:pt>
                <c:pt idx="6182">
                  <c:v>41969</c:v>
                </c:pt>
                <c:pt idx="6183">
                  <c:v>41970</c:v>
                </c:pt>
                <c:pt idx="6184">
                  <c:v>41971</c:v>
                </c:pt>
                <c:pt idx="6185">
                  <c:v>41974</c:v>
                </c:pt>
                <c:pt idx="6186">
                  <c:v>41975</c:v>
                </c:pt>
                <c:pt idx="6187">
                  <c:v>41976</c:v>
                </c:pt>
                <c:pt idx="6188">
                  <c:v>41977</c:v>
                </c:pt>
                <c:pt idx="6189">
                  <c:v>41978</c:v>
                </c:pt>
                <c:pt idx="6190">
                  <c:v>41981</c:v>
                </c:pt>
                <c:pt idx="6191">
                  <c:v>41982</c:v>
                </c:pt>
                <c:pt idx="6192">
                  <c:v>41983</c:v>
                </c:pt>
                <c:pt idx="6193">
                  <c:v>41984</c:v>
                </c:pt>
                <c:pt idx="6194">
                  <c:v>41985</c:v>
                </c:pt>
                <c:pt idx="6195">
                  <c:v>41988</c:v>
                </c:pt>
                <c:pt idx="6196">
                  <c:v>41989</c:v>
                </c:pt>
                <c:pt idx="6197">
                  <c:v>41990</c:v>
                </c:pt>
                <c:pt idx="6198">
                  <c:v>41991</c:v>
                </c:pt>
                <c:pt idx="6199">
                  <c:v>41992</c:v>
                </c:pt>
                <c:pt idx="6200">
                  <c:v>41995</c:v>
                </c:pt>
                <c:pt idx="6201">
                  <c:v>41996</c:v>
                </c:pt>
                <c:pt idx="6202">
                  <c:v>41997</c:v>
                </c:pt>
                <c:pt idx="6203">
                  <c:v>41999</c:v>
                </c:pt>
                <c:pt idx="6204">
                  <c:v>42002</c:v>
                </c:pt>
                <c:pt idx="6205">
                  <c:v>42003</c:v>
                </c:pt>
                <c:pt idx="6206">
                  <c:v>42004</c:v>
                </c:pt>
                <c:pt idx="6207">
                  <c:v>42005</c:v>
                </c:pt>
                <c:pt idx="6208">
                  <c:v>42006</c:v>
                </c:pt>
                <c:pt idx="6209">
                  <c:v>42009</c:v>
                </c:pt>
                <c:pt idx="6210">
                  <c:v>42010</c:v>
                </c:pt>
                <c:pt idx="6211">
                  <c:v>42011</c:v>
                </c:pt>
                <c:pt idx="6212">
                  <c:v>42012</c:v>
                </c:pt>
                <c:pt idx="6213">
                  <c:v>42013</c:v>
                </c:pt>
                <c:pt idx="6214">
                  <c:v>42016</c:v>
                </c:pt>
                <c:pt idx="6215">
                  <c:v>42017</c:v>
                </c:pt>
                <c:pt idx="6216">
                  <c:v>42018</c:v>
                </c:pt>
                <c:pt idx="6217">
                  <c:v>42019</c:v>
                </c:pt>
                <c:pt idx="6218">
                  <c:v>42020</c:v>
                </c:pt>
                <c:pt idx="6219">
                  <c:v>42023</c:v>
                </c:pt>
                <c:pt idx="6220">
                  <c:v>42024</c:v>
                </c:pt>
                <c:pt idx="6221">
                  <c:v>42025</c:v>
                </c:pt>
                <c:pt idx="6222">
                  <c:v>42026</c:v>
                </c:pt>
                <c:pt idx="6223">
                  <c:v>42027</c:v>
                </c:pt>
                <c:pt idx="6224">
                  <c:v>42031</c:v>
                </c:pt>
                <c:pt idx="6225">
                  <c:v>42032</c:v>
                </c:pt>
                <c:pt idx="6226">
                  <c:v>42033</c:v>
                </c:pt>
                <c:pt idx="6227">
                  <c:v>42034</c:v>
                </c:pt>
                <c:pt idx="6228">
                  <c:v>42037</c:v>
                </c:pt>
                <c:pt idx="6229">
                  <c:v>42038</c:v>
                </c:pt>
                <c:pt idx="6230">
                  <c:v>42039</c:v>
                </c:pt>
                <c:pt idx="6231">
                  <c:v>42040</c:v>
                </c:pt>
                <c:pt idx="6232">
                  <c:v>42041</c:v>
                </c:pt>
                <c:pt idx="6233">
                  <c:v>42044</c:v>
                </c:pt>
                <c:pt idx="6234">
                  <c:v>42045</c:v>
                </c:pt>
                <c:pt idx="6235">
                  <c:v>42046</c:v>
                </c:pt>
                <c:pt idx="6236">
                  <c:v>42047</c:v>
                </c:pt>
                <c:pt idx="6237">
                  <c:v>42048</c:v>
                </c:pt>
                <c:pt idx="6238">
                  <c:v>42051</c:v>
                </c:pt>
                <c:pt idx="6239">
                  <c:v>42053</c:v>
                </c:pt>
                <c:pt idx="6240">
                  <c:v>42054</c:v>
                </c:pt>
                <c:pt idx="6241">
                  <c:v>42055</c:v>
                </c:pt>
                <c:pt idx="6242">
                  <c:v>42058</c:v>
                </c:pt>
                <c:pt idx="6243">
                  <c:v>42059</c:v>
                </c:pt>
                <c:pt idx="6244">
                  <c:v>42060</c:v>
                </c:pt>
                <c:pt idx="6245">
                  <c:v>42061</c:v>
                </c:pt>
                <c:pt idx="6246">
                  <c:v>42062</c:v>
                </c:pt>
                <c:pt idx="6247">
                  <c:v>42063</c:v>
                </c:pt>
                <c:pt idx="6248">
                  <c:v>42065</c:v>
                </c:pt>
                <c:pt idx="6249">
                  <c:v>42066</c:v>
                </c:pt>
                <c:pt idx="6250">
                  <c:v>42067</c:v>
                </c:pt>
                <c:pt idx="6251">
                  <c:v>42068</c:v>
                </c:pt>
                <c:pt idx="6252">
                  <c:v>42072</c:v>
                </c:pt>
                <c:pt idx="6253">
                  <c:v>42073</c:v>
                </c:pt>
                <c:pt idx="6254">
                  <c:v>42074</c:v>
                </c:pt>
                <c:pt idx="6255">
                  <c:v>42075</c:v>
                </c:pt>
                <c:pt idx="6256">
                  <c:v>42076</c:v>
                </c:pt>
                <c:pt idx="6257">
                  <c:v>42079</c:v>
                </c:pt>
                <c:pt idx="6258">
                  <c:v>42080</c:v>
                </c:pt>
                <c:pt idx="6259">
                  <c:v>42081</c:v>
                </c:pt>
                <c:pt idx="6260">
                  <c:v>42082</c:v>
                </c:pt>
                <c:pt idx="6261">
                  <c:v>42083</c:v>
                </c:pt>
                <c:pt idx="6262">
                  <c:v>42086</c:v>
                </c:pt>
                <c:pt idx="6263">
                  <c:v>42087</c:v>
                </c:pt>
                <c:pt idx="6264">
                  <c:v>42088</c:v>
                </c:pt>
                <c:pt idx="6265">
                  <c:v>42089</c:v>
                </c:pt>
                <c:pt idx="6266">
                  <c:v>42090</c:v>
                </c:pt>
                <c:pt idx="6267">
                  <c:v>42093</c:v>
                </c:pt>
                <c:pt idx="6268">
                  <c:v>42094</c:v>
                </c:pt>
                <c:pt idx="6269">
                  <c:v>42095</c:v>
                </c:pt>
                <c:pt idx="6270">
                  <c:v>42100</c:v>
                </c:pt>
                <c:pt idx="6271">
                  <c:v>42101</c:v>
                </c:pt>
                <c:pt idx="6272">
                  <c:v>42102</c:v>
                </c:pt>
                <c:pt idx="6273">
                  <c:v>42103</c:v>
                </c:pt>
                <c:pt idx="6274">
                  <c:v>42104</c:v>
                </c:pt>
                <c:pt idx="6275">
                  <c:v>42107</c:v>
                </c:pt>
                <c:pt idx="6276">
                  <c:v>42109</c:v>
                </c:pt>
                <c:pt idx="6277">
                  <c:v>42110</c:v>
                </c:pt>
                <c:pt idx="6278">
                  <c:v>42111</c:v>
                </c:pt>
                <c:pt idx="6279">
                  <c:v>42114</c:v>
                </c:pt>
                <c:pt idx="6280">
                  <c:v>42115</c:v>
                </c:pt>
                <c:pt idx="6281">
                  <c:v>42116</c:v>
                </c:pt>
                <c:pt idx="6282">
                  <c:v>42117</c:v>
                </c:pt>
                <c:pt idx="6283">
                  <c:v>42118</c:v>
                </c:pt>
                <c:pt idx="6284">
                  <c:v>42121</c:v>
                </c:pt>
                <c:pt idx="6285">
                  <c:v>42122</c:v>
                </c:pt>
                <c:pt idx="6286">
                  <c:v>42123</c:v>
                </c:pt>
                <c:pt idx="6287">
                  <c:v>42124</c:v>
                </c:pt>
                <c:pt idx="6288">
                  <c:v>42128</c:v>
                </c:pt>
                <c:pt idx="6289">
                  <c:v>42129</c:v>
                </c:pt>
                <c:pt idx="6290">
                  <c:v>42130</c:v>
                </c:pt>
                <c:pt idx="6291">
                  <c:v>42131</c:v>
                </c:pt>
                <c:pt idx="6292">
                  <c:v>42132</c:v>
                </c:pt>
                <c:pt idx="6293">
                  <c:v>42135</c:v>
                </c:pt>
                <c:pt idx="6294">
                  <c:v>42136</c:v>
                </c:pt>
                <c:pt idx="6295">
                  <c:v>42137</c:v>
                </c:pt>
                <c:pt idx="6296">
                  <c:v>42138</c:v>
                </c:pt>
                <c:pt idx="6297">
                  <c:v>42139</c:v>
                </c:pt>
                <c:pt idx="6298">
                  <c:v>42142</c:v>
                </c:pt>
                <c:pt idx="6299">
                  <c:v>42143</c:v>
                </c:pt>
                <c:pt idx="6300">
                  <c:v>42144</c:v>
                </c:pt>
                <c:pt idx="6301">
                  <c:v>42145</c:v>
                </c:pt>
                <c:pt idx="6302">
                  <c:v>42146</c:v>
                </c:pt>
                <c:pt idx="6303">
                  <c:v>42149</c:v>
                </c:pt>
                <c:pt idx="6304">
                  <c:v>42150</c:v>
                </c:pt>
                <c:pt idx="6305">
                  <c:v>42151</c:v>
                </c:pt>
                <c:pt idx="6306">
                  <c:v>42152</c:v>
                </c:pt>
                <c:pt idx="6307">
                  <c:v>42153</c:v>
                </c:pt>
                <c:pt idx="6308">
                  <c:v>42156</c:v>
                </c:pt>
                <c:pt idx="6309">
                  <c:v>42157</c:v>
                </c:pt>
                <c:pt idx="6310">
                  <c:v>42158</c:v>
                </c:pt>
                <c:pt idx="6311">
                  <c:v>42159</c:v>
                </c:pt>
                <c:pt idx="6312">
                  <c:v>42160</c:v>
                </c:pt>
                <c:pt idx="6313">
                  <c:v>42163</c:v>
                </c:pt>
                <c:pt idx="6314">
                  <c:v>42164</c:v>
                </c:pt>
                <c:pt idx="6315">
                  <c:v>42165</c:v>
                </c:pt>
                <c:pt idx="6316">
                  <c:v>42166</c:v>
                </c:pt>
                <c:pt idx="6317">
                  <c:v>42167</c:v>
                </c:pt>
                <c:pt idx="6318">
                  <c:v>42170</c:v>
                </c:pt>
                <c:pt idx="6319">
                  <c:v>42171</c:v>
                </c:pt>
                <c:pt idx="6320">
                  <c:v>42172</c:v>
                </c:pt>
                <c:pt idx="6321">
                  <c:v>42173</c:v>
                </c:pt>
                <c:pt idx="6322">
                  <c:v>42174</c:v>
                </c:pt>
                <c:pt idx="6323">
                  <c:v>42177</c:v>
                </c:pt>
                <c:pt idx="6324">
                  <c:v>42178</c:v>
                </c:pt>
                <c:pt idx="6325">
                  <c:v>42179</c:v>
                </c:pt>
                <c:pt idx="6326">
                  <c:v>42180</c:v>
                </c:pt>
                <c:pt idx="6327">
                  <c:v>42181</c:v>
                </c:pt>
                <c:pt idx="6328">
                  <c:v>42184</c:v>
                </c:pt>
                <c:pt idx="6329">
                  <c:v>42185</c:v>
                </c:pt>
                <c:pt idx="6330">
                  <c:v>42186</c:v>
                </c:pt>
                <c:pt idx="6331">
                  <c:v>42187</c:v>
                </c:pt>
                <c:pt idx="6332">
                  <c:v>42188</c:v>
                </c:pt>
                <c:pt idx="6333">
                  <c:v>42191</c:v>
                </c:pt>
                <c:pt idx="6334">
                  <c:v>42192</c:v>
                </c:pt>
                <c:pt idx="6335">
                  <c:v>42193</c:v>
                </c:pt>
                <c:pt idx="6336">
                  <c:v>42194</c:v>
                </c:pt>
                <c:pt idx="6337">
                  <c:v>42195</c:v>
                </c:pt>
                <c:pt idx="6338">
                  <c:v>42198</c:v>
                </c:pt>
                <c:pt idx="6339">
                  <c:v>42199</c:v>
                </c:pt>
                <c:pt idx="6340">
                  <c:v>42200</c:v>
                </c:pt>
                <c:pt idx="6341">
                  <c:v>42201</c:v>
                </c:pt>
                <c:pt idx="6342">
                  <c:v>42202</c:v>
                </c:pt>
                <c:pt idx="6343">
                  <c:v>42205</c:v>
                </c:pt>
                <c:pt idx="6344">
                  <c:v>42206</c:v>
                </c:pt>
                <c:pt idx="6345">
                  <c:v>42207</c:v>
                </c:pt>
                <c:pt idx="6346">
                  <c:v>42208</c:v>
                </c:pt>
                <c:pt idx="6347">
                  <c:v>42209</c:v>
                </c:pt>
                <c:pt idx="6348">
                  <c:v>42212</c:v>
                </c:pt>
                <c:pt idx="6349">
                  <c:v>42213</c:v>
                </c:pt>
                <c:pt idx="6350">
                  <c:v>42214</c:v>
                </c:pt>
                <c:pt idx="6351">
                  <c:v>42215</c:v>
                </c:pt>
                <c:pt idx="6352">
                  <c:v>42216</c:v>
                </c:pt>
                <c:pt idx="6353">
                  <c:v>42219</c:v>
                </c:pt>
                <c:pt idx="6354">
                  <c:v>42220</c:v>
                </c:pt>
                <c:pt idx="6355">
                  <c:v>42221</c:v>
                </c:pt>
                <c:pt idx="6356">
                  <c:v>42222</c:v>
                </c:pt>
                <c:pt idx="6357">
                  <c:v>42223</c:v>
                </c:pt>
                <c:pt idx="6358">
                  <c:v>42226</c:v>
                </c:pt>
                <c:pt idx="6359">
                  <c:v>42227</c:v>
                </c:pt>
                <c:pt idx="6360">
                  <c:v>42228</c:v>
                </c:pt>
                <c:pt idx="6361">
                  <c:v>42229</c:v>
                </c:pt>
                <c:pt idx="6362">
                  <c:v>42230</c:v>
                </c:pt>
                <c:pt idx="6363">
                  <c:v>42233</c:v>
                </c:pt>
                <c:pt idx="6364">
                  <c:v>42234</c:v>
                </c:pt>
                <c:pt idx="6365">
                  <c:v>42235</c:v>
                </c:pt>
                <c:pt idx="6366">
                  <c:v>42236</c:v>
                </c:pt>
                <c:pt idx="6367">
                  <c:v>42237</c:v>
                </c:pt>
                <c:pt idx="6368">
                  <c:v>42240</c:v>
                </c:pt>
                <c:pt idx="6369">
                  <c:v>42241</c:v>
                </c:pt>
                <c:pt idx="6370">
                  <c:v>42242</c:v>
                </c:pt>
                <c:pt idx="6371">
                  <c:v>42243</c:v>
                </c:pt>
                <c:pt idx="6372">
                  <c:v>42244</c:v>
                </c:pt>
                <c:pt idx="6373">
                  <c:v>42247</c:v>
                </c:pt>
                <c:pt idx="6374">
                  <c:v>42248</c:v>
                </c:pt>
                <c:pt idx="6375">
                  <c:v>42249</c:v>
                </c:pt>
                <c:pt idx="6376">
                  <c:v>42250</c:v>
                </c:pt>
                <c:pt idx="6377">
                  <c:v>42251</c:v>
                </c:pt>
                <c:pt idx="6378">
                  <c:v>42254</c:v>
                </c:pt>
                <c:pt idx="6379">
                  <c:v>42255</c:v>
                </c:pt>
                <c:pt idx="6380">
                  <c:v>42256</c:v>
                </c:pt>
                <c:pt idx="6381">
                  <c:v>42257</c:v>
                </c:pt>
                <c:pt idx="6382">
                  <c:v>42258</c:v>
                </c:pt>
                <c:pt idx="6383">
                  <c:v>42261</c:v>
                </c:pt>
                <c:pt idx="6384">
                  <c:v>42262</c:v>
                </c:pt>
                <c:pt idx="6385">
                  <c:v>42263</c:v>
                </c:pt>
                <c:pt idx="6386">
                  <c:v>42265</c:v>
                </c:pt>
                <c:pt idx="6387">
                  <c:v>42268</c:v>
                </c:pt>
                <c:pt idx="6388">
                  <c:v>42269</c:v>
                </c:pt>
                <c:pt idx="6389">
                  <c:v>42270</c:v>
                </c:pt>
                <c:pt idx="6390">
                  <c:v>42271</c:v>
                </c:pt>
                <c:pt idx="6391">
                  <c:v>42275</c:v>
                </c:pt>
                <c:pt idx="6392">
                  <c:v>42276</c:v>
                </c:pt>
                <c:pt idx="6393">
                  <c:v>42277</c:v>
                </c:pt>
                <c:pt idx="6394">
                  <c:v>42278</c:v>
                </c:pt>
                <c:pt idx="6395">
                  <c:v>42282</c:v>
                </c:pt>
                <c:pt idx="6396">
                  <c:v>42283</c:v>
                </c:pt>
                <c:pt idx="6397">
                  <c:v>42284</c:v>
                </c:pt>
                <c:pt idx="6398">
                  <c:v>42285</c:v>
                </c:pt>
                <c:pt idx="6399">
                  <c:v>42286</c:v>
                </c:pt>
                <c:pt idx="6400">
                  <c:v>42289</c:v>
                </c:pt>
                <c:pt idx="6401">
                  <c:v>42290</c:v>
                </c:pt>
                <c:pt idx="6402">
                  <c:v>42291</c:v>
                </c:pt>
                <c:pt idx="6403">
                  <c:v>42292</c:v>
                </c:pt>
                <c:pt idx="6404">
                  <c:v>42293</c:v>
                </c:pt>
                <c:pt idx="6405">
                  <c:v>42296</c:v>
                </c:pt>
                <c:pt idx="6406">
                  <c:v>42297</c:v>
                </c:pt>
                <c:pt idx="6407">
                  <c:v>42298</c:v>
                </c:pt>
                <c:pt idx="6408">
                  <c:v>42300</c:v>
                </c:pt>
                <c:pt idx="6409">
                  <c:v>42303</c:v>
                </c:pt>
                <c:pt idx="6410">
                  <c:v>42304</c:v>
                </c:pt>
                <c:pt idx="6411">
                  <c:v>42305</c:v>
                </c:pt>
                <c:pt idx="6412">
                  <c:v>42306</c:v>
                </c:pt>
                <c:pt idx="6413">
                  <c:v>42307</c:v>
                </c:pt>
                <c:pt idx="6414">
                  <c:v>42310</c:v>
                </c:pt>
                <c:pt idx="6415">
                  <c:v>42311</c:v>
                </c:pt>
                <c:pt idx="6416">
                  <c:v>42312</c:v>
                </c:pt>
                <c:pt idx="6417">
                  <c:v>42313</c:v>
                </c:pt>
                <c:pt idx="6418">
                  <c:v>42314</c:v>
                </c:pt>
                <c:pt idx="6419">
                  <c:v>42317</c:v>
                </c:pt>
                <c:pt idx="6420">
                  <c:v>42318</c:v>
                </c:pt>
                <c:pt idx="6421">
                  <c:v>42319</c:v>
                </c:pt>
                <c:pt idx="6422">
                  <c:v>42321</c:v>
                </c:pt>
                <c:pt idx="6423">
                  <c:v>42324</c:v>
                </c:pt>
                <c:pt idx="6424">
                  <c:v>42325</c:v>
                </c:pt>
                <c:pt idx="6425">
                  <c:v>42326</c:v>
                </c:pt>
                <c:pt idx="6426">
                  <c:v>42327</c:v>
                </c:pt>
                <c:pt idx="6427">
                  <c:v>42328</c:v>
                </c:pt>
                <c:pt idx="6428">
                  <c:v>42331</c:v>
                </c:pt>
                <c:pt idx="6429">
                  <c:v>42332</c:v>
                </c:pt>
                <c:pt idx="6430">
                  <c:v>42334</c:v>
                </c:pt>
                <c:pt idx="6431">
                  <c:v>42335</c:v>
                </c:pt>
                <c:pt idx="6432">
                  <c:v>42338</c:v>
                </c:pt>
                <c:pt idx="6433">
                  <c:v>42339</c:v>
                </c:pt>
                <c:pt idx="6434">
                  <c:v>42340</c:v>
                </c:pt>
                <c:pt idx="6435">
                  <c:v>42341</c:v>
                </c:pt>
                <c:pt idx="6436">
                  <c:v>42342</c:v>
                </c:pt>
                <c:pt idx="6437">
                  <c:v>42345</c:v>
                </c:pt>
                <c:pt idx="6438">
                  <c:v>42346</c:v>
                </c:pt>
                <c:pt idx="6439">
                  <c:v>42347</c:v>
                </c:pt>
                <c:pt idx="6440">
                  <c:v>42348</c:v>
                </c:pt>
                <c:pt idx="6441">
                  <c:v>42349</c:v>
                </c:pt>
                <c:pt idx="6442">
                  <c:v>42352</c:v>
                </c:pt>
                <c:pt idx="6443">
                  <c:v>42353</c:v>
                </c:pt>
                <c:pt idx="6444">
                  <c:v>42354</c:v>
                </c:pt>
                <c:pt idx="6445">
                  <c:v>42355</c:v>
                </c:pt>
                <c:pt idx="6446">
                  <c:v>42356</c:v>
                </c:pt>
                <c:pt idx="6447">
                  <c:v>42359</c:v>
                </c:pt>
                <c:pt idx="6448">
                  <c:v>42360</c:v>
                </c:pt>
                <c:pt idx="6449">
                  <c:v>42361</c:v>
                </c:pt>
                <c:pt idx="6450">
                  <c:v>42362</c:v>
                </c:pt>
                <c:pt idx="6451">
                  <c:v>42366</c:v>
                </c:pt>
                <c:pt idx="6452">
                  <c:v>42367</c:v>
                </c:pt>
                <c:pt idx="6453">
                  <c:v>42368</c:v>
                </c:pt>
                <c:pt idx="6454">
                  <c:v>42369</c:v>
                </c:pt>
                <c:pt idx="6455">
                  <c:v>42370</c:v>
                </c:pt>
                <c:pt idx="6456">
                  <c:v>42373</c:v>
                </c:pt>
                <c:pt idx="6457">
                  <c:v>42374</c:v>
                </c:pt>
                <c:pt idx="6458">
                  <c:v>42375</c:v>
                </c:pt>
                <c:pt idx="6459">
                  <c:v>42376</c:v>
                </c:pt>
                <c:pt idx="6460">
                  <c:v>42377</c:v>
                </c:pt>
                <c:pt idx="6461">
                  <c:v>42380</c:v>
                </c:pt>
                <c:pt idx="6462">
                  <c:v>42381</c:v>
                </c:pt>
                <c:pt idx="6463">
                  <c:v>42382</c:v>
                </c:pt>
                <c:pt idx="6464">
                  <c:v>42383</c:v>
                </c:pt>
                <c:pt idx="6465">
                  <c:v>42384</c:v>
                </c:pt>
                <c:pt idx="6466">
                  <c:v>42387</c:v>
                </c:pt>
                <c:pt idx="6467">
                  <c:v>42388</c:v>
                </c:pt>
                <c:pt idx="6468">
                  <c:v>42389</c:v>
                </c:pt>
                <c:pt idx="6469">
                  <c:v>42390</c:v>
                </c:pt>
                <c:pt idx="6470">
                  <c:v>42391</c:v>
                </c:pt>
                <c:pt idx="6471">
                  <c:v>42394</c:v>
                </c:pt>
                <c:pt idx="6472">
                  <c:v>42396</c:v>
                </c:pt>
                <c:pt idx="6473">
                  <c:v>42397</c:v>
                </c:pt>
                <c:pt idx="6474">
                  <c:v>42398</c:v>
                </c:pt>
                <c:pt idx="6475">
                  <c:v>42401</c:v>
                </c:pt>
                <c:pt idx="6476">
                  <c:v>42402</c:v>
                </c:pt>
                <c:pt idx="6477">
                  <c:v>42403</c:v>
                </c:pt>
                <c:pt idx="6478">
                  <c:v>42404</c:v>
                </c:pt>
                <c:pt idx="6479">
                  <c:v>42405</c:v>
                </c:pt>
                <c:pt idx="6480">
                  <c:v>42408</c:v>
                </c:pt>
                <c:pt idx="6481">
                  <c:v>42409</c:v>
                </c:pt>
                <c:pt idx="6482">
                  <c:v>42410</c:v>
                </c:pt>
                <c:pt idx="6483">
                  <c:v>42411</c:v>
                </c:pt>
                <c:pt idx="6484">
                  <c:v>42412</c:v>
                </c:pt>
                <c:pt idx="6485">
                  <c:v>42415</c:v>
                </c:pt>
                <c:pt idx="6486">
                  <c:v>42416</c:v>
                </c:pt>
                <c:pt idx="6487">
                  <c:v>42417</c:v>
                </c:pt>
                <c:pt idx="6488">
                  <c:v>42418</c:v>
                </c:pt>
                <c:pt idx="6489">
                  <c:v>42419</c:v>
                </c:pt>
                <c:pt idx="6490">
                  <c:v>42422</c:v>
                </c:pt>
                <c:pt idx="6491">
                  <c:v>42423</c:v>
                </c:pt>
                <c:pt idx="6492">
                  <c:v>42424</c:v>
                </c:pt>
                <c:pt idx="6493">
                  <c:v>42425</c:v>
                </c:pt>
                <c:pt idx="6494">
                  <c:v>42426</c:v>
                </c:pt>
                <c:pt idx="6495">
                  <c:v>42429</c:v>
                </c:pt>
                <c:pt idx="6496">
                  <c:v>42430</c:v>
                </c:pt>
                <c:pt idx="6497">
                  <c:v>42431</c:v>
                </c:pt>
                <c:pt idx="6498">
                  <c:v>42432</c:v>
                </c:pt>
                <c:pt idx="6499">
                  <c:v>42433</c:v>
                </c:pt>
                <c:pt idx="6500">
                  <c:v>42437</c:v>
                </c:pt>
                <c:pt idx="6501">
                  <c:v>42438</c:v>
                </c:pt>
                <c:pt idx="6502">
                  <c:v>42439</c:v>
                </c:pt>
                <c:pt idx="6503">
                  <c:v>42440</c:v>
                </c:pt>
                <c:pt idx="6504">
                  <c:v>42443</c:v>
                </c:pt>
                <c:pt idx="6505">
                  <c:v>42444</c:v>
                </c:pt>
                <c:pt idx="6506">
                  <c:v>42445</c:v>
                </c:pt>
                <c:pt idx="6507">
                  <c:v>42446</c:v>
                </c:pt>
                <c:pt idx="6508">
                  <c:v>42447</c:v>
                </c:pt>
                <c:pt idx="6509">
                  <c:v>42450</c:v>
                </c:pt>
                <c:pt idx="6510">
                  <c:v>42451</c:v>
                </c:pt>
                <c:pt idx="6511">
                  <c:v>42452</c:v>
                </c:pt>
                <c:pt idx="6512">
                  <c:v>42457</c:v>
                </c:pt>
                <c:pt idx="6513">
                  <c:v>42458</c:v>
                </c:pt>
                <c:pt idx="6514">
                  <c:v>42459</c:v>
                </c:pt>
                <c:pt idx="6515">
                  <c:v>42460</c:v>
                </c:pt>
                <c:pt idx="6516">
                  <c:v>42461</c:v>
                </c:pt>
                <c:pt idx="6517">
                  <c:v>42464</c:v>
                </c:pt>
                <c:pt idx="6518">
                  <c:v>42465</c:v>
                </c:pt>
                <c:pt idx="6519">
                  <c:v>42466</c:v>
                </c:pt>
                <c:pt idx="6520">
                  <c:v>42467</c:v>
                </c:pt>
                <c:pt idx="6521">
                  <c:v>42468</c:v>
                </c:pt>
                <c:pt idx="6522">
                  <c:v>42471</c:v>
                </c:pt>
                <c:pt idx="6523">
                  <c:v>42472</c:v>
                </c:pt>
                <c:pt idx="6524">
                  <c:v>42473</c:v>
                </c:pt>
                <c:pt idx="6525">
                  <c:v>42478</c:v>
                </c:pt>
                <c:pt idx="6526">
                  <c:v>42480</c:v>
                </c:pt>
                <c:pt idx="6527">
                  <c:v>42481</c:v>
                </c:pt>
                <c:pt idx="6528">
                  <c:v>42482</c:v>
                </c:pt>
                <c:pt idx="6529">
                  <c:v>42485</c:v>
                </c:pt>
                <c:pt idx="6530">
                  <c:v>42486</c:v>
                </c:pt>
                <c:pt idx="6531">
                  <c:v>42487</c:v>
                </c:pt>
                <c:pt idx="6532">
                  <c:v>42488</c:v>
                </c:pt>
                <c:pt idx="6533">
                  <c:v>42489</c:v>
                </c:pt>
                <c:pt idx="6534">
                  <c:v>42492</c:v>
                </c:pt>
                <c:pt idx="6535">
                  <c:v>42493</c:v>
                </c:pt>
                <c:pt idx="6536">
                  <c:v>42494</c:v>
                </c:pt>
                <c:pt idx="6537">
                  <c:v>42495</c:v>
                </c:pt>
                <c:pt idx="6538">
                  <c:v>42496</c:v>
                </c:pt>
                <c:pt idx="6539">
                  <c:v>42499</c:v>
                </c:pt>
                <c:pt idx="6540">
                  <c:v>42500</c:v>
                </c:pt>
                <c:pt idx="6541">
                  <c:v>42501</c:v>
                </c:pt>
                <c:pt idx="6542">
                  <c:v>42502</c:v>
                </c:pt>
                <c:pt idx="6543">
                  <c:v>42503</c:v>
                </c:pt>
                <c:pt idx="6544">
                  <c:v>42506</c:v>
                </c:pt>
                <c:pt idx="6545">
                  <c:v>42507</c:v>
                </c:pt>
                <c:pt idx="6546">
                  <c:v>42508</c:v>
                </c:pt>
                <c:pt idx="6547">
                  <c:v>42509</c:v>
                </c:pt>
                <c:pt idx="6548">
                  <c:v>42510</c:v>
                </c:pt>
                <c:pt idx="6549">
                  <c:v>42513</c:v>
                </c:pt>
                <c:pt idx="6550">
                  <c:v>42514</c:v>
                </c:pt>
                <c:pt idx="6551">
                  <c:v>42515</c:v>
                </c:pt>
                <c:pt idx="6552">
                  <c:v>42516</c:v>
                </c:pt>
                <c:pt idx="6553">
                  <c:v>42517</c:v>
                </c:pt>
                <c:pt idx="6554">
                  <c:v>42520</c:v>
                </c:pt>
                <c:pt idx="6555">
                  <c:v>42521</c:v>
                </c:pt>
                <c:pt idx="6556">
                  <c:v>42522</c:v>
                </c:pt>
                <c:pt idx="6557">
                  <c:v>42523</c:v>
                </c:pt>
                <c:pt idx="6558">
                  <c:v>42524</c:v>
                </c:pt>
                <c:pt idx="6559">
                  <c:v>42527</c:v>
                </c:pt>
                <c:pt idx="6560">
                  <c:v>42528</c:v>
                </c:pt>
                <c:pt idx="6561">
                  <c:v>42529</c:v>
                </c:pt>
                <c:pt idx="6562">
                  <c:v>42530</c:v>
                </c:pt>
                <c:pt idx="6563">
                  <c:v>42531</c:v>
                </c:pt>
                <c:pt idx="6564">
                  <c:v>42534</c:v>
                </c:pt>
                <c:pt idx="6565">
                  <c:v>42535</c:v>
                </c:pt>
                <c:pt idx="6566">
                  <c:v>42536</c:v>
                </c:pt>
                <c:pt idx="6567">
                  <c:v>42537</c:v>
                </c:pt>
                <c:pt idx="6568">
                  <c:v>42538</c:v>
                </c:pt>
                <c:pt idx="6569">
                  <c:v>42541</c:v>
                </c:pt>
                <c:pt idx="6570">
                  <c:v>42542</c:v>
                </c:pt>
                <c:pt idx="6571">
                  <c:v>42543</c:v>
                </c:pt>
                <c:pt idx="6572">
                  <c:v>42544</c:v>
                </c:pt>
                <c:pt idx="6573">
                  <c:v>42545</c:v>
                </c:pt>
                <c:pt idx="6574">
                  <c:v>42548</c:v>
                </c:pt>
                <c:pt idx="6575">
                  <c:v>42549</c:v>
                </c:pt>
                <c:pt idx="6576">
                  <c:v>42550</c:v>
                </c:pt>
                <c:pt idx="6577">
                  <c:v>42551</c:v>
                </c:pt>
                <c:pt idx="6578">
                  <c:v>42552</c:v>
                </c:pt>
                <c:pt idx="6579">
                  <c:v>42555</c:v>
                </c:pt>
                <c:pt idx="6580">
                  <c:v>42556</c:v>
                </c:pt>
                <c:pt idx="6581">
                  <c:v>42558</c:v>
                </c:pt>
                <c:pt idx="6582">
                  <c:v>42559</c:v>
                </c:pt>
                <c:pt idx="6583">
                  <c:v>42562</c:v>
                </c:pt>
                <c:pt idx="6584">
                  <c:v>42563</c:v>
                </c:pt>
                <c:pt idx="6585">
                  <c:v>42564</c:v>
                </c:pt>
                <c:pt idx="6586">
                  <c:v>42565</c:v>
                </c:pt>
                <c:pt idx="6587">
                  <c:v>42566</c:v>
                </c:pt>
                <c:pt idx="6588">
                  <c:v>42569</c:v>
                </c:pt>
                <c:pt idx="6589">
                  <c:v>42570</c:v>
                </c:pt>
                <c:pt idx="6590">
                  <c:v>42571</c:v>
                </c:pt>
                <c:pt idx="6591">
                  <c:v>42572</c:v>
                </c:pt>
                <c:pt idx="6592">
                  <c:v>42573</c:v>
                </c:pt>
                <c:pt idx="6593">
                  <c:v>42576</c:v>
                </c:pt>
                <c:pt idx="6594">
                  <c:v>42577</c:v>
                </c:pt>
                <c:pt idx="6595">
                  <c:v>42578</c:v>
                </c:pt>
                <c:pt idx="6596">
                  <c:v>42579</c:v>
                </c:pt>
                <c:pt idx="6597">
                  <c:v>42580</c:v>
                </c:pt>
                <c:pt idx="6598">
                  <c:v>42583</c:v>
                </c:pt>
                <c:pt idx="6599">
                  <c:v>42584</c:v>
                </c:pt>
                <c:pt idx="6600">
                  <c:v>42585</c:v>
                </c:pt>
                <c:pt idx="6601">
                  <c:v>42586</c:v>
                </c:pt>
                <c:pt idx="6602">
                  <c:v>42587</c:v>
                </c:pt>
                <c:pt idx="6603">
                  <c:v>42590</c:v>
                </c:pt>
                <c:pt idx="6604">
                  <c:v>42591</c:v>
                </c:pt>
                <c:pt idx="6605">
                  <c:v>42592</c:v>
                </c:pt>
                <c:pt idx="6606">
                  <c:v>42593</c:v>
                </c:pt>
                <c:pt idx="6607">
                  <c:v>42594</c:v>
                </c:pt>
                <c:pt idx="6608">
                  <c:v>42598</c:v>
                </c:pt>
                <c:pt idx="6609">
                  <c:v>42599</c:v>
                </c:pt>
                <c:pt idx="6610">
                  <c:v>42600</c:v>
                </c:pt>
                <c:pt idx="6611">
                  <c:v>42601</c:v>
                </c:pt>
                <c:pt idx="6612">
                  <c:v>42604</c:v>
                </c:pt>
                <c:pt idx="6613">
                  <c:v>42605</c:v>
                </c:pt>
                <c:pt idx="6614">
                  <c:v>42606</c:v>
                </c:pt>
                <c:pt idx="6615">
                  <c:v>42607</c:v>
                </c:pt>
                <c:pt idx="6616">
                  <c:v>42608</c:v>
                </c:pt>
                <c:pt idx="6617">
                  <c:v>42611</c:v>
                </c:pt>
                <c:pt idx="6618">
                  <c:v>42612</c:v>
                </c:pt>
                <c:pt idx="6619">
                  <c:v>42613</c:v>
                </c:pt>
                <c:pt idx="6620">
                  <c:v>42614</c:v>
                </c:pt>
                <c:pt idx="6621">
                  <c:v>42615</c:v>
                </c:pt>
                <c:pt idx="6622">
                  <c:v>42619</c:v>
                </c:pt>
                <c:pt idx="6623">
                  <c:v>42620</c:v>
                </c:pt>
                <c:pt idx="6624">
                  <c:v>42621</c:v>
                </c:pt>
                <c:pt idx="6625">
                  <c:v>42622</c:v>
                </c:pt>
                <c:pt idx="6626">
                  <c:v>42625</c:v>
                </c:pt>
                <c:pt idx="6627">
                  <c:v>42627</c:v>
                </c:pt>
                <c:pt idx="6628">
                  <c:v>42628</c:v>
                </c:pt>
                <c:pt idx="6629">
                  <c:v>42629</c:v>
                </c:pt>
                <c:pt idx="6630">
                  <c:v>42632</c:v>
                </c:pt>
                <c:pt idx="6631">
                  <c:v>42633</c:v>
                </c:pt>
                <c:pt idx="6632">
                  <c:v>42634</c:v>
                </c:pt>
                <c:pt idx="6633">
                  <c:v>42635</c:v>
                </c:pt>
                <c:pt idx="6634">
                  <c:v>42636</c:v>
                </c:pt>
                <c:pt idx="6635">
                  <c:v>42639</c:v>
                </c:pt>
                <c:pt idx="6636">
                  <c:v>42640</c:v>
                </c:pt>
                <c:pt idx="6637">
                  <c:v>42641</c:v>
                </c:pt>
                <c:pt idx="6638">
                  <c:v>42642</c:v>
                </c:pt>
                <c:pt idx="6639">
                  <c:v>42643</c:v>
                </c:pt>
                <c:pt idx="6640">
                  <c:v>42646</c:v>
                </c:pt>
                <c:pt idx="6641">
                  <c:v>42647</c:v>
                </c:pt>
                <c:pt idx="6642">
                  <c:v>42648</c:v>
                </c:pt>
                <c:pt idx="6643">
                  <c:v>42649</c:v>
                </c:pt>
                <c:pt idx="6644">
                  <c:v>42650</c:v>
                </c:pt>
                <c:pt idx="6645">
                  <c:v>42653</c:v>
                </c:pt>
                <c:pt idx="6646">
                  <c:v>42656</c:v>
                </c:pt>
                <c:pt idx="6647">
                  <c:v>42657</c:v>
                </c:pt>
                <c:pt idx="6648">
                  <c:v>42660</c:v>
                </c:pt>
                <c:pt idx="6649">
                  <c:v>42661</c:v>
                </c:pt>
                <c:pt idx="6650">
                  <c:v>42662</c:v>
                </c:pt>
                <c:pt idx="6651">
                  <c:v>42663</c:v>
                </c:pt>
                <c:pt idx="6652">
                  <c:v>42664</c:v>
                </c:pt>
                <c:pt idx="6653">
                  <c:v>42667</c:v>
                </c:pt>
                <c:pt idx="6654">
                  <c:v>42668</c:v>
                </c:pt>
                <c:pt idx="6655">
                  <c:v>42669</c:v>
                </c:pt>
                <c:pt idx="6656">
                  <c:v>42670</c:v>
                </c:pt>
                <c:pt idx="6657">
                  <c:v>42671</c:v>
                </c:pt>
                <c:pt idx="6658">
                  <c:v>42673</c:v>
                </c:pt>
                <c:pt idx="6659">
                  <c:v>42675</c:v>
                </c:pt>
                <c:pt idx="6660">
                  <c:v>42676</c:v>
                </c:pt>
                <c:pt idx="6661">
                  <c:v>42677</c:v>
                </c:pt>
                <c:pt idx="6662">
                  <c:v>42678</c:v>
                </c:pt>
                <c:pt idx="6663">
                  <c:v>42681</c:v>
                </c:pt>
                <c:pt idx="6664">
                  <c:v>42682</c:v>
                </c:pt>
                <c:pt idx="6665">
                  <c:v>42683</c:v>
                </c:pt>
                <c:pt idx="6666">
                  <c:v>42684</c:v>
                </c:pt>
                <c:pt idx="6667">
                  <c:v>42685</c:v>
                </c:pt>
                <c:pt idx="6668">
                  <c:v>42689</c:v>
                </c:pt>
                <c:pt idx="6669">
                  <c:v>42690</c:v>
                </c:pt>
                <c:pt idx="6670">
                  <c:v>42691</c:v>
                </c:pt>
                <c:pt idx="6671">
                  <c:v>42692</c:v>
                </c:pt>
                <c:pt idx="6672">
                  <c:v>42695</c:v>
                </c:pt>
                <c:pt idx="6673">
                  <c:v>42696</c:v>
                </c:pt>
                <c:pt idx="6674">
                  <c:v>42697</c:v>
                </c:pt>
                <c:pt idx="6675">
                  <c:v>42698</c:v>
                </c:pt>
                <c:pt idx="6676">
                  <c:v>42699</c:v>
                </c:pt>
                <c:pt idx="6677">
                  <c:v>42702</c:v>
                </c:pt>
                <c:pt idx="6678">
                  <c:v>42703</c:v>
                </c:pt>
                <c:pt idx="6679">
                  <c:v>42704</c:v>
                </c:pt>
                <c:pt idx="6680">
                  <c:v>42705</c:v>
                </c:pt>
                <c:pt idx="6681">
                  <c:v>42706</c:v>
                </c:pt>
                <c:pt idx="6682">
                  <c:v>42709</c:v>
                </c:pt>
                <c:pt idx="6683">
                  <c:v>42710</c:v>
                </c:pt>
                <c:pt idx="6684">
                  <c:v>42711</c:v>
                </c:pt>
                <c:pt idx="6685">
                  <c:v>42712</c:v>
                </c:pt>
                <c:pt idx="6686">
                  <c:v>42713</c:v>
                </c:pt>
                <c:pt idx="6687">
                  <c:v>42716</c:v>
                </c:pt>
                <c:pt idx="6688">
                  <c:v>42717</c:v>
                </c:pt>
                <c:pt idx="6689">
                  <c:v>42718</c:v>
                </c:pt>
                <c:pt idx="6690">
                  <c:v>42719</c:v>
                </c:pt>
                <c:pt idx="6691">
                  <c:v>42720</c:v>
                </c:pt>
                <c:pt idx="6692">
                  <c:v>42723</c:v>
                </c:pt>
                <c:pt idx="6693">
                  <c:v>42724</c:v>
                </c:pt>
                <c:pt idx="6694">
                  <c:v>42725</c:v>
                </c:pt>
                <c:pt idx="6695">
                  <c:v>42726</c:v>
                </c:pt>
                <c:pt idx="6696">
                  <c:v>42727</c:v>
                </c:pt>
                <c:pt idx="6697">
                  <c:v>42730</c:v>
                </c:pt>
                <c:pt idx="6698">
                  <c:v>42731</c:v>
                </c:pt>
                <c:pt idx="6699">
                  <c:v>42732</c:v>
                </c:pt>
                <c:pt idx="6700">
                  <c:v>42733</c:v>
                </c:pt>
                <c:pt idx="6701">
                  <c:v>42734</c:v>
                </c:pt>
                <c:pt idx="6702">
                  <c:v>42737</c:v>
                </c:pt>
                <c:pt idx="6703">
                  <c:v>42738</c:v>
                </c:pt>
                <c:pt idx="6704">
                  <c:v>42739</c:v>
                </c:pt>
                <c:pt idx="6705">
                  <c:v>42740</c:v>
                </c:pt>
                <c:pt idx="6706">
                  <c:v>42741</c:v>
                </c:pt>
                <c:pt idx="6707">
                  <c:v>42744</c:v>
                </c:pt>
                <c:pt idx="6708">
                  <c:v>42745</c:v>
                </c:pt>
                <c:pt idx="6709">
                  <c:v>42746</c:v>
                </c:pt>
                <c:pt idx="6710">
                  <c:v>42747</c:v>
                </c:pt>
                <c:pt idx="6711">
                  <c:v>42748</c:v>
                </c:pt>
                <c:pt idx="6712">
                  <c:v>42751</c:v>
                </c:pt>
                <c:pt idx="6713">
                  <c:v>42752</c:v>
                </c:pt>
                <c:pt idx="6714">
                  <c:v>42753</c:v>
                </c:pt>
                <c:pt idx="6715">
                  <c:v>42754</c:v>
                </c:pt>
                <c:pt idx="6716">
                  <c:v>42755</c:v>
                </c:pt>
                <c:pt idx="6717">
                  <c:v>42758</c:v>
                </c:pt>
                <c:pt idx="6718">
                  <c:v>42759</c:v>
                </c:pt>
                <c:pt idx="6719">
                  <c:v>42760</c:v>
                </c:pt>
                <c:pt idx="6720">
                  <c:v>42762</c:v>
                </c:pt>
                <c:pt idx="6721">
                  <c:v>42765</c:v>
                </c:pt>
                <c:pt idx="6722">
                  <c:v>42766</c:v>
                </c:pt>
                <c:pt idx="6723">
                  <c:v>42767</c:v>
                </c:pt>
                <c:pt idx="6724">
                  <c:v>42768</c:v>
                </c:pt>
                <c:pt idx="6725">
                  <c:v>42769</c:v>
                </c:pt>
                <c:pt idx="6726">
                  <c:v>42772</c:v>
                </c:pt>
                <c:pt idx="6727">
                  <c:v>42773</c:v>
                </c:pt>
                <c:pt idx="6728">
                  <c:v>42774</c:v>
                </c:pt>
                <c:pt idx="6729">
                  <c:v>42775</c:v>
                </c:pt>
                <c:pt idx="6730">
                  <c:v>42776</c:v>
                </c:pt>
                <c:pt idx="6731">
                  <c:v>42779</c:v>
                </c:pt>
                <c:pt idx="6732">
                  <c:v>42780</c:v>
                </c:pt>
                <c:pt idx="6733">
                  <c:v>42781</c:v>
                </c:pt>
                <c:pt idx="6734">
                  <c:v>42782</c:v>
                </c:pt>
                <c:pt idx="6735">
                  <c:v>42783</c:v>
                </c:pt>
                <c:pt idx="6736">
                  <c:v>42786</c:v>
                </c:pt>
                <c:pt idx="6737">
                  <c:v>42787</c:v>
                </c:pt>
                <c:pt idx="6738">
                  <c:v>42788</c:v>
                </c:pt>
                <c:pt idx="6739">
                  <c:v>42789</c:v>
                </c:pt>
                <c:pt idx="6740">
                  <c:v>42793</c:v>
                </c:pt>
                <c:pt idx="6741">
                  <c:v>42794</c:v>
                </c:pt>
                <c:pt idx="6742">
                  <c:v>42795</c:v>
                </c:pt>
                <c:pt idx="6743">
                  <c:v>42796</c:v>
                </c:pt>
                <c:pt idx="6744">
                  <c:v>42797</c:v>
                </c:pt>
                <c:pt idx="6745">
                  <c:v>42800</c:v>
                </c:pt>
                <c:pt idx="6746">
                  <c:v>42801</c:v>
                </c:pt>
                <c:pt idx="6747">
                  <c:v>42802</c:v>
                </c:pt>
                <c:pt idx="6748">
                  <c:v>42803</c:v>
                </c:pt>
                <c:pt idx="6749">
                  <c:v>42804</c:v>
                </c:pt>
                <c:pt idx="6750">
                  <c:v>42808</c:v>
                </c:pt>
                <c:pt idx="6751">
                  <c:v>42809</c:v>
                </c:pt>
                <c:pt idx="6752">
                  <c:v>42810</c:v>
                </c:pt>
                <c:pt idx="6753">
                  <c:v>42811</c:v>
                </c:pt>
                <c:pt idx="6754">
                  <c:v>42814</c:v>
                </c:pt>
                <c:pt idx="6755">
                  <c:v>42815</c:v>
                </c:pt>
                <c:pt idx="6756">
                  <c:v>42816</c:v>
                </c:pt>
                <c:pt idx="6757">
                  <c:v>42817</c:v>
                </c:pt>
                <c:pt idx="6758">
                  <c:v>42818</c:v>
                </c:pt>
                <c:pt idx="6759">
                  <c:v>42821</c:v>
                </c:pt>
                <c:pt idx="6760">
                  <c:v>42822</c:v>
                </c:pt>
                <c:pt idx="6761">
                  <c:v>42823</c:v>
                </c:pt>
                <c:pt idx="6762">
                  <c:v>42824</c:v>
                </c:pt>
                <c:pt idx="6763">
                  <c:v>42825</c:v>
                </c:pt>
                <c:pt idx="6764">
                  <c:v>42828</c:v>
                </c:pt>
                <c:pt idx="6765">
                  <c:v>42830</c:v>
                </c:pt>
                <c:pt idx="6766">
                  <c:v>42831</c:v>
                </c:pt>
                <c:pt idx="6767">
                  <c:v>42832</c:v>
                </c:pt>
                <c:pt idx="6768">
                  <c:v>42835</c:v>
                </c:pt>
                <c:pt idx="6769">
                  <c:v>42836</c:v>
                </c:pt>
                <c:pt idx="6770">
                  <c:v>42837</c:v>
                </c:pt>
                <c:pt idx="6771">
                  <c:v>42838</c:v>
                </c:pt>
                <c:pt idx="6772">
                  <c:v>42842</c:v>
                </c:pt>
                <c:pt idx="6773">
                  <c:v>42843</c:v>
                </c:pt>
                <c:pt idx="6774">
                  <c:v>42844</c:v>
                </c:pt>
                <c:pt idx="6775">
                  <c:v>42845</c:v>
                </c:pt>
                <c:pt idx="6776">
                  <c:v>42846</c:v>
                </c:pt>
                <c:pt idx="6777">
                  <c:v>42849</c:v>
                </c:pt>
                <c:pt idx="6778">
                  <c:v>42850</c:v>
                </c:pt>
                <c:pt idx="6779">
                  <c:v>42851</c:v>
                </c:pt>
                <c:pt idx="6780">
                  <c:v>42852</c:v>
                </c:pt>
                <c:pt idx="6781">
                  <c:v>42853</c:v>
                </c:pt>
                <c:pt idx="6782">
                  <c:v>42857</c:v>
                </c:pt>
                <c:pt idx="6783">
                  <c:v>42858</c:v>
                </c:pt>
                <c:pt idx="6784">
                  <c:v>42859</c:v>
                </c:pt>
                <c:pt idx="6785">
                  <c:v>42860</c:v>
                </c:pt>
                <c:pt idx="6786">
                  <c:v>42863</c:v>
                </c:pt>
                <c:pt idx="6787">
                  <c:v>42864</c:v>
                </c:pt>
                <c:pt idx="6788">
                  <c:v>42865</c:v>
                </c:pt>
                <c:pt idx="6789">
                  <c:v>42866</c:v>
                </c:pt>
                <c:pt idx="6790">
                  <c:v>42867</c:v>
                </c:pt>
                <c:pt idx="6791">
                  <c:v>42870</c:v>
                </c:pt>
                <c:pt idx="6792">
                  <c:v>42871</c:v>
                </c:pt>
                <c:pt idx="6793">
                  <c:v>42872</c:v>
                </c:pt>
                <c:pt idx="6794">
                  <c:v>42873</c:v>
                </c:pt>
                <c:pt idx="6795">
                  <c:v>42874</c:v>
                </c:pt>
                <c:pt idx="6796">
                  <c:v>42877</c:v>
                </c:pt>
                <c:pt idx="6797">
                  <c:v>42878</c:v>
                </c:pt>
                <c:pt idx="6798">
                  <c:v>42879</c:v>
                </c:pt>
                <c:pt idx="6799">
                  <c:v>42880</c:v>
                </c:pt>
                <c:pt idx="6800">
                  <c:v>42881</c:v>
                </c:pt>
                <c:pt idx="6801">
                  <c:v>42884</c:v>
                </c:pt>
                <c:pt idx="6802">
                  <c:v>42885</c:v>
                </c:pt>
                <c:pt idx="6803">
                  <c:v>42886</c:v>
                </c:pt>
                <c:pt idx="6804">
                  <c:v>42887</c:v>
                </c:pt>
                <c:pt idx="6805">
                  <c:v>42888</c:v>
                </c:pt>
                <c:pt idx="6806">
                  <c:v>42891</c:v>
                </c:pt>
                <c:pt idx="6807">
                  <c:v>42892</c:v>
                </c:pt>
                <c:pt idx="6808">
                  <c:v>42893</c:v>
                </c:pt>
                <c:pt idx="6809">
                  <c:v>42894</c:v>
                </c:pt>
                <c:pt idx="6810">
                  <c:v>42895</c:v>
                </c:pt>
                <c:pt idx="6811">
                  <c:v>42898</c:v>
                </c:pt>
                <c:pt idx="6812">
                  <c:v>42899</c:v>
                </c:pt>
                <c:pt idx="6813">
                  <c:v>42900</c:v>
                </c:pt>
                <c:pt idx="6814">
                  <c:v>42901</c:v>
                </c:pt>
                <c:pt idx="6815">
                  <c:v>42902</c:v>
                </c:pt>
                <c:pt idx="6816">
                  <c:v>42905</c:v>
                </c:pt>
                <c:pt idx="6817">
                  <c:v>42906</c:v>
                </c:pt>
                <c:pt idx="6818">
                  <c:v>42907</c:v>
                </c:pt>
                <c:pt idx="6819">
                  <c:v>42908</c:v>
                </c:pt>
                <c:pt idx="6820">
                  <c:v>42909</c:v>
                </c:pt>
                <c:pt idx="6821">
                  <c:v>42913</c:v>
                </c:pt>
                <c:pt idx="6822">
                  <c:v>42914</c:v>
                </c:pt>
                <c:pt idx="6823">
                  <c:v>42915</c:v>
                </c:pt>
                <c:pt idx="6824">
                  <c:v>42916</c:v>
                </c:pt>
                <c:pt idx="6825">
                  <c:v>42919</c:v>
                </c:pt>
                <c:pt idx="6826">
                  <c:v>42920</c:v>
                </c:pt>
                <c:pt idx="6827">
                  <c:v>42921</c:v>
                </c:pt>
                <c:pt idx="6828">
                  <c:v>42922</c:v>
                </c:pt>
                <c:pt idx="6829">
                  <c:v>42923</c:v>
                </c:pt>
                <c:pt idx="6830">
                  <c:v>42926</c:v>
                </c:pt>
                <c:pt idx="6831">
                  <c:v>42927</c:v>
                </c:pt>
                <c:pt idx="6832">
                  <c:v>42928</c:v>
                </c:pt>
                <c:pt idx="6833">
                  <c:v>42929</c:v>
                </c:pt>
                <c:pt idx="6834">
                  <c:v>42930</c:v>
                </c:pt>
                <c:pt idx="6835">
                  <c:v>42933</c:v>
                </c:pt>
                <c:pt idx="6836">
                  <c:v>42934</c:v>
                </c:pt>
                <c:pt idx="6837">
                  <c:v>42935</c:v>
                </c:pt>
                <c:pt idx="6838">
                  <c:v>42936</c:v>
                </c:pt>
                <c:pt idx="6839">
                  <c:v>42937</c:v>
                </c:pt>
                <c:pt idx="6840">
                  <c:v>42940</c:v>
                </c:pt>
                <c:pt idx="6841">
                  <c:v>42941</c:v>
                </c:pt>
                <c:pt idx="6842">
                  <c:v>42942</c:v>
                </c:pt>
                <c:pt idx="6843">
                  <c:v>42943</c:v>
                </c:pt>
                <c:pt idx="6844">
                  <c:v>42944</c:v>
                </c:pt>
                <c:pt idx="6845">
                  <c:v>42947</c:v>
                </c:pt>
                <c:pt idx="6846">
                  <c:v>42948</c:v>
                </c:pt>
                <c:pt idx="6847">
                  <c:v>42949</c:v>
                </c:pt>
                <c:pt idx="6848">
                  <c:v>42950</c:v>
                </c:pt>
                <c:pt idx="6849">
                  <c:v>42951</c:v>
                </c:pt>
                <c:pt idx="6850">
                  <c:v>42954</c:v>
                </c:pt>
                <c:pt idx="6851">
                  <c:v>42955</c:v>
                </c:pt>
                <c:pt idx="6852">
                  <c:v>42956</c:v>
                </c:pt>
                <c:pt idx="6853">
                  <c:v>42957</c:v>
                </c:pt>
                <c:pt idx="6854">
                  <c:v>42958</c:v>
                </c:pt>
                <c:pt idx="6855">
                  <c:v>42961</c:v>
                </c:pt>
                <c:pt idx="6856">
                  <c:v>42963</c:v>
                </c:pt>
                <c:pt idx="6857">
                  <c:v>42964</c:v>
                </c:pt>
                <c:pt idx="6858">
                  <c:v>42965</c:v>
                </c:pt>
                <c:pt idx="6859">
                  <c:v>42968</c:v>
                </c:pt>
                <c:pt idx="6860">
                  <c:v>42969</c:v>
                </c:pt>
                <c:pt idx="6861">
                  <c:v>42970</c:v>
                </c:pt>
                <c:pt idx="6862">
                  <c:v>42971</c:v>
                </c:pt>
                <c:pt idx="6863">
                  <c:v>42975</c:v>
                </c:pt>
                <c:pt idx="6864">
                  <c:v>42976</c:v>
                </c:pt>
                <c:pt idx="6865">
                  <c:v>42977</c:v>
                </c:pt>
                <c:pt idx="6866">
                  <c:v>42978</c:v>
                </c:pt>
                <c:pt idx="6867">
                  <c:v>42979</c:v>
                </c:pt>
                <c:pt idx="6868">
                  <c:v>42982</c:v>
                </c:pt>
                <c:pt idx="6869">
                  <c:v>42983</c:v>
                </c:pt>
                <c:pt idx="6870">
                  <c:v>42984</c:v>
                </c:pt>
                <c:pt idx="6871">
                  <c:v>42985</c:v>
                </c:pt>
                <c:pt idx="6872">
                  <c:v>42986</c:v>
                </c:pt>
                <c:pt idx="6873">
                  <c:v>42989</c:v>
                </c:pt>
                <c:pt idx="6874">
                  <c:v>42990</c:v>
                </c:pt>
                <c:pt idx="6875">
                  <c:v>42991</c:v>
                </c:pt>
                <c:pt idx="6876">
                  <c:v>42992</c:v>
                </c:pt>
                <c:pt idx="6877">
                  <c:v>42993</c:v>
                </c:pt>
                <c:pt idx="6878">
                  <c:v>42996</c:v>
                </c:pt>
                <c:pt idx="6879">
                  <c:v>42997</c:v>
                </c:pt>
                <c:pt idx="6880">
                  <c:v>42998</c:v>
                </c:pt>
                <c:pt idx="6881">
                  <c:v>42999</c:v>
                </c:pt>
                <c:pt idx="6882">
                  <c:v>43000</c:v>
                </c:pt>
                <c:pt idx="6883">
                  <c:v>43003</c:v>
                </c:pt>
                <c:pt idx="6884">
                  <c:v>43004</c:v>
                </c:pt>
                <c:pt idx="6885">
                  <c:v>43005</c:v>
                </c:pt>
                <c:pt idx="6886">
                  <c:v>43006</c:v>
                </c:pt>
                <c:pt idx="6887">
                  <c:v>43007</c:v>
                </c:pt>
                <c:pt idx="6888">
                  <c:v>43011</c:v>
                </c:pt>
                <c:pt idx="6889">
                  <c:v>43012</c:v>
                </c:pt>
                <c:pt idx="6890">
                  <c:v>43013</c:v>
                </c:pt>
                <c:pt idx="6891">
                  <c:v>43014</c:v>
                </c:pt>
                <c:pt idx="6892">
                  <c:v>43017</c:v>
                </c:pt>
                <c:pt idx="6893">
                  <c:v>43018</c:v>
                </c:pt>
                <c:pt idx="6894">
                  <c:v>43019</c:v>
                </c:pt>
                <c:pt idx="6895">
                  <c:v>43020</c:v>
                </c:pt>
                <c:pt idx="6896">
                  <c:v>43021</c:v>
                </c:pt>
                <c:pt idx="6897">
                  <c:v>43024</c:v>
                </c:pt>
                <c:pt idx="6898">
                  <c:v>43025</c:v>
                </c:pt>
                <c:pt idx="6899">
                  <c:v>43026</c:v>
                </c:pt>
                <c:pt idx="6900">
                  <c:v>43027</c:v>
                </c:pt>
                <c:pt idx="6901">
                  <c:v>43031</c:v>
                </c:pt>
                <c:pt idx="6902">
                  <c:v>43032</c:v>
                </c:pt>
                <c:pt idx="6903">
                  <c:v>43033</c:v>
                </c:pt>
                <c:pt idx="6904">
                  <c:v>43034</c:v>
                </c:pt>
                <c:pt idx="6905">
                  <c:v>43035</c:v>
                </c:pt>
                <c:pt idx="6906">
                  <c:v>43038</c:v>
                </c:pt>
                <c:pt idx="6907">
                  <c:v>43039</c:v>
                </c:pt>
                <c:pt idx="6908">
                  <c:v>43040</c:v>
                </c:pt>
                <c:pt idx="6909">
                  <c:v>43041</c:v>
                </c:pt>
                <c:pt idx="6910">
                  <c:v>43042</c:v>
                </c:pt>
                <c:pt idx="6911">
                  <c:v>43045</c:v>
                </c:pt>
                <c:pt idx="6912">
                  <c:v>43046</c:v>
                </c:pt>
                <c:pt idx="6913">
                  <c:v>43047</c:v>
                </c:pt>
                <c:pt idx="6914">
                  <c:v>43048</c:v>
                </c:pt>
                <c:pt idx="6915">
                  <c:v>43049</c:v>
                </c:pt>
                <c:pt idx="6916">
                  <c:v>43052</c:v>
                </c:pt>
                <c:pt idx="6917">
                  <c:v>43053</c:v>
                </c:pt>
                <c:pt idx="6918">
                  <c:v>43054</c:v>
                </c:pt>
                <c:pt idx="6919">
                  <c:v>43055</c:v>
                </c:pt>
                <c:pt idx="6920">
                  <c:v>43056</c:v>
                </c:pt>
                <c:pt idx="6921">
                  <c:v>43059</c:v>
                </c:pt>
                <c:pt idx="6922">
                  <c:v>43060</c:v>
                </c:pt>
                <c:pt idx="6923">
                  <c:v>43061</c:v>
                </c:pt>
                <c:pt idx="6924">
                  <c:v>43062</c:v>
                </c:pt>
                <c:pt idx="6925">
                  <c:v>43063</c:v>
                </c:pt>
                <c:pt idx="6926">
                  <c:v>43066</c:v>
                </c:pt>
                <c:pt idx="6927">
                  <c:v>43067</c:v>
                </c:pt>
                <c:pt idx="6928">
                  <c:v>43068</c:v>
                </c:pt>
                <c:pt idx="6929">
                  <c:v>43069</c:v>
                </c:pt>
                <c:pt idx="6930">
                  <c:v>43070</c:v>
                </c:pt>
                <c:pt idx="6931">
                  <c:v>43073</c:v>
                </c:pt>
                <c:pt idx="6932">
                  <c:v>43074</c:v>
                </c:pt>
                <c:pt idx="6933">
                  <c:v>43075</c:v>
                </c:pt>
                <c:pt idx="6934">
                  <c:v>43076</c:v>
                </c:pt>
                <c:pt idx="6935">
                  <c:v>43077</c:v>
                </c:pt>
                <c:pt idx="6936">
                  <c:v>43080</c:v>
                </c:pt>
                <c:pt idx="6937">
                  <c:v>43081</c:v>
                </c:pt>
                <c:pt idx="6938">
                  <c:v>43082</c:v>
                </c:pt>
                <c:pt idx="6939">
                  <c:v>43083</c:v>
                </c:pt>
                <c:pt idx="6940">
                  <c:v>43084</c:v>
                </c:pt>
                <c:pt idx="6941">
                  <c:v>43087</c:v>
                </c:pt>
                <c:pt idx="6942">
                  <c:v>43088</c:v>
                </c:pt>
                <c:pt idx="6943">
                  <c:v>43089</c:v>
                </c:pt>
                <c:pt idx="6944">
                  <c:v>43090</c:v>
                </c:pt>
                <c:pt idx="6945">
                  <c:v>43091</c:v>
                </c:pt>
                <c:pt idx="6946">
                  <c:v>43095</c:v>
                </c:pt>
                <c:pt idx="6947">
                  <c:v>43096</c:v>
                </c:pt>
                <c:pt idx="6948">
                  <c:v>43097</c:v>
                </c:pt>
                <c:pt idx="6949">
                  <c:v>43098</c:v>
                </c:pt>
                <c:pt idx="6950">
                  <c:v>43101</c:v>
                </c:pt>
                <c:pt idx="6951">
                  <c:v>43102</c:v>
                </c:pt>
                <c:pt idx="6952">
                  <c:v>43103</c:v>
                </c:pt>
                <c:pt idx="6953">
                  <c:v>43104</c:v>
                </c:pt>
                <c:pt idx="6954">
                  <c:v>43105</c:v>
                </c:pt>
                <c:pt idx="6955">
                  <c:v>43108</c:v>
                </c:pt>
                <c:pt idx="6956">
                  <c:v>43109</c:v>
                </c:pt>
                <c:pt idx="6957">
                  <c:v>43110</c:v>
                </c:pt>
                <c:pt idx="6958">
                  <c:v>43111</c:v>
                </c:pt>
                <c:pt idx="6959">
                  <c:v>43112</c:v>
                </c:pt>
                <c:pt idx="6960">
                  <c:v>43115</c:v>
                </c:pt>
                <c:pt idx="6961">
                  <c:v>43116</c:v>
                </c:pt>
                <c:pt idx="6962">
                  <c:v>43117</c:v>
                </c:pt>
                <c:pt idx="6963">
                  <c:v>43118</c:v>
                </c:pt>
                <c:pt idx="6964">
                  <c:v>43119</c:v>
                </c:pt>
                <c:pt idx="6965">
                  <c:v>43122</c:v>
                </c:pt>
                <c:pt idx="6966">
                  <c:v>43123</c:v>
                </c:pt>
                <c:pt idx="6967">
                  <c:v>43124</c:v>
                </c:pt>
                <c:pt idx="6968">
                  <c:v>43125</c:v>
                </c:pt>
                <c:pt idx="6969">
                  <c:v>43129</c:v>
                </c:pt>
                <c:pt idx="6970">
                  <c:v>43130</c:v>
                </c:pt>
                <c:pt idx="6971">
                  <c:v>43131</c:v>
                </c:pt>
                <c:pt idx="6972">
                  <c:v>43132</c:v>
                </c:pt>
                <c:pt idx="6973">
                  <c:v>43133</c:v>
                </c:pt>
                <c:pt idx="6974">
                  <c:v>43136</c:v>
                </c:pt>
                <c:pt idx="6975">
                  <c:v>43137</c:v>
                </c:pt>
                <c:pt idx="6976">
                  <c:v>43138</c:v>
                </c:pt>
                <c:pt idx="6977">
                  <c:v>43139</c:v>
                </c:pt>
                <c:pt idx="6978">
                  <c:v>43140</c:v>
                </c:pt>
                <c:pt idx="6979">
                  <c:v>43143</c:v>
                </c:pt>
                <c:pt idx="6980">
                  <c:v>43145</c:v>
                </c:pt>
                <c:pt idx="6981">
                  <c:v>43146</c:v>
                </c:pt>
                <c:pt idx="6982">
                  <c:v>43147</c:v>
                </c:pt>
                <c:pt idx="6983">
                  <c:v>43150</c:v>
                </c:pt>
                <c:pt idx="6984">
                  <c:v>43151</c:v>
                </c:pt>
                <c:pt idx="6985">
                  <c:v>43152</c:v>
                </c:pt>
                <c:pt idx="6986">
                  <c:v>43153</c:v>
                </c:pt>
                <c:pt idx="6987">
                  <c:v>43154</c:v>
                </c:pt>
                <c:pt idx="6988">
                  <c:v>43157</c:v>
                </c:pt>
                <c:pt idx="6989">
                  <c:v>43158</c:v>
                </c:pt>
                <c:pt idx="6990">
                  <c:v>43159</c:v>
                </c:pt>
                <c:pt idx="6991">
                  <c:v>43160</c:v>
                </c:pt>
                <c:pt idx="6992">
                  <c:v>43164</c:v>
                </c:pt>
                <c:pt idx="6993">
                  <c:v>43165</c:v>
                </c:pt>
                <c:pt idx="6994">
                  <c:v>43166</c:v>
                </c:pt>
                <c:pt idx="6995">
                  <c:v>43167</c:v>
                </c:pt>
                <c:pt idx="6996">
                  <c:v>43168</c:v>
                </c:pt>
                <c:pt idx="6997">
                  <c:v>43171</c:v>
                </c:pt>
                <c:pt idx="6998">
                  <c:v>43172</c:v>
                </c:pt>
                <c:pt idx="6999">
                  <c:v>43173</c:v>
                </c:pt>
                <c:pt idx="7000">
                  <c:v>43174</c:v>
                </c:pt>
                <c:pt idx="7001">
                  <c:v>43175</c:v>
                </c:pt>
                <c:pt idx="7002">
                  <c:v>43178</c:v>
                </c:pt>
                <c:pt idx="7003">
                  <c:v>43179</c:v>
                </c:pt>
                <c:pt idx="7004">
                  <c:v>43180</c:v>
                </c:pt>
                <c:pt idx="7005">
                  <c:v>43181</c:v>
                </c:pt>
                <c:pt idx="7006">
                  <c:v>43182</c:v>
                </c:pt>
                <c:pt idx="7007">
                  <c:v>43185</c:v>
                </c:pt>
                <c:pt idx="7008">
                  <c:v>43186</c:v>
                </c:pt>
                <c:pt idx="7009">
                  <c:v>43187</c:v>
                </c:pt>
                <c:pt idx="7010">
                  <c:v>43192</c:v>
                </c:pt>
                <c:pt idx="7011">
                  <c:v>43193</c:v>
                </c:pt>
                <c:pt idx="7012">
                  <c:v>43194</c:v>
                </c:pt>
                <c:pt idx="7013">
                  <c:v>43195</c:v>
                </c:pt>
                <c:pt idx="7014">
                  <c:v>43196</c:v>
                </c:pt>
                <c:pt idx="7015">
                  <c:v>43199</c:v>
                </c:pt>
                <c:pt idx="7016">
                  <c:v>43200</c:v>
                </c:pt>
                <c:pt idx="7017">
                  <c:v>43201</c:v>
                </c:pt>
                <c:pt idx="7018">
                  <c:v>43202</c:v>
                </c:pt>
                <c:pt idx="7019">
                  <c:v>43203</c:v>
                </c:pt>
                <c:pt idx="7020">
                  <c:v>43206</c:v>
                </c:pt>
                <c:pt idx="7021">
                  <c:v>43207</c:v>
                </c:pt>
                <c:pt idx="7022">
                  <c:v>43208</c:v>
                </c:pt>
                <c:pt idx="7023">
                  <c:v>43209</c:v>
                </c:pt>
                <c:pt idx="7024">
                  <c:v>43210</c:v>
                </c:pt>
                <c:pt idx="7025">
                  <c:v>43213</c:v>
                </c:pt>
                <c:pt idx="7026">
                  <c:v>43214</c:v>
                </c:pt>
                <c:pt idx="7027">
                  <c:v>43215</c:v>
                </c:pt>
                <c:pt idx="7028">
                  <c:v>43216</c:v>
                </c:pt>
                <c:pt idx="7029">
                  <c:v>43217</c:v>
                </c:pt>
                <c:pt idx="7030">
                  <c:v>43220</c:v>
                </c:pt>
                <c:pt idx="7031">
                  <c:v>43222</c:v>
                </c:pt>
                <c:pt idx="7032">
                  <c:v>43223</c:v>
                </c:pt>
                <c:pt idx="7033">
                  <c:v>43224</c:v>
                </c:pt>
                <c:pt idx="7034">
                  <c:v>43227</c:v>
                </c:pt>
                <c:pt idx="7035">
                  <c:v>43228</c:v>
                </c:pt>
                <c:pt idx="7036">
                  <c:v>43229</c:v>
                </c:pt>
                <c:pt idx="7037">
                  <c:v>43230</c:v>
                </c:pt>
                <c:pt idx="7038">
                  <c:v>43231</c:v>
                </c:pt>
                <c:pt idx="7039">
                  <c:v>43234</c:v>
                </c:pt>
                <c:pt idx="7040">
                  <c:v>43235</c:v>
                </c:pt>
                <c:pt idx="7041">
                  <c:v>43236</c:v>
                </c:pt>
                <c:pt idx="7042">
                  <c:v>43237</c:v>
                </c:pt>
                <c:pt idx="7043">
                  <c:v>43238</c:v>
                </c:pt>
                <c:pt idx="7044">
                  <c:v>43241</c:v>
                </c:pt>
                <c:pt idx="7045">
                  <c:v>43242</c:v>
                </c:pt>
                <c:pt idx="7046">
                  <c:v>43243</c:v>
                </c:pt>
                <c:pt idx="7047">
                  <c:v>43244</c:v>
                </c:pt>
                <c:pt idx="7048">
                  <c:v>43245</c:v>
                </c:pt>
                <c:pt idx="7049">
                  <c:v>43248</c:v>
                </c:pt>
                <c:pt idx="7050">
                  <c:v>43249</c:v>
                </c:pt>
                <c:pt idx="7051">
                  <c:v>43250</c:v>
                </c:pt>
                <c:pt idx="7052">
                  <c:v>43251</c:v>
                </c:pt>
                <c:pt idx="7053">
                  <c:v>43252</c:v>
                </c:pt>
                <c:pt idx="7054">
                  <c:v>43255</c:v>
                </c:pt>
                <c:pt idx="7055">
                  <c:v>43256</c:v>
                </c:pt>
                <c:pt idx="7056">
                  <c:v>43257</c:v>
                </c:pt>
                <c:pt idx="7057">
                  <c:v>43258</c:v>
                </c:pt>
                <c:pt idx="7058">
                  <c:v>43259</c:v>
                </c:pt>
                <c:pt idx="7059">
                  <c:v>43262</c:v>
                </c:pt>
                <c:pt idx="7060">
                  <c:v>43263</c:v>
                </c:pt>
                <c:pt idx="7061">
                  <c:v>43264</c:v>
                </c:pt>
                <c:pt idx="7062">
                  <c:v>43265</c:v>
                </c:pt>
                <c:pt idx="7063">
                  <c:v>43266</c:v>
                </c:pt>
                <c:pt idx="7064">
                  <c:v>43269</c:v>
                </c:pt>
                <c:pt idx="7065">
                  <c:v>43270</c:v>
                </c:pt>
                <c:pt idx="7066">
                  <c:v>43271</c:v>
                </c:pt>
                <c:pt idx="7067">
                  <c:v>43272</c:v>
                </c:pt>
                <c:pt idx="7068">
                  <c:v>43273</c:v>
                </c:pt>
                <c:pt idx="7069">
                  <c:v>43276</c:v>
                </c:pt>
                <c:pt idx="7070">
                  <c:v>43277</c:v>
                </c:pt>
                <c:pt idx="7071">
                  <c:v>43278</c:v>
                </c:pt>
                <c:pt idx="7072">
                  <c:v>43279</c:v>
                </c:pt>
                <c:pt idx="7073">
                  <c:v>43280</c:v>
                </c:pt>
                <c:pt idx="7074">
                  <c:v>43283</c:v>
                </c:pt>
                <c:pt idx="7075">
                  <c:v>43284</c:v>
                </c:pt>
                <c:pt idx="7076">
                  <c:v>43285</c:v>
                </c:pt>
                <c:pt idx="7077">
                  <c:v>43286</c:v>
                </c:pt>
                <c:pt idx="7078">
                  <c:v>43287</c:v>
                </c:pt>
                <c:pt idx="7079">
                  <c:v>43290</c:v>
                </c:pt>
                <c:pt idx="7080">
                  <c:v>43291</c:v>
                </c:pt>
                <c:pt idx="7081">
                  <c:v>43292</c:v>
                </c:pt>
                <c:pt idx="7082">
                  <c:v>43293</c:v>
                </c:pt>
                <c:pt idx="7083">
                  <c:v>43294</c:v>
                </c:pt>
                <c:pt idx="7084">
                  <c:v>43297</c:v>
                </c:pt>
                <c:pt idx="7085">
                  <c:v>43298</c:v>
                </c:pt>
                <c:pt idx="7086">
                  <c:v>43299</c:v>
                </c:pt>
                <c:pt idx="7087">
                  <c:v>43300</c:v>
                </c:pt>
                <c:pt idx="7088">
                  <c:v>43301</c:v>
                </c:pt>
                <c:pt idx="7089">
                  <c:v>43304</c:v>
                </c:pt>
                <c:pt idx="7090">
                  <c:v>43305</c:v>
                </c:pt>
                <c:pt idx="7091">
                  <c:v>43306</c:v>
                </c:pt>
                <c:pt idx="7092">
                  <c:v>43307</c:v>
                </c:pt>
                <c:pt idx="7093">
                  <c:v>43308</c:v>
                </c:pt>
                <c:pt idx="7094">
                  <c:v>43311</c:v>
                </c:pt>
                <c:pt idx="7095">
                  <c:v>43312</c:v>
                </c:pt>
                <c:pt idx="7096">
                  <c:v>43313</c:v>
                </c:pt>
                <c:pt idx="7097">
                  <c:v>43314</c:v>
                </c:pt>
                <c:pt idx="7098">
                  <c:v>43315</c:v>
                </c:pt>
                <c:pt idx="7099">
                  <c:v>43318</c:v>
                </c:pt>
                <c:pt idx="7100">
                  <c:v>43319</c:v>
                </c:pt>
                <c:pt idx="7101">
                  <c:v>43320</c:v>
                </c:pt>
                <c:pt idx="7102">
                  <c:v>43321</c:v>
                </c:pt>
                <c:pt idx="7103">
                  <c:v>43322</c:v>
                </c:pt>
              </c:numCache>
            </c:numRef>
          </c:cat>
          <c:val>
            <c:numRef>
              <c:f>'Indices Price Data1'!$C$4:$C$7107</c:f>
              <c:numCache>
                <c:formatCode>General</c:formatCode>
                <c:ptCount val="7104"/>
                <c:pt idx="0">
                  <c:v>659.11</c:v>
                </c:pt>
                <c:pt idx="1">
                  <c:v>640.80999999999995</c:v>
                </c:pt>
                <c:pt idx="2">
                  <c:v>628.17999999999995</c:v>
                </c:pt>
                <c:pt idx="3">
                  <c:v>625.32000000000005</c:v>
                </c:pt>
                <c:pt idx="4">
                  <c:v>658.45</c:v>
                </c:pt>
                <c:pt idx="5">
                  <c:v>660</c:v>
                </c:pt>
                <c:pt idx="6">
                  <c:v>656.24</c:v>
                </c:pt>
                <c:pt idx="7">
                  <c:v>652.24</c:v>
                </c:pt>
                <c:pt idx="8">
                  <c:v>642.35</c:v>
                </c:pt>
                <c:pt idx="9">
                  <c:v>644.39</c:v>
                </c:pt>
                <c:pt idx="10">
                  <c:v>646.32000000000005</c:v>
                </c:pt>
                <c:pt idx="11">
                  <c:v>641.02</c:v>
                </c:pt>
                <c:pt idx="12">
                  <c:v>634.12</c:v>
                </c:pt>
                <c:pt idx="13">
                  <c:v>631.75</c:v>
                </c:pt>
                <c:pt idx="14">
                  <c:v>628.19000000000005</c:v>
                </c:pt>
                <c:pt idx="15">
                  <c:v>659.89</c:v>
                </c:pt>
                <c:pt idx="16">
                  <c:v>666.62</c:v>
                </c:pt>
                <c:pt idx="17">
                  <c:v>674.47</c:v>
                </c:pt>
                <c:pt idx="18">
                  <c:v>678.72</c:v>
                </c:pt>
                <c:pt idx="19">
                  <c:v>662.59</c:v>
                </c:pt>
                <c:pt idx="20">
                  <c:v>650.64</c:v>
                </c:pt>
                <c:pt idx="21">
                  <c:v>665.48</c:v>
                </c:pt>
                <c:pt idx="22">
                  <c:v>684.59</c:v>
                </c:pt>
                <c:pt idx="23">
                  <c:v>674.72</c:v>
                </c:pt>
                <c:pt idx="24">
                  <c:v>669.2</c:v>
                </c:pt>
                <c:pt idx="25">
                  <c:v>670.4</c:v>
                </c:pt>
                <c:pt idx="26">
                  <c:v>669.8</c:v>
                </c:pt>
                <c:pt idx="27">
                  <c:v>656.21</c:v>
                </c:pt>
                <c:pt idx="28">
                  <c:v>660.23</c:v>
                </c:pt>
                <c:pt idx="29">
                  <c:v>653.73</c:v>
                </c:pt>
                <c:pt idx="30">
                  <c:v>643.61</c:v>
                </c:pt>
                <c:pt idx="31">
                  <c:v>648.75</c:v>
                </c:pt>
                <c:pt idx="32">
                  <c:v>661.76</c:v>
                </c:pt>
                <c:pt idx="33">
                  <c:v>661.17</c:v>
                </c:pt>
                <c:pt idx="34">
                  <c:v>660.66</c:v>
                </c:pt>
                <c:pt idx="35">
                  <c:v>661.87</c:v>
                </c:pt>
                <c:pt idx="36">
                  <c:v>671.57</c:v>
                </c:pt>
                <c:pt idx="37">
                  <c:v>666.62</c:v>
                </c:pt>
                <c:pt idx="38">
                  <c:v>663.84</c:v>
                </c:pt>
                <c:pt idx="39">
                  <c:v>636</c:v>
                </c:pt>
                <c:pt idx="40">
                  <c:v>655.53</c:v>
                </c:pt>
                <c:pt idx="41">
                  <c:v>656.42</c:v>
                </c:pt>
                <c:pt idx="42">
                  <c:v>671.7</c:v>
                </c:pt>
                <c:pt idx="43">
                  <c:v>680.66</c:v>
                </c:pt>
                <c:pt idx="44">
                  <c:v>678.04</c:v>
                </c:pt>
                <c:pt idx="45">
                  <c:v>684.77</c:v>
                </c:pt>
                <c:pt idx="46">
                  <c:v>675.23</c:v>
                </c:pt>
                <c:pt idx="47">
                  <c:v>666.28</c:v>
                </c:pt>
                <c:pt idx="48">
                  <c:v>672.39</c:v>
                </c:pt>
                <c:pt idx="49">
                  <c:v>673.07</c:v>
                </c:pt>
                <c:pt idx="50">
                  <c:v>670.7</c:v>
                </c:pt>
                <c:pt idx="51">
                  <c:v>663.8</c:v>
                </c:pt>
                <c:pt idx="52">
                  <c:v>656.53</c:v>
                </c:pt>
                <c:pt idx="53">
                  <c:v>679.29</c:v>
                </c:pt>
                <c:pt idx="54">
                  <c:v>690.46</c:v>
                </c:pt>
                <c:pt idx="55">
                  <c:v>692.29</c:v>
                </c:pt>
                <c:pt idx="56">
                  <c:v>704.01</c:v>
                </c:pt>
                <c:pt idx="57">
                  <c:v>711.14</c:v>
                </c:pt>
                <c:pt idx="58">
                  <c:v>713.6</c:v>
                </c:pt>
                <c:pt idx="59">
                  <c:v>723.88</c:v>
                </c:pt>
                <c:pt idx="60">
                  <c:v>718.69</c:v>
                </c:pt>
                <c:pt idx="61">
                  <c:v>716.78</c:v>
                </c:pt>
                <c:pt idx="62">
                  <c:v>728.25</c:v>
                </c:pt>
                <c:pt idx="63">
                  <c:v>752.15</c:v>
                </c:pt>
                <c:pt idx="64">
                  <c:v>753.98</c:v>
                </c:pt>
                <c:pt idx="65">
                  <c:v>734.77</c:v>
                </c:pt>
                <c:pt idx="66">
                  <c:v>748.44</c:v>
                </c:pt>
                <c:pt idx="67">
                  <c:v>745.57</c:v>
                </c:pt>
                <c:pt idx="68">
                  <c:v>750.91</c:v>
                </c:pt>
                <c:pt idx="69">
                  <c:v>761.09</c:v>
                </c:pt>
                <c:pt idx="70">
                  <c:v>768.86</c:v>
                </c:pt>
                <c:pt idx="71">
                  <c:v>761.85</c:v>
                </c:pt>
                <c:pt idx="72">
                  <c:v>781.24</c:v>
                </c:pt>
                <c:pt idx="73">
                  <c:v>770.9</c:v>
                </c:pt>
                <c:pt idx="74">
                  <c:v>780.36</c:v>
                </c:pt>
                <c:pt idx="75">
                  <c:v>751.87</c:v>
                </c:pt>
                <c:pt idx="76">
                  <c:v>749.75</c:v>
                </c:pt>
                <c:pt idx="77">
                  <c:v>753.53</c:v>
                </c:pt>
                <c:pt idx="78">
                  <c:v>745.94</c:v>
                </c:pt>
                <c:pt idx="79">
                  <c:v>732.34</c:v>
                </c:pt>
                <c:pt idx="80">
                  <c:v>713.54</c:v>
                </c:pt>
                <c:pt idx="81">
                  <c:v>726.79</c:v>
                </c:pt>
                <c:pt idx="82">
                  <c:v>734.94</c:v>
                </c:pt>
                <c:pt idx="83">
                  <c:v>734.83</c:v>
                </c:pt>
                <c:pt idx="84">
                  <c:v>715.12</c:v>
                </c:pt>
                <c:pt idx="85">
                  <c:v>718.08</c:v>
                </c:pt>
                <c:pt idx="86">
                  <c:v>708.35</c:v>
                </c:pt>
                <c:pt idx="87">
                  <c:v>705.77</c:v>
                </c:pt>
                <c:pt idx="88">
                  <c:v>716.16</c:v>
                </c:pt>
                <c:pt idx="89">
                  <c:v>715.84</c:v>
                </c:pt>
                <c:pt idx="90">
                  <c:v>709.83</c:v>
                </c:pt>
                <c:pt idx="91">
                  <c:v>695.28</c:v>
                </c:pt>
                <c:pt idx="92">
                  <c:v>692.24</c:v>
                </c:pt>
                <c:pt idx="93">
                  <c:v>691.15</c:v>
                </c:pt>
                <c:pt idx="94">
                  <c:v>699.02</c:v>
                </c:pt>
                <c:pt idx="95">
                  <c:v>708.19</c:v>
                </c:pt>
                <c:pt idx="96">
                  <c:v>725.14</c:v>
                </c:pt>
                <c:pt idx="97">
                  <c:v>723.13</c:v>
                </c:pt>
                <c:pt idx="98">
                  <c:v>725.38</c:v>
                </c:pt>
                <c:pt idx="99">
                  <c:v>724.37</c:v>
                </c:pt>
                <c:pt idx="100">
                  <c:v>723.09</c:v>
                </c:pt>
                <c:pt idx="101">
                  <c:v>724.94</c:v>
                </c:pt>
                <c:pt idx="102">
                  <c:v>724.04</c:v>
                </c:pt>
                <c:pt idx="103">
                  <c:v>714.97</c:v>
                </c:pt>
                <c:pt idx="104">
                  <c:v>712.03</c:v>
                </c:pt>
                <c:pt idx="105">
                  <c:v>730.02</c:v>
                </c:pt>
                <c:pt idx="106">
                  <c:v>732.08</c:v>
                </c:pt>
                <c:pt idx="107">
                  <c:v>736.27</c:v>
                </c:pt>
                <c:pt idx="108">
                  <c:v>756.16</c:v>
                </c:pt>
                <c:pt idx="109">
                  <c:v>765.08</c:v>
                </c:pt>
                <c:pt idx="110">
                  <c:v>773.45</c:v>
                </c:pt>
                <c:pt idx="111">
                  <c:v>762.24</c:v>
                </c:pt>
                <c:pt idx="112">
                  <c:v>765.12</c:v>
                </c:pt>
                <c:pt idx="113">
                  <c:v>776.35</c:v>
                </c:pt>
                <c:pt idx="114">
                  <c:v>778.86</c:v>
                </c:pt>
                <c:pt idx="115">
                  <c:v>792.17</c:v>
                </c:pt>
                <c:pt idx="116">
                  <c:v>794.21</c:v>
                </c:pt>
                <c:pt idx="117">
                  <c:v>798.01</c:v>
                </c:pt>
                <c:pt idx="118">
                  <c:v>790.49</c:v>
                </c:pt>
                <c:pt idx="119">
                  <c:v>783.7</c:v>
                </c:pt>
                <c:pt idx="120">
                  <c:v>765.2</c:v>
                </c:pt>
                <c:pt idx="121">
                  <c:v>756.16</c:v>
                </c:pt>
                <c:pt idx="122">
                  <c:v>762.86</c:v>
                </c:pt>
                <c:pt idx="123">
                  <c:v>758.92</c:v>
                </c:pt>
                <c:pt idx="124">
                  <c:v>747.19</c:v>
                </c:pt>
                <c:pt idx="125">
                  <c:v>751.82</c:v>
                </c:pt>
                <c:pt idx="126">
                  <c:v>752.86</c:v>
                </c:pt>
                <c:pt idx="127">
                  <c:v>754.1</c:v>
                </c:pt>
                <c:pt idx="128">
                  <c:v>740.25</c:v>
                </c:pt>
                <c:pt idx="129">
                  <c:v>734.41</c:v>
                </c:pt>
                <c:pt idx="130">
                  <c:v>743.13</c:v>
                </c:pt>
                <c:pt idx="131">
                  <c:v>722.64</c:v>
                </c:pt>
                <c:pt idx="132">
                  <c:v>716.35</c:v>
                </c:pt>
                <c:pt idx="133">
                  <c:v>729.23</c:v>
                </c:pt>
                <c:pt idx="134">
                  <c:v>716.55</c:v>
                </c:pt>
                <c:pt idx="135">
                  <c:v>716.8</c:v>
                </c:pt>
                <c:pt idx="136">
                  <c:v>719.61</c:v>
                </c:pt>
                <c:pt idx="137">
                  <c:v>715.5</c:v>
                </c:pt>
                <c:pt idx="138">
                  <c:v>706.78</c:v>
                </c:pt>
                <c:pt idx="139">
                  <c:v>715.35</c:v>
                </c:pt>
                <c:pt idx="140">
                  <c:v>732.31</c:v>
                </c:pt>
                <c:pt idx="141">
                  <c:v>736.46</c:v>
                </c:pt>
                <c:pt idx="142">
                  <c:v>727.27</c:v>
                </c:pt>
                <c:pt idx="143">
                  <c:v>720.24</c:v>
                </c:pt>
                <c:pt idx="144">
                  <c:v>708.5</c:v>
                </c:pt>
                <c:pt idx="145">
                  <c:v>709.61</c:v>
                </c:pt>
                <c:pt idx="146">
                  <c:v>710.48</c:v>
                </c:pt>
                <c:pt idx="147">
                  <c:v>714.34</c:v>
                </c:pt>
                <c:pt idx="148">
                  <c:v>719.48</c:v>
                </c:pt>
                <c:pt idx="149">
                  <c:v>732</c:v>
                </c:pt>
                <c:pt idx="150">
                  <c:v>733.3</c:v>
                </c:pt>
                <c:pt idx="151">
                  <c:v>729.25</c:v>
                </c:pt>
                <c:pt idx="152">
                  <c:v>730.62</c:v>
                </c:pt>
                <c:pt idx="153">
                  <c:v>733.71</c:v>
                </c:pt>
                <c:pt idx="154">
                  <c:v>721.56</c:v>
                </c:pt>
                <c:pt idx="155">
                  <c:v>713.73</c:v>
                </c:pt>
                <c:pt idx="156">
                  <c:v>714.21</c:v>
                </c:pt>
                <c:pt idx="157">
                  <c:v>715.76</c:v>
                </c:pt>
                <c:pt idx="158">
                  <c:v>729.46</c:v>
                </c:pt>
                <c:pt idx="159">
                  <c:v>726.75</c:v>
                </c:pt>
                <c:pt idx="160">
                  <c:v>730.25</c:v>
                </c:pt>
                <c:pt idx="161">
                  <c:v>730.48</c:v>
                </c:pt>
                <c:pt idx="162">
                  <c:v>727.33</c:v>
                </c:pt>
                <c:pt idx="163">
                  <c:v>726.17</c:v>
                </c:pt>
                <c:pt idx="164">
                  <c:v>726.26</c:v>
                </c:pt>
                <c:pt idx="165">
                  <c:v>722.39</c:v>
                </c:pt>
                <c:pt idx="166">
                  <c:v>726.51</c:v>
                </c:pt>
                <c:pt idx="167">
                  <c:v>727.91</c:v>
                </c:pt>
                <c:pt idx="168">
                  <c:v>734.32</c:v>
                </c:pt>
                <c:pt idx="169">
                  <c:v>748.06</c:v>
                </c:pt>
                <c:pt idx="170">
                  <c:v>740.72</c:v>
                </c:pt>
                <c:pt idx="171">
                  <c:v>732.34</c:v>
                </c:pt>
                <c:pt idx="172">
                  <c:v>722.52</c:v>
                </c:pt>
                <c:pt idx="173">
                  <c:v>723.35</c:v>
                </c:pt>
                <c:pt idx="174">
                  <c:v>729.17</c:v>
                </c:pt>
                <c:pt idx="175">
                  <c:v>722.54</c:v>
                </c:pt>
                <c:pt idx="176">
                  <c:v>727.04</c:v>
                </c:pt>
                <c:pt idx="177">
                  <c:v>724.75</c:v>
                </c:pt>
                <c:pt idx="178">
                  <c:v>715.8</c:v>
                </c:pt>
                <c:pt idx="179">
                  <c:v>699.03</c:v>
                </c:pt>
                <c:pt idx="180">
                  <c:v>721.2</c:v>
                </c:pt>
                <c:pt idx="181">
                  <c:v>741.76</c:v>
                </c:pt>
                <c:pt idx="182">
                  <c:v>738.52</c:v>
                </c:pt>
                <c:pt idx="183">
                  <c:v>740.48</c:v>
                </c:pt>
                <c:pt idx="184">
                  <c:v>738.32</c:v>
                </c:pt>
                <c:pt idx="185">
                  <c:v>752.33</c:v>
                </c:pt>
                <c:pt idx="186">
                  <c:v>755.58</c:v>
                </c:pt>
                <c:pt idx="187">
                  <c:v>755.79</c:v>
                </c:pt>
                <c:pt idx="188">
                  <c:v>746.58</c:v>
                </c:pt>
                <c:pt idx="189">
                  <c:v>740.3</c:v>
                </c:pt>
                <c:pt idx="190">
                  <c:v>741.65</c:v>
                </c:pt>
                <c:pt idx="191">
                  <c:v>740.11</c:v>
                </c:pt>
                <c:pt idx="192">
                  <c:v>735.72</c:v>
                </c:pt>
                <c:pt idx="193">
                  <c:v>727.71</c:v>
                </c:pt>
                <c:pt idx="194">
                  <c:v>719.68</c:v>
                </c:pt>
                <c:pt idx="195">
                  <c:v>720.25</c:v>
                </c:pt>
                <c:pt idx="196">
                  <c:v>708</c:v>
                </c:pt>
                <c:pt idx="197">
                  <c:v>708</c:v>
                </c:pt>
                <c:pt idx="198">
                  <c:v>715</c:v>
                </c:pt>
                <c:pt idx="199">
                  <c:v>711.69</c:v>
                </c:pt>
                <c:pt idx="200">
                  <c:v>695.89</c:v>
                </c:pt>
                <c:pt idx="201">
                  <c:v>698.81</c:v>
                </c:pt>
                <c:pt idx="202">
                  <c:v>678.98</c:v>
                </c:pt>
                <c:pt idx="203">
                  <c:v>676.92</c:v>
                </c:pt>
                <c:pt idx="204">
                  <c:v>689.72</c:v>
                </c:pt>
                <c:pt idx="205">
                  <c:v>712</c:v>
                </c:pt>
                <c:pt idx="206">
                  <c:v>725.52</c:v>
                </c:pt>
                <c:pt idx="207">
                  <c:v>735.31</c:v>
                </c:pt>
                <c:pt idx="208">
                  <c:v>733.56</c:v>
                </c:pt>
                <c:pt idx="209">
                  <c:v>732.09</c:v>
                </c:pt>
                <c:pt idx="210">
                  <c:v>756.08</c:v>
                </c:pt>
                <c:pt idx="211">
                  <c:v>792.99</c:v>
                </c:pt>
                <c:pt idx="212">
                  <c:v>761.23</c:v>
                </c:pt>
                <c:pt idx="213">
                  <c:v>764.37</c:v>
                </c:pt>
                <c:pt idx="214">
                  <c:v>760.13</c:v>
                </c:pt>
                <c:pt idx="215">
                  <c:v>772.83</c:v>
                </c:pt>
                <c:pt idx="216">
                  <c:v>776.88</c:v>
                </c:pt>
                <c:pt idx="217">
                  <c:v>768.78</c:v>
                </c:pt>
                <c:pt idx="218">
                  <c:v>766.75</c:v>
                </c:pt>
                <c:pt idx="219">
                  <c:v>778.64</c:v>
                </c:pt>
                <c:pt idx="220">
                  <c:v>783.35</c:v>
                </c:pt>
                <c:pt idx="221">
                  <c:v>780.01</c:v>
                </c:pt>
                <c:pt idx="222">
                  <c:v>763.22</c:v>
                </c:pt>
                <c:pt idx="223">
                  <c:v>760.8</c:v>
                </c:pt>
                <c:pt idx="224">
                  <c:v>774.58</c:v>
                </c:pt>
                <c:pt idx="225">
                  <c:v>778.33</c:v>
                </c:pt>
                <c:pt idx="226">
                  <c:v>774.5</c:v>
                </c:pt>
                <c:pt idx="227">
                  <c:v>782.48</c:v>
                </c:pt>
                <c:pt idx="228">
                  <c:v>780.34</c:v>
                </c:pt>
                <c:pt idx="229">
                  <c:v>763.55</c:v>
                </c:pt>
                <c:pt idx="230">
                  <c:v>755.58</c:v>
                </c:pt>
                <c:pt idx="231">
                  <c:v>745.19</c:v>
                </c:pt>
                <c:pt idx="232">
                  <c:v>738.58</c:v>
                </c:pt>
                <c:pt idx="233">
                  <c:v>710.75</c:v>
                </c:pt>
                <c:pt idx="234">
                  <c:v>706.85</c:v>
                </c:pt>
                <c:pt idx="235">
                  <c:v>722.01</c:v>
                </c:pt>
                <c:pt idx="236">
                  <c:v>718.95</c:v>
                </c:pt>
                <c:pt idx="237">
                  <c:v>716.23</c:v>
                </c:pt>
                <c:pt idx="238">
                  <c:v>701.08</c:v>
                </c:pt>
                <c:pt idx="239">
                  <c:v>683.32</c:v>
                </c:pt>
                <c:pt idx="240">
                  <c:v>692.41</c:v>
                </c:pt>
                <c:pt idx="241">
                  <c:v>684.48</c:v>
                </c:pt>
                <c:pt idx="242">
                  <c:v>674.26</c:v>
                </c:pt>
                <c:pt idx="243">
                  <c:v>674.47</c:v>
                </c:pt>
                <c:pt idx="244">
                  <c:v>659.3</c:v>
                </c:pt>
                <c:pt idx="245">
                  <c:v>673.27</c:v>
                </c:pt>
                <c:pt idx="246">
                  <c:v>673.26</c:v>
                </c:pt>
                <c:pt idx="247">
                  <c:v>679.69</c:v>
                </c:pt>
                <c:pt idx="248">
                  <c:v>690.07</c:v>
                </c:pt>
                <c:pt idx="249">
                  <c:v>689.98</c:v>
                </c:pt>
                <c:pt idx="250">
                  <c:v>679.53</c:v>
                </c:pt>
                <c:pt idx="251">
                  <c:v>674.47</c:v>
                </c:pt>
                <c:pt idx="252">
                  <c:v>679.57</c:v>
                </c:pt>
                <c:pt idx="253">
                  <c:v>679.97</c:v>
                </c:pt>
                <c:pt idx="254">
                  <c:v>680.58</c:v>
                </c:pt>
                <c:pt idx="255">
                  <c:v>676.23</c:v>
                </c:pt>
                <c:pt idx="256">
                  <c:v>692.59</c:v>
                </c:pt>
                <c:pt idx="257">
                  <c:v>691.61</c:v>
                </c:pt>
                <c:pt idx="258">
                  <c:v>685.88</c:v>
                </c:pt>
                <c:pt idx="259">
                  <c:v>678.7</c:v>
                </c:pt>
                <c:pt idx="260">
                  <c:v>678.38</c:v>
                </c:pt>
                <c:pt idx="261">
                  <c:v>670.38</c:v>
                </c:pt>
                <c:pt idx="262">
                  <c:v>673.94</c:v>
                </c:pt>
                <c:pt idx="263">
                  <c:v>688.08</c:v>
                </c:pt>
                <c:pt idx="264">
                  <c:v>683.47</c:v>
                </c:pt>
                <c:pt idx="265">
                  <c:v>683.47</c:v>
                </c:pt>
                <c:pt idx="266">
                  <c:v>686.29</c:v>
                </c:pt>
                <c:pt idx="267">
                  <c:v>681.3</c:v>
                </c:pt>
                <c:pt idx="268">
                  <c:v>711.04</c:v>
                </c:pt>
                <c:pt idx="269">
                  <c:v>726.31</c:v>
                </c:pt>
                <c:pt idx="270">
                  <c:v>721.69</c:v>
                </c:pt>
                <c:pt idx="271">
                  <c:v>739.22</c:v>
                </c:pt>
                <c:pt idx="272">
                  <c:v>757.76</c:v>
                </c:pt>
                <c:pt idx="273">
                  <c:v>761.33</c:v>
                </c:pt>
                <c:pt idx="274">
                  <c:v>770.3</c:v>
                </c:pt>
                <c:pt idx="275">
                  <c:v>767.74</c:v>
                </c:pt>
                <c:pt idx="276">
                  <c:v>781.05</c:v>
                </c:pt>
                <c:pt idx="277">
                  <c:v>782.97</c:v>
                </c:pt>
                <c:pt idx="278">
                  <c:v>805.86</c:v>
                </c:pt>
                <c:pt idx="279">
                  <c:v>794.44</c:v>
                </c:pt>
                <c:pt idx="280">
                  <c:v>770.74</c:v>
                </c:pt>
                <c:pt idx="281">
                  <c:v>769.97</c:v>
                </c:pt>
                <c:pt idx="282">
                  <c:v>781.17</c:v>
                </c:pt>
                <c:pt idx="283">
                  <c:v>748.79</c:v>
                </c:pt>
                <c:pt idx="284">
                  <c:v>755.58</c:v>
                </c:pt>
                <c:pt idx="285">
                  <c:v>773.76</c:v>
                </c:pt>
                <c:pt idx="286">
                  <c:v>759.15</c:v>
                </c:pt>
                <c:pt idx="287">
                  <c:v>787.36</c:v>
                </c:pt>
                <c:pt idx="288">
                  <c:v>792.57</c:v>
                </c:pt>
                <c:pt idx="289">
                  <c:v>791.79</c:v>
                </c:pt>
                <c:pt idx="290">
                  <c:v>793.58</c:v>
                </c:pt>
                <c:pt idx="291">
                  <c:v>795.13</c:v>
                </c:pt>
                <c:pt idx="292">
                  <c:v>786.21</c:v>
                </c:pt>
                <c:pt idx="293">
                  <c:v>779.22</c:v>
                </c:pt>
                <c:pt idx="294">
                  <c:v>776.11</c:v>
                </c:pt>
                <c:pt idx="295">
                  <c:v>779.38</c:v>
                </c:pt>
                <c:pt idx="296">
                  <c:v>785.19</c:v>
                </c:pt>
                <c:pt idx="297">
                  <c:v>779.5</c:v>
                </c:pt>
                <c:pt idx="298">
                  <c:v>780.73</c:v>
                </c:pt>
                <c:pt idx="299">
                  <c:v>774.75</c:v>
                </c:pt>
                <c:pt idx="300">
                  <c:v>786.9</c:v>
                </c:pt>
                <c:pt idx="301">
                  <c:v>770.36</c:v>
                </c:pt>
                <c:pt idx="302">
                  <c:v>767.02</c:v>
                </c:pt>
                <c:pt idx="303">
                  <c:v>780.3</c:v>
                </c:pt>
                <c:pt idx="304">
                  <c:v>777.98</c:v>
                </c:pt>
                <c:pt idx="305">
                  <c:v>788.14</c:v>
                </c:pt>
                <c:pt idx="306">
                  <c:v>786.08</c:v>
                </c:pt>
                <c:pt idx="307">
                  <c:v>787.1</c:v>
                </c:pt>
                <c:pt idx="308">
                  <c:v>810.15</c:v>
                </c:pt>
                <c:pt idx="309">
                  <c:v>811.59</c:v>
                </c:pt>
                <c:pt idx="310">
                  <c:v>803.89</c:v>
                </c:pt>
                <c:pt idx="311">
                  <c:v>800.8</c:v>
                </c:pt>
                <c:pt idx="312">
                  <c:v>799.5</c:v>
                </c:pt>
                <c:pt idx="313">
                  <c:v>797.61</c:v>
                </c:pt>
                <c:pt idx="314">
                  <c:v>795.11</c:v>
                </c:pt>
                <c:pt idx="315">
                  <c:v>794.18</c:v>
                </c:pt>
                <c:pt idx="316">
                  <c:v>790.03</c:v>
                </c:pt>
                <c:pt idx="317">
                  <c:v>794.78</c:v>
                </c:pt>
                <c:pt idx="318">
                  <c:v>787.36</c:v>
                </c:pt>
                <c:pt idx="319">
                  <c:v>781.66</c:v>
                </c:pt>
                <c:pt idx="320">
                  <c:v>783.21</c:v>
                </c:pt>
                <c:pt idx="321">
                  <c:v>785.75</c:v>
                </c:pt>
                <c:pt idx="322">
                  <c:v>791.32</c:v>
                </c:pt>
                <c:pt idx="323">
                  <c:v>790.76</c:v>
                </c:pt>
                <c:pt idx="324">
                  <c:v>790.31</c:v>
                </c:pt>
                <c:pt idx="325">
                  <c:v>800.31</c:v>
                </c:pt>
                <c:pt idx="326">
                  <c:v>814.72</c:v>
                </c:pt>
                <c:pt idx="327">
                  <c:v>817.54</c:v>
                </c:pt>
                <c:pt idx="328">
                  <c:v>820.35</c:v>
                </c:pt>
                <c:pt idx="329">
                  <c:v>829.47</c:v>
                </c:pt>
                <c:pt idx="330">
                  <c:v>834.49</c:v>
                </c:pt>
                <c:pt idx="331">
                  <c:v>850.5</c:v>
                </c:pt>
                <c:pt idx="332">
                  <c:v>862.88</c:v>
                </c:pt>
                <c:pt idx="333">
                  <c:v>883.03</c:v>
                </c:pt>
                <c:pt idx="334">
                  <c:v>896.25</c:v>
                </c:pt>
                <c:pt idx="335">
                  <c:v>896.16</c:v>
                </c:pt>
                <c:pt idx="336">
                  <c:v>893.08</c:v>
                </c:pt>
                <c:pt idx="337">
                  <c:v>909.3</c:v>
                </c:pt>
                <c:pt idx="338">
                  <c:v>924.29</c:v>
                </c:pt>
                <c:pt idx="339">
                  <c:v>920.24</c:v>
                </c:pt>
                <c:pt idx="340">
                  <c:v>886.33</c:v>
                </c:pt>
                <c:pt idx="341">
                  <c:v>916.93</c:v>
                </c:pt>
                <c:pt idx="342">
                  <c:v>926.92</c:v>
                </c:pt>
                <c:pt idx="343">
                  <c:v>941.7</c:v>
                </c:pt>
                <c:pt idx="344">
                  <c:v>940.73</c:v>
                </c:pt>
                <c:pt idx="345">
                  <c:v>1007.97</c:v>
                </c:pt>
                <c:pt idx="346">
                  <c:v>1008.12</c:v>
                </c:pt>
                <c:pt idx="347">
                  <c:v>1033.1500000000001</c:v>
                </c:pt>
                <c:pt idx="348">
                  <c:v>1098.95</c:v>
                </c:pt>
                <c:pt idx="349">
                  <c:v>1061.6600000000001</c:v>
                </c:pt>
                <c:pt idx="350">
                  <c:v>1043.54</c:v>
                </c:pt>
                <c:pt idx="351">
                  <c:v>1010.01</c:v>
                </c:pt>
                <c:pt idx="352">
                  <c:v>1025.83</c:v>
                </c:pt>
                <c:pt idx="353">
                  <c:v>1046.25</c:v>
                </c:pt>
                <c:pt idx="354">
                  <c:v>1092.55</c:v>
                </c:pt>
                <c:pt idx="355">
                  <c:v>1088.08</c:v>
                </c:pt>
                <c:pt idx="356">
                  <c:v>1080.96</c:v>
                </c:pt>
                <c:pt idx="357">
                  <c:v>1096.93</c:v>
                </c:pt>
                <c:pt idx="358">
                  <c:v>1134.03</c:v>
                </c:pt>
                <c:pt idx="359">
                  <c:v>1157.78</c:v>
                </c:pt>
                <c:pt idx="360">
                  <c:v>1151.27</c:v>
                </c:pt>
                <c:pt idx="361">
                  <c:v>1217.67</c:v>
                </c:pt>
                <c:pt idx="362">
                  <c:v>1207.8699999999999</c:v>
                </c:pt>
                <c:pt idx="363">
                  <c:v>1197.2</c:v>
                </c:pt>
                <c:pt idx="364">
                  <c:v>1247.53</c:v>
                </c:pt>
                <c:pt idx="365">
                  <c:v>1260.77</c:v>
                </c:pt>
                <c:pt idx="366">
                  <c:v>1201.93</c:v>
                </c:pt>
                <c:pt idx="367">
                  <c:v>1200.76</c:v>
                </c:pt>
                <c:pt idx="368">
                  <c:v>1229.83</c:v>
                </c:pt>
                <c:pt idx="369">
                  <c:v>1255.72</c:v>
                </c:pt>
                <c:pt idx="370">
                  <c:v>1282.8699999999999</c:v>
                </c:pt>
                <c:pt idx="371">
                  <c:v>1321.82</c:v>
                </c:pt>
                <c:pt idx="372">
                  <c:v>1286.25</c:v>
                </c:pt>
                <c:pt idx="373">
                  <c:v>1228.19</c:v>
                </c:pt>
                <c:pt idx="374">
                  <c:v>1314.56</c:v>
                </c:pt>
                <c:pt idx="375">
                  <c:v>1332.04</c:v>
                </c:pt>
                <c:pt idx="376">
                  <c:v>1331.73</c:v>
                </c:pt>
                <c:pt idx="377">
                  <c:v>1389.04</c:v>
                </c:pt>
                <c:pt idx="378">
                  <c:v>1466.11</c:v>
                </c:pt>
                <c:pt idx="379">
                  <c:v>1404.15</c:v>
                </c:pt>
                <c:pt idx="380">
                  <c:v>1420.08</c:v>
                </c:pt>
                <c:pt idx="381">
                  <c:v>1426.9</c:v>
                </c:pt>
                <c:pt idx="382">
                  <c:v>1559.43</c:v>
                </c:pt>
                <c:pt idx="383">
                  <c:v>1472.38</c:v>
                </c:pt>
                <c:pt idx="384">
                  <c:v>1402.73</c:v>
                </c:pt>
                <c:pt idx="385">
                  <c:v>1280.18</c:v>
                </c:pt>
                <c:pt idx="386">
                  <c:v>1311.32</c:v>
                </c:pt>
                <c:pt idx="387">
                  <c:v>1223.4000000000001</c:v>
                </c:pt>
                <c:pt idx="388">
                  <c:v>1299.17</c:v>
                </c:pt>
                <c:pt idx="389">
                  <c:v>1269.46</c:v>
                </c:pt>
                <c:pt idx="390">
                  <c:v>1295.21</c:v>
                </c:pt>
                <c:pt idx="391">
                  <c:v>1323.07</c:v>
                </c:pt>
                <c:pt idx="392">
                  <c:v>1331.75</c:v>
                </c:pt>
                <c:pt idx="393">
                  <c:v>1381.17</c:v>
                </c:pt>
                <c:pt idx="394">
                  <c:v>1412.17</c:v>
                </c:pt>
                <c:pt idx="395">
                  <c:v>1392.53</c:v>
                </c:pt>
                <c:pt idx="396">
                  <c:v>1293.5</c:v>
                </c:pt>
                <c:pt idx="397">
                  <c:v>1308.0999999999999</c:v>
                </c:pt>
                <c:pt idx="398">
                  <c:v>1320.74</c:v>
                </c:pt>
                <c:pt idx="399">
                  <c:v>1265.19</c:v>
                </c:pt>
                <c:pt idx="400">
                  <c:v>1241.95</c:v>
                </c:pt>
                <c:pt idx="401">
                  <c:v>1304.55</c:v>
                </c:pt>
                <c:pt idx="402">
                  <c:v>1327.57</c:v>
                </c:pt>
                <c:pt idx="403">
                  <c:v>1284.3499999999999</c:v>
                </c:pt>
                <c:pt idx="404">
                  <c:v>1208.56</c:v>
                </c:pt>
                <c:pt idx="405">
                  <c:v>1196.25</c:v>
                </c:pt>
                <c:pt idx="406">
                  <c:v>1203.9000000000001</c:v>
                </c:pt>
                <c:pt idx="407">
                  <c:v>1163.29</c:v>
                </c:pt>
                <c:pt idx="408">
                  <c:v>1173.77</c:v>
                </c:pt>
                <c:pt idx="409">
                  <c:v>1179.4100000000001</c:v>
                </c:pt>
                <c:pt idx="410">
                  <c:v>1214.45</c:v>
                </c:pt>
                <c:pt idx="411">
                  <c:v>1196.3499999999999</c:v>
                </c:pt>
                <c:pt idx="412">
                  <c:v>1215.2</c:v>
                </c:pt>
                <c:pt idx="413">
                  <c:v>1234.96</c:v>
                </c:pt>
                <c:pt idx="414">
                  <c:v>1242.8399999999999</c:v>
                </c:pt>
                <c:pt idx="415">
                  <c:v>1188.54</c:v>
                </c:pt>
                <c:pt idx="416">
                  <c:v>1111.73</c:v>
                </c:pt>
                <c:pt idx="417">
                  <c:v>1058.4100000000001</c:v>
                </c:pt>
                <c:pt idx="418">
                  <c:v>1034.97</c:v>
                </c:pt>
                <c:pt idx="419">
                  <c:v>1048.29</c:v>
                </c:pt>
                <c:pt idx="420">
                  <c:v>999.26</c:v>
                </c:pt>
                <c:pt idx="421">
                  <c:v>982.35</c:v>
                </c:pt>
                <c:pt idx="422">
                  <c:v>1010.77</c:v>
                </c:pt>
                <c:pt idx="423">
                  <c:v>1008.52</c:v>
                </c:pt>
                <c:pt idx="424">
                  <c:v>1034.3</c:v>
                </c:pt>
                <c:pt idx="425">
                  <c:v>1017.72</c:v>
                </c:pt>
                <c:pt idx="426">
                  <c:v>1001.38</c:v>
                </c:pt>
                <c:pt idx="427">
                  <c:v>971.8</c:v>
                </c:pt>
                <c:pt idx="428">
                  <c:v>956.11</c:v>
                </c:pt>
                <c:pt idx="429">
                  <c:v>982.32</c:v>
                </c:pt>
                <c:pt idx="430">
                  <c:v>1021.95</c:v>
                </c:pt>
                <c:pt idx="431">
                  <c:v>1052.04</c:v>
                </c:pt>
                <c:pt idx="432">
                  <c:v>1070.29</c:v>
                </c:pt>
                <c:pt idx="433">
                  <c:v>1061.8699999999999</c:v>
                </c:pt>
                <c:pt idx="434">
                  <c:v>1039.45</c:v>
                </c:pt>
                <c:pt idx="435">
                  <c:v>1030.23</c:v>
                </c:pt>
                <c:pt idx="436">
                  <c:v>1013.5</c:v>
                </c:pt>
                <c:pt idx="437">
                  <c:v>1004.94</c:v>
                </c:pt>
                <c:pt idx="438">
                  <c:v>1024.23</c:v>
                </c:pt>
                <c:pt idx="439">
                  <c:v>1039.5999999999999</c:v>
                </c:pt>
                <c:pt idx="440">
                  <c:v>1149.8900000000001</c:v>
                </c:pt>
                <c:pt idx="441">
                  <c:v>1148.33</c:v>
                </c:pt>
                <c:pt idx="442">
                  <c:v>1153.29</c:v>
                </c:pt>
                <c:pt idx="443">
                  <c:v>1179.33</c:v>
                </c:pt>
                <c:pt idx="444">
                  <c:v>1177.8699999999999</c:v>
                </c:pt>
                <c:pt idx="445">
                  <c:v>1205.2</c:v>
                </c:pt>
                <c:pt idx="446">
                  <c:v>1221.55</c:v>
                </c:pt>
                <c:pt idx="447">
                  <c:v>1220.4100000000001</c:v>
                </c:pt>
                <c:pt idx="448">
                  <c:v>1225.44</c:v>
                </c:pt>
                <c:pt idx="449">
                  <c:v>1245.93</c:v>
                </c:pt>
                <c:pt idx="450">
                  <c:v>1151.05</c:v>
                </c:pt>
                <c:pt idx="451">
                  <c:v>1191.05</c:v>
                </c:pt>
                <c:pt idx="452">
                  <c:v>1174.72</c:v>
                </c:pt>
                <c:pt idx="453">
                  <c:v>1165.9000000000001</c:v>
                </c:pt>
                <c:pt idx="454">
                  <c:v>1160.08</c:v>
                </c:pt>
                <c:pt idx="455">
                  <c:v>1196.48</c:v>
                </c:pt>
                <c:pt idx="456">
                  <c:v>1206.75</c:v>
                </c:pt>
                <c:pt idx="457">
                  <c:v>1171.08</c:v>
                </c:pt>
                <c:pt idx="458">
                  <c:v>1171.92</c:v>
                </c:pt>
                <c:pt idx="459">
                  <c:v>1165.2</c:v>
                </c:pt>
                <c:pt idx="460">
                  <c:v>1171.5899999999999</c:v>
                </c:pt>
                <c:pt idx="461">
                  <c:v>1155.46</c:v>
                </c:pt>
                <c:pt idx="462">
                  <c:v>1170.5899999999999</c:v>
                </c:pt>
                <c:pt idx="463">
                  <c:v>1167.97</c:v>
                </c:pt>
                <c:pt idx="464">
                  <c:v>1193.6099999999999</c:v>
                </c:pt>
                <c:pt idx="465">
                  <c:v>1209.23</c:v>
                </c:pt>
                <c:pt idx="466">
                  <c:v>1202.9000000000001</c:v>
                </c:pt>
                <c:pt idx="467">
                  <c:v>1197.1199999999999</c:v>
                </c:pt>
                <c:pt idx="468">
                  <c:v>1218.1199999999999</c:v>
                </c:pt>
                <c:pt idx="469">
                  <c:v>1238.7</c:v>
                </c:pt>
                <c:pt idx="470">
                  <c:v>1240.53</c:v>
                </c:pt>
                <c:pt idx="471">
                  <c:v>1259.28</c:v>
                </c:pt>
                <c:pt idx="472">
                  <c:v>1288.02</c:v>
                </c:pt>
                <c:pt idx="473">
                  <c:v>1302.5</c:v>
                </c:pt>
                <c:pt idx="474">
                  <c:v>1274.97</c:v>
                </c:pt>
                <c:pt idx="475">
                  <c:v>1271.6199999999999</c:v>
                </c:pt>
                <c:pt idx="476">
                  <c:v>1283.94</c:v>
                </c:pt>
                <c:pt idx="477">
                  <c:v>1287.27</c:v>
                </c:pt>
                <c:pt idx="478">
                  <c:v>1276.94</c:v>
                </c:pt>
                <c:pt idx="479">
                  <c:v>1274.56</c:v>
                </c:pt>
                <c:pt idx="480">
                  <c:v>1296.54</c:v>
                </c:pt>
                <c:pt idx="481">
                  <c:v>1286.5899999999999</c:v>
                </c:pt>
                <c:pt idx="482">
                  <c:v>1267.46</c:v>
                </c:pt>
                <c:pt idx="483">
                  <c:v>1235.1099999999999</c:v>
                </c:pt>
                <c:pt idx="484">
                  <c:v>1272.0899999999999</c:v>
                </c:pt>
                <c:pt idx="485">
                  <c:v>1255.42</c:v>
                </c:pt>
                <c:pt idx="486">
                  <c:v>1255.04</c:v>
                </c:pt>
                <c:pt idx="487">
                  <c:v>1266.3399999999999</c:v>
                </c:pt>
                <c:pt idx="488">
                  <c:v>1260.29</c:v>
                </c:pt>
                <c:pt idx="489">
                  <c:v>1288.3499999999999</c:v>
                </c:pt>
                <c:pt idx="490">
                  <c:v>1289.1300000000001</c:v>
                </c:pt>
                <c:pt idx="491">
                  <c:v>1292.83</c:v>
                </c:pt>
                <c:pt idx="492">
                  <c:v>1291.5</c:v>
                </c:pt>
                <c:pt idx="493">
                  <c:v>1297.69</c:v>
                </c:pt>
                <c:pt idx="494">
                  <c:v>1284.25</c:v>
                </c:pt>
                <c:pt idx="495">
                  <c:v>1320.54</c:v>
                </c:pt>
                <c:pt idx="496">
                  <c:v>1314.89</c:v>
                </c:pt>
                <c:pt idx="497">
                  <c:v>1317.9</c:v>
                </c:pt>
                <c:pt idx="498">
                  <c:v>1327.33</c:v>
                </c:pt>
                <c:pt idx="499">
                  <c:v>1335.48</c:v>
                </c:pt>
                <c:pt idx="500">
                  <c:v>1307.3399999999999</c:v>
                </c:pt>
                <c:pt idx="501">
                  <c:v>1287.95</c:v>
                </c:pt>
                <c:pt idx="502">
                  <c:v>1290.07</c:v>
                </c:pt>
                <c:pt idx="503">
                  <c:v>1284.81</c:v>
                </c:pt>
                <c:pt idx="504">
                  <c:v>1272.97</c:v>
                </c:pt>
                <c:pt idx="505">
                  <c:v>1248.31</c:v>
                </c:pt>
                <c:pt idx="506">
                  <c:v>1261.6400000000001</c:v>
                </c:pt>
                <c:pt idx="507">
                  <c:v>1288.25</c:v>
                </c:pt>
                <c:pt idx="508">
                  <c:v>1275.1500000000001</c:v>
                </c:pt>
                <c:pt idx="509">
                  <c:v>1292.81</c:v>
                </c:pt>
                <c:pt idx="510">
                  <c:v>1307.22</c:v>
                </c:pt>
                <c:pt idx="511">
                  <c:v>1335.21</c:v>
                </c:pt>
                <c:pt idx="512">
                  <c:v>1325.46</c:v>
                </c:pt>
                <c:pt idx="513">
                  <c:v>1336.75</c:v>
                </c:pt>
                <c:pt idx="514">
                  <c:v>1361.72</c:v>
                </c:pt>
                <c:pt idx="515">
                  <c:v>1305.33</c:v>
                </c:pt>
                <c:pt idx="516">
                  <c:v>1301.8499999999999</c:v>
                </c:pt>
                <c:pt idx="517">
                  <c:v>1272.54</c:v>
                </c:pt>
                <c:pt idx="518">
                  <c:v>1289.94</c:v>
                </c:pt>
                <c:pt idx="519">
                  <c:v>1269.9100000000001</c:v>
                </c:pt>
                <c:pt idx="520">
                  <c:v>1275.23</c:v>
                </c:pt>
                <c:pt idx="521">
                  <c:v>1293.67</c:v>
                </c:pt>
                <c:pt idx="522">
                  <c:v>1312.87</c:v>
                </c:pt>
                <c:pt idx="523">
                  <c:v>1298.6600000000001</c:v>
                </c:pt>
                <c:pt idx="524">
                  <c:v>1357.32</c:v>
                </c:pt>
                <c:pt idx="525">
                  <c:v>1363.99</c:v>
                </c:pt>
                <c:pt idx="526">
                  <c:v>1369.06</c:v>
                </c:pt>
                <c:pt idx="527">
                  <c:v>1388.8</c:v>
                </c:pt>
                <c:pt idx="528">
                  <c:v>1420.75</c:v>
                </c:pt>
                <c:pt idx="529">
                  <c:v>1441.85</c:v>
                </c:pt>
                <c:pt idx="530">
                  <c:v>1407.35</c:v>
                </c:pt>
                <c:pt idx="531">
                  <c:v>1431.75</c:v>
                </c:pt>
                <c:pt idx="532">
                  <c:v>1442.54</c:v>
                </c:pt>
                <c:pt idx="533">
                  <c:v>1455.48</c:v>
                </c:pt>
                <c:pt idx="534">
                  <c:v>1419.31</c:v>
                </c:pt>
                <c:pt idx="535">
                  <c:v>1485.76</c:v>
                </c:pt>
                <c:pt idx="536">
                  <c:v>1555.43</c:v>
                </c:pt>
                <c:pt idx="537">
                  <c:v>1599.98</c:v>
                </c:pt>
                <c:pt idx="538">
                  <c:v>1637.7</c:v>
                </c:pt>
                <c:pt idx="539">
                  <c:v>1647</c:v>
                </c:pt>
                <c:pt idx="540">
                  <c:v>1632.67</c:v>
                </c:pt>
                <c:pt idx="541">
                  <c:v>1649.01</c:v>
                </c:pt>
                <c:pt idx="542">
                  <c:v>1680.62</c:v>
                </c:pt>
                <c:pt idx="543">
                  <c:v>1680.69</c:v>
                </c:pt>
                <c:pt idx="544">
                  <c:v>1657.44</c:v>
                </c:pt>
                <c:pt idx="545">
                  <c:v>1632.9</c:v>
                </c:pt>
                <c:pt idx="546">
                  <c:v>1663.57</c:v>
                </c:pt>
                <c:pt idx="547">
                  <c:v>1664.06</c:v>
                </c:pt>
                <c:pt idx="548">
                  <c:v>1687.24</c:v>
                </c:pt>
                <c:pt idx="549">
                  <c:v>1705.63</c:v>
                </c:pt>
                <c:pt idx="550">
                  <c:v>1727.07</c:v>
                </c:pt>
                <c:pt idx="551">
                  <c:v>1749.91</c:v>
                </c:pt>
                <c:pt idx="552">
                  <c:v>1709.43</c:v>
                </c:pt>
                <c:pt idx="553">
                  <c:v>1707.77</c:v>
                </c:pt>
                <c:pt idx="554">
                  <c:v>1752.3</c:v>
                </c:pt>
                <c:pt idx="555">
                  <c:v>1802.81</c:v>
                </c:pt>
                <c:pt idx="556">
                  <c:v>1844.82</c:v>
                </c:pt>
                <c:pt idx="557">
                  <c:v>1813.68</c:v>
                </c:pt>
                <c:pt idx="558">
                  <c:v>1827.59</c:v>
                </c:pt>
                <c:pt idx="559">
                  <c:v>1795.99</c:v>
                </c:pt>
                <c:pt idx="560">
                  <c:v>1764.36</c:v>
                </c:pt>
                <c:pt idx="561">
                  <c:v>1762.62</c:v>
                </c:pt>
                <c:pt idx="562">
                  <c:v>1810.21</c:v>
                </c:pt>
                <c:pt idx="563">
                  <c:v>1811.54</c:v>
                </c:pt>
                <c:pt idx="564">
                  <c:v>1810.71</c:v>
                </c:pt>
                <c:pt idx="565">
                  <c:v>1861.74</c:v>
                </c:pt>
                <c:pt idx="566">
                  <c:v>1912.35</c:v>
                </c:pt>
                <c:pt idx="567">
                  <c:v>1878.55</c:v>
                </c:pt>
                <c:pt idx="568">
                  <c:v>1876.62</c:v>
                </c:pt>
                <c:pt idx="569">
                  <c:v>1833.44</c:v>
                </c:pt>
                <c:pt idx="570">
                  <c:v>1817.26</c:v>
                </c:pt>
                <c:pt idx="571">
                  <c:v>1818.52</c:v>
                </c:pt>
                <c:pt idx="572">
                  <c:v>1786.92</c:v>
                </c:pt>
                <c:pt idx="573">
                  <c:v>1870.04</c:v>
                </c:pt>
                <c:pt idx="574">
                  <c:v>1885.28</c:v>
                </c:pt>
                <c:pt idx="575">
                  <c:v>1858.45</c:v>
                </c:pt>
                <c:pt idx="576">
                  <c:v>1815.62</c:v>
                </c:pt>
                <c:pt idx="577">
                  <c:v>1773.15</c:v>
                </c:pt>
                <c:pt idx="578">
                  <c:v>1780.25</c:v>
                </c:pt>
                <c:pt idx="579">
                  <c:v>1716.53</c:v>
                </c:pt>
                <c:pt idx="580">
                  <c:v>1752.5</c:v>
                </c:pt>
                <c:pt idx="581">
                  <c:v>1764.5</c:v>
                </c:pt>
                <c:pt idx="582">
                  <c:v>1729.3</c:v>
                </c:pt>
                <c:pt idx="583">
                  <c:v>1724.06</c:v>
                </c:pt>
                <c:pt idx="584">
                  <c:v>1773.47</c:v>
                </c:pt>
                <c:pt idx="585">
                  <c:v>1778.91</c:v>
                </c:pt>
                <c:pt idx="586">
                  <c:v>1740.53</c:v>
                </c:pt>
                <c:pt idx="587">
                  <c:v>1764.24</c:v>
                </c:pt>
                <c:pt idx="588">
                  <c:v>1776.25</c:v>
                </c:pt>
                <c:pt idx="589">
                  <c:v>1793.78</c:v>
                </c:pt>
                <c:pt idx="590">
                  <c:v>1805.52</c:v>
                </c:pt>
                <c:pt idx="591">
                  <c:v>1893.16</c:v>
                </c:pt>
                <c:pt idx="592">
                  <c:v>1861.85</c:v>
                </c:pt>
                <c:pt idx="593">
                  <c:v>1889.84</c:v>
                </c:pt>
                <c:pt idx="594">
                  <c:v>1909.8</c:v>
                </c:pt>
                <c:pt idx="595">
                  <c:v>1917.96</c:v>
                </c:pt>
                <c:pt idx="596">
                  <c:v>1910.81</c:v>
                </c:pt>
                <c:pt idx="597">
                  <c:v>1895.53</c:v>
                </c:pt>
                <c:pt idx="598">
                  <c:v>1878.82</c:v>
                </c:pt>
                <c:pt idx="599">
                  <c:v>1881.5</c:v>
                </c:pt>
                <c:pt idx="600">
                  <c:v>1894.67</c:v>
                </c:pt>
                <c:pt idx="601">
                  <c:v>1879.69</c:v>
                </c:pt>
                <c:pt idx="602">
                  <c:v>1871.32</c:v>
                </c:pt>
                <c:pt idx="603">
                  <c:v>1924.15</c:v>
                </c:pt>
                <c:pt idx="604">
                  <c:v>1910.59</c:v>
                </c:pt>
                <c:pt idx="605">
                  <c:v>1886.56</c:v>
                </c:pt>
                <c:pt idx="606">
                  <c:v>1855.94</c:v>
                </c:pt>
                <c:pt idx="607">
                  <c:v>1864.39</c:v>
                </c:pt>
                <c:pt idx="608">
                  <c:v>1856.34</c:v>
                </c:pt>
                <c:pt idx="609">
                  <c:v>1903.31</c:v>
                </c:pt>
                <c:pt idx="610">
                  <c:v>1904.26</c:v>
                </c:pt>
                <c:pt idx="611">
                  <c:v>1892.84</c:v>
                </c:pt>
                <c:pt idx="612">
                  <c:v>1885.44</c:v>
                </c:pt>
                <c:pt idx="613">
                  <c:v>1876.73</c:v>
                </c:pt>
                <c:pt idx="614">
                  <c:v>1899.11</c:v>
                </c:pt>
                <c:pt idx="615">
                  <c:v>1879.73</c:v>
                </c:pt>
                <c:pt idx="616">
                  <c:v>1872.45</c:v>
                </c:pt>
                <c:pt idx="617">
                  <c:v>1860.75</c:v>
                </c:pt>
                <c:pt idx="618">
                  <c:v>1837.88</c:v>
                </c:pt>
                <c:pt idx="619">
                  <c:v>1825.45</c:v>
                </c:pt>
                <c:pt idx="620">
                  <c:v>1814.67</c:v>
                </c:pt>
                <c:pt idx="621">
                  <c:v>1834.78</c:v>
                </c:pt>
                <c:pt idx="622">
                  <c:v>1875.67</c:v>
                </c:pt>
                <c:pt idx="623">
                  <c:v>1873.28</c:v>
                </c:pt>
                <c:pt idx="624">
                  <c:v>1915.12</c:v>
                </c:pt>
                <c:pt idx="625">
                  <c:v>1908.85</c:v>
                </c:pt>
                <c:pt idx="626">
                  <c:v>1957.33</c:v>
                </c:pt>
                <c:pt idx="627">
                  <c:v>1969.16</c:v>
                </c:pt>
                <c:pt idx="628">
                  <c:v>1996.5</c:v>
                </c:pt>
                <c:pt idx="629">
                  <c:v>1967.55</c:v>
                </c:pt>
                <c:pt idx="630">
                  <c:v>1963.53</c:v>
                </c:pt>
                <c:pt idx="631">
                  <c:v>1949.31</c:v>
                </c:pt>
                <c:pt idx="632">
                  <c:v>1972.53</c:v>
                </c:pt>
                <c:pt idx="633">
                  <c:v>1998.88</c:v>
                </c:pt>
                <c:pt idx="634">
                  <c:v>1998.07</c:v>
                </c:pt>
                <c:pt idx="635">
                  <c:v>2020.18</c:v>
                </c:pt>
                <c:pt idx="636">
                  <c:v>2002.6</c:v>
                </c:pt>
                <c:pt idx="637">
                  <c:v>2115.89</c:v>
                </c:pt>
                <c:pt idx="638">
                  <c:v>2107.0700000000002</c:v>
                </c:pt>
                <c:pt idx="639">
                  <c:v>2115.71</c:v>
                </c:pt>
                <c:pt idx="640">
                  <c:v>2132.8200000000002</c:v>
                </c:pt>
                <c:pt idx="641">
                  <c:v>2150.41</c:v>
                </c:pt>
                <c:pt idx="642">
                  <c:v>2139.33</c:v>
                </c:pt>
                <c:pt idx="643">
                  <c:v>2172.11</c:v>
                </c:pt>
                <c:pt idx="644">
                  <c:v>2214.2199999999998</c:v>
                </c:pt>
                <c:pt idx="645">
                  <c:v>2299.77</c:v>
                </c:pt>
                <c:pt idx="646">
                  <c:v>2302.54</c:v>
                </c:pt>
                <c:pt idx="647">
                  <c:v>2272.81</c:v>
                </c:pt>
                <c:pt idx="648">
                  <c:v>2278.7199999999998</c:v>
                </c:pt>
                <c:pt idx="649">
                  <c:v>2288.4299999999998</c:v>
                </c:pt>
                <c:pt idx="650">
                  <c:v>2309.36</c:v>
                </c:pt>
                <c:pt idx="651">
                  <c:v>2194.48</c:v>
                </c:pt>
                <c:pt idx="652">
                  <c:v>2273.4699999999998</c:v>
                </c:pt>
                <c:pt idx="653">
                  <c:v>2305.38</c:v>
                </c:pt>
                <c:pt idx="654">
                  <c:v>2322.79</c:v>
                </c:pt>
                <c:pt idx="655">
                  <c:v>2437.3000000000002</c:v>
                </c:pt>
                <c:pt idx="656">
                  <c:v>2403.7800000000002</c:v>
                </c:pt>
                <c:pt idx="657">
                  <c:v>2382.0700000000002</c:v>
                </c:pt>
                <c:pt idx="658">
                  <c:v>2449.06</c:v>
                </c:pt>
                <c:pt idx="659">
                  <c:v>2454.66</c:v>
                </c:pt>
                <c:pt idx="660">
                  <c:v>2491.27</c:v>
                </c:pt>
                <c:pt idx="661">
                  <c:v>2617.52</c:v>
                </c:pt>
                <c:pt idx="662">
                  <c:v>2741.73</c:v>
                </c:pt>
                <c:pt idx="663">
                  <c:v>2759.22</c:v>
                </c:pt>
                <c:pt idx="664">
                  <c:v>3017.68</c:v>
                </c:pt>
                <c:pt idx="665">
                  <c:v>3333.25</c:v>
                </c:pt>
                <c:pt idx="666">
                  <c:v>3472.78</c:v>
                </c:pt>
                <c:pt idx="667">
                  <c:v>3547.61</c:v>
                </c:pt>
                <c:pt idx="668">
                  <c:v>3316.03</c:v>
                </c:pt>
                <c:pt idx="669">
                  <c:v>3163.68</c:v>
                </c:pt>
                <c:pt idx="670">
                  <c:v>3241.97</c:v>
                </c:pt>
                <c:pt idx="671">
                  <c:v>3259.36</c:v>
                </c:pt>
                <c:pt idx="672">
                  <c:v>3250.7</c:v>
                </c:pt>
                <c:pt idx="673">
                  <c:v>3198.78</c:v>
                </c:pt>
                <c:pt idx="674">
                  <c:v>3128.01</c:v>
                </c:pt>
                <c:pt idx="675">
                  <c:v>3243.53</c:v>
                </c:pt>
                <c:pt idx="676">
                  <c:v>3669.58</c:v>
                </c:pt>
                <c:pt idx="677">
                  <c:v>3802.17</c:v>
                </c:pt>
                <c:pt idx="678">
                  <c:v>3791.18</c:v>
                </c:pt>
                <c:pt idx="679">
                  <c:v>4091.43</c:v>
                </c:pt>
                <c:pt idx="680">
                  <c:v>4285</c:v>
                </c:pt>
                <c:pt idx="681">
                  <c:v>4387.8599999999997</c:v>
                </c:pt>
                <c:pt idx="682">
                  <c:v>4238.25</c:v>
                </c:pt>
                <c:pt idx="683">
                  <c:v>4062.57</c:v>
                </c:pt>
                <c:pt idx="684">
                  <c:v>4023.11</c:v>
                </c:pt>
                <c:pt idx="685">
                  <c:v>4333.57</c:v>
                </c:pt>
                <c:pt idx="686">
                  <c:v>4306.43</c:v>
                </c:pt>
                <c:pt idx="687">
                  <c:v>4163.0200000000004</c:v>
                </c:pt>
                <c:pt idx="688">
                  <c:v>4467.32</c:v>
                </c:pt>
                <c:pt idx="689">
                  <c:v>3896.9</c:v>
                </c:pt>
                <c:pt idx="690">
                  <c:v>3674.41</c:v>
                </c:pt>
                <c:pt idx="691">
                  <c:v>3887.72</c:v>
                </c:pt>
                <c:pt idx="692">
                  <c:v>3560.72</c:v>
                </c:pt>
                <c:pt idx="693">
                  <c:v>3658</c:v>
                </c:pt>
                <c:pt idx="694">
                  <c:v>3420.05</c:v>
                </c:pt>
                <c:pt idx="695">
                  <c:v>3086.37</c:v>
                </c:pt>
                <c:pt idx="696">
                  <c:v>3431.13</c:v>
                </c:pt>
                <c:pt idx="697">
                  <c:v>3394.48</c:v>
                </c:pt>
                <c:pt idx="698">
                  <c:v>3456.16</c:v>
                </c:pt>
                <c:pt idx="699">
                  <c:v>3568.67</c:v>
                </c:pt>
                <c:pt idx="700">
                  <c:v>3559.28</c:v>
                </c:pt>
                <c:pt idx="701">
                  <c:v>3435.07</c:v>
                </c:pt>
                <c:pt idx="702">
                  <c:v>3406.29</c:v>
                </c:pt>
                <c:pt idx="703">
                  <c:v>3298.74</c:v>
                </c:pt>
                <c:pt idx="704">
                  <c:v>3144.79</c:v>
                </c:pt>
                <c:pt idx="705">
                  <c:v>3072.48</c:v>
                </c:pt>
                <c:pt idx="706">
                  <c:v>3006.08</c:v>
                </c:pt>
                <c:pt idx="707">
                  <c:v>3001.24</c:v>
                </c:pt>
                <c:pt idx="708">
                  <c:v>3133.83</c:v>
                </c:pt>
                <c:pt idx="709">
                  <c:v>3101.66</c:v>
                </c:pt>
                <c:pt idx="710">
                  <c:v>3004.92</c:v>
                </c:pt>
                <c:pt idx="711">
                  <c:v>3086.74</c:v>
                </c:pt>
                <c:pt idx="712">
                  <c:v>3100.66</c:v>
                </c:pt>
                <c:pt idx="713">
                  <c:v>3154.23</c:v>
                </c:pt>
                <c:pt idx="714">
                  <c:v>3140.8</c:v>
                </c:pt>
                <c:pt idx="715">
                  <c:v>3081.32</c:v>
                </c:pt>
                <c:pt idx="716">
                  <c:v>3080.54</c:v>
                </c:pt>
                <c:pt idx="717">
                  <c:v>2912.92</c:v>
                </c:pt>
                <c:pt idx="718">
                  <c:v>2809.69</c:v>
                </c:pt>
                <c:pt idx="719">
                  <c:v>2806.31</c:v>
                </c:pt>
                <c:pt idx="720">
                  <c:v>2855.43</c:v>
                </c:pt>
                <c:pt idx="721">
                  <c:v>2870.59</c:v>
                </c:pt>
                <c:pt idx="722">
                  <c:v>2818.12</c:v>
                </c:pt>
                <c:pt idx="723">
                  <c:v>2678.34</c:v>
                </c:pt>
                <c:pt idx="724">
                  <c:v>2804.15</c:v>
                </c:pt>
                <c:pt idx="725">
                  <c:v>2830.57</c:v>
                </c:pt>
                <c:pt idx="726">
                  <c:v>2755.25</c:v>
                </c:pt>
                <c:pt idx="727">
                  <c:v>2698.83</c:v>
                </c:pt>
                <c:pt idx="728">
                  <c:v>2727.06</c:v>
                </c:pt>
                <c:pt idx="729">
                  <c:v>2722.65</c:v>
                </c:pt>
                <c:pt idx="730">
                  <c:v>2686.49</c:v>
                </c:pt>
                <c:pt idx="731">
                  <c:v>2630.23</c:v>
                </c:pt>
                <c:pt idx="732">
                  <c:v>2529.59</c:v>
                </c:pt>
                <c:pt idx="733">
                  <c:v>2590.6799999999998</c:v>
                </c:pt>
                <c:pt idx="734">
                  <c:v>2668.25</c:v>
                </c:pt>
                <c:pt idx="735">
                  <c:v>2693.42</c:v>
                </c:pt>
                <c:pt idx="736">
                  <c:v>2678.83</c:v>
                </c:pt>
                <c:pt idx="737">
                  <c:v>2795.18</c:v>
                </c:pt>
                <c:pt idx="738">
                  <c:v>2889.08</c:v>
                </c:pt>
                <c:pt idx="739">
                  <c:v>2921.53</c:v>
                </c:pt>
                <c:pt idx="740">
                  <c:v>2982.6</c:v>
                </c:pt>
                <c:pt idx="741">
                  <c:v>2995.25</c:v>
                </c:pt>
                <c:pt idx="742">
                  <c:v>3034.94</c:v>
                </c:pt>
                <c:pt idx="743">
                  <c:v>3053.12</c:v>
                </c:pt>
                <c:pt idx="744">
                  <c:v>2959.41</c:v>
                </c:pt>
                <c:pt idx="745">
                  <c:v>2909.32</c:v>
                </c:pt>
                <c:pt idx="746">
                  <c:v>2996.98</c:v>
                </c:pt>
                <c:pt idx="747">
                  <c:v>3031.63</c:v>
                </c:pt>
                <c:pt idx="748">
                  <c:v>3070.49</c:v>
                </c:pt>
                <c:pt idx="749">
                  <c:v>3040.57</c:v>
                </c:pt>
                <c:pt idx="750">
                  <c:v>3079.53</c:v>
                </c:pt>
                <c:pt idx="751">
                  <c:v>3166.1</c:v>
                </c:pt>
                <c:pt idx="752">
                  <c:v>3226.52</c:v>
                </c:pt>
                <c:pt idx="753">
                  <c:v>3201.46</c:v>
                </c:pt>
                <c:pt idx="754">
                  <c:v>3198.69</c:v>
                </c:pt>
                <c:pt idx="755">
                  <c:v>3219.92</c:v>
                </c:pt>
                <c:pt idx="756">
                  <c:v>3274.85</c:v>
                </c:pt>
                <c:pt idx="757">
                  <c:v>3410.29</c:v>
                </c:pt>
                <c:pt idx="758">
                  <c:v>3404.96</c:v>
                </c:pt>
                <c:pt idx="759">
                  <c:v>3378.18</c:v>
                </c:pt>
                <c:pt idx="760">
                  <c:v>3383.62</c:v>
                </c:pt>
                <c:pt idx="761">
                  <c:v>3274.74</c:v>
                </c:pt>
                <c:pt idx="762">
                  <c:v>3298.75</c:v>
                </c:pt>
                <c:pt idx="763">
                  <c:v>3246.96</c:v>
                </c:pt>
                <c:pt idx="764">
                  <c:v>3256.59</c:v>
                </c:pt>
                <c:pt idx="765">
                  <c:v>3239.98</c:v>
                </c:pt>
                <c:pt idx="766">
                  <c:v>3195.75</c:v>
                </c:pt>
                <c:pt idx="767">
                  <c:v>3294.42</c:v>
                </c:pt>
                <c:pt idx="768">
                  <c:v>3315.72</c:v>
                </c:pt>
                <c:pt idx="769">
                  <c:v>3247.76</c:v>
                </c:pt>
                <c:pt idx="770">
                  <c:v>3211.55</c:v>
                </c:pt>
                <c:pt idx="771">
                  <c:v>3275.57</c:v>
                </c:pt>
                <c:pt idx="772">
                  <c:v>3166.52</c:v>
                </c:pt>
                <c:pt idx="773">
                  <c:v>3187.76</c:v>
                </c:pt>
                <c:pt idx="774">
                  <c:v>3105.63</c:v>
                </c:pt>
                <c:pt idx="775">
                  <c:v>3086.45</c:v>
                </c:pt>
                <c:pt idx="776">
                  <c:v>3050.9</c:v>
                </c:pt>
                <c:pt idx="777">
                  <c:v>2934.66</c:v>
                </c:pt>
                <c:pt idx="778">
                  <c:v>2987.29</c:v>
                </c:pt>
                <c:pt idx="779">
                  <c:v>2987.21</c:v>
                </c:pt>
                <c:pt idx="780">
                  <c:v>2876.7</c:v>
                </c:pt>
                <c:pt idx="781">
                  <c:v>2862.15</c:v>
                </c:pt>
                <c:pt idx="782">
                  <c:v>2833.34</c:v>
                </c:pt>
                <c:pt idx="783">
                  <c:v>2928.89</c:v>
                </c:pt>
                <c:pt idx="784">
                  <c:v>2926.18</c:v>
                </c:pt>
                <c:pt idx="785">
                  <c:v>2794.83</c:v>
                </c:pt>
                <c:pt idx="786">
                  <c:v>2756.19</c:v>
                </c:pt>
                <c:pt idx="787">
                  <c:v>2685.39</c:v>
                </c:pt>
                <c:pt idx="788">
                  <c:v>2596.5300000000002</c:v>
                </c:pt>
                <c:pt idx="789">
                  <c:v>2641.81</c:v>
                </c:pt>
                <c:pt idx="790">
                  <c:v>2586.6799999999998</c:v>
                </c:pt>
                <c:pt idx="791">
                  <c:v>2524.71</c:v>
                </c:pt>
                <c:pt idx="792">
                  <c:v>2423.2600000000002</c:v>
                </c:pt>
                <c:pt idx="793">
                  <c:v>2479.56</c:v>
                </c:pt>
                <c:pt idx="794">
                  <c:v>2530.4699999999998</c:v>
                </c:pt>
                <c:pt idx="795">
                  <c:v>2546.86</c:v>
                </c:pt>
                <c:pt idx="796">
                  <c:v>2556.56</c:v>
                </c:pt>
                <c:pt idx="797">
                  <c:v>2487.11</c:v>
                </c:pt>
                <c:pt idx="798">
                  <c:v>2486.41</c:v>
                </c:pt>
                <c:pt idx="799">
                  <c:v>2518.1</c:v>
                </c:pt>
                <c:pt idx="800">
                  <c:v>2547.69</c:v>
                </c:pt>
                <c:pt idx="801">
                  <c:v>2593.62</c:v>
                </c:pt>
                <c:pt idx="802">
                  <c:v>2619.9</c:v>
                </c:pt>
                <c:pt idx="803">
                  <c:v>2696.86</c:v>
                </c:pt>
                <c:pt idx="804">
                  <c:v>2550.2199999999998</c:v>
                </c:pt>
                <c:pt idx="805">
                  <c:v>2536.87</c:v>
                </c:pt>
                <c:pt idx="806">
                  <c:v>2469.4499999999998</c:v>
                </c:pt>
                <c:pt idx="807">
                  <c:v>2477.27</c:v>
                </c:pt>
                <c:pt idx="808">
                  <c:v>2374.7199999999998</c:v>
                </c:pt>
                <c:pt idx="809">
                  <c:v>2400.16</c:v>
                </c:pt>
                <c:pt idx="810">
                  <c:v>2476.89</c:v>
                </c:pt>
                <c:pt idx="811">
                  <c:v>2542.1</c:v>
                </c:pt>
                <c:pt idx="812">
                  <c:v>2562.1</c:v>
                </c:pt>
                <c:pt idx="813">
                  <c:v>2571.36</c:v>
                </c:pt>
                <c:pt idx="814">
                  <c:v>2615.37</c:v>
                </c:pt>
                <c:pt idx="815">
                  <c:v>2539.67</c:v>
                </c:pt>
                <c:pt idx="816">
                  <c:v>2501.52</c:v>
                </c:pt>
                <c:pt idx="817">
                  <c:v>2447.5</c:v>
                </c:pt>
                <c:pt idx="818">
                  <c:v>2395.8000000000002</c:v>
                </c:pt>
                <c:pt idx="819">
                  <c:v>2420.67</c:v>
                </c:pt>
                <c:pt idx="820">
                  <c:v>2459.67</c:v>
                </c:pt>
                <c:pt idx="821">
                  <c:v>2525.54</c:v>
                </c:pt>
                <c:pt idx="822">
                  <c:v>2586.0500000000002</c:v>
                </c:pt>
                <c:pt idx="823">
                  <c:v>2545.12</c:v>
                </c:pt>
                <c:pt idx="824">
                  <c:v>2531.5500000000002</c:v>
                </c:pt>
                <c:pt idx="825">
                  <c:v>2544.23</c:v>
                </c:pt>
                <c:pt idx="826">
                  <c:v>2542.39</c:v>
                </c:pt>
                <c:pt idx="827">
                  <c:v>2555.85</c:v>
                </c:pt>
                <c:pt idx="828">
                  <c:v>2595.13</c:v>
                </c:pt>
                <c:pt idx="829">
                  <c:v>2654.25</c:v>
                </c:pt>
                <c:pt idx="830">
                  <c:v>2680.79</c:v>
                </c:pt>
                <c:pt idx="831">
                  <c:v>2634.43</c:v>
                </c:pt>
                <c:pt idx="832">
                  <c:v>2663</c:v>
                </c:pt>
                <c:pt idx="833">
                  <c:v>2660.75</c:v>
                </c:pt>
                <c:pt idx="834">
                  <c:v>2638.54</c:v>
                </c:pt>
                <c:pt idx="835">
                  <c:v>2648.89</c:v>
                </c:pt>
                <c:pt idx="836">
                  <c:v>2712.56</c:v>
                </c:pt>
                <c:pt idx="837">
                  <c:v>2771.68</c:v>
                </c:pt>
                <c:pt idx="838">
                  <c:v>2812.12</c:v>
                </c:pt>
                <c:pt idx="839">
                  <c:v>2785.83</c:v>
                </c:pt>
                <c:pt idx="840">
                  <c:v>2745.48</c:v>
                </c:pt>
                <c:pt idx="841">
                  <c:v>2640.4</c:v>
                </c:pt>
                <c:pt idx="842">
                  <c:v>2607.5100000000002</c:v>
                </c:pt>
                <c:pt idx="843">
                  <c:v>2638.85</c:v>
                </c:pt>
                <c:pt idx="844">
                  <c:v>2671.37</c:v>
                </c:pt>
                <c:pt idx="845">
                  <c:v>2708.34</c:v>
                </c:pt>
                <c:pt idx="846">
                  <c:v>2741.38</c:v>
                </c:pt>
                <c:pt idx="847">
                  <c:v>2753.67</c:v>
                </c:pt>
                <c:pt idx="848">
                  <c:v>2799.35</c:v>
                </c:pt>
                <c:pt idx="849">
                  <c:v>2813.15</c:v>
                </c:pt>
                <c:pt idx="850">
                  <c:v>2652.4</c:v>
                </c:pt>
                <c:pt idx="851">
                  <c:v>2571.1799999999998</c:v>
                </c:pt>
                <c:pt idx="852">
                  <c:v>2543.8200000000002</c:v>
                </c:pt>
                <c:pt idx="853">
                  <c:v>2565.3200000000002</c:v>
                </c:pt>
                <c:pt idx="854">
                  <c:v>2532.67</c:v>
                </c:pt>
                <c:pt idx="855">
                  <c:v>2471.7399999999998</c:v>
                </c:pt>
                <c:pt idx="856">
                  <c:v>2336.96</c:v>
                </c:pt>
                <c:pt idx="857">
                  <c:v>2287.15</c:v>
                </c:pt>
                <c:pt idx="858">
                  <c:v>2330.09</c:v>
                </c:pt>
                <c:pt idx="859">
                  <c:v>2361.15</c:v>
                </c:pt>
                <c:pt idx="860">
                  <c:v>2421.27</c:v>
                </c:pt>
                <c:pt idx="861">
                  <c:v>2459.85</c:v>
                </c:pt>
                <c:pt idx="862">
                  <c:v>2409.23</c:v>
                </c:pt>
                <c:pt idx="863">
                  <c:v>2393.58</c:v>
                </c:pt>
                <c:pt idx="864">
                  <c:v>2376.7600000000002</c:v>
                </c:pt>
                <c:pt idx="865">
                  <c:v>2402.1999999999998</c:v>
                </c:pt>
                <c:pt idx="866">
                  <c:v>2378.5500000000002</c:v>
                </c:pt>
                <c:pt idx="867">
                  <c:v>2341.42</c:v>
                </c:pt>
                <c:pt idx="868">
                  <c:v>2276.9</c:v>
                </c:pt>
                <c:pt idx="869">
                  <c:v>2225.08</c:v>
                </c:pt>
                <c:pt idx="870">
                  <c:v>2280.52</c:v>
                </c:pt>
                <c:pt idx="871">
                  <c:v>2311.44</c:v>
                </c:pt>
                <c:pt idx="872">
                  <c:v>2408.6799999999998</c:v>
                </c:pt>
                <c:pt idx="873">
                  <c:v>2310.91</c:v>
                </c:pt>
                <c:pt idx="874">
                  <c:v>2222.69</c:v>
                </c:pt>
                <c:pt idx="875">
                  <c:v>2226.84</c:v>
                </c:pt>
                <c:pt idx="876">
                  <c:v>2293.12</c:v>
                </c:pt>
                <c:pt idx="877">
                  <c:v>2299.7800000000002</c:v>
                </c:pt>
                <c:pt idx="878">
                  <c:v>2268.15</c:v>
                </c:pt>
                <c:pt idx="879">
                  <c:v>2204.91</c:v>
                </c:pt>
                <c:pt idx="880">
                  <c:v>2189.5100000000002</c:v>
                </c:pt>
                <c:pt idx="881">
                  <c:v>2158.96</c:v>
                </c:pt>
                <c:pt idx="882">
                  <c:v>2100.67</c:v>
                </c:pt>
                <c:pt idx="883">
                  <c:v>2036.81</c:v>
                </c:pt>
                <c:pt idx="884">
                  <c:v>2070.71</c:v>
                </c:pt>
                <c:pt idx="885">
                  <c:v>2121.4899999999998</c:v>
                </c:pt>
                <c:pt idx="886">
                  <c:v>2144.27</c:v>
                </c:pt>
                <c:pt idx="887">
                  <c:v>2122.3000000000002</c:v>
                </c:pt>
                <c:pt idx="888">
                  <c:v>2084.42</c:v>
                </c:pt>
                <c:pt idx="889">
                  <c:v>2127.37</c:v>
                </c:pt>
                <c:pt idx="890">
                  <c:v>2168.6999999999998</c:v>
                </c:pt>
                <c:pt idx="891">
                  <c:v>2219.2399999999998</c:v>
                </c:pt>
                <c:pt idx="892">
                  <c:v>2226.92</c:v>
                </c:pt>
                <c:pt idx="893">
                  <c:v>2289.31</c:v>
                </c:pt>
                <c:pt idx="894">
                  <c:v>2286.29</c:v>
                </c:pt>
                <c:pt idx="895">
                  <c:v>2286.2399999999998</c:v>
                </c:pt>
                <c:pt idx="896">
                  <c:v>2356.63</c:v>
                </c:pt>
                <c:pt idx="897">
                  <c:v>2300.54</c:v>
                </c:pt>
                <c:pt idx="898">
                  <c:v>2309.9699999999998</c:v>
                </c:pt>
                <c:pt idx="899">
                  <c:v>2357.71</c:v>
                </c:pt>
                <c:pt idx="900">
                  <c:v>2339.34</c:v>
                </c:pt>
                <c:pt idx="901">
                  <c:v>2285.62</c:v>
                </c:pt>
                <c:pt idx="902">
                  <c:v>2251.69</c:v>
                </c:pt>
                <c:pt idx="903">
                  <c:v>2215.96</c:v>
                </c:pt>
                <c:pt idx="904">
                  <c:v>2165.58</c:v>
                </c:pt>
                <c:pt idx="905">
                  <c:v>2192.7399999999998</c:v>
                </c:pt>
                <c:pt idx="906">
                  <c:v>2245.1999999999998</c:v>
                </c:pt>
                <c:pt idx="907">
                  <c:v>2253.38</c:v>
                </c:pt>
                <c:pt idx="908">
                  <c:v>2336.62</c:v>
                </c:pt>
                <c:pt idx="909">
                  <c:v>2405.85</c:v>
                </c:pt>
                <c:pt idx="910">
                  <c:v>2376.86</c:v>
                </c:pt>
                <c:pt idx="911">
                  <c:v>2351.0300000000002</c:v>
                </c:pt>
                <c:pt idx="912">
                  <c:v>2396.0100000000002</c:v>
                </c:pt>
                <c:pt idx="913">
                  <c:v>2404</c:v>
                </c:pt>
                <c:pt idx="914">
                  <c:v>2357.64</c:v>
                </c:pt>
                <c:pt idx="915">
                  <c:v>2305.98</c:v>
                </c:pt>
                <c:pt idx="916">
                  <c:v>2291.65</c:v>
                </c:pt>
                <c:pt idx="917">
                  <c:v>2234.38</c:v>
                </c:pt>
                <c:pt idx="918">
                  <c:v>2226.6799999999998</c:v>
                </c:pt>
                <c:pt idx="919">
                  <c:v>2218.88</c:v>
                </c:pt>
                <c:pt idx="920">
                  <c:v>2249.29</c:v>
                </c:pt>
                <c:pt idx="921">
                  <c:v>2235.06</c:v>
                </c:pt>
                <c:pt idx="922">
                  <c:v>2227.8000000000002</c:v>
                </c:pt>
                <c:pt idx="923">
                  <c:v>2203.96</c:v>
                </c:pt>
                <c:pt idx="924">
                  <c:v>2161.98</c:v>
                </c:pt>
                <c:pt idx="925">
                  <c:v>2211.14</c:v>
                </c:pt>
                <c:pt idx="926">
                  <c:v>2227.54</c:v>
                </c:pt>
                <c:pt idx="927">
                  <c:v>2233.86</c:v>
                </c:pt>
                <c:pt idx="928">
                  <c:v>2255.79</c:v>
                </c:pt>
                <c:pt idx="929">
                  <c:v>2260.2600000000002</c:v>
                </c:pt>
                <c:pt idx="930">
                  <c:v>2253.36</c:v>
                </c:pt>
                <c:pt idx="931">
                  <c:v>2221.6799999999998</c:v>
                </c:pt>
                <c:pt idx="932">
                  <c:v>2214.83</c:v>
                </c:pt>
                <c:pt idx="933">
                  <c:v>2181.1</c:v>
                </c:pt>
                <c:pt idx="934">
                  <c:v>2184.12</c:v>
                </c:pt>
                <c:pt idx="935">
                  <c:v>2185.2399999999998</c:v>
                </c:pt>
                <c:pt idx="936">
                  <c:v>2158.83</c:v>
                </c:pt>
                <c:pt idx="937">
                  <c:v>2131.21</c:v>
                </c:pt>
                <c:pt idx="938">
                  <c:v>2098.27</c:v>
                </c:pt>
                <c:pt idx="939">
                  <c:v>2105.4899999999998</c:v>
                </c:pt>
                <c:pt idx="940">
                  <c:v>2123.3200000000002</c:v>
                </c:pt>
                <c:pt idx="941">
                  <c:v>2159.77</c:v>
                </c:pt>
                <c:pt idx="942">
                  <c:v>2164.39</c:v>
                </c:pt>
                <c:pt idx="943">
                  <c:v>2164.88</c:v>
                </c:pt>
                <c:pt idx="944">
                  <c:v>2149.73</c:v>
                </c:pt>
                <c:pt idx="945">
                  <c:v>2232.4699999999998</c:v>
                </c:pt>
                <c:pt idx="946">
                  <c:v>2328.21</c:v>
                </c:pt>
                <c:pt idx="947">
                  <c:v>2336.62</c:v>
                </c:pt>
                <c:pt idx="948">
                  <c:v>2322.71</c:v>
                </c:pt>
                <c:pt idx="949">
                  <c:v>2382.1799999999998</c:v>
                </c:pt>
                <c:pt idx="950">
                  <c:v>2380.96</c:v>
                </c:pt>
                <c:pt idx="951">
                  <c:v>2483.8000000000002</c:v>
                </c:pt>
                <c:pt idx="952">
                  <c:v>2522.48</c:v>
                </c:pt>
                <c:pt idx="953">
                  <c:v>2527.2399999999998</c:v>
                </c:pt>
                <c:pt idx="954">
                  <c:v>2575.58</c:v>
                </c:pt>
                <c:pt idx="955">
                  <c:v>2615.1999999999998</c:v>
                </c:pt>
                <c:pt idx="956">
                  <c:v>2700.75</c:v>
                </c:pt>
                <c:pt idx="957">
                  <c:v>2742.37</c:v>
                </c:pt>
                <c:pt idx="958">
                  <c:v>2655.38</c:v>
                </c:pt>
                <c:pt idx="959">
                  <c:v>2679.73</c:v>
                </c:pt>
                <c:pt idx="960">
                  <c:v>2670.88</c:v>
                </c:pt>
                <c:pt idx="961">
                  <c:v>2668.96</c:v>
                </c:pt>
                <c:pt idx="962">
                  <c:v>2633.79</c:v>
                </c:pt>
                <c:pt idx="963">
                  <c:v>2630.49</c:v>
                </c:pt>
                <c:pt idx="964">
                  <c:v>2684.34</c:v>
                </c:pt>
                <c:pt idx="965">
                  <c:v>2664.06</c:v>
                </c:pt>
                <c:pt idx="966">
                  <c:v>2621.1999999999998</c:v>
                </c:pt>
                <c:pt idx="967">
                  <c:v>2533.5300000000002</c:v>
                </c:pt>
                <c:pt idx="968">
                  <c:v>2580.2399999999998</c:v>
                </c:pt>
                <c:pt idx="969">
                  <c:v>2662.54</c:v>
                </c:pt>
                <c:pt idx="970">
                  <c:v>2705.07</c:v>
                </c:pt>
                <c:pt idx="971">
                  <c:v>2789.2</c:v>
                </c:pt>
                <c:pt idx="972">
                  <c:v>2807.64</c:v>
                </c:pt>
                <c:pt idx="973">
                  <c:v>2800.48</c:v>
                </c:pt>
                <c:pt idx="974">
                  <c:v>2746.44</c:v>
                </c:pt>
                <c:pt idx="975">
                  <c:v>2763.59</c:v>
                </c:pt>
                <c:pt idx="976">
                  <c:v>2767.8</c:v>
                </c:pt>
                <c:pt idx="977">
                  <c:v>2751.11</c:v>
                </c:pt>
                <c:pt idx="978">
                  <c:v>2759.15</c:v>
                </c:pt>
                <c:pt idx="979">
                  <c:v>2722.52</c:v>
                </c:pt>
                <c:pt idx="980">
                  <c:v>2740.76</c:v>
                </c:pt>
                <c:pt idx="981">
                  <c:v>2750.04</c:v>
                </c:pt>
                <c:pt idx="982">
                  <c:v>2686.31</c:v>
                </c:pt>
                <c:pt idx="983">
                  <c:v>2709.64</c:v>
                </c:pt>
                <c:pt idx="984">
                  <c:v>2662.84</c:v>
                </c:pt>
                <c:pt idx="985">
                  <c:v>2641.88</c:v>
                </c:pt>
                <c:pt idx="986">
                  <c:v>2638.16</c:v>
                </c:pt>
                <c:pt idx="987">
                  <c:v>2626.18</c:v>
                </c:pt>
                <c:pt idx="988">
                  <c:v>2652.14</c:v>
                </c:pt>
                <c:pt idx="989">
                  <c:v>2671.08</c:v>
                </c:pt>
                <c:pt idx="990">
                  <c:v>2691.19</c:v>
                </c:pt>
                <c:pt idx="991">
                  <c:v>2710.92</c:v>
                </c:pt>
                <c:pt idx="992">
                  <c:v>2747.39</c:v>
                </c:pt>
                <c:pt idx="993">
                  <c:v>2738.25</c:v>
                </c:pt>
                <c:pt idx="994">
                  <c:v>2689.77</c:v>
                </c:pt>
                <c:pt idx="995">
                  <c:v>2721.76</c:v>
                </c:pt>
                <c:pt idx="996">
                  <c:v>2737.33</c:v>
                </c:pt>
                <c:pt idx="997">
                  <c:v>2701.92</c:v>
                </c:pt>
                <c:pt idx="998">
                  <c:v>2704.59</c:v>
                </c:pt>
                <c:pt idx="999">
                  <c:v>2696.52</c:v>
                </c:pt>
                <c:pt idx="1000">
                  <c:v>2673.74</c:v>
                </c:pt>
                <c:pt idx="1001">
                  <c:v>2621.2800000000002</c:v>
                </c:pt>
                <c:pt idx="1002">
                  <c:v>2612.25</c:v>
                </c:pt>
                <c:pt idx="1003">
                  <c:v>2630.98</c:v>
                </c:pt>
                <c:pt idx="1004">
                  <c:v>2635.07</c:v>
                </c:pt>
                <c:pt idx="1005">
                  <c:v>2664.72</c:v>
                </c:pt>
                <c:pt idx="1006">
                  <c:v>2718.92</c:v>
                </c:pt>
                <c:pt idx="1007">
                  <c:v>2758.44</c:v>
                </c:pt>
                <c:pt idx="1008">
                  <c:v>2793.23</c:v>
                </c:pt>
                <c:pt idx="1009">
                  <c:v>2786.41</c:v>
                </c:pt>
                <c:pt idx="1010">
                  <c:v>2852.12</c:v>
                </c:pt>
                <c:pt idx="1011">
                  <c:v>2877.62</c:v>
                </c:pt>
                <c:pt idx="1012">
                  <c:v>2933.36</c:v>
                </c:pt>
                <c:pt idx="1013">
                  <c:v>2972.86</c:v>
                </c:pt>
                <c:pt idx="1014">
                  <c:v>3043.58</c:v>
                </c:pt>
                <c:pt idx="1015">
                  <c:v>3041.44</c:v>
                </c:pt>
                <c:pt idx="1016">
                  <c:v>3053.35</c:v>
                </c:pt>
                <c:pt idx="1017">
                  <c:v>3077.52</c:v>
                </c:pt>
                <c:pt idx="1018">
                  <c:v>3233.14</c:v>
                </c:pt>
                <c:pt idx="1019">
                  <c:v>3292.85</c:v>
                </c:pt>
                <c:pt idx="1020">
                  <c:v>3283.36</c:v>
                </c:pt>
                <c:pt idx="1021">
                  <c:v>3219.23</c:v>
                </c:pt>
                <c:pt idx="1022">
                  <c:v>3149.8</c:v>
                </c:pt>
                <c:pt idx="1023">
                  <c:v>3231.71</c:v>
                </c:pt>
                <c:pt idx="1024">
                  <c:v>3310.24</c:v>
                </c:pt>
                <c:pt idx="1025">
                  <c:v>3328.58</c:v>
                </c:pt>
                <c:pt idx="1026">
                  <c:v>3401.9</c:v>
                </c:pt>
                <c:pt idx="1027">
                  <c:v>3454.81</c:v>
                </c:pt>
                <c:pt idx="1028">
                  <c:v>3346.06</c:v>
                </c:pt>
                <c:pt idx="1029">
                  <c:v>3465.86</c:v>
                </c:pt>
                <c:pt idx="1030">
                  <c:v>3479.92</c:v>
                </c:pt>
                <c:pt idx="1031">
                  <c:v>3454.08</c:v>
                </c:pt>
                <c:pt idx="1032">
                  <c:v>3509.47</c:v>
                </c:pt>
                <c:pt idx="1033">
                  <c:v>3662.2</c:v>
                </c:pt>
                <c:pt idx="1034">
                  <c:v>3821.56</c:v>
                </c:pt>
                <c:pt idx="1035">
                  <c:v>3780.1</c:v>
                </c:pt>
                <c:pt idx="1036">
                  <c:v>3903.79</c:v>
                </c:pt>
                <c:pt idx="1037">
                  <c:v>3928.59</c:v>
                </c:pt>
                <c:pt idx="1038">
                  <c:v>3938.74</c:v>
                </c:pt>
                <c:pt idx="1039">
                  <c:v>4020.87</c:v>
                </c:pt>
                <c:pt idx="1040">
                  <c:v>3951.02</c:v>
                </c:pt>
                <c:pt idx="1041">
                  <c:v>3825.91</c:v>
                </c:pt>
                <c:pt idx="1042">
                  <c:v>3752.51</c:v>
                </c:pt>
                <c:pt idx="1043">
                  <c:v>3865.44</c:v>
                </c:pt>
                <c:pt idx="1044">
                  <c:v>3982.49</c:v>
                </c:pt>
                <c:pt idx="1045">
                  <c:v>4069.39</c:v>
                </c:pt>
                <c:pt idx="1046">
                  <c:v>4053.94</c:v>
                </c:pt>
                <c:pt idx="1047">
                  <c:v>3994.86</c:v>
                </c:pt>
                <c:pt idx="1048">
                  <c:v>3947.86</c:v>
                </c:pt>
                <c:pt idx="1049">
                  <c:v>4036.64</c:v>
                </c:pt>
                <c:pt idx="1050">
                  <c:v>4000.96</c:v>
                </c:pt>
                <c:pt idx="1051">
                  <c:v>3917.57</c:v>
                </c:pt>
                <c:pt idx="1052">
                  <c:v>4144.49</c:v>
                </c:pt>
                <c:pt idx="1053">
                  <c:v>4162.08</c:v>
                </c:pt>
                <c:pt idx="1054">
                  <c:v>4018.92</c:v>
                </c:pt>
                <c:pt idx="1055">
                  <c:v>4039.9</c:v>
                </c:pt>
                <c:pt idx="1056">
                  <c:v>3991.38</c:v>
                </c:pt>
                <c:pt idx="1057">
                  <c:v>3911.69</c:v>
                </c:pt>
                <c:pt idx="1058">
                  <c:v>3900.13</c:v>
                </c:pt>
                <c:pt idx="1059">
                  <c:v>3807.42</c:v>
                </c:pt>
                <c:pt idx="1060">
                  <c:v>3867.39</c:v>
                </c:pt>
                <c:pt idx="1061">
                  <c:v>3915.04</c:v>
                </c:pt>
                <c:pt idx="1062">
                  <c:v>4129.5200000000004</c:v>
                </c:pt>
                <c:pt idx="1063">
                  <c:v>4084.89</c:v>
                </c:pt>
                <c:pt idx="1064">
                  <c:v>4028.78</c:v>
                </c:pt>
                <c:pt idx="1065">
                  <c:v>4132.33</c:v>
                </c:pt>
                <c:pt idx="1066">
                  <c:v>4236.96</c:v>
                </c:pt>
                <c:pt idx="1067">
                  <c:v>4286.2</c:v>
                </c:pt>
                <c:pt idx="1068">
                  <c:v>4147.72</c:v>
                </c:pt>
                <c:pt idx="1069">
                  <c:v>4066.2</c:v>
                </c:pt>
                <c:pt idx="1070">
                  <c:v>3981.72</c:v>
                </c:pt>
                <c:pt idx="1071">
                  <c:v>3801.56</c:v>
                </c:pt>
                <c:pt idx="1072">
                  <c:v>3744.61</c:v>
                </c:pt>
                <c:pt idx="1073">
                  <c:v>3847.39</c:v>
                </c:pt>
                <c:pt idx="1074">
                  <c:v>3807.72</c:v>
                </c:pt>
                <c:pt idx="1075">
                  <c:v>3747.22</c:v>
                </c:pt>
                <c:pt idx="1076">
                  <c:v>3758.28</c:v>
                </c:pt>
                <c:pt idx="1077">
                  <c:v>3791.96</c:v>
                </c:pt>
                <c:pt idx="1078">
                  <c:v>3792.98</c:v>
                </c:pt>
                <c:pt idx="1079">
                  <c:v>3801.86</c:v>
                </c:pt>
                <c:pt idx="1080">
                  <c:v>3820.73</c:v>
                </c:pt>
                <c:pt idx="1081">
                  <c:v>3791.78</c:v>
                </c:pt>
                <c:pt idx="1082">
                  <c:v>3726.82</c:v>
                </c:pt>
                <c:pt idx="1083">
                  <c:v>3681.47</c:v>
                </c:pt>
                <c:pt idx="1084">
                  <c:v>3678.16</c:v>
                </c:pt>
                <c:pt idx="1085">
                  <c:v>3713.18</c:v>
                </c:pt>
                <c:pt idx="1086">
                  <c:v>3779.68</c:v>
                </c:pt>
                <c:pt idx="1087">
                  <c:v>3776.19</c:v>
                </c:pt>
                <c:pt idx="1088">
                  <c:v>3778.99</c:v>
                </c:pt>
                <c:pt idx="1089">
                  <c:v>3780.85</c:v>
                </c:pt>
                <c:pt idx="1090">
                  <c:v>3812.15</c:v>
                </c:pt>
                <c:pt idx="1091">
                  <c:v>3842.38</c:v>
                </c:pt>
                <c:pt idx="1092">
                  <c:v>3835.83</c:v>
                </c:pt>
                <c:pt idx="1093">
                  <c:v>3878.55</c:v>
                </c:pt>
                <c:pt idx="1094">
                  <c:v>3915.12</c:v>
                </c:pt>
                <c:pt idx="1095">
                  <c:v>3944.53</c:v>
                </c:pt>
                <c:pt idx="1096">
                  <c:v>3895.18</c:v>
                </c:pt>
                <c:pt idx="1097">
                  <c:v>3866.91</c:v>
                </c:pt>
                <c:pt idx="1098">
                  <c:v>3830.29</c:v>
                </c:pt>
                <c:pt idx="1099">
                  <c:v>3778.93</c:v>
                </c:pt>
                <c:pt idx="1100">
                  <c:v>3806.74</c:v>
                </c:pt>
                <c:pt idx="1101">
                  <c:v>3813.27</c:v>
                </c:pt>
                <c:pt idx="1102">
                  <c:v>3780.52</c:v>
                </c:pt>
                <c:pt idx="1103">
                  <c:v>3753.08</c:v>
                </c:pt>
                <c:pt idx="1104">
                  <c:v>3740.4</c:v>
                </c:pt>
                <c:pt idx="1105">
                  <c:v>3746.1</c:v>
                </c:pt>
                <c:pt idx="1106">
                  <c:v>3720.72</c:v>
                </c:pt>
                <c:pt idx="1107">
                  <c:v>3672.14</c:v>
                </c:pt>
                <c:pt idx="1108">
                  <c:v>3600.48</c:v>
                </c:pt>
                <c:pt idx="1109">
                  <c:v>3623.65</c:v>
                </c:pt>
                <c:pt idx="1110">
                  <c:v>3715.04</c:v>
                </c:pt>
                <c:pt idx="1111">
                  <c:v>3752.56</c:v>
                </c:pt>
                <c:pt idx="1112">
                  <c:v>3774.6</c:v>
                </c:pt>
                <c:pt idx="1113">
                  <c:v>3781.1</c:v>
                </c:pt>
                <c:pt idx="1114">
                  <c:v>3808.5</c:v>
                </c:pt>
                <c:pt idx="1115">
                  <c:v>3844.09</c:v>
                </c:pt>
                <c:pt idx="1116">
                  <c:v>3802.5</c:v>
                </c:pt>
                <c:pt idx="1117">
                  <c:v>3807.01</c:v>
                </c:pt>
                <c:pt idx="1118">
                  <c:v>3808.77</c:v>
                </c:pt>
                <c:pt idx="1119">
                  <c:v>3783.67</c:v>
                </c:pt>
                <c:pt idx="1120">
                  <c:v>3737.23</c:v>
                </c:pt>
                <c:pt idx="1121">
                  <c:v>3704.33</c:v>
                </c:pt>
                <c:pt idx="1122">
                  <c:v>3738</c:v>
                </c:pt>
                <c:pt idx="1123">
                  <c:v>3789.51</c:v>
                </c:pt>
                <c:pt idx="1124">
                  <c:v>3828.7</c:v>
                </c:pt>
                <c:pt idx="1125">
                  <c:v>3829.36</c:v>
                </c:pt>
                <c:pt idx="1126">
                  <c:v>3833.49</c:v>
                </c:pt>
                <c:pt idx="1127">
                  <c:v>3923.7</c:v>
                </c:pt>
                <c:pt idx="1128">
                  <c:v>4053.23</c:v>
                </c:pt>
                <c:pt idx="1129">
                  <c:v>4091.39</c:v>
                </c:pt>
                <c:pt idx="1130">
                  <c:v>4033.66</c:v>
                </c:pt>
                <c:pt idx="1131">
                  <c:v>4033.66</c:v>
                </c:pt>
                <c:pt idx="1132">
                  <c:v>4137.7</c:v>
                </c:pt>
                <c:pt idx="1133">
                  <c:v>4145.13</c:v>
                </c:pt>
                <c:pt idx="1134">
                  <c:v>4128.8500000000004</c:v>
                </c:pt>
                <c:pt idx="1135">
                  <c:v>4133.13</c:v>
                </c:pt>
                <c:pt idx="1136">
                  <c:v>4123.7</c:v>
                </c:pt>
                <c:pt idx="1137">
                  <c:v>4187.75</c:v>
                </c:pt>
                <c:pt idx="1138">
                  <c:v>4282.59</c:v>
                </c:pt>
                <c:pt idx="1139">
                  <c:v>4332.9799999999996</c:v>
                </c:pt>
                <c:pt idx="1140">
                  <c:v>4324.12</c:v>
                </c:pt>
                <c:pt idx="1141">
                  <c:v>4257.7</c:v>
                </c:pt>
                <c:pt idx="1142">
                  <c:v>4213.01</c:v>
                </c:pt>
                <c:pt idx="1143">
                  <c:v>4174.38</c:v>
                </c:pt>
                <c:pt idx="1144">
                  <c:v>4211.83</c:v>
                </c:pt>
                <c:pt idx="1145">
                  <c:v>4140.25</c:v>
                </c:pt>
                <c:pt idx="1146">
                  <c:v>4086.72</c:v>
                </c:pt>
                <c:pt idx="1147">
                  <c:v>4118.9799999999996</c:v>
                </c:pt>
                <c:pt idx="1148">
                  <c:v>4095.2</c:v>
                </c:pt>
                <c:pt idx="1149">
                  <c:v>4102.0600000000004</c:v>
                </c:pt>
                <c:pt idx="1150">
                  <c:v>4098.33</c:v>
                </c:pt>
                <c:pt idx="1151">
                  <c:v>4048.61</c:v>
                </c:pt>
                <c:pt idx="1152">
                  <c:v>4076.65</c:v>
                </c:pt>
                <c:pt idx="1153">
                  <c:v>4080.17</c:v>
                </c:pt>
                <c:pt idx="1154">
                  <c:v>4133.29</c:v>
                </c:pt>
                <c:pt idx="1155">
                  <c:v>4131.5200000000004</c:v>
                </c:pt>
                <c:pt idx="1156">
                  <c:v>4093.63</c:v>
                </c:pt>
                <c:pt idx="1157">
                  <c:v>4121.49</c:v>
                </c:pt>
                <c:pt idx="1158">
                  <c:v>4098.1099999999997</c:v>
                </c:pt>
                <c:pt idx="1159">
                  <c:v>4114.8500000000004</c:v>
                </c:pt>
                <c:pt idx="1160">
                  <c:v>4110.8599999999997</c:v>
                </c:pt>
                <c:pt idx="1161">
                  <c:v>4104.47</c:v>
                </c:pt>
                <c:pt idx="1162">
                  <c:v>4103.3500000000004</c:v>
                </c:pt>
                <c:pt idx="1163">
                  <c:v>4106.6499999999996</c:v>
                </c:pt>
                <c:pt idx="1164">
                  <c:v>4108.1000000000004</c:v>
                </c:pt>
                <c:pt idx="1165">
                  <c:v>4101.2700000000004</c:v>
                </c:pt>
                <c:pt idx="1166">
                  <c:v>4106.97</c:v>
                </c:pt>
                <c:pt idx="1167">
                  <c:v>4191.3</c:v>
                </c:pt>
                <c:pt idx="1168">
                  <c:v>4276.4799999999996</c:v>
                </c:pt>
                <c:pt idx="1169">
                  <c:v>4309.93</c:v>
                </c:pt>
                <c:pt idx="1170">
                  <c:v>4281.6400000000003</c:v>
                </c:pt>
                <c:pt idx="1171">
                  <c:v>4300.99</c:v>
                </c:pt>
                <c:pt idx="1172">
                  <c:v>4301.57</c:v>
                </c:pt>
                <c:pt idx="1173">
                  <c:v>4297.34</c:v>
                </c:pt>
                <c:pt idx="1174">
                  <c:v>4319.08</c:v>
                </c:pt>
                <c:pt idx="1175">
                  <c:v>4365</c:v>
                </c:pt>
                <c:pt idx="1176">
                  <c:v>4394.2700000000004</c:v>
                </c:pt>
                <c:pt idx="1177">
                  <c:v>4508.1499999999996</c:v>
                </c:pt>
                <c:pt idx="1178">
                  <c:v>4495.84</c:v>
                </c:pt>
                <c:pt idx="1179">
                  <c:v>4506.5</c:v>
                </c:pt>
                <c:pt idx="1180">
                  <c:v>4534.33</c:v>
                </c:pt>
                <c:pt idx="1181">
                  <c:v>4468.78</c:v>
                </c:pt>
                <c:pt idx="1182">
                  <c:v>4429.05</c:v>
                </c:pt>
                <c:pt idx="1183">
                  <c:v>4430.76</c:v>
                </c:pt>
                <c:pt idx="1184">
                  <c:v>4525.25</c:v>
                </c:pt>
                <c:pt idx="1185">
                  <c:v>4588.16</c:v>
                </c:pt>
                <c:pt idx="1186">
                  <c:v>4542.78</c:v>
                </c:pt>
                <c:pt idx="1187">
                  <c:v>4526.21</c:v>
                </c:pt>
                <c:pt idx="1188">
                  <c:v>4510.75</c:v>
                </c:pt>
                <c:pt idx="1189">
                  <c:v>4525.01</c:v>
                </c:pt>
                <c:pt idx="1190">
                  <c:v>4530.33</c:v>
                </c:pt>
                <c:pt idx="1191">
                  <c:v>4550.95</c:v>
                </c:pt>
                <c:pt idx="1192">
                  <c:v>4630.54</c:v>
                </c:pt>
                <c:pt idx="1193">
                  <c:v>4599.42</c:v>
                </c:pt>
                <c:pt idx="1194">
                  <c:v>4599.17</c:v>
                </c:pt>
                <c:pt idx="1195">
                  <c:v>4604.1499999999996</c:v>
                </c:pt>
                <c:pt idx="1196">
                  <c:v>4617.6099999999997</c:v>
                </c:pt>
                <c:pt idx="1197">
                  <c:v>4553.79</c:v>
                </c:pt>
                <c:pt idx="1198">
                  <c:v>4488.38</c:v>
                </c:pt>
                <c:pt idx="1199">
                  <c:v>4507.1099999999997</c:v>
                </c:pt>
                <c:pt idx="1200">
                  <c:v>4451.78</c:v>
                </c:pt>
                <c:pt idx="1201">
                  <c:v>4494.38</c:v>
                </c:pt>
                <c:pt idx="1202">
                  <c:v>4444.5600000000004</c:v>
                </c:pt>
                <c:pt idx="1203">
                  <c:v>4408.49</c:v>
                </c:pt>
                <c:pt idx="1204">
                  <c:v>4358.3</c:v>
                </c:pt>
                <c:pt idx="1205">
                  <c:v>4281</c:v>
                </c:pt>
                <c:pt idx="1206">
                  <c:v>4339.46</c:v>
                </c:pt>
                <c:pt idx="1207">
                  <c:v>4366.1400000000003</c:v>
                </c:pt>
                <c:pt idx="1208">
                  <c:v>4350.05</c:v>
                </c:pt>
                <c:pt idx="1209">
                  <c:v>4380.17</c:v>
                </c:pt>
                <c:pt idx="1210">
                  <c:v>4427.04</c:v>
                </c:pt>
                <c:pt idx="1211">
                  <c:v>4410.95</c:v>
                </c:pt>
                <c:pt idx="1212">
                  <c:v>4423.25</c:v>
                </c:pt>
                <c:pt idx="1213">
                  <c:v>4401.88</c:v>
                </c:pt>
                <c:pt idx="1214">
                  <c:v>4386.43</c:v>
                </c:pt>
                <c:pt idx="1215">
                  <c:v>4365.43</c:v>
                </c:pt>
                <c:pt idx="1216">
                  <c:v>4335.8999999999996</c:v>
                </c:pt>
                <c:pt idx="1217">
                  <c:v>4329.47</c:v>
                </c:pt>
                <c:pt idx="1218">
                  <c:v>4281.99</c:v>
                </c:pt>
                <c:pt idx="1219">
                  <c:v>4310.5200000000004</c:v>
                </c:pt>
                <c:pt idx="1220">
                  <c:v>4328.37</c:v>
                </c:pt>
                <c:pt idx="1221">
                  <c:v>4355.58</c:v>
                </c:pt>
                <c:pt idx="1222">
                  <c:v>4357.4399999999996</c:v>
                </c:pt>
                <c:pt idx="1223">
                  <c:v>4328.57</c:v>
                </c:pt>
                <c:pt idx="1224">
                  <c:v>4274.71</c:v>
                </c:pt>
                <c:pt idx="1225">
                  <c:v>4269.8599999999997</c:v>
                </c:pt>
                <c:pt idx="1226">
                  <c:v>4303.6499999999996</c:v>
                </c:pt>
                <c:pt idx="1227">
                  <c:v>4308.7</c:v>
                </c:pt>
                <c:pt idx="1228">
                  <c:v>4295.8900000000003</c:v>
                </c:pt>
                <c:pt idx="1229">
                  <c:v>4205.68</c:v>
                </c:pt>
                <c:pt idx="1230">
                  <c:v>4138.7299999999996</c:v>
                </c:pt>
                <c:pt idx="1231">
                  <c:v>4059.58</c:v>
                </c:pt>
                <c:pt idx="1232">
                  <c:v>4020.99</c:v>
                </c:pt>
                <c:pt idx="1233">
                  <c:v>4035.49</c:v>
                </c:pt>
                <c:pt idx="1234">
                  <c:v>4113.79</c:v>
                </c:pt>
                <c:pt idx="1235">
                  <c:v>4158.1899999999996</c:v>
                </c:pt>
                <c:pt idx="1236">
                  <c:v>4136.6499999999996</c:v>
                </c:pt>
                <c:pt idx="1237">
                  <c:v>4082.28</c:v>
                </c:pt>
                <c:pt idx="1238">
                  <c:v>4022.67</c:v>
                </c:pt>
                <c:pt idx="1239">
                  <c:v>4075.39</c:v>
                </c:pt>
                <c:pt idx="1240">
                  <c:v>4132.28</c:v>
                </c:pt>
                <c:pt idx="1241">
                  <c:v>4149.8599999999997</c:v>
                </c:pt>
                <c:pt idx="1242">
                  <c:v>4124.18</c:v>
                </c:pt>
                <c:pt idx="1243">
                  <c:v>4104.33</c:v>
                </c:pt>
                <c:pt idx="1244">
                  <c:v>4077.49</c:v>
                </c:pt>
                <c:pt idx="1245">
                  <c:v>4084.23</c:v>
                </c:pt>
                <c:pt idx="1246">
                  <c:v>4040.37</c:v>
                </c:pt>
                <c:pt idx="1247">
                  <c:v>3978.39</c:v>
                </c:pt>
                <c:pt idx="1248">
                  <c:v>3925.73</c:v>
                </c:pt>
                <c:pt idx="1249">
                  <c:v>3967.87</c:v>
                </c:pt>
                <c:pt idx="1250">
                  <c:v>3884.48</c:v>
                </c:pt>
                <c:pt idx="1251">
                  <c:v>3830.05</c:v>
                </c:pt>
                <c:pt idx="1252">
                  <c:v>3861.47</c:v>
                </c:pt>
                <c:pt idx="1253">
                  <c:v>3903.89</c:v>
                </c:pt>
                <c:pt idx="1254">
                  <c:v>3943.65</c:v>
                </c:pt>
                <c:pt idx="1255">
                  <c:v>3910.06</c:v>
                </c:pt>
                <c:pt idx="1256">
                  <c:v>3897.58</c:v>
                </c:pt>
                <c:pt idx="1257">
                  <c:v>3912.63</c:v>
                </c:pt>
                <c:pt idx="1258">
                  <c:v>3897.21</c:v>
                </c:pt>
                <c:pt idx="1259">
                  <c:v>3926.9</c:v>
                </c:pt>
                <c:pt idx="1260">
                  <c:v>3932.09</c:v>
                </c:pt>
                <c:pt idx="1261">
                  <c:v>3916.29</c:v>
                </c:pt>
                <c:pt idx="1262">
                  <c:v>3886.34</c:v>
                </c:pt>
                <c:pt idx="1263">
                  <c:v>3827.41</c:v>
                </c:pt>
                <c:pt idx="1264">
                  <c:v>3765.62</c:v>
                </c:pt>
                <c:pt idx="1265">
                  <c:v>3709.02</c:v>
                </c:pt>
                <c:pt idx="1266">
                  <c:v>3623.06</c:v>
                </c:pt>
                <c:pt idx="1267">
                  <c:v>3600.79</c:v>
                </c:pt>
                <c:pt idx="1268">
                  <c:v>3574.9</c:v>
                </c:pt>
                <c:pt idx="1269">
                  <c:v>3603.66</c:v>
                </c:pt>
                <c:pt idx="1270">
                  <c:v>3653.17</c:v>
                </c:pt>
                <c:pt idx="1271">
                  <c:v>3636.3</c:v>
                </c:pt>
                <c:pt idx="1272">
                  <c:v>3654.35</c:v>
                </c:pt>
                <c:pt idx="1273">
                  <c:v>3656.08</c:v>
                </c:pt>
                <c:pt idx="1274">
                  <c:v>3600.53</c:v>
                </c:pt>
                <c:pt idx="1275">
                  <c:v>3483.93</c:v>
                </c:pt>
                <c:pt idx="1276">
                  <c:v>3411.04</c:v>
                </c:pt>
                <c:pt idx="1277">
                  <c:v>3450.68</c:v>
                </c:pt>
                <c:pt idx="1278">
                  <c:v>3505.81</c:v>
                </c:pt>
                <c:pt idx="1279">
                  <c:v>3575.79</c:v>
                </c:pt>
                <c:pt idx="1280">
                  <c:v>3618.54</c:v>
                </c:pt>
                <c:pt idx="1281">
                  <c:v>3569.66</c:v>
                </c:pt>
                <c:pt idx="1282">
                  <c:v>3599.29</c:v>
                </c:pt>
                <c:pt idx="1283">
                  <c:v>3638.13</c:v>
                </c:pt>
                <c:pt idx="1284">
                  <c:v>3590.24</c:v>
                </c:pt>
                <c:pt idx="1285">
                  <c:v>3581.47</c:v>
                </c:pt>
                <c:pt idx="1286">
                  <c:v>3548.27</c:v>
                </c:pt>
                <c:pt idx="1287">
                  <c:v>3555.57</c:v>
                </c:pt>
                <c:pt idx="1288">
                  <c:v>3522.14</c:v>
                </c:pt>
                <c:pt idx="1289">
                  <c:v>3506.04</c:v>
                </c:pt>
                <c:pt idx="1290">
                  <c:v>3515.48</c:v>
                </c:pt>
                <c:pt idx="1291">
                  <c:v>3485.14</c:v>
                </c:pt>
                <c:pt idx="1292">
                  <c:v>3409.69</c:v>
                </c:pt>
                <c:pt idx="1293">
                  <c:v>3383.89</c:v>
                </c:pt>
                <c:pt idx="1294">
                  <c:v>3356.73</c:v>
                </c:pt>
                <c:pt idx="1295">
                  <c:v>3280.83</c:v>
                </c:pt>
                <c:pt idx="1296">
                  <c:v>3233.31</c:v>
                </c:pt>
                <c:pt idx="1297">
                  <c:v>3371.23</c:v>
                </c:pt>
                <c:pt idx="1298">
                  <c:v>3454.89</c:v>
                </c:pt>
                <c:pt idx="1299">
                  <c:v>3421.47</c:v>
                </c:pt>
                <c:pt idx="1300">
                  <c:v>3459.81</c:v>
                </c:pt>
                <c:pt idx="1301">
                  <c:v>3508.33</c:v>
                </c:pt>
                <c:pt idx="1302">
                  <c:v>3528.36</c:v>
                </c:pt>
                <c:pt idx="1303">
                  <c:v>3540.76</c:v>
                </c:pt>
                <c:pt idx="1304">
                  <c:v>3498.42</c:v>
                </c:pt>
                <c:pt idx="1305">
                  <c:v>3480.99</c:v>
                </c:pt>
                <c:pt idx="1306">
                  <c:v>3473.06</c:v>
                </c:pt>
                <c:pt idx="1307">
                  <c:v>3515.19</c:v>
                </c:pt>
                <c:pt idx="1308">
                  <c:v>3410.11</c:v>
                </c:pt>
                <c:pt idx="1309">
                  <c:v>3465.13</c:v>
                </c:pt>
                <c:pt idx="1310">
                  <c:v>3399.19</c:v>
                </c:pt>
                <c:pt idx="1311">
                  <c:v>3367.65</c:v>
                </c:pt>
                <c:pt idx="1312">
                  <c:v>3293.77</c:v>
                </c:pt>
                <c:pt idx="1313">
                  <c:v>3280.1</c:v>
                </c:pt>
                <c:pt idx="1314">
                  <c:v>3299.19</c:v>
                </c:pt>
                <c:pt idx="1315">
                  <c:v>3317.01</c:v>
                </c:pt>
                <c:pt idx="1316">
                  <c:v>3292.34</c:v>
                </c:pt>
                <c:pt idx="1317">
                  <c:v>3288.32</c:v>
                </c:pt>
                <c:pt idx="1318">
                  <c:v>3260.96</c:v>
                </c:pt>
                <c:pt idx="1319">
                  <c:v>3316.64</c:v>
                </c:pt>
                <c:pt idx="1320">
                  <c:v>3394.42</c:v>
                </c:pt>
                <c:pt idx="1321">
                  <c:v>3439.94</c:v>
                </c:pt>
                <c:pt idx="1322">
                  <c:v>3484.25</c:v>
                </c:pt>
                <c:pt idx="1323">
                  <c:v>3472.06</c:v>
                </c:pt>
                <c:pt idx="1324">
                  <c:v>3464.76</c:v>
                </c:pt>
                <c:pt idx="1325">
                  <c:v>3460.46</c:v>
                </c:pt>
                <c:pt idx="1326">
                  <c:v>3421.89</c:v>
                </c:pt>
                <c:pt idx="1327">
                  <c:v>3384.52</c:v>
                </c:pt>
                <c:pt idx="1328">
                  <c:v>3356.32</c:v>
                </c:pt>
                <c:pt idx="1329">
                  <c:v>3362.79</c:v>
                </c:pt>
                <c:pt idx="1330">
                  <c:v>3309</c:v>
                </c:pt>
                <c:pt idx="1331">
                  <c:v>3272.53</c:v>
                </c:pt>
                <c:pt idx="1332">
                  <c:v>3264.79</c:v>
                </c:pt>
                <c:pt idx="1333">
                  <c:v>3210.71</c:v>
                </c:pt>
                <c:pt idx="1334">
                  <c:v>3133.28</c:v>
                </c:pt>
                <c:pt idx="1335">
                  <c:v>3015.07</c:v>
                </c:pt>
                <c:pt idx="1336">
                  <c:v>3069.25</c:v>
                </c:pt>
                <c:pt idx="1337">
                  <c:v>3104.23</c:v>
                </c:pt>
                <c:pt idx="1338">
                  <c:v>3203.81</c:v>
                </c:pt>
                <c:pt idx="1339">
                  <c:v>3199.18</c:v>
                </c:pt>
                <c:pt idx="1340">
                  <c:v>3207.42</c:v>
                </c:pt>
                <c:pt idx="1341">
                  <c:v>3187.81</c:v>
                </c:pt>
                <c:pt idx="1342">
                  <c:v>3154.18</c:v>
                </c:pt>
                <c:pt idx="1343">
                  <c:v>3117.27</c:v>
                </c:pt>
                <c:pt idx="1344">
                  <c:v>3149.77</c:v>
                </c:pt>
                <c:pt idx="1345">
                  <c:v>3229.29</c:v>
                </c:pt>
                <c:pt idx="1346">
                  <c:v>3276.52</c:v>
                </c:pt>
                <c:pt idx="1347">
                  <c:v>3327.68</c:v>
                </c:pt>
                <c:pt idx="1348">
                  <c:v>3279.13</c:v>
                </c:pt>
                <c:pt idx="1349">
                  <c:v>3252.09</c:v>
                </c:pt>
                <c:pt idx="1350">
                  <c:v>3229.36</c:v>
                </c:pt>
                <c:pt idx="1351">
                  <c:v>3213.02</c:v>
                </c:pt>
                <c:pt idx="1352">
                  <c:v>3235.55</c:v>
                </c:pt>
                <c:pt idx="1353">
                  <c:v>3249.55</c:v>
                </c:pt>
                <c:pt idx="1354">
                  <c:v>3276.31</c:v>
                </c:pt>
                <c:pt idx="1355">
                  <c:v>3351.48</c:v>
                </c:pt>
                <c:pt idx="1356">
                  <c:v>3409.85</c:v>
                </c:pt>
                <c:pt idx="1357">
                  <c:v>3384.99</c:v>
                </c:pt>
                <c:pt idx="1358">
                  <c:v>3367.55</c:v>
                </c:pt>
                <c:pt idx="1359">
                  <c:v>3399.36</c:v>
                </c:pt>
                <c:pt idx="1360">
                  <c:v>3388.48</c:v>
                </c:pt>
                <c:pt idx="1361">
                  <c:v>3359.27</c:v>
                </c:pt>
                <c:pt idx="1362">
                  <c:v>3337.71</c:v>
                </c:pt>
                <c:pt idx="1363">
                  <c:v>3318.54</c:v>
                </c:pt>
                <c:pt idx="1364">
                  <c:v>3299.47</c:v>
                </c:pt>
                <c:pt idx="1365">
                  <c:v>3324.86</c:v>
                </c:pt>
                <c:pt idx="1366">
                  <c:v>3315.88</c:v>
                </c:pt>
                <c:pt idx="1367">
                  <c:v>3349.47</c:v>
                </c:pt>
                <c:pt idx="1368">
                  <c:v>3373.73</c:v>
                </c:pt>
                <c:pt idx="1369">
                  <c:v>3384.32</c:v>
                </c:pt>
                <c:pt idx="1370">
                  <c:v>3376.94</c:v>
                </c:pt>
                <c:pt idx="1371">
                  <c:v>3355.63</c:v>
                </c:pt>
                <c:pt idx="1372">
                  <c:v>3315.81</c:v>
                </c:pt>
                <c:pt idx="1373">
                  <c:v>3259.77</c:v>
                </c:pt>
                <c:pt idx="1374">
                  <c:v>3252.96</c:v>
                </c:pt>
                <c:pt idx="1375">
                  <c:v>3295.28</c:v>
                </c:pt>
                <c:pt idx="1376">
                  <c:v>3284.85</c:v>
                </c:pt>
                <c:pt idx="1377">
                  <c:v>3247.36</c:v>
                </c:pt>
                <c:pt idx="1378">
                  <c:v>3182.4</c:v>
                </c:pt>
                <c:pt idx="1379">
                  <c:v>3164.24</c:v>
                </c:pt>
                <c:pt idx="1380">
                  <c:v>3164.46</c:v>
                </c:pt>
                <c:pt idx="1381">
                  <c:v>3166.58</c:v>
                </c:pt>
                <c:pt idx="1382">
                  <c:v>3191.04</c:v>
                </c:pt>
                <c:pt idx="1383">
                  <c:v>3198.54</c:v>
                </c:pt>
                <c:pt idx="1384">
                  <c:v>3214.25</c:v>
                </c:pt>
                <c:pt idx="1385">
                  <c:v>3253.45</c:v>
                </c:pt>
                <c:pt idx="1386">
                  <c:v>3287.53</c:v>
                </c:pt>
                <c:pt idx="1387">
                  <c:v>3331.98</c:v>
                </c:pt>
                <c:pt idx="1388">
                  <c:v>3385.02</c:v>
                </c:pt>
                <c:pt idx="1389">
                  <c:v>3380.23</c:v>
                </c:pt>
                <c:pt idx="1390">
                  <c:v>3402.25</c:v>
                </c:pt>
                <c:pt idx="1391">
                  <c:v>3440.71</c:v>
                </c:pt>
                <c:pt idx="1392">
                  <c:v>3443.19</c:v>
                </c:pt>
                <c:pt idx="1393">
                  <c:v>3539.55</c:v>
                </c:pt>
                <c:pt idx="1394">
                  <c:v>3554.89</c:v>
                </c:pt>
                <c:pt idx="1395">
                  <c:v>3556.95</c:v>
                </c:pt>
                <c:pt idx="1396">
                  <c:v>3452.88</c:v>
                </c:pt>
                <c:pt idx="1397">
                  <c:v>3386.97</c:v>
                </c:pt>
                <c:pt idx="1398">
                  <c:v>3390.73</c:v>
                </c:pt>
                <c:pt idx="1399">
                  <c:v>3438.34</c:v>
                </c:pt>
                <c:pt idx="1400">
                  <c:v>3371.9</c:v>
                </c:pt>
                <c:pt idx="1401">
                  <c:v>3395.17</c:v>
                </c:pt>
                <c:pt idx="1402">
                  <c:v>3394</c:v>
                </c:pt>
                <c:pt idx="1403">
                  <c:v>3388.27</c:v>
                </c:pt>
                <c:pt idx="1404">
                  <c:v>3422.79</c:v>
                </c:pt>
                <c:pt idx="1405">
                  <c:v>3404.6</c:v>
                </c:pt>
                <c:pt idx="1406">
                  <c:v>3409.11</c:v>
                </c:pt>
                <c:pt idx="1407">
                  <c:v>3425.67</c:v>
                </c:pt>
                <c:pt idx="1408">
                  <c:v>3446.18</c:v>
                </c:pt>
                <c:pt idx="1409">
                  <c:v>3452.44</c:v>
                </c:pt>
                <c:pt idx="1410">
                  <c:v>3447.32</c:v>
                </c:pt>
                <c:pt idx="1411">
                  <c:v>3415.56</c:v>
                </c:pt>
                <c:pt idx="1412">
                  <c:v>3370.28</c:v>
                </c:pt>
                <c:pt idx="1413">
                  <c:v>3328.61</c:v>
                </c:pt>
                <c:pt idx="1414">
                  <c:v>3346.76</c:v>
                </c:pt>
                <c:pt idx="1415">
                  <c:v>3356.09</c:v>
                </c:pt>
                <c:pt idx="1416">
                  <c:v>3337.07</c:v>
                </c:pt>
                <c:pt idx="1417">
                  <c:v>3316.19</c:v>
                </c:pt>
                <c:pt idx="1418">
                  <c:v>3348.23</c:v>
                </c:pt>
                <c:pt idx="1419">
                  <c:v>3344.11</c:v>
                </c:pt>
                <c:pt idx="1420">
                  <c:v>3366.25</c:v>
                </c:pt>
                <c:pt idx="1421">
                  <c:v>3373.26</c:v>
                </c:pt>
                <c:pt idx="1422">
                  <c:v>3361.64</c:v>
                </c:pt>
                <c:pt idx="1423">
                  <c:v>3350.23</c:v>
                </c:pt>
                <c:pt idx="1424">
                  <c:v>3361.18</c:v>
                </c:pt>
                <c:pt idx="1425">
                  <c:v>3371.66</c:v>
                </c:pt>
                <c:pt idx="1426">
                  <c:v>3370.36</c:v>
                </c:pt>
                <c:pt idx="1427">
                  <c:v>3375.1</c:v>
                </c:pt>
                <c:pt idx="1428">
                  <c:v>3401.01</c:v>
                </c:pt>
                <c:pt idx="1429">
                  <c:v>3424.1</c:v>
                </c:pt>
                <c:pt idx="1430">
                  <c:v>3444.4</c:v>
                </c:pt>
                <c:pt idx="1431">
                  <c:v>3488.6</c:v>
                </c:pt>
                <c:pt idx="1432">
                  <c:v>3518.11</c:v>
                </c:pt>
                <c:pt idx="1433">
                  <c:v>3466.39</c:v>
                </c:pt>
                <c:pt idx="1434">
                  <c:v>3456.52</c:v>
                </c:pt>
                <c:pt idx="1435">
                  <c:v>3493.21</c:v>
                </c:pt>
                <c:pt idx="1436">
                  <c:v>3531.49</c:v>
                </c:pt>
                <c:pt idx="1437">
                  <c:v>3562.81</c:v>
                </c:pt>
                <c:pt idx="1438">
                  <c:v>3598.37</c:v>
                </c:pt>
                <c:pt idx="1439">
                  <c:v>3582.9</c:v>
                </c:pt>
                <c:pt idx="1440">
                  <c:v>3557.8</c:v>
                </c:pt>
                <c:pt idx="1441">
                  <c:v>3572.22</c:v>
                </c:pt>
                <c:pt idx="1442">
                  <c:v>3561.4</c:v>
                </c:pt>
                <c:pt idx="1443">
                  <c:v>3581.97</c:v>
                </c:pt>
                <c:pt idx="1444">
                  <c:v>3583.76</c:v>
                </c:pt>
                <c:pt idx="1445">
                  <c:v>3568.86</c:v>
                </c:pt>
                <c:pt idx="1446">
                  <c:v>3567.45</c:v>
                </c:pt>
                <c:pt idx="1447">
                  <c:v>3540.37</c:v>
                </c:pt>
                <c:pt idx="1448">
                  <c:v>3514.42</c:v>
                </c:pt>
                <c:pt idx="1449">
                  <c:v>3486.2</c:v>
                </c:pt>
                <c:pt idx="1450">
                  <c:v>3408.67</c:v>
                </c:pt>
                <c:pt idx="1451">
                  <c:v>3444.12</c:v>
                </c:pt>
                <c:pt idx="1452">
                  <c:v>3419.45</c:v>
                </c:pt>
                <c:pt idx="1453">
                  <c:v>3423.47</c:v>
                </c:pt>
                <c:pt idx="1454">
                  <c:v>3488.5</c:v>
                </c:pt>
                <c:pt idx="1455">
                  <c:v>3461.35</c:v>
                </c:pt>
                <c:pt idx="1456">
                  <c:v>3469.4</c:v>
                </c:pt>
                <c:pt idx="1457">
                  <c:v>3425.88</c:v>
                </c:pt>
                <c:pt idx="1458">
                  <c:v>3364.71</c:v>
                </c:pt>
                <c:pt idx="1459">
                  <c:v>3316</c:v>
                </c:pt>
                <c:pt idx="1460">
                  <c:v>3287.12</c:v>
                </c:pt>
                <c:pt idx="1461">
                  <c:v>3193.77</c:v>
                </c:pt>
                <c:pt idx="1462">
                  <c:v>3138.79</c:v>
                </c:pt>
                <c:pt idx="1463">
                  <c:v>3158.98</c:v>
                </c:pt>
                <c:pt idx="1464">
                  <c:v>3143.18</c:v>
                </c:pt>
                <c:pt idx="1465">
                  <c:v>3103.03</c:v>
                </c:pt>
                <c:pt idx="1466">
                  <c:v>3111.23</c:v>
                </c:pt>
                <c:pt idx="1467">
                  <c:v>3062.69</c:v>
                </c:pt>
                <c:pt idx="1468">
                  <c:v>3001.52</c:v>
                </c:pt>
                <c:pt idx="1469">
                  <c:v>2944.18</c:v>
                </c:pt>
                <c:pt idx="1470">
                  <c:v>3042.2</c:v>
                </c:pt>
                <c:pt idx="1471">
                  <c:v>3023.28</c:v>
                </c:pt>
                <c:pt idx="1472">
                  <c:v>2960.22</c:v>
                </c:pt>
                <c:pt idx="1473">
                  <c:v>2922.16</c:v>
                </c:pt>
                <c:pt idx="1474">
                  <c:v>2994.29</c:v>
                </c:pt>
                <c:pt idx="1475">
                  <c:v>3037.99</c:v>
                </c:pt>
                <c:pt idx="1476">
                  <c:v>3036.23</c:v>
                </c:pt>
                <c:pt idx="1477">
                  <c:v>3007.24</c:v>
                </c:pt>
                <c:pt idx="1478">
                  <c:v>3069.92</c:v>
                </c:pt>
                <c:pt idx="1479">
                  <c:v>3132.19</c:v>
                </c:pt>
                <c:pt idx="1480">
                  <c:v>3083.32</c:v>
                </c:pt>
                <c:pt idx="1481">
                  <c:v>3044.23</c:v>
                </c:pt>
                <c:pt idx="1482">
                  <c:v>3033.83</c:v>
                </c:pt>
                <c:pt idx="1483">
                  <c:v>3068.16</c:v>
                </c:pt>
                <c:pt idx="1484">
                  <c:v>3053.42</c:v>
                </c:pt>
                <c:pt idx="1485">
                  <c:v>3049.4</c:v>
                </c:pt>
                <c:pt idx="1486">
                  <c:v>3042.96</c:v>
                </c:pt>
                <c:pt idx="1487">
                  <c:v>3037.01</c:v>
                </c:pt>
                <c:pt idx="1488">
                  <c:v>3049.26</c:v>
                </c:pt>
                <c:pt idx="1489">
                  <c:v>3105.2</c:v>
                </c:pt>
                <c:pt idx="1490">
                  <c:v>3110.49</c:v>
                </c:pt>
                <c:pt idx="1491">
                  <c:v>3127.94</c:v>
                </c:pt>
                <c:pt idx="1492">
                  <c:v>3111.96</c:v>
                </c:pt>
                <c:pt idx="1493">
                  <c:v>3088.4</c:v>
                </c:pt>
                <c:pt idx="1494">
                  <c:v>3072.41</c:v>
                </c:pt>
                <c:pt idx="1495">
                  <c:v>3048.86</c:v>
                </c:pt>
                <c:pt idx="1496">
                  <c:v>3003.19</c:v>
                </c:pt>
                <c:pt idx="1497">
                  <c:v>3001.03</c:v>
                </c:pt>
                <c:pt idx="1498">
                  <c:v>2997.33</c:v>
                </c:pt>
                <c:pt idx="1499">
                  <c:v>3021.99</c:v>
                </c:pt>
                <c:pt idx="1500">
                  <c:v>3010.21</c:v>
                </c:pt>
                <c:pt idx="1501">
                  <c:v>3022.51</c:v>
                </c:pt>
                <c:pt idx="1502">
                  <c:v>3015.48</c:v>
                </c:pt>
                <c:pt idx="1503">
                  <c:v>2962.91</c:v>
                </c:pt>
                <c:pt idx="1504">
                  <c:v>2940.4</c:v>
                </c:pt>
                <c:pt idx="1505">
                  <c:v>2918.21</c:v>
                </c:pt>
                <c:pt idx="1506">
                  <c:v>2926.78</c:v>
                </c:pt>
                <c:pt idx="1507">
                  <c:v>2896.7</c:v>
                </c:pt>
                <c:pt idx="1508">
                  <c:v>2838.57</c:v>
                </c:pt>
                <c:pt idx="1509">
                  <c:v>2826.08</c:v>
                </c:pt>
                <c:pt idx="1510">
                  <c:v>2872.18</c:v>
                </c:pt>
                <c:pt idx="1511">
                  <c:v>2909.92</c:v>
                </c:pt>
                <c:pt idx="1512">
                  <c:v>2931.84</c:v>
                </c:pt>
                <c:pt idx="1513">
                  <c:v>3001.42</c:v>
                </c:pt>
                <c:pt idx="1514">
                  <c:v>3172.83</c:v>
                </c:pt>
                <c:pt idx="1515">
                  <c:v>3233.32</c:v>
                </c:pt>
                <c:pt idx="1516">
                  <c:v>3154.89</c:v>
                </c:pt>
                <c:pt idx="1517">
                  <c:v>3202.49</c:v>
                </c:pt>
                <c:pt idx="1518">
                  <c:v>3380.04</c:v>
                </c:pt>
                <c:pt idx="1519">
                  <c:v>3470.53</c:v>
                </c:pt>
                <c:pt idx="1520">
                  <c:v>3471.68</c:v>
                </c:pt>
                <c:pt idx="1521">
                  <c:v>3527.84</c:v>
                </c:pt>
                <c:pt idx="1522">
                  <c:v>3581</c:v>
                </c:pt>
                <c:pt idx="1523">
                  <c:v>3542.12</c:v>
                </c:pt>
                <c:pt idx="1524">
                  <c:v>3499.06</c:v>
                </c:pt>
                <c:pt idx="1525">
                  <c:v>3483.33</c:v>
                </c:pt>
                <c:pt idx="1526">
                  <c:v>3453.8</c:v>
                </c:pt>
                <c:pt idx="1527">
                  <c:v>3500.48</c:v>
                </c:pt>
                <c:pt idx="1528">
                  <c:v>3492.95</c:v>
                </c:pt>
                <c:pt idx="1529">
                  <c:v>3538.1</c:v>
                </c:pt>
                <c:pt idx="1530">
                  <c:v>3519.29</c:v>
                </c:pt>
                <c:pt idx="1531">
                  <c:v>3494.09</c:v>
                </c:pt>
                <c:pt idx="1532">
                  <c:v>3391.99</c:v>
                </c:pt>
                <c:pt idx="1533">
                  <c:v>3417.81</c:v>
                </c:pt>
                <c:pt idx="1534">
                  <c:v>3402.05</c:v>
                </c:pt>
                <c:pt idx="1535">
                  <c:v>3424.65</c:v>
                </c:pt>
                <c:pt idx="1536">
                  <c:v>3383.92</c:v>
                </c:pt>
                <c:pt idx="1537">
                  <c:v>3344.64</c:v>
                </c:pt>
                <c:pt idx="1538">
                  <c:v>3291.65</c:v>
                </c:pt>
                <c:pt idx="1539">
                  <c:v>3299.9</c:v>
                </c:pt>
                <c:pt idx="1540">
                  <c:v>3373.73</c:v>
                </c:pt>
                <c:pt idx="1541">
                  <c:v>3386.05</c:v>
                </c:pt>
                <c:pt idx="1542">
                  <c:v>3343.27</c:v>
                </c:pt>
                <c:pt idx="1543">
                  <c:v>3292.21</c:v>
                </c:pt>
                <c:pt idx="1544">
                  <c:v>3256.08</c:v>
                </c:pt>
                <c:pt idx="1545">
                  <c:v>3291.43</c:v>
                </c:pt>
                <c:pt idx="1546">
                  <c:v>3238.71</c:v>
                </c:pt>
                <c:pt idx="1547">
                  <c:v>3226.02</c:v>
                </c:pt>
                <c:pt idx="1548">
                  <c:v>3242.78</c:v>
                </c:pt>
                <c:pt idx="1549">
                  <c:v>3309.85</c:v>
                </c:pt>
                <c:pt idx="1550">
                  <c:v>3366.61</c:v>
                </c:pt>
                <c:pt idx="1551">
                  <c:v>3409.69</c:v>
                </c:pt>
                <c:pt idx="1552">
                  <c:v>3407.47</c:v>
                </c:pt>
                <c:pt idx="1553">
                  <c:v>3410.28</c:v>
                </c:pt>
                <c:pt idx="1554">
                  <c:v>3443.86</c:v>
                </c:pt>
                <c:pt idx="1555">
                  <c:v>3485.75</c:v>
                </c:pt>
                <c:pt idx="1556">
                  <c:v>3485.63</c:v>
                </c:pt>
                <c:pt idx="1557">
                  <c:v>3469.94</c:v>
                </c:pt>
                <c:pt idx="1558">
                  <c:v>3464.33</c:v>
                </c:pt>
                <c:pt idx="1559">
                  <c:v>3487.51</c:v>
                </c:pt>
                <c:pt idx="1560">
                  <c:v>3543.66</c:v>
                </c:pt>
                <c:pt idx="1561">
                  <c:v>3590.54</c:v>
                </c:pt>
                <c:pt idx="1562">
                  <c:v>3718.91</c:v>
                </c:pt>
                <c:pt idx="1563">
                  <c:v>3737.86</c:v>
                </c:pt>
                <c:pt idx="1564">
                  <c:v>3710.79</c:v>
                </c:pt>
                <c:pt idx="1565">
                  <c:v>3728.76</c:v>
                </c:pt>
                <c:pt idx="1566">
                  <c:v>3869.87</c:v>
                </c:pt>
                <c:pt idx="1567">
                  <c:v>3836.91</c:v>
                </c:pt>
                <c:pt idx="1568">
                  <c:v>3765.11</c:v>
                </c:pt>
                <c:pt idx="1569">
                  <c:v>3826.72</c:v>
                </c:pt>
                <c:pt idx="1570">
                  <c:v>3845.48</c:v>
                </c:pt>
                <c:pt idx="1571">
                  <c:v>3785.51</c:v>
                </c:pt>
                <c:pt idx="1572">
                  <c:v>3712.87</c:v>
                </c:pt>
                <c:pt idx="1573">
                  <c:v>3767.25</c:v>
                </c:pt>
                <c:pt idx="1574">
                  <c:v>3694.3</c:v>
                </c:pt>
                <c:pt idx="1575">
                  <c:v>3694.39</c:v>
                </c:pt>
                <c:pt idx="1576">
                  <c:v>3750.37</c:v>
                </c:pt>
                <c:pt idx="1577">
                  <c:v>3810.13</c:v>
                </c:pt>
                <c:pt idx="1578">
                  <c:v>3796.29</c:v>
                </c:pt>
                <c:pt idx="1579">
                  <c:v>3823.11</c:v>
                </c:pt>
                <c:pt idx="1580">
                  <c:v>3795.96</c:v>
                </c:pt>
                <c:pt idx="1581">
                  <c:v>3694.29</c:v>
                </c:pt>
                <c:pt idx="1582">
                  <c:v>3671.95</c:v>
                </c:pt>
                <c:pt idx="1583">
                  <c:v>3685.85</c:v>
                </c:pt>
                <c:pt idx="1584">
                  <c:v>3683.99</c:v>
                </c:pt>
                <c:pt idx="1585">
                  <c:v>3709.25</c:v>
                </c:pt>
                <c:pt idx="1586">
                  <c:v>3653.1</c:v>
                </c:pt>
                <c:pt idx="1587">
                  <c:v>3636.01</c:v>
                </c:pt>
                <c:pt idx="1588">
                  <c:v>3740.45</c:v>
                </c:pt>
                <c:pt idx="1589">
                  <c:v>3700.62</c:v>
                </c:pt>
                <c:pt idx="1590">
                  <c:v>3724.97</c:v>
                </c:pt>
                <c:pt idx="1591">
                  <c:v>3799.01</c:v>
                </c:pt>
                <c:pt idx="1592">
                  <c:v>3793.46</c:v>
                </c:pt>
                <c:pt idx="1593">
                  <c:v>3813.05</c:v>
                </c:pt>
                <c:pt idx="1594">
                  <c:v>3830.31</c:v>
                </c:pt>
                <c:pt idx="1595">
                  <c:v>3866.21</c:v>
                </c:pt>
                <c:pt idx="1596">
                  <c:v>3889.34</c:v>
                </c:pt>
                <c:pt idx="1597">
                  <c:v>3914.28</c:v>
                </c:pt>
                <c:pt idx="1598">
                  <c:v>3939.2</c:v>
                </c:pt>
                <c:pt idx="1599">
                  <c:v>3965.44</c:v>
                </c:pt>
                <c:pt idx="1600">
                  <c:v>4049.39</c:v>
                </c:pt>
                <c:pt idx="1601">
                  <c:v>4067.29</c:v>
                </c:pt>
                <c:pt idx="1602">
                  <c:v>4069.26</c:v>
                </c:pt>
                <c:pt idx="1603">
                  <c:v>3980.04</c:v>
                </c:pt>
                <c:pt idx="1604">
                  <c:v>3995.2</c:v>
                </c:pt>
                <c:pt idx="1605">
                  <c:v>3924.95</c:v>
                </c:pt>
                <c:pt idx="1606">
                  <c:v>3928.58</c:v>
                </c:pt>
                <c:pt idx="1607">
                  <c:v>3855.06</c:v>
                </c:pt>
                <c:pt idx="1608">
                  <c:v>3792.75</c:v>
                </c:pt>
                <c:pt idx="1609">
                  <c:v>3849.11</c:v>
                </c:pt>
                <c:pt idx="1610">
                  <c:v>3812.52</c:v>
                </c:pt>
                <c:pt idx="1611">
                  <c:v>3754.38</c:v>
                </c:pt>
                <c:pt idx="1612">
                  <c:v>3747.47</c:v>
                </c:pt>
                <c:pt idx="1613">
                  <c:v>3656.03</c:v>
                </c:pt>
                <c:pt idx="1614">
                  <c:v>3701.74</c:v>
                </c:pt>
                <c:pt idx="1615">
                  <c:v>3707.01</c:v>
                </c:pt>
                <c:pt idx="1616">
                  <c:v>3730.72</c:v>
                </c:pt>
                <c:pt idx="1617">
                  <c:v>3651.01</c:v>
                </c:pt>
                <c:pt idx="1618">
                  <c:v>3671.66</c:v>
                </c:pt>
                <c:pt idx="1619">
                  <c:v>3700.69</c:v>
                </c:pt>
                <c:pt idx="1620">
                  <c:v>3651.56</c:v>
                </c:pt>
                <c:pt idx="1621">
                  <c:v>3712.37</c:v>
                </c:pt>
                <c:pt idx="1622">
                  <c:v>3644.93</c:v>
                </c:pt>
                <c:pt idx="1623">
                  <c:v>3722.24</c:v>
                </c:pt>
                <c:pt idx="1624">
                  <c:v>3775.99</c:v>
                </c:pt>
                <c:pt idx="1625">
                  <c:v>3763.09</c:v>
                </c:pt>
                <c:pt idx="1626">
                  <c:v>3807.6</c:v>
                </c:pt>
                <c:pt idx="1627">
                  <c:v>3663.08</c:v>
                </c:pt>
                <c:pt idx="1628">
                  <c:v>3582.06</c:v>
                </c:pt>
                <c:pt idx="1629">
                  <c:v>3559.28</c:v>
                </c:pt>
                <c:pt idx="1630">
                  <c:v>3560</c:v>
                </c:pt>
                <c:pt idx="1631">
                  <c:v>3491.01</c:v>
                </c:pt>
                <c:pt idx="1632">
                  <c:v>3448.33</c:v>
                </c:pt>
                <c:pt idx="1633">
                  <c:v>3536.94</c:v>
                </c:pt>
                <c:pt idx="1634">
                  <c:v>3538.6</c:v>
                </c:pt>
                <c:pt idx="1635">
                  <c:v>3511.63</c:v>
                </c:pt>
                <c:pt idx="1636">
                  <c:v>3482.68</c:v>
                </c:pt>
                <c:pt idx="1637">
                  <c:v>3481.29</c:v>
                </c:pt>
                <c:pt idx="1638">
                  <c:v>3543.44</c:v>
                </c:pt>
                <c:pt idx="1639">
                  <c:v>3509.18</c:v>
                </c:pt>
                <c:pt idx="1640">
                  <c:v>3497.73</c:v>
                </c:pt>
                <c:pt idx="1641">
                  <c:v>3458.98</c:v>
                </c:pt>
                <c:pt idx="1642">
                  <c:v>3447.96</c:v>
                </c:pt>
                <c:pt idx="1643">
                  <c:v>3424.63</c:v>
                </c:pt>
                <c:pt idx="1644">
                  <c:v>3382.75</c:v>
                </c:pt>
                <c:pt idx="1645">
                  <c:v>3281.49</c:v>
                </c:pt>
                <c:pt idx="1646">
                  <c:v>3316.06</c:v>
                </c:pt>
                <c:pt idx="1647">
                  <c:v>3406.22</c:v>
                </c:pt>
                <c:pt idx="1648">
                  <c:v>3388.8</c:v>
                </c:pt>
                <c:pt idx="1649">
                  <c:v>3431.4</c:v>
                </c:pt>
                <c:pt idx="1650">
                  <c:v>3433.55</c:v>
                </c:pt>
                <c:pt idx="1651">
                  <c:v>3438.8</c:v>
                </c:pt>
                <c:pt idx="1652">
                  <c:v>3493.61</c:v>
                </c:pt>
                <c:pt idx="1653">
                  <c:v>3514.61</c:v>
                </c:pt>
                <c:pt idx="1654">
                  <c:v>3562.98</c:v>
                </c:pt>
                <c:pt idx="1655">
                  <c:v>3484.68</c:v>
                </c:pt>
                <c:pt idx="1656">
                  <c:v>3516.9</c:v>
                </c:pt>
                <c:pt idx="1657">
                  <c:v>3508.07</c:v>
                </c:pt>
                <c:pt idx="1658">
                  <c:v>3468.29</c:v>
                </c:pt>
                <c:pt idx="1659">
                  <c:v>3434.83</c:v>
                </c:pt>
                <c:pt idx="1660">
                  <c:v>3382.71</c:v>
                </c:pt>
                <c:pt idx="1661">
                  <c:v>3391.54</c:v>
                </c:pt>
                <c:pt idx="1662">
                  <c:v>3347.37</c:v>
                </c:pt>
                <c:pt idx="1663">
                  <c:v>3414.01</c:v>
                </c:pt>
                <c:pt idx="1664">
                  <c:v>3349.77</c:v>
                </c:pt>
                <c:pt idx="1665">
                  <c:v>3346.78</c:v>
                </c:pt>
                <c:pt idx="1666">
                  <c:v>3331.09</c:v>
                </c:pt>
                <c:pt idx="1667">
                  <c:v>3337.73</c:v>
                </c:pt>
                <c:pt idx="1668">
                  <c:v>3343.92</c:v>
                </c:pt>
                <c:pt idx="1669">
                  <c:v>3307.05</c:v>
                </c:pt>
                <c:pt idx="1670">
                  <c:v>3254.73</c:v>
                </c:pt>
                <c:pt idx="1671">
                  <c:v>3239.48</c:v>
                </c:pt>
                <c:pt idx="1672">
                  <c:v>3226.8</c:v>
                </c:pt>
                <c:pt idx="1673">
                  <c:v>3195.77</c:v>
                </c:pt>
                <c:pt idx="1674">
                  <c:v>3101.27</c:v>
                </c:pt>
                <c:pt idx="1675">
                  <c:v>3002.86</c:v>
                </c:pt>
                <c:pt idx="1676">
                  <c:v>3027.35</c:v>
                </c:pt>
                <c:pt idx="1677">
                  <c:v>3037.63</c:v>
                </c:pt>
                <c:pt idx="1678">
                  <c:v>3126.34</c:v>
                </c:pt>
                <c:pt idx="1679">
                  <c:v>3160.52</c:v>
                </c:pt>
                <c:pt idx="1680">
                  <c:v>3099.34</c:v>
                </c:pt>
                <c:pt idx="1681">
                  <c:v>3118.95</c:v>
                </c:pt>
                <c:pt idx="1682">
                  <c:v>3104.66</c:v>
                </c:pt>
                <c:pt idx="1683">
                  <c:v>3112.02</c:v>
                </c:pt>
                <c:pt idx="1684">
                  <c:v>3130.21</c:v>
                </c:pt>
                <c:pt idx="1685">
                  <c:v>3227.13</c:v>
                </c:pt>
                <c:pt idx="1686">
                  <c:v>3341.86</c:v>
                </c:pt>
                <c:pt idx="1687">
                  <c:v>3250.94</c:v>
                </c:pt>
                <c:pt idx="1688">
                  <c:v>3250.66</c:v>
                </c:pt>
                <c:pt idx="1689">
                  <c:v>3264.52</c:v>
                </c:pt>
                <c:pt idx="1690">
                  <c:v>3239.94</c:v>
                </c:pt>
                <c:pt idx="1691">
                  <c:v>3172.98</c:v>
                </c:pt>
                <c:pt idx="1692">
                  <c:v>3163.78</c:v>
                </c:pt>
                <c:pt idx="1693">
                  <c:v>3148.57</c:v>
                </c:pt>
                <c:pt idx="1694">
                  <c:v>3092.72</c:v>
                </c:pt>
                <c:pt idx="1695">
                  <c:v>3062.84</c:v>
                </c:pt>
                <c:pt idx="1696">
                  <c:v>3044.16</c:v>
                </c:pt>
                <c:pt idx="1697">
                  <c:v>3066.66</c:v>
                </c:pt>
                <c:pt idx="1698">
                  <c:v>3080.26</c:v>
                </c:pt>
                <c:pt idx="1699">
                  <c:v>3126.06</c:v>
                </c:pt>
                <c:pt idx="1700">
                  <c:v>3110.23</c:v>
                </c:pt>
                <c:pt idx="1701">
                  <c:v>3139.02</c:v>
                </c:pt>
                <c:pt idx="1702">
                  <c:v>3171.59</c:v>
                </c:pt>
                <c:pt idx="1703">
                  <c:v>3139.33</c:v>
                </c:pt>
                <c:pt idx="1704">
                  <c:v>3062.5</c:v>
                </c:pt>
                <c:pt idx="1705">
                  <c:v>3043.3</c:v>
                </c:pt>
                <c:pt idx="1706">
                  <c:v>2965.66</c:v>
                </c:pt>
                <c:pt idx="1707">
                  <c:v>2994.98</c:v>
                </c:pt>
                <c:pt idx="1708">
                  <c:v>2948.44</c:v>
                </c:pt>
                <c:pt idx="1709">
                  <c:v>2883.57</c:v>
                </c:pt>
                <c:pt idx="1710">
                  <c:v>2871.02</c:v>
                </c:pt>
                <c:pt idx="1711">
                  <c:v>2890.5</c:v>
                </c:pt>
                <c:pt idx="1712">
                  <c:v>2851.43</c:v>
                </c:pt>
                <c:pt idx="1713">
                  <c:v>2798</c:v>
                </c:pt>
                <c:pt idx="1714">
                  <c:v>2745.06</c:v>
                </c:pt>
                <c:pt idx="1715">
                  <c:v>2812.22</c:v>
                </c:pt>
                <c:pt idx="1716">
                  <c:v>2826.2</c:v>
                </c:pt>
                <c:pt idx="1717">
                  <c:v>2815.06</c:v>
                </c:pt>
                <c:pt idx="1718">
                  <c:v>2798.57</c:v>
                </c:pt>
                <c:pt idx="1719">
                  <c:v>2941.36</c:v>
                </c:pt>
                <c:pt idx="1720">
                  <c:v>2880.26</c:v>
                </c:pt>
                <c:pt idx="1721">
                  <c:v>2881.15</c:v>
                </c:pt>
                <c:pt idx="1722">
                  <c:v>2958.65</c:v>
                </c:pt>
                <c:pt idx="1723">
                  <c:v>2984.02</c:v>
                </c:pt>
                <c:pt idx="1724">
                  <c:v>3001.24</c:v>
                </c:pt>
                <c:pt idx="1725">
                  <c:v>3035.91</c:v>
                </c:pt>
                <c:pt idx="1726">
                  <c:v>3110.19</c:v>
                </c:pt>
                <c:pt idx="1727">
                  <c:v>3093.04</c:v>
                </c:pt>
                <c:pt idx="1728">
                  <c:v>3085.2</c:v>
                </c:pt>
                <c:pt idx="1729">
                  <c:v>3260.56</c:v>
                </c:pt>
                <c:pt idx="1730">
                  <c:v>3225.24</c:v>
                </c:pt>
                <c:pt idx="1731">
                  <c:v>3264</c:v>
                </c:pt>
                <c:pt idx="1732">
                  <c:v>3252.31</c:v>
                </c:pt>
                <c:pt idx="1733">
                  <c:v>3264.12</c:v>
                </c:pt>
                <c:pt idx="1734">
                  <c:v>3288.88</c:v>
                </c:pt>
                <c:pt idx="1735">
                  <c:v>3362.39</c:v>
                </c:pt>
                <c:pt idx="1736">
                  <c:v>3418.32</c:v>
                </c:pt>
                <c:pt idx="1737">
                  <c:v>3453.16</c:v>
                </c:pt>
                <c:pt idx="1738">
                  <c:v>3492.26</c:v>
                </c:pt>
                <c:pt idx="1739">
                  <c:v>3646.73</c:v>
                </c:pt>
                <c:pt idx="1740">
                  <c:v>3455.88</c:v>
                </c:pt>
                <c:pt idx="1741">
                  <c:v>3422.35</c:v>
                </c:pt>
                <c:pt idx="1742">
                  <c:v>3389.49</c:v>
                </c:pt>
                <c:pt idx="1743">
                  <c:v>3382.74</c:v>
                </c:pt>
                <c:pt idx="1744">
                  <c:v>3427.09</c:v>
                </c:pt>
                <c:pt idx="1745">
                  <c:v>3435.62</c:v>
                </c:pt>
                <c:pt idx="1746">
                  <c:v>3562.74</c:v>
                </c:pt>
                <c:pt idx="1747">
                  <c:v>3604.2</c:v>
                </c:pt>
                <c:pt idx="1748">
                  <c:v>3525.97</c:v>
                </c:pt>
                <c:pt idx="1749">
                  <c:v>3510.05</c:v>
                </c:pt>
                <c:pt idx="1750">
                  <c:v>3382.47</c:v>
                </c:pt>
                <c:pt idx="1751">
                  <c:v>3324.22</c:v>
                </c:pt>
                <c:pt idx="1752">
                  <c:v>3377.63</c:v>
                </c:pt>
                <c:pt idx="1753">
                  <c:v>3354.72</c:v>
                </c:pt>
                <c:pt idx="1754">
                  <c:v>3402.6</c:v>
                </c:pt>
                <c:pt idx="1755">
                  <c:v>3407.22</c:v>
                </c:pt>
                <c:pt idx="1756">
                  <c:v>3443.55</c:v>
                </c:pt>
                <c:pt idx="1757">
                  <c:v>3502.27</c:v>
                </c:pt>
                <c:pt idx="1758">
                  <c:v>3483.48</c:v>
                </c:pt>
                <c:pt idx="1759">
                  <c:v>3492.65</c:v>
                </c:pt>
                <c:pt idx="1760">
                  <c:v>3521.99</c:v>
                </c:pt>
                <c:pt idx="1761">
                  <c:v>3580.29</c:v>
                </c:pt>
                <c:pt idx="1762">
                  <c:v>3530.23</c:v>
                </c:pt>
                <c:pt idx="1763">
                  <c:v>3528.44</c:v>
                </c:pt>
                <c:pt idx="1764">
                  <c:v>3494.4</c:v>
                </c:pt>
                <c:pt idx="1765">
                  <c:v>3439.49</c:v>
                </c:pt>
                <c:pt idx="1766">
                  <c:v>3358.47</c:v>
                </c:pt>
                <c:pt idx="1767">
                  <c:v>3356.83</c:v>
                </c:pt>
                <c:pt idx="1768">
                  <c:v>3364.97</c:v>
                </c:pt>
                <c:pt idx="1769">
                  <c:v>3427.87</c:v>
                </c:pt>
                <c:pt idx="1770">
                  <c:v>3651.91</c:v>
                </c:pt>
                <c:pt idx="1771">
                  <c:v>3857.49</c:v>
                </c:pt>
                <c:pt idx="1772">
                  <c:v>3871.05</c:v>
                </c:pt>
                <c:pt idx="1773">
                  <c:v>3944.61</c:v>
                </c:pt>
                <c:pt idx="1774">
                  <c:v>3940.99</c:v>
                </c:pt>
                <c:pt idx="1775">
                  <c:v>3876.04</c:v>
                </c:pt>
                <c:pt idx="1776">
                  <c:v>3768.74</c:v>
                </c:pt>
                <c:pt idx="1777">
                  <c:v>3725.87</c:v>
                </c:pt>
                <c:pt idx="1778">
                  <c:v>3762.37</c:v>
                </c:pt>
                <c:pt idx="1779">
                  <c:v>3754.51</c:v>
                </c:pt>
                <c:pt idx="1780">
                  <c:v>3745.31</c:v>
                </c:pt>
                <c:pt idx="1781">
                  <c:v>3798.12</c:v>
                </c:pt>
                <c:pt idx="1782">
                  <c:v>3795.17</c:v>
                </c:pt>
                <c:pt idx="1783">
                  <c:v>3689.07</c:v>
                </c:pt>
                <c:pt idx="1784">
                  <c:v>3732.05</c:v>
                </c:pt>
                <c:pt idx="1785">
                  <c:v>3730.2</c:v>
                </c:pt>
                <c:pt idx="1786">
                  <c:v>3765.78</c:v>
                </c:pt>
                <c:pt idx="1787">
                  <c:v>3733.24</c:v>
                </c:pt>
                <c:pt idx="1788">
                  <c:v>3735.58</c:v>
                </c:pt>
                <c:pt idx="1789">
                  <c:v>3663.53</c:v>
                </c:pt>
                <c:pt idx="1790">
                  <c:v>3360.89</c:v>
                </c:pt>
                <c:pt idx="1791">
                  <c:v>3427.01</c:v>
                </c:pt>
                <c:pt idx="1792">
                  <c:v>3538.39</c:v>
                </c:pt>
                <c:pt idx="1793">
                  <c:v>3559.65</c:v>
                </c:pt>
                <c:pt idx="1794">
                  <c:v>3550.37</c:v>
                </c:pt>
                <c:pt idx="1795">
                  <c:v>3520.49</c:v>
                </c:pt>
                <c:pt idx="1796">
                  <c:v>3650.88</c:v>
                </c:pt>
                <c:pt idx="1797">
                  <c:v>3598.37</c:v>
                </c:pt>
                <c:pt idx="1798">
                  <c:v>3633.73</c:v>
                </c:pt>
                <c:pt idx="1799">
                  <c:v>3589.72</c:v>
                </c:pt>
                <c:pt idx="1800">
                  <c:v>3647.44</c:v>
                </c:pt>
                <c:pt idx="1801">
                  <c:v>3696.52</c:v>
                </c:pt>
                <c:pt idx="1802">
                  <c:v>3799.79</c:v>
                </c:pt>
                <c:pt idx="1803">
                  <c:v>3800.63</c:v>
                </c:pt>
                <c:pt idx="1804">
                  <c:v>3828.99</c:v>
                </c:pt>
                <c:pt idx="1805">
                  <c:v>3805.72</c:v>
                </c:pt>
                <c:pt idx="1806">
                  <c:v>3825.57</c:v>
                </c:pt>
                <c:pt idx="1807">
                  <c:v>3825.51</c:v>
                </c:pt>
                <c:pt idx="1808">
                  <c:v>3808.65</c:v>
                </c:pt>
                <c:pt idx="1809">
                  <c:v>3841.11</c:v>
                </c:pt>
                <c:pt idx="1810">
                  <c:v>3801.71</c:v>
                </c:pt>
                <c:pt idx="1811">
                  <c:v>3756.78</c:v>
                </c:pt>
                <c:pt idx="1812">
                  <c:v>3781.49</c:v>
                </c:pt>
                <c:pt idx="1813">
                  <c:v>3753.5</c:v>
                </c:pt>
                <c:pt idx="1814">
                  <c:v>3769.34</c:v>
                </c:pt>
                <c:pt idx="1815">
                  <c:v>3735.25</c:v>
                </c:pt>
                <c:pt idx="1816">
                  <c:v>3701.96</c:v>
                </c:pt>
                <c:pt idx="1817">
                  <c:v>3740.53</c:v>
                </c:pt>
                <c:pt idx="1818">
                  <c:v>3741.22</c:v>
                </c:pt>
                <c:pt idx="1819">
                  <c:v>3759.64</c:v>
                </c:pt>
                <c:pt idx="1820">
                  <c:v>3778.31</c:v>
                </c:pt>
                <c:pt idx="1821">
                  <c:v>3768.3</c:v>
                </c:pt>
                <c:pt idx="1822">
                  <c:v>3735.01</c:v>
                </c:pt>
                <c:pt idx="1823">
                  <c:v>3730.78</c:v>
                </c:pt>
                <c:pt idx="1824">
                  <c:v>3706.37</c:v>
                </c:pt>
                <c:pt idx="1825">
                  <c:v>3701.65</c:v>
                </c:pt>
                <c:pt idx="1826">
                  <c:v>3692.55</c:v>
                </c:pt>
                <c:pt idx="1827">
                  <c:v>3685.31</c:v>
                </c:pt>
                <c:pt idx="1828">
                  <c:v>3724.11</c:v>
                </c:pt>
                <c:pt idx="1829">
                  <c:v>3755.1</c:v>
                </c:pt>
                <c:pt idx="1830">
                  <c:v>3808.18</c:v>
                </c:pt>
                <c:pt idx="1831">
                  <c:v>3838.85</c:v>
                </c:pt>
                <c:pt idx="1832">
                  <c:v>3861.42</c:v>
                </c:pt>
                <c:pt idx="1833">
                  <c:v>3873.85</c:v>
                </c:pt>
                <c:pt idx="1834">
                  <c:v>3836.44</c:v>
                </c:pt>
                <c:pt idx="1835">
                  <c:v>3835.35</c:v>
                </c:pt>
                <c:pt idx="1836">
                  <c:v>3860.97</c:v>
                </c:pt>
                <c:pt idx="1837">
                  <c:v>3927.71</c:v>
                </c:pt>
                <c:pt idx="1838">
                  <c:v>3982.95</c:v>
                </c:pt>
                <c:pt idx="1839">
                  <c:v>4029.99</c:v>
                </c:pt>
                <c:pt idx="1840">
                  <c:v>4025.41</c:v>
                </c:pt>
                <c:pt idx="1841">
                  <c:v>4087.64</c:v>
                </c:pt>
                <c:pt idx="1842">
                  <c:v>4082.5</c:v>
                </c:pt>
                <c:pt idx="1843">
                  <c:v>4088.98</c:v>
                </c:pt>
                <c:pt idx="1844">
                  <c:v>4083.04</c:v>
                </c:pt>
                <c:pt idx="1845">
                  <c:v>4089.2</c:v>
                </c:pt>
                <c:pt idx="1846">
                  <c:v>4119.3900000000003</c:v>
                </c:pt>
                <c:pt idx="1847">
                  <c:v>4093.62</c:v>
                </c:pt>
                <c:pt idx="1848">
                  <c:v>4116.5600000000004</c:v>
                </c:pt>
                <c:pt idx="1849">
                  <c:v>4133.24</c:v>
                </c:pt>
                <c:pt idx="1850">
                  <c:v>4256.09</c:v>
                </c:pt>
                <c:pt idx="1851">
                  <c:v>4300.8599999999997</c:v>
                </c:pt>
                <c:pt idx="1852">
                  <c:v>4333.8999999999996</c:v>
                </c:pt>
                <c:pt idx="1853">
                  <c:v>4323.46</c:v>
                </c:pt>
                <c:pt idx="1854">
                  <c:v>4323.82</c:v>
                </c:pt>
                <c:pt idx="1855">
                  <c:v>4291.45</c:v>
                </c:pt>
                <c:pt idx="1856">
                  <c:v>4306.3900000000003</c:v>
                </c:pt>
                <c:pt idx="1857">
                  <c:v>4404.6899999999996</c:v>
                </c:pt>
                <c:pt idx="1858">
                  <c:v>4378.37</c:v>
                </c:pt>
                <c:pt idx="1859">
                  <c:v>4321.9799999999996</c:v>
                </c:pt>
                <c:pt idx="1860">
                  <c:v>4225.0200000000004</c:v>
                </c:pt>
                <c:pt idx="1861">
                  <c:v>4221.0200000000004</c:v>
                </c:pt>
                <c:pt idx="1862">
                  <c:v>4183.42</c:v>
                </c:pt>
                <c:pt idx="1863">
                  <c:v>4193.6099999999997</c:v>
                </c:pt>
                <c:pt idx="1864">
                  <c:v>4124.8100000000004</c:v>
                </c:pt>
                <c:pt idx="1865">
                  <c:v>4154.28</c:v>
                </c:pt>
                <c:pt idx="1866">
                  <c:v>4186.29</c:v>
                </c:pt>
                <c:pt idx="1867">
                  <c:v>4251.13</c:v>
                </c:pt>
                <c:pt idx="1868">
                  <c:v>4226.57</c:v>
                </c:pt>
                <c:pt idx="1869">
                  <c:v>4189.8100000000004</c:v>
                </c:pt>
                <c:pt idx="1870">
                  <c:v>4181.4799999999996</c:v>
                </c:pt>
                <c:pt idx="1871">
                  <c:v>4217.58</c:v>
                </c:pt>
                <c:pt idx="1872">
                  <c:v>4244.8900000000003</c:v>
                </c:pt>
                <c:pt idx="1873">
                  <c:v>4305.76</c:v>
                </c:pt>
                <c:pt idx="1874">
                  <c:v>4347.32</c:v>
                </c:pt>
                <c:pt idx="1875">
                  <c:v>4465.37</c:v>
                </c:pt>
                <c:pt idx="1876">
                  <c:v>4548.0200000000004</c:v>
                </c:pt>
                <c:pt idx="1877">
                  <c:v>4523.01</c:v>
                </c:pt>
                <c:pt idx="1878">
                  <c:v>4447.0600000000004</c:v>
                </c:pt>
                <c:pt idx="1879">
                  <c:v>4397.54</c:v>
                </c:pt>
                <c:pt idx="1880">
                  <c:v>4481.3</c:v>
                </c:pt>
                <c:pt idx="1881">
                  <c:v>4425.03</c:v>
                </c:pt>
                <c:pt idx="1882">
                  <c:v>4370.13</c:v>
                </c:pt>
                <c:pt idx="1883">
                  <c:v>4320.97</c:v>
                </c:pt>
                <c:pt idx="1884">
                  <c:v>4165.37</c:v>
                </c:pt>
                <c:pt idx="1885">
                  <c:v>4234.63</c:v>
                </c:pt>
                <c:pt idx="1886">
                  <c:v>4156.16</c:v>
                </c:pt>
                <c:pt idx="1887">
                  <c:v>4047.67</c:v>
                </c:pt>
                <c:pt idx="1888">
                  <c:v>4107.24</c:v>
                </c:pt>
                <c:pt idx="1889">
                  <c:v>4097.5600000000004</c:v>
                </c:pt>
                <c:pt idx="1890">
                  <c:v>3963.15</c:v>
                </c:pt>
                <c:pt idx="1891">
                  <c:v>3876.08</c:v>
                </c:pt>
                <c:pt idx="1892">
                  <c:v>3943.67</c:v>
                </c:pt>
                <c:pt idx="1893">
                  <c:v>3950.03</c:v>
                </c:pt>
                <c:pt idx="1894">
                  <c:v>3965.39</c:v>
                </c:pt>
                <c:pt idx="1895">
                  <c:v>4007.04</c:v>
                </c:pt>
                <c:pt idx="1896">
                  <c:v>4032.35</c:v>
                </c:pt>
                <c:pt idx="1897">
                  <c:v>4087.3</c:v>
                </c:pt>
                <c:pt idx="1898">
                  <c:v>4031.55</c:v>
                </c:pt>
                <c:pt idx="1899">
                  <c:v>4045.61</c:v>
                </c:pt>
                <c:pt idx="1900">
                  <c:v>4010.07</c:v>
                </c:pt>
                <c:pt idx="1901">
                  <c:v>3995.94</c:v>
                </c:pt>
                <c:pt idx="1902">
                  <c:v>4018.42</c:v>
                </c:pt>
                <c:pt idx="1903">
                  <c:v>4012.59</c:v>
                </c:pt>
                <c:pt idx="1904">
                  <c:v>3928.33</c:v>
                </c:pt>
                <c:pt idx="1905">
                  <c:v>3884.77</c:v>
                </c:pt>
                <c:pt idx="1906">
                  <c:v>3825.12</c:v>
                </c:pt>
                <c:pt idx="1907">
                  <c:v>3770.99</c:v>
                </c:pt>
                <c:pt idx="1908">
                  <c:v>3822.42</c:v>
                </c:pt>
                <c:pt idx="1909">
                  <c:v>3825.91</c:v>
                </c:pt>
                <c:pt idx="1910">
                  <c:v>3887.56</c:v>
                </c:pt>
                <c:pt idx="1911">
                  <c:v>3925.24</c:v>
                </c:pt>
                <c:pt idx="1912">
                  <c:v>3912.83</c:v>
                </c:pt>
                <c:pt idx="1913">
                  <c:v>3902.03</c:v>
                </c:pt>
                <c:pt idx="1914">
                  <c:v>3905.51</c:v>
                </c:pt>
                <c:pt idx="1915">
                  <c:v>3847.73</c:v>
                </c:pt>
                <c:pt idx="1916">
                  <c:v>3857.34</c:v>
                </c:pt>
                <c:pt idx="1917">
                  <c:v>3909.46</c:v>
                </c:pt>
                <c:pt idx="1918">
                  <c:v>3930.23</c:v>
                </c:pt>
                <c:pt idx="1919">
                  <c:v>3979.96</c:v>
                </c:pt>
                <c:pt idx="1920">
                  <c:v>4057.37</c:v>
                </c:pt>
                <c:pt idx="1921">
                  <c:v>4066.05</c:v>
                </c:pt>
                <c:pt idx="1922">
                  <c:v>4012.4</c:v>
                </c:pt>
                <c:pt idx="1923">
                  <c:v>4034.55</c:v>
                </c:pt>
                <c:pt idx="1924">
                  <c:v>4077.05</c:v>
                </c:pt>
                <c:pt idx="1925">
                  <c:v>4106.26</c:v>
                </c:pt>
                <c:pt idx="1926">
                  <c:v>4154.84</c:v>
                </c:pt>
                <c:pt idx="1927">
                  <c:v>4116.99</c:v>
                </c:pt>
                <c:pt idx="1928">
                  <c:v>4082.7</c:v>
                </c:pt>
                <c:pt idx="1929">
                  <c:v>4009.77</c:v>
                </c:pt>
                <c:pt idx="1930">
                  <c:v>3957.46</c:v>
                </c:pt>
                <c:pt idx="1931">
                  <c:v>3934.33</c:v>
                </c:pt>
                <c:pt idx="1932">
                  <c:v>3803.24</c:v>
                </c:pt>
                <c:pt idx="1933">
                  <c:v>3790.82</c:v>
                </c:pt>
                <c:pt idx="1934">
                  <c:v>3805.95</c:v>
                </c:pt>
                <c:pt idx="1935">
                  <c:v>3778.23</c:v>
                </c:pt>
                <c:pt idx="1936">
                  <c:v>3763.96</c:v>
                </c:pt>
                <c:pt idx="1937">
                  <c:v>3747.32</c:v>
                </c:pt>
                <c:pt idx="1938">
                  <c:v>3721.05</c:v>
                </c:pt>
                <c:pt idx="1939">
                  <c:v>3723.4</c:v>
                </c:pt>
                <c:pt idx="1940">
                  <c:v>3633.18</c:v>
                </c:pt>
                <c:pt idx="1941">
                  <c:v>3554.1</c:v>
                </c:pt>
                <c:pt idx="1942">
                  <c:v>3569.77</c:v>
                </c:pt>
                <c:pt idx="1943">
                  <c:v>3578.1</c:v>
                </c:pt>
                <c:pt idx="1944">
                  <c:v>3518.9</c:v>
                </c:pt>
                <c:pt idx="1945">
                  <c:v>3454.65</c:v>
                </c:pt>
                <c:pt idx="1946">
                  <c:v>3466.86</c:v>
                </c:pt>
                <c:pt idx="1947">
                  <c:v>3523.44</c:v>
                </c:pt>
                <c:pt idx="1948">
                  <c:v>3403.07</c:v>
                </c:pt>
                <c:pt idx="1949">
                  <c:v>3479.89</c:v>
                </c:pt>
                <c:pt idx="1950">
                  <c:v>3535.52</c:v>
                </c:pt>
                <c:pt idx="1951">
                  <c:v>3628.07</c:v>
                </c:pt>
                <c:pt idx="1952">
                  <c:v>3560.29</c:v>
                </c:pt>
                <c:pt idx="1953">
                  <c:v>3569.65</c:v>
                </c:pt>
                <c:pt idx="1954">
                  <c:v>3553.48</c:v>
                </c:pt>
                <c:pt idx="1955">
                  <c:v>3562.37</c:v>
                </c:pt>
                <c:pt idx="1956">
                  <c:v>3527.1</c:v>
                </c:pt>
                <c:pt idx="1957">
                  <c:v>3469.08</c:v>
                </c:pt>
                <c:pt idx="1958">
                  <c:v>3468.19</c:v>
                </c:pt>
                <c:pt idx="1959">
                  <c:v>3391.59</c:v>
                </c:pt>
                <c:pt idx="1960">
                  <c:v>3347.33</c:v>
                </c:pt>
                <c:pt idx="1961">
                  <c:v>3329.14</c:v>
                </c:pt>
                <c:pt idx="1962">
                  <c:v>3329.27</c:v>
                </c:pt>
                <c:pt idx="1963">
                  <c:v>3367.56</c:v>
                </c:pt>
                <c:pt idx="1964">
                  <c:v>3424.87</c:v>
                </c:pt>
                <c:pt idx="1965">
                  <c:v>3487.02</c:v>
                </c:pt>
                <c:pt idx="1966">
                  <c:v>3472.35</c:v>
                </c:pt>
                <c:pt idx="1967">
                  <c:v>3540.91</c:v>
                </c:pt>
                <c:pt idx="1968">
                  <c:v>3616.34</c:v>
                </c:pt>
                <c:pt idx="1969">
                  <c:v>3641.11</c:v>
                </c:pt>
                <c:pt idx="1970">
                  <c:v>3607.69</c:v>
                </c:pt>
                <c:pt idx="1971">
                  <c:v>3633.38</c:v>
                </c:pt>
                <c:pt idx="1972">
                  <c:v>3706.79</c:v>
                </c:pt>
                <c:pt idx="1973">
                  <c:v>3637.71</c:v>
                </c:pt>
                <c:pt idx="1974">
                  <c:v>3658.98</c:v>
                </c:pt>
                <c:pt idx="1975">
                  <c:v>3694.62</c:v>
                </c:pt>
                <c:pt idx="1976">
                  <c:v>3719.85</c:v>
                </c:pt>
                <c:pt idx="1977">
                  <c:v>3739.21</c:v>
                </c:pt>
                <c:pt idx="1978">
                  <c:v>3719.62</c:v>
                </c:pt>
                <c:pt idx="1979">
                  <c:v>3683.31</c:v>
                </c:pt>
                <c:pt idx="1980">
                  <c:v>3598.16</c:v>
                </c:pt>
                <c:pt idx="1981">
                  <c:v>3530.2</c:v>
                </c:pt>
                <c:pt idx="1982">
                  <c:v>3395.04</c:v>
                </c:pt>
                <c:pt idx="1983">
                  <c:v>3431.72</c:v>
                </c:pt>
                <c:pt idx="1984">
                  <c:v>3400.79</c:v>
                </c:pt>
                <c:pt idx="1985">
                  <c:v>3365.75</c:v>
                </c:pt>
                <c:pt idx="1986">
                  <c:v>3382.32</c:v>
                </c:pt>
                <c:pt idx="1987">
                  <c:v>3480.86</c:v>
                </c:pt>
                <c:pt idx="1988">
                  <c:v>3455.95</c:v>
                </c:pt>
                <c:pt idx="1989">
                  <c:v>3418.34</c:v>
                </c:pt>
                <c:pt idx="1990">
                  <c:v>3380.3</c:v>
                </c:pt>
                <c:pt idx="1991">
                  <c:v>3351.21</c:v>
                </c:pt>
                <c:pt idx="1992">
                  <c:v>3276.21</c:v>
                </c:pt>
                <c:pt idx="1993">
                  <c:v>3209.55</c:v>
                </c:pt>
                <c:pt idx="1994">
                  <c:v>3224.36</c:v>
                </c:pt>
                <c:pt idx="1995">
                  <c:v>3354.8</c:v>
                </c:pt>
                <c:pt idx="1996">
                  <c:v>3354.88</c:v>
                </c:pt>
                <c:pt idx="1997">
                  <c:v>3319.19</c:v>
                </c:pt>
                <c:pt idx="1998">
                  <c:v>3357.48</c:v>
                </c:pt>
                <c:pt idx="1999">
                  <c:v>3366.7</c:v>
                </c:pt>
                <c:pt idx="2000">
                  <c:v>3348.35</c:v>
                </c:pt>
                <c:pt idx="2001">
                  <c:v>3317.7</c:v>
                </c:pt>
                <c:pt idx="2002">
                  <c:v>3292.91</c:v>
                </c:pt>
                <c:pt idx="2003">
                  <c:v>3293.89</c:v>
                </c:pt>
                <c:pt idx="2004">
                  <c:v>3373.53</c:v>
                </c:pt>
                <c:pt idx="2005">
                  <c:v>3449.77</c:v>
                </c:pt>
                <c:pt idx="2006">
                  <c:v>3413.36</c:v>
                </c:pt>
                <c:pt idx="2007">
                  <c:v>3401.88</c:v>
                </c:pt>
                <c:pt idx="2008">
                  <c:v>3437.64</c:v>
                </c:pt>
                <c:pt idx="2009">
                  <c:v>3417.3</c:v>
                </c:pt>
                <c:pt idx="2010">
                  <c:v>3478.4</c:v>
                </c:pt>
                <c:pt idx="2011">
                  <c:v>3484.69</c:v>
                </c:pt>
                <c:pt idx="2012">
                  <c:v>3571.63</c:v>
                </c:pt>
                <c:pt idx="2013">
                  <c:v>3622.22</c:v>
                </c:pt>
                <c:pt idx="2014">
                  <c:v>3772.61</c:v>
                </c:pt>
                <c:pt idx="2015">
                  <c:v>3646</c:v>
                </c:pt>
                <c:pt idx="2016">
                  <c:v>3743.93</c:v>
                </c:pt>
                <c:pt idx="2017">
                  <c:v>3714.62</c:v>
                </c:pt>
                <c:pt idx="2018">
                  <c:v>3708.58</c:v>
                </c:pt>
                <c:pt idx="2019">
                  <c:v>3807.21</c:v>
                </c:pt>
                <c:pt idx="2020">
                  <c:v>3798.25</c:v>
                </c:pt>
                <c:pt idx="2021">
                  <c:v>3752.09</c:v>
                </c:pt>
                <c:pt idx="2022">
                  <c:v>3716.5</c:v>
                </c:pt>
                <c:pt idx="2023">
                  <c:v>3785.23</c:v>
                </c:pt>
                <c:pt idx="2024">
                  <c:v>3791.17</c:v>
                </c:pt>
                <c:pt idx="2025">
                  <c:v>3825.02</c:v>
                </c:pt>
                <c:pt idx="2026">
                  <c:v>3820.87</c:v>
                </c:pt>
                <c:pt idx="2027">
                  <c:v>3840.4</c:v>
                </c:pt>
                <c:pt idx="2028">
                  <c:v>3963.81</c:v>
                </c:pt>
                <c:pt idx="2029">
                  <c:v>3927.67</c:v>
                </c:pt>
                <c:pt idx="2030">
                  <c:v>3949.57</c:v>
                </c:pt>
                <c:pt idx="2031">
                  <c:v>3891.75</c:v>
                </c:pt>
                <c:pt idx="2032">
                  <c:v>3908.6</c:v>
                </c:pt>
                <c:pt idx="2033">
                  <c:v>3897.98</c:v>
                </c:pt>
                <c:pt idx="2034">
                  <c:v>3892.75</c:v>
                </c:pt>
                <c:pt idx="2035">
                  <c:v>3969.57</c:v>
                </c:pt>
                <c:pt idx="2036">
                  <c:v>3992.72</c:v>
                </c:pt>
                <c:pt idx="2037">
                  <c:v>4076.05</c:v>
                </c:pt>
                <c:pt idx="2038">
                  <c:v>4170.22</c:v>
                </c:pt>
                <c:pt idx="2039">
                  <c:v>4194.2700000000004</c:v>
                </c:pt>
                <c:pt idx="2040">
                  <c:v>4183.57</c:v>
                </c:pt>
                <c:pt idx="2041">
                  <c:v>4118.29</c:v>
                </c:pt>
                <c:pt idx="2042">
                  <c:v>4085.93</c:v>
                </c:pt>
                <c:pt idx="2043">
                  <c:v>4192.5</c:v>
                </c:pt>
                <c:pt idx="2044">
                  <c:v>4134.32</c:v>
                </c:pt>
                <c:pt idx="2045">
                  <c:v>4186.76</c:v>
                </c:pt>
                <c:pt idx="2046">
                  <c:v>4210.7299999999996</c:v>
                </c:pt>
                <c:pt idx="2047">
                  <c:v>4280.96</c:v>
                </c:pt>
                <c:pt idx="2048">
                  <c:v>4179.4399999999996</c:v>
                </c:pt>
                <c:pt idx="2049">
                  <c:v>4092.23</c:v>
                </c:pt>
                <c:pt idx="2050">
                  <c:v>4050.98</c:v>
                </c:pt>
                <c:pt idx="2051">
                  <c:v>4082.83</c:v>
                </c:pt>
                <c:pt idx="2052">
                  <c:v>3970.28</c:v>
                </c:pt>
                <c:pt idx="2053">
                  <c:v>4006.81</c:v>
                </c:pt>
                <c:pt idx="2054">
                  <c:v>4135.8100000000004</c:v>
                </c:pt>
                <c:pt idx="2055">
                  <c:v>4147.29</c:v>
                </c:pt>
                <c:pt idx="2056">
                  <c:v>4069.79</c:v>
                </c:pt>
                <c:pt idx="2057">
                  <c:v>4022.2</c:v>
                </c:pt>
                <c:pt idx="2058">
                  <c:v>3945.13</c:v>
                </c:pt>
                <c:pt idx="2059">
                  <c:v>3782.76</c:v>
                </c:pt>
                <c:pt idx="2060">
                  <c:v>3897.94</c:v>
                </c:pt>
                <c:pt idx="2061">
                  <c:v>3849.8</c:v>
                </c:pt>
                <c:pt idx="2062">
                  <c:v>3908.48</c:v>
                </c:pt>
                <c:pt idx="2063">
                  <c:v>3924.42</c:v>
                </c:pt>
                <c:pt idx="2064">
                  <c:v>3956.93</c:v>
                </c:pt>
                <c:pt idx="2065">
                  <c:v>3908.79</c:v>
                </c:pt>
                <c:pt idx="2066">
                  <c:v>3897.1</c:v>
                </c:pt>
                <c:pt idx="2067">
                  <c:v>3908.11</c:v>
                </c:pt>
                <c:pt idx="2068">
                  <c:v>3875.06</c:v>
                </c:pt>
                <c:pt idx="2069">
                  <c:v>3777.19</c:v>
                </c:pt>
                <c:pt idx="2070">
                  <c:v>3721.93</c:v>
                </c:pt>
                <c:pt idx="2071">
                  <c:v>3686.39</c:v>
                </c:pt>
                <c:pt idx="2072">
                  <c:v>3642.68</c:v>
                </c:pt>
                <c:pt idx="2073">
                  <c:v>3573.21</c:v>
                </c:pt>
                <c:pt idx="2074">
                  <c:v>3597.98</c:v>
                </c:pt>
                <c:pt idx="2075">
                  <c:v>3546.21</c:v>
                </c:pt>
                <c:pt idx="2076">
                  <c:v>3417.89</c:v>
                </c:pt>
                <c:pt idx="2077">
                  <c:v>3416.73</c:v>
                </c:pt>
                <c:pt idx="2078">
                  <c:v>3468.07</c:v>
                </c:pt>
                <c:pt idx="2079">
                  <c:v>3311.41</c:v>
                </c:pt>
                <c:pt idx="2080">
                  <c:v>3335.76</c:v>
                </c:pt>
                <c:pt idx="2081">
                  <c:v>3347.41</c:v>
                </c:pt>
                <c:pt idx="2082">
                  <c:v>3152.96</c:v>
                </c:pt>
                <c:pt idx="2083">
                  <c:v>3161.08</c:v>
                </c:pt>
                <c:pt idx="2084">
                  <c:v>3400.95</c:v>
                </c:pt>
                <c:pt idx="2085">
                  <c:v>3292.33</c:v>
                </c:pt>
                <c:pt idx="2086">
                  <c:v>3143.1</c:v>
                </c:pt>
                <c:pt idx="2087">
                  <c:v>3078.51</c:v>
                </c:pt>
                <c:pt idx="2088">
                  <c:v>3037.34</c:v>
                </c:pt>
                <c:pt idx="2089">
                  <c:v>3143.64</c:v>
                </c:pt>
                <c:pt idx="2090">
                  <c:v>3208.54</c:v>
                </c:pt>
                <c:pt idx="2091">
                  <c:v>3168.82</c:v>
                </c:pt>
                <c:pt idx="2092">
                  <c:v>3289.56</c:v>
                </c:pt>
                <c:pt idx="2093">
                  <c:v>3250.69</c:v>
                </c:pt>
                <c:pt idx="2094">
                  <c:v>3230.6</c:v>
                </c:pt>
                <c:pt idx="2095">
                  <c:v>3180.73</c:v>
                </c:pt>
                <c:pt idx="2096">
                  <c:v>3089.02</c:v>
                </c:pt>
                <c:pt idx="2097">
                  <c:v>3178.31</c:v>
                </c:pt>
                <c:pt idx="2098">
                  <c:v>3195.94</c:v>
                </c:pt>
                <c:pt idx="2099">
                  <c:v>3245.88</c:v>
                </c:pt>
                <c:pt idx="2100">
                  <c:v>3331.98</c:v>
                </c:pt>
                <c:pt idx="2101">
                  <c:v>3401.74</c:v>
                </c:pt>
                <c:pt idx="2102">
                  <c:v>3322.17</c:v>
                </c:pt>
                <c:pt idx="2103">
                  <c:v>3371.5</c:v>
                </c:pt>
                <c:pt idx="2104">
                  <c:v>3365.72</c:v>
                </c:pt>
                <c:pt idx="2105">
                  <c:v>3488.77</c:v>
                </c:pt>
                <c:pt idx="2106">
                  <c:v>3470.8</c:v>
                </c:pt>
                <c:pt idx="2107">
                  <c:v>3384.75</c:v>
                </c:pt>
                <c:pt idx="2108">
                  <c:v>3353.3</c:v>
                </c:pt>
                <c:pt idx="2109">
                  <c:v>3344.33</c:v>
                </c:pt>
                <c:pt idx="2110">
                  <c:v>3227.52</c:v>
                </c:pt>
                <c:pt idx="2111">
                  <c:v>3171.3</c:v>
                </c:pt>
                <c:pt idx="2112">
                  <c:v>3085.17</c:v>
                </c:pt>
                <c:pt idx="2113">
                  <c:v>3166.84</c:v>
                </c:pt>
                <c:pt idx="2114">
                  <c:v>3219.93</c:v>
                </c:pt>
                <c:pt idx="2115">
                  <c:v>3212.1</c:v>
                </c:pt>
                <c:pt idx="2116">
                  <c:v>3211.31</c:v>
                </c:pt>
                <c:pt idx="2117">
                  <c:v>3112.95</c:v>
                </c:pt>
                <c:pt idx="2118">
                  <c:v>3119.54</c:v>
                </c:pt>
                <c:pt idx="2119">
                  <c:v>3133.42</c:v>
                </c:pt>
                <c:pt idx="2120">
                  <c:v>3096.33</c:v>
                </c:pt>
                <c:pt idx="2121">
                  <c:v>3062.25</c:v>
                </c:pt>
                <c:pt idx="2122">
                  <c:v>3020.71</c:v>
                </c:pt>
                <c:pt idx="2123">
                  <c:v>2970.64</c:v>
                </c:pt>
                <c:pt idx="2124">
                  <c:v>2950.8</c:v>
                </c:pt>
                <c:pt idx="2125">
                  <c:v>2990.22</c:v>
                </c:pt>
                <c:pt idx="2126">
                  <c:v>2968.75</c:v>
                </c:pt>
                <c:pt idx="2127">
                  <c:v>2917.07</c:v>
                </c:pt>
                <c:pt idx="2128">
                  <c:v>2867.99</c:v>
                </c:pt>
                <c:pt idx="2129">
                  <c:v>2884.59</c:v>
                </c:pt>
                <c:pt idx="2130">
                  <c:v>2989.6</c:v>
                </c:pt>
                <c:pt idx="2131">
                  <c:v>2922.61</c:v>
                </c:pt>
                <c:pt idx="2132">
                  <c:v>2950.44</c:v>
                </c:pt>
                <c:pt idx="2133">
                  <c:v>2993.36</c:v>
                </c:pt>
                <c:pt idx="2134">
                  <c:v>2974.83</c:v>
                </c:pt>
                <c:pt idx="2135">
                  <c:v>2908.1</c:v>
                </c:pt>
                <c:pt idx="2136">
                  <c:v>2933.85</c:v>
                </c:pt>
                <c:pt idx="2137">
                  <c:v>2862.55</c:v>
                </c:pt>
                <c:pt idx="2138">
                  <c:v>2886.91</c:v>
                </c:pt>
                <c:pt idx="2139">
                  <c:v>2918.89</c:v>
                </c:pt>
                <c:pt idx="2140">
                  <c:v>2975.1</c:v>
                </c:pt>
                <c:pt idx="2141">
                  <c:v>3051.93</c:v>
                </c:pt>
                <c:pt idx="2142">
                  <c:v>3096.1</c:v>
                </c:pt>
                <c:pt idx="2143">
                  <c:v>3097.12</c:v>
                </c:pt>
                <c:pt idx="2144">
                  <c:v>3108.67</c:v>
                </c:pt>
                <c:pt idx="2145">
                  <c:v>3083.56</c:v>
                </c:pt>
                <c:pt idx="2146">
                  <c:v>3167.22</c:v>
                </c:pt>
                <c:pt idx="2147">
                  <c:v>3162.18</c:v>
                </c:pt>
                <c:pt idx="2148">
                  <c:v>3138.66</c:v>
                </c:pt>
                <c:pt idx="2149">
                  <c:v>3121.3</c:v>
                </c:pt>
                <c:pt idx="2150">
                  <c:v>3090.72</c:v>
                </c:pt>
                <c:pt idx="2151">
                  <c:v>3080.91</c:v>
                </c:pt>
                <c:pt idx="2152">
                  <c:v>3095.25</c:v>
                </c:pt>
                <c:pt idx="2153">
                  <c:v>3135.42</c:v>
                </c:pt>
                <c:pt idx="2154">
                  <c:v>3225.3</c:v>
                </c:pt>
                <c:pt idx="2155">
                  <c:v>3223.57</c:v>
                </c:pt>
                <c:pt idx="2156">
                  <c:v>3206.92</c:v>
                </c:pt>
                <c:pt idx="2157">
                  <c:v>3146.83</c:v>
                </c:pt>
                <c:pt idx="2158">
                  <c:v>3102.29</c:v>
                </c:pt>
                <c:pt idx="2159">
                  <c:v>2878.07</c:v>
                </c:pt>
                <c:pt idx="2160">
                  <c:v>2919.74</c:v>
                </c:pt>
                <c:pt idx="2161">
                  <c:v>3008.63</c:v>
                </c:pt>
                <c:pt idx="2162">
                  <c:v>2896.14</c:v>
                </c:pt>
                <c:pt idx="2163">
                  <c:v>2916.66</c:v>
                </c:pt>
                <c:pt idx="2164">
                  <c:v>2872.48</c:v>
                </c:pt>
                <c:pt idx="2165">
                  <c:v>2832.03</c:v>
                </c:pt>
                <c:pt idx="2166">
                  <c:v>2890.72</c:v>
                </c:pt>
                <c:pt idx="2167">
                  <c:v>2857.27</c:v>
                </c:pt>
                <c:pt idx="2168">
                  <c:v>2848.11</c:v>
                </c:pt>
                <c:pt idx="2169">
                  <c:v>2853.27</c:v>
                </c:pt>
                <c:pt idx="2170">
                  <c:v>2764.16</c:v>
                </c:pt>
                <c:pt idx="2171">
                  <c:v>2784.46</c:v>
                </c:pt>
                <c:pt idx="2172">
                  <c:v>2889.71</c:v>
                </c:pt>
                <c:pt idx="2173">
                  <c:v>2895.84</c:v>
                </c:pt>
                <c:pt idx="2174">
                  <c:v>2833.04</c:v>
                </c:pt>
                <c:pt idx="2175">
                  <c:v>2845.16</c:v>
                </c:pt>
                <c:pt idx="2176">
                  <c:v>2812.49</c:v>
                </c:pt>
                <c:pt idx="2177">
                  <c:v>2811.44</c:v>
                </c:pt>
                <c:pt idx="2178">
                  <c:v>2812.06</c:v>
                </c:pt>
                <c:pt idx="2179">
                  <c:v>2842.51</c:v>
                </c:pt>
                <c:pt idx="2180">
                  <c:v>2884.37</c:v>
                </c:pt>
                <c:pt idx="2181">
                  <c:v>2983.67</c:v>
                </c:pt>
                <c:pt idx="2182">
                  <c:v>3004.67</c:v>
                </c:pt>
                <c:pt idx="2183">
                  <c:v>2976.17</c:v>
                </c:pt>
                <c:pt idx="2184">
                  <c:v>3009.57</c:v>
                </c:pt>
                <c:pt idx="2185">
                  <c:v>2976.12</c:v>
                </c:pt>
                <c:pt idx="2186">
                  <c:v>2945.4</c:v>
                </c:pt>
                <c:pt idx="2187">
                  <c:v>2968.6</c:v>
                </c:pt>
                <c:pt idx="2188">
                  <c:v>3003.25</c:v>
                </c:pt>
                <c:pt idx="2189">
                  <c:v>2964.87</c:v>
                </c:pt>
                <c:pt idx="2190">
                  <c:v>2941.39</c:v>
                </c:pt>
                <c:pt idx="2191">
                  <c:v>2919.57</c:v>
                </c:pt>
                <c:pt idx="2192">
                  <c:v>2903.56</c:v>
                </c:pt>
                <c:pt idx="2193">
                  <c:v>2881.69</c:v>
                </c:pt>
                <c:pt idx="2194">
                  <c:v>2825.08</c:v>
                </c:pt>
                <c:pt idx="2195">
                  <c:v>2783.1</c:v>
                </c:pt>
                <c:pt idx="2196">
                  <c:v>2810.66</c:v>
                </c:pt>
                <c:pt idx="2197">
                  <c:v>2804.03</c:v>
                </c:pt>
                <c:pt idx="2198">
                  <c:v>2816.59</c:v>
                </c:pt>
                <c:pt idx="2199">
                  <c:v>2804.46</c:v>
                </c:pt>
                <c:pt idx="2200">
                  <c:v>2849.82</c:v>
                </c:pt>
                <c:pt idx="2201">
                  <c:v>2921.8</c:v>
                </c:pt>
                <c:pt idx="2202">
                  <c:v>2945.64</c:v>
                </c:pt>
                <c:pt idx="2203">
                  <c:v>2950.21</c:v>
                </c:pt>
                <c:pt idx="2204">
                  <c:v>2979.6</c:v>
                </c:pt>
                <c:pt idx="2205">
                  <c:v>3002.54</c:v>
                </c:pt>
                <c:pt idx="2206">
                  <c:v>2990.44</c:v>
                </c:pt>
                <c:pt idx="2207">
                  <c:v>2927.48</c:v>
                </c:pt>
                <c:pt idx="2208">
                  <c:v>2936.92</c:v>
                </c:pt>
                <c:pt idx="2209">
                  <c:v>2864.44</c:v>
                </c:pt>
                <c:pt idx="2210">
                  <c:v>2875.09</c:v>
                </c:pt>
                <c:pt idx="2211">
                  <c:v>2973.37</c:v>
                </c:pt>
                <c:pt idx="2212">
                  <c:v>2976.58</c:v>
                </c:pt>
                <c:pt idx="2213">
                  <c:v>2962.5</c:v>
                </c:pt>
                <c:pt idx="2214">
                  <c:v>2963.45</c:v>
                </c:pt>
                <c:pt idx="2215">
                  <c:v>3054.73</c:v>
                </c:pt>
                <c:pt idx="2216">
                  <c:v>3046.29</c:v>
                </c:pt>
                <c:pt idx="2217">
                  <c:v>3110.33</c:v>
                </c:pt>
                <c:pt idx="2218">
                  <c:v>3055.41</c:v>
                </c:pt>
                <c:pt idx="2219">
                  <c:v>3060.34</c:v>
                </c:pt>
                <c:pt idx="2220">
                  <c:v>3122.04</c:v>
                </c:pt>
                <c:pt idx="2221">
                  <c:v>3149.06</c:v>
                </c:pt>
                <c:pt idx="2222">
                  <c:v>3205.68</c:v>
                </c:pt>
                <c:pt idx="2223">
                  <c:v>3299.09</c:v>
                </c:pt>
                <c:pt idx="2224">
                  <c:v>3397.84</c:v>
                </c:pt>
                <c:pt idx="2225">
                  <c:v>3433.21</c:v>
                </c:pt>
                <c:pt idx="2226">
                  <c:v>3353.22</c:v>
                </c:pt>
                <c:pt idx="2227">
                  <c:v>3310.46</c:v>
                </c:pt>
                <c:pt idx="2228">
                  <c:v>3292.28</c:v>
                </c:pt>
                <c:pt idx="2229">
                  <c:v>3207.85</c:v>
                </c:pt>
                <c:pt idx="2230">
                  <c:v>3278.58</c:v>
                </c:pt>
                <c:pt idx="2231">
                  <c:v>3218.91</c:v>
                </c:pt>
                <c:pt idx="2232">
                  <c:v>3329.93</c:v>
                </c:pt>
                <c:pt idx="2233">
                  <c:v>3297.86</c:v>
                </c:pt>
                <c:pt idx="2234">
                  <c:v>3309.15</c:v>
                </c:pt>
                <c:pt idx="2235">
                  <c:v>3353.98</c:v>
                </c:pt>
                <c:pt idx="2236">
                  <c:v>3292.95</c:v>
                </c:pt>
                <c:pt idx="2237">
                  <c:v>3315.57</c:v>
                </c:pt>
                <c:pt idx="2238">
                  <c:v>3265.91</c:v>
                </c:pt>
                <c:pt idx="2239">
                  <c:v>3236.76</c:v>
                </c:pt>
                <c:pt idx="2240">
                  <c:v>3277.57</c:v>
                </c:pt>
                <c:pt idx="2241">
                  <c:v>3236.42</c:v>
                </c:pt>
                <c:pt idx="2242">
                  <c:v>3215.35</c:v>
                </c:pt>
                <c:pt idx="2243">
                  <c:v>3183.64</c:v>
                </c:pt>
                <c:pt idx="2244">
                  <c:v>3207.71</c:v>
                </c:pt>
                <c:pt idx="2245">
                  <c:v>3307.49</c:v>
                </c:pt>
                <c:pt idx="2246">
                  <c:v>3313.4</c:v>
                </c:pt>
                <c:pt idx="2247">
                  <c:v>3337.49</c:v>
                </c:pt>
                <c:pt idx="2248">
                  <c:v>3315.08</c:v>
                </c:pt>
                <c:pt idx="2249">
                  <c:v>3344.68</c:v>
                </c:pt>
                <c:pt idx="2250">
                  <c:v>3336.42</c:v>
                </c:pt>
                <c:pt idx="2251">
                  <c:v>3351.05</c:v>
                </c:pt>
                <c:pt idx="2252">
                  <c:v>3354.92</c:v>
                </c:pt>
                <c:pt idx="2253">
                  <c:v>3303.89</c:v>
                </c:pt>
                <c:pt idx="2254">
                  <c:v>3283.97</c:v>
                </c:pt>
                <c:pt idx="2255">
                  <c:v>3287.53</c:v>
                </c:pt>
                <c:pt idx="2256">
                  <c:v>3281.29</c:v>
                </c:pt>
                <c:pt idx="2257">
                  <c:v>3233.86</c:v>
                </c:pt>
                <c:pt idx="2258">
                  <c:v>3399.63</c:v>
                </c:pt>
                <c:pt idx="2259">
                  <c:v>3523.98</c:v>
                </c:pt>
                <c:pt idx="2260">
                  <c:v>3640.42</c:v>
                </c:pt>
                <c:pt idx="2261">
                  <c:v>3601.96</c:v>
                </c:pt>
                <c:pt idx="2262">
                  <c:v>3649.06</c:v>
                </c:pt>
                <c:pt idx="2263">
                  <c:v>3732.1</c:v>
                </c:pt>
                <c:pt idx="2264">
                  <c:v>3784.11</c:v>
                </c:pt>
                <c:pt idx="2265">
                  <c:v>3743.37</c:v>
                </c:pt>
                <c:pt idx="2266">
                  <c:v>3673.51</c:v>
                </c:pt>
                <c:pt idx="2267">
                  <c:v>3702.81</c:v>
                </c:pt>
                <c:pt idx="2268">
                  <c:v>3783.71</c:v>
                </c:pt>
                <c:pt idx="2269">
                  <c:v>3744.18</c:v>
                </c:pt>
                <c:pt idx="2270">
                  <c:v>3672.71</c:v>
                </c:pt>
                <c:pt idx="2271">
                  <c:v>3672.63</c:v>
                </c:pt>
                <c:pt idx="2272">
                  <c:v>3713.18</c:v>
                </c:pt>
                <c:pt idx="2273">
                  <c:v>3757.5</c:v>
                </c:pt>
                <c:pt idx="2274">
                  <c:v>3682.69</c:v>
                </c:pt>
                <c:pt idx="2275">
                  <c:v>3597.58</c:v>
                </c:pt>
                <c:pt idx="2276">
                  <c:v>3683.49</c:v>
                </c:pt>
                <c:pt idx="2277">
                  <c:v>3739.96</c:v>
                </c:pt>
                <c:pt idx="2278">
                  <c:v>3686.29</c:v>
                </c:pt>
                <c:pt idx="2279">
                  <c:v>3519.39</c:v>
                </c:pt>
                <c:pt idx="2280">
                  <c:v>3569.47</c:v>
                </c:pt>
                <c:pt idx="2281">
                  <c:v>3586.8</c:v>
                </c:pt>
                <c:pt idx="2282">
                  <c:v>3538.17</c:v>
                </c:pt>
                <c:pt idx="2283">
                  <c:v>3441.19</c:v>
                </c:pt>
                <c:pt idx="2284">
                  <c:v>3463.77</c:v>
                </c:pt>
                <c:pt idx="2285">
                  <c:v>3464.52</c:v>
                </c:pt>
                <c:pt idx="2286">
                  <c:v>3357.12</c:v>
                </c:pt>
                <c:pt idx="2287">
                  <c:v>3572.91</c:v>
                </c:pt>
                <c:pt idx="2288">
                  <c:v>3326.98</c:v>
                </c:pt>
                <c:pt idx="2289">
                  <c:v>3451.43</c:v>
                </c:pt>
                <c:pt idx="2290">
                  <c:v>3443.99</c:v>
                </c:pt>
                <c:pt idx="2291">
                  <c:v>3464.54</c:v>
                </c:pt>
                <c:pt idx="2292">
                  <c:v>3408.74</c:v>
                </c:pt>
                <c:pt idx="2293">
                  <c:v>3406.59</c:v>
                </c:pt>
                <c:pt idx="2294">
                  <c:v>3245.27</c:v>
                </c:pt>
                <c:pt idx="2295">
                  <c:v>3272.71</c:v>
                </c:pt>
                <c:pt idx="2296">
                  <c:v>3325.69</c:v>
                </c:pt>
                <c:pt idx="2297">
                  <c:v>3378.4</c:v>
                </c:pt>
                <c:pt idx="2298">
                  <c:v>3502.95</c:v>
                </c:pt>
                <c:pt idx="2299">
                  <c:v>3557.07</c:v>
                </c:pt>
                <c:pt idx="2300">
                  <c:v>3648.86</c:v>
                </c:pt>
                <c:pt idx="2301">
                  <c:v>3707.75</c:v>
                </c:pt>
                <c:pt idx="2302">
                  <c:v>3820.25</c:v>
                </c:pt>
                <c:pt idx="2303">
                  <c:v>3900.49</c:v>
                </c:pt>
                <c:pt idx="2304">
                  <c:v>3876.89</c:v>
                </c:pt>
                <c:pt idx="2305">
                  <c:v>4014.68</c:v>
                </c:pt>
                <c:pt idx="2306">
                  <c:v>4075.47</c:v>
                </c:pt>
                <c:pt idx="2307">
                  <c:v>4039.39</c:v>
                </c:pt>
                <c:pt idx="2308">
                  <c:v>4085.11</c:v>
                </c:pt>
                <c:pt idx="2309">
                  <c:v>4123.58</c:v>
                </c:pt>
                <c:pt idx="2310">
                  <c:v>4079.45</c:v>
                </c:pt>
                <c:pt idx="2311">
                  <c:v>4015.75</c:v>
                </c:pt>
                <c:pt idx="2312">
                  <c:v>4028.98</c:v>
                </c:pt>
                <c:pt idx="2313">
                  <c:v>4060.08</c:v>
                </c:pt>
                <c:pt idx="2314">
                  <c:v>3973.3</c:v>
                </c:pt>
                <c:pt idx="2315">
                  <c:v>3862.45</c:v>
                </c:pt>
                <c:pt idx="2316">
                  <c:v>3773.32</c:v>
                </c:pt>
                <c:pt idx="2317">
                  <c:v>3963.56</c:v>
                </c:pt>
                <c:pt idx="2318">
                  <c:v>3912</c:v>
                </c:pt>
                <c:pt idx="2319">
                  <c:v>3935.82</c:v>
                </c:pt>
                <c:pt idx="2320">
                  <c:v>3976.88</c:v>
                </c:pt>
                <c:pt idx="2321">
                  <c:v>4042.52</c:v>
                </c:pt>
                <c:pt idx="2322">
                  <c:v>4035.32</c:v>
                </c:pt>
                <c:pt idx="2323">
                  <c:v>4066.82</c:v>
                </c:pt>
                <c:pt idx="2324">
                  <c:v>4041.89</c:v>
                </c:pt>
                <c:pt idx="2325">
                  <c:v>4056.47</c:v>
                </c:pt>
                <c:pt idx="2326">
                  <c:v>3969.36</c:v>
                </c:pt>
                <c:pt idx="2327">
                  <c:v>3950.96</c:v>
                </c:pt>
                <c:pt idx="2328">
                  <c:v>3901.73</c:v>
                </c:pt>
                <c:pt idx="2329">
                  <c:v>4021.4</c:v>
                </c:pt>
                <c:pt idx="2330">
                  <c:v>4125.25</c:v>
                </c:pt>
                <c:pt idx="2331">
                  <c:v>4109.8900000000003</c:v>
                </c:pt>
                <c:pt idx="2332">
                  <c:v>4210.3599999999997</c:v>
                </c:pt>
                <c:pt idx="2333">
                  <c:v>4254.8599999999997</c:v>
                </c:pt>
                <c:pt idx="2334">
                  <c:v>4157.13</c:v>
                </c:pt>
                <c:pt idx="2335">
                  <c:v>4119.7299999999996</c:v>
                </c:pt>
                <c:pt idx="2336">
                  <c:v>4111.7700000000004</c:v>
                </c:pt>
                <c:pt idx="2337">
                  <c:v>4158.67</c:v>
                </c:pt>
                <c:pt idx="2338">
                  <c:v>4170.83</c:v>
                </c:pt>
                <c:pt idx="2339">
                  <c:v>4140.7299999999996</c:v>
                </c:pt>
                <c:pt idx="2340">
                  <c:v>4144.5200000000004</c:v>
                </c:pt>
                <c:pt idx="2341">
                  <c:v>4194.55</c:v>
                </c:pt>
                <c:pt idx="2342">
                  <c:v>4306.3999999999996</c:v>
                </c:pt>
                <c:pt idx="2343">
                  <c:v>4332.7</c:v>
                </c:pt>
                <c:pt idx="2344">
                  <c:v>4321.51</c:v>
                </c:pt>
                <c:pt idx="2345">
                  <c:v>4326.41</c:v>
                </c:pt>
                <c:pt idx="2346">
                  <c:v>4362.87</c:v>
                </c:pt>
                <c:pt idx="2347">
                  <c:v>4585.63</c:v>
                </c:pt>
                <c:pt idx="2348">
                  <c:v>4615.2</c:v>
                </c:pt>
                <c:pt idx="2349">
                  <c:v>4710.25</c:v>
                </c:pt>
                <c:pt idx="2350">
                  <c:v>4679.92</c:v>
                </c:pt>
                <c:pt idx="2351">
                  <c:v>4639.9399999999996</c:v>
                </c:pt>
                <c:pt idx="2352">
                  <c:v>4716.8100000000004</c:v>
                </c:pt>
                <c:pt idx="2353">
                  <c:v>4617.82</c:v>
                </c:pt>
                <c:pt idx="2354">
                  <c:v>4659.59</c:v>
                </c:pt>
                <c:pt idx="2355">
                  <c:v>4728.78</c:v>
                </c:pt>
                <c:pt idx="2356">
                  <c:v>4672.12</c:v>
                </c:pt>
                <c:pt idx="2357">
                  <c:v>4625.3999999999996</c:v>
                </c:pt>
                <c:pt idx="2358">
                  <c:v>4593.22</c:v>
                </c:pt>
                <c:pt idx="2359">
                  <c:v>4598.18</c:v>
                </c:pt>
                <c:pt idx="2360">
                  <c:v>4603.42</c:v>
                </c:pt>
                <c:pt idx="2361">
                  <c:v>4542.34</c:v>
                </c:pt>
                <c:pt idx="2362">
                  <c:v>4494.18</c:v>
                </c:pt>
                <c:pt idx="2363">
                  <c:v>4527.3</c:v>
                </c:pt>
                <c:pt idx="2364">
                  <c:v>4644.07</c:v>
                </c:pt>
                <c:pt idx="2365">
                  <c:v>4601.1899999999996</c:v>
                </c:pt>
                <c:pt idx="2366">
                  <c:v>4575.3</c:v>
                </c:pt>
                <c:pt idx="2367">
                  <c:v>4639.2</c:v>
                </c:pt>
                <c:pt idx="2368">
                  <c:v>4594.12</c:v>
                </c:pt>
                <c:pt idx="2369">
                  <c:v>4553.63</c:v>
                </c:pt>
                <c:pt idx="2370">
                  <c:v>4543.6400000000003</c:v>
                </c:pt>
                <c:pt idx="2371">
                  <c:v>4487.87</c:v>
                </c:pt>
                <c:pt idx="2372">
                  <c:v>4558.2299999999996</c:v>
                </c:pt>
                <c:pt idx="2373">
                  <c:v>4621</c:v>
                </c:pt>
                <c:pt idx="2374">
                  <c:v>4705.13</c:v>
                </c:pt>
                <c:pt idx="2375">
                  <c:v>4630.0600000000004</c:v>
                </c:pt>
                <c:pt idx="2376">
                  <c:v>4645.8100000000004</c:v>
                </c:pt>
                <c:pt idx="2377">
                  <c:v>4729.78</c:v>
                </c:pt>
                <c:pt idx="2378">
                  <c:v>4792.1000000000004</c:v>
                </c:pt>
                <c:pt idx="2379">
                  <c:v>4718.7299999999996</c:v>
                </c:pt>
                <c:pt idx="2380">
                  <c:v>4846.3599999999997</c:v>
                </c:pt>
                <c:pt idx="2381">
                  <c:v>4870.66</c:v>
                </c:pt>
                <c:pt idx="2382">
                  <c:v>4905.8900000000003</c:v>
                </c:pt>
                <c:pt idx="2383">
                  <c:v>4898.21</c:v>
                </c:pt>
                <c:pt idx="2384">
                  <c:v>4824.4399999999996</c:v>
                </c:pt>
                <c:pt idx="2385">
                  <c:v>4729.7299999999996</c:v>
                </c:pt>
                <c:pt idx="2386">
                  <c:v>4709.93</c:v>
                </c:pt>
                <c:pt idx="2387">
                  <c:v>4832.5600000000004</c:v>
                </c:pt>
                <c:pt idx="2388">
                  <c:v>4773.6499999999996</c:v>
                </c:pt>
                <c:pt idx="2389">
                  <c:v>4781.62</c:v>
                </c:pt>
                <c:pt idx="2390">
                  <c:v>4764.59</c:v>
                </c:pt>
                <c:pt idx="2391">
                  <c:v>4760.21</c:v>
                </c:pt>
                <c:pt idx="2392">
                  <c:v>4731.12</c:v>
                </c:pt>
                <c:pt idx="2393">
                  <c:v>4661.04</c:v>
                </c:pt>
                <c:pt idx="2394">
                  <c:v>4571.09</c:v>
                </c:pt>
                <c:pt idx="2395">
                  <c:v>4618.3900000000003</c:v>
                </c:pt>
                <c:pt idx="2396">
                  <c:v>4641.07</c:v>
                </c:pt>
                <c:pt idx="2397">
                  <c:v>4633</c:v>
                </c:pt>
                <c:pt idx="2398">
                  <c:v>4687.2299999999996</c:v>
                </c:pt>
                <c:pt idx="2399">
                  <c:v>4735.8100000000004</c:v>
                </c:pt>
                <c:pt idx="2400">
                  <c:v>4757.82</c:v>
                </c:pt>
                <c:pt idx="2401">
                  <c:v>4715.67</c:v>
                </c:pt>
                <c:pt idx="2402">
                  <c:v>4733.42</c:v>
                </c:pt>
                <c:pt idx="2403">
                  <c:v>4797.41</c:v>
                </c:pt>
                <c:pt idx="2404">
                  <c:v>4764.42</c:v>
                </c:pt>
                <c:pt idx="2405">
                  <c:v>4702.3100000000004</c:v>
                </c:pt>
                <c:pt idx="2406">
                  <c:v>4654.72</c:v>
                </c:pt>
                <c:pt idx="2407">
                  <c:v>4708.92</c:v>
                </c:pt>
                <c:pt idx="2408">
                  <c:v>4697.7</c:v>
                </c:pt>
                <c:pt idx="2409">
                  <c:v>4963.1000000000004</c:v>
                </c:pt>
                <c:pt idx="2410">
                  <c:v>4981.74</c:v>
                </c:pt>
                <c:pt idx="2411">
                  <c:v>5031.78</c:v>
                </c:pt>
                <c:pt idx="2412">
                  <c:v>5057.32</c:v>
                </c:pt>
                <c:pt idx="2413">
                  <c:v>5032.99</c:v>
                </c:pt>
                <c:pt idx="2414">
                  <c:v>5075.3900000000003</c:v>
                </c:pt>
                <c:pt idx="2415">
                  <c:v>4884.0200000000004</c:v>
                </c:pt>
                <c:pt idx="2416">
                  <c:v>4930.6899999999996</c:v>
                </c:pt>
                <c:pt idx="2417">
                  <c:v>4943.1400000000003</c:v>
                </c:pt>
                <c:pt idx="2418">
                  <c:v>4836.91</c:v>
                </c:pt>
                <c:pt idx="2419">
                  <c:v>4783.08</c:v>
                </c:pt>
                <c:pt idx="2420">
                  <c:v>4816.01</c:v>
                </c:pt>
                <c:pt idx="2421">
                  <c:v>4814.34</c:v>
                </c:pt>
                <c:pt idx="2422">
                  <c:v>4756.2</c:v>
                </c:pt>
                <c:pt idx="2423">
                  <c:v>4594.57</c:v>
                </c:pt>
                <c:pt idx="2424">
                  <c:v>4444.5600000000004</c:v>
                </c:pt>
                <c:pt idx="2425">
                  <c:v>4270.74</c:v>
                </c:pt>
                <c:pt idx="2426">
                  <c:v>4491.5600000000004</c:v>
                </c:pt>
                <c:pt idx="2427">
                  <c:v>4456.18</c:v>
                </c:pt>
                <c:pt idx="2428">
                  <c:v>4485.92</c:v>
                </c:pt>
                <c:pt idx="2429">
                  <c:v>4598.45</c:v>
                </c:pt>
                <c:pt idx="2430">
                  <c:v>4650.54</c:v>
                </c:pt>
                <c:pt idx="2431">
                  <c:v>4621.96</c:v>
                </c:pt>
                <c:pt idx="2432">
                  <c:v>4639.3599999999997</c:v>
                </c:pt>
                <c:pt idx="2433">
                  <c:v>4629.6099999999997</c:v>
                </c:pt>
                <c:pt idx="2434">
                  <c:v>4585.92</c:v>
                </c:pt>
                <c:pt idx="2435">
                  <c:v>4578.87</c:v>
                </c:pt>
                <c:pt idx="2436">
                  <c:v>4541.4799999999996</c:v>
                </c:pt>
                <c:pt idx="2437">
                  <c:v>4606.16</c:v>
                </c:pt>
                <c:pt idx="2438">
                  <c:v>4584.1000000000004</c:v>
                </c:pt>
                <c:pt idx="2439">
                  <c:v>4636.3100000000004</c:v>
                </c:pt>
                <c:pt idx="2440">
                  <c:v>4686.1099999999997</c:v>
                </c:pt>
                <c:pt idx="2441">
                  <c:v>4740.68</c:v>
                </c:pt>
                <c:pt idx="2442">
                  <c:v>4704.99</c:v>
                </c:pt>
                <c:pt idx="2443">
                  <c:v>4639.43</c:v>
                </c:pt>
                <c:pt idx="2444">
                  <c:v>4622.21</c:v>
                </c:pt>
                <c:pt idx="2445">
                  <c:v>4614.96</c:v>
                </c:pt>
                <c:pt idx="2446">
                  <c:v>4691.67</c:v>
                </c:pt>
                <c:pt idx="2447">
                  <c:v>4714.1400000000003</c:v>
                </c:pt>
                <c:pt idx="2448">
                  <c:v>4835.9799999999996</c:v>
                </c:pt>
                <c:pt idx="2449">
                  <c:v>4864.62</c:v>
                </c:pt>
                <c:pt idx="2450">
                  <c:v>4799.22</c:v>
                </c:pt>
                <c:pt idx="2451">
                  <c:v>4839.16</c:v>
                </c:pt>
                <c:pt idx="2452">
                  <c:v>4788.47</c:v>
                </c:pt>
                <c:pt idx="2453">
                  <c:v>4802.96</c:v>
                </c:pt>
                <c:pt idx="2454">
                  <c:v>4690.78</c:v>
                </c:pt>
                <c:pt idx="2455">
                  <c:v>4665.5600000000004</c:v>
                </c:pt>
                <c:pt idx="2456">
                  <c:v>4710.49</c:v>
                </c:pt>
                <c:pt idx="2457">
                  <c:v>4675.8500000000004</c:v>
                </c:pt>
                <c:pt idx="2458">
                  <c:v>4746.54</c:v>
                </c:pt>
                <c:pt idx="2459">
                  <c:v>4786.01</c:v>
                </c:pt>
                <c:pt idx="2460">
                  <c:v>4948.54</c:v>
                </c:pt>
                <c:pt idx="2461">
                  <c:v>4969.22</c:v>
                </c:pt>
                <c:pt idx="2462">
                  <c:v>4874.7299999999996</c:v>
                </c:pt>
                <c:pt idx="2463">
                  <c:v>4818.37</c:v>
                </c:pt>
                <c:pt idx="2464">
                  <c:v>4861.93</c:v>
                </c:pt>
                <c:pt idx="2465">
                  <c:v>4939.47</c:v>
                </c:pt>
                <c:pt idx="2466">
                  <c:v>5005.82</c:v>
                </c:pt>
                <c:pt idx="2467">
                  <c:v>5375.11</c:v>
                </c:pt>
                <c:pt idx="2468">
                  <c:v>5491.01</c:v>
                </c:pt>
                <c:pt idx="2469">
                  <c:v>5357</c:v>
                </c:pt>
                <c:pt idx="2470">
                  <c:v>5421.53</c:v>
                </c:pt>
                <c:pt idx="2471">
                  <c:v>5414.48</c:v>
                </c:pt>
                <c:pt idx="2472">
                  <c:v>5518.39</c:v>
                </c:pt>
                <c:pt idx="2473">
                  <c:v>5296.3</c:v>
                </c:pt>
                <c:pt idx="2474">
                  <c:v>5491.2</c:v>
                </c:pt>
                <c:pt idx="2475">
                  <c:v>5444.82</c:v>
                </c:pt>
                <c:pt idx="2476">
                  <c:v>5471.27</c:v>
                </c:pt>
                <c:pt idx="2477">
                  <c:v>5404.07</c:v>
                </c:pt>
                <c:pt idx="2478">
                  <c:v>5464.51</c:v>
                </c:pt>
                <c:pt idx="2479">
                  <c:v>5478.24</c:v>
                </c:pt>
                <c:pt idx="2480">
                  <c:v>5355.8</c:v>
                </c:pt>
                <c:pt idx="2481">
                  <c:v>5423.05</c:v>
                </c:pt>
                <c:pt idx="2482">
                  <c:v>5458.06</c:v>
                </c:pt>
                <c:pt idx="2483">
                  <c:v>5367.79</c:v>
                </c:pt>
                <c:pt idx="2484">
                  <c:v>5369.1</c:v>
                </c:pt>
                <c:pt idx="2485">
                  <c:v>5335.8</c:v>
                </c:pt>
                <c:pt idx="2486">
                  <c:v>5205.29</c:v>
                </c:pt>
                <c:pt idx="2487">
                  <c:v>5215.54</c:v>
                </c:pt>
                <c:pt idx="2488">
                  <c:v>5304.92</c:v>
                </c:pt>
                <c:pt idx="2489">
                  <c:v>5340.19</c:v>
                </c:pt>
                <c:pt idx="2490">
                  <c:v>5313.59</c:v>
                </c:pt>
                <c:pt idx="2491">
                  <c:v>5474</c:v>
                </c:pt>
                <c:pt idx="2492">
                  <c:v>5610.56</c:v>
                </c:pt>
                <c:pt idx="2493">
                  <c:v>5649.1</c:v>
                </c:pt>
                <c:pt idx="2494">
                  <c:v>5789.04</c:v>
                </c:pt>
                <c:pt idx="2495">
                  <c:v>5933.56</c:v>
                </c:pt>
                <c:pt idx="2496">
                  <c:v>5924.31</c:v>
                </c:pt>
                <c:pt idx="2497">
                  <c:v>5803.19</c:v>
                </c:pt>
                <c:pt idx="2498">
                  <c:v>5725.5</c:v>
                </c:pt>
                <c:pt idx="2499">
                  <c:v>5835.15</c:v>
                </c:pt>
                <c:pt idx="2500">
                  <c:v>5721.65</c:v>
                </c:pt>
                <c:pt idx="2501">
                  <c:v>5876.89</c:v>
                </c:pt>
                <c:pt idx="2502">
                  <c:v>5883.33</c:v>
                </c:pt>
                <c:pt idx="2503">
                  <c:v>5642.46</c:v>
                </c:pt>
                <c:pt idx="2504">
                  <c:v>5810.17</c:v>
                </c:pt>
                <c:pt idx="2505">
                  <c:v>5623.08</c:v>
                </c:pt>
                <c:pt idx="2506">
                  <c:v>5740.69</c:v>
                </c:pt>
                <c:pt idx="2507">
                  <c:v>5446.98</c:v>
                </c:pt>
                <c:pt idx="2508">
                  <c:v>5642.12</c:v>
                </c:pt>
                <c:pt idx="2509">
                  <c:v>5528.31</c:v>
                </c:pt>
                <c:pt idx="2510">
                  <c:v>5378.27</c:v>
                </c:pt>
                <c:pt idx="2511">
                  <c:v>5520.69</c:v>
                </c:pt>
                <c:pt idx="2512">
                  <c:v>5589.85</c:v>
                </c:pt>
                <c:pt idx="2513">
                  <c:v>5511.42</c:v>
                </c:pt>
                <c:pt idx="2514">
                  <c:v>5328.79</c:v>
                </c:pt>
                <c:pt idx="2515">
                  <c:v>5301.78</c:v>
                </c:pt>
                <c:pt idx="2516">
                  <c:v>5129.22</c:v>
                </c:pt>
                <c:pt idx="2517">
                  <c:v>5175.71</c:v>
                </c:pt>
                <c:pt idx="2518">
                  <c:v>5249.76</c:v>
                </c:pt>
                <c:pt idx="2519">
                  <c:v>5102.41</c:v>
                </c:pt>
                <c:pt idx="2520">
                  <c:v>5133.24</c:v>
                </c:pt>
                <c:pt idx="2521">
                  <c:v>5201.87</c:v>
                </c:pt>
                <c:pt idx="2522">
                  <c:v>5115.0200000000004</c:v>
                </c:pt>
                <c:pt idx="2523">
                  <c:v>5141.42</c:v>
                </c:pt>
                <c:pt idx="2524">
                  <c:v>5146.3</c:v>
                </c:pt>
                <c:pt idx="2525">
                  <c:v>5156.12</c:v>
                </c:pt>
                <c:pt idx="2526">
                  <c:v>5102.46</c:v>
                </c:pt>
                <c:pt idx="2527">
                  <c:v>5041.08</c:v>
                </c:pt>
                <c:pt idx="2528">
                  <c:v>5001.28</c:v>
                </c:pt>
                <c:pt idx="2529">
                  <c:v>5052.9399999999996</c:v>
                </c:pt>
                <c:pt idx="2530">
                  <c:v>4691.46</c:v>
                </c:pt>
                <c:pt idx="2531">
                  <c:v>4757.0600000000004</c:v>
                </c:pt>
                <c:pt idx="2532">
                  <c:v>4866.7299999999996</c:v>
                </c:pt>
                <c:pt idx="2533">
                  <c:v>5219.2</c:v>
                </c:pt>
                <c:pt idx="2534">
                  <c:v>5442.86</c:v>
                </c:pt>
                <c:pt idx="2535">
                  <c:v>5541.54</c:v>
                </c:pt>
                <c:pt idx="2536">
                  <c:v>5426.82</c:v>
                </c:pt>
                <c:pt idx="2537">
                  <c:v>5172.13</c:v>
                </c:pt>
                <c:pt idx="2538">
                  <c:v>4880.71</c:v>
                </c:pt>
                <c:pt idx="2539">
                  <c:v>4745.47</c:v>
                </c:pt>
                <c:pt idx="2540">
                  <c:v>4665.8100000000004</c:v>
                </c:pt>
                <c:pt idx="2541">
                  <c:v>4657.42</c:v>
                </c:pt>
                <c:pt idx="2542">
                  <c:v>4511.05</c:v>
                </c:pt>
                <c:pt idx="2543">
                  <c:v>4533.99</c:v>
                </c:pt>
                <c:pt idx="2544">
                  <c:v>4792.95</c:v>
                </c:pt>
                <c:pt idx="2545">
                  <c:v>4679.63</c:v>
                </c:pt>
                <c:pt idx="2546">
                  <c:v>4657.55</c:v>
                </c:pt>
                <c:pt idx="2547">
                  <c:v>4372.22</c:v>
                </c:pt>
                <c:pt idx="2548">
                  <c:v>4335.29</c:v>
                </c:pt>
                <c:pt idx="2549">
                  <c:v>4553.92</c:v>
                </c:pt>
                <c:pt idx="2550">
                  <c:v>4693.88</c:v>
                </c:pt>
                <c:pt idx="2551">
                  <c:v>4463.3999999999996</c:v>
                </c:pt>
                <c:pt idx="2552">
                  <c:v>4578.49</c:v>
                </c:pt>
                <c:pt idx="2553">
                  <c:v>4458.3999999999996</c:v>
                </c:pt>
                <c:pt idx="2554">
                  <c:v>4251.3599999999997</c:v>
                </c:pt>
                <c:pt idx="2555">
                  <c:v>4107.1400000000003</c:v>
                </c:pt>
                <c:pt idx="2556">
                  <c:v>4212.53</c:v>
                </c:pt>
                <c:pt idx="2557">
                  <c:v>4230.13</c:v>
                </c:pt>
                <c:pt idx="2558">
                  <c:v>4234.2299999999996</c:v>
                </c:pt>
                <c:pt idx="2559">
                  <c:v>4192.4399999999996</c:v>
                </c:pt>
                <c:pt idx="2560">
                  <c:v>4068.65</c:v>
                </c:pt>
                <c:pt idx="2561">
                  <c:v>3920.18</c:v>
                </c:pt>
                <c:pt idx="2562">
                  <c:v>3943.54</c:v>
                </c:pt>
                <c:pt idx="2563">
                  <c:v>3933.65</c:v>
                </c:pt>
                <c:pt idx="2564">
                  <c:v>3999.03</c:v>
                </c:pt>
                <c:pt idx="2565">
                  <c:v>4084.71</c:v>
                </c:pt>
                <c:pt idx="2566">
                  <c:v>4189.8500000000004</c:v>
                </c:pt>
                <c:pt idx="2567">
                  <c:v>4311.7700000000004</c:v>
                </c:pt>
                <c:pt idx="2568">
                  <c:v>4433.6099999999997</c:v>
                </c:pt>
                <c:pt idx="2569">
                  <c:v>4325.47</c:v>
                </c:pt>
                <c:pt idx="2570">
                  <c:v>4453.47</c:v>
                </c:pt>
                <c:pt idx="2571">
                  <c:v>4531.53</c:v>
                </c:pt>
                <c:pt idx="2572">
                  <c:v>4591.68</c:v>
                </c:pt>
                <c:pt idx="2573">
                  <c:v>4604.84</c:v>
                </c:pt>
                <c:pt idx="2574">
                  <c:v>4728.8100000000004</c:v>
                </c:pt>
                <c:pt idx="2575">
                  <c:v>4729.63</c:v>
                </c:pt>
                <c:pt idx="2576">
                  <c:v>4639.46</c:v>
                </c:pt>
                <c:pt idx="2577">
                  <c:v>4615.13</c:v>
                </c:pt>
                <c:pt idx="2578">
                  <c:v>4625.04</c:v>
                </c:pt>
                <c:pt idx="2579">
                  <c:v>4653.22</c:v>
                </c:pt>
                <c:pt idx="2580">
                  <c:v>4764.67</c:v>
                </c:pt>
                <c:pt idx="2581">
                  <c:v>4837.24</c:v>
                </c:pt>
                <c:pt idx="2582">
                  <c:v>4863.8999999999996</c:v>
                </c:pt>
                <c:pt idx="2583">
                  <c:v>4731.57</c:v>
                </c:pt>
                <c:pt idx="2584">
                  <c:v>4794.16</c:v>
                </c:pt>
                <c:pt idx="2585">
                  <c:v>4721.7</c:v>
                </c:pt>
                <c:pt idx="2586">
                  <c:v>4670.09</c:v>
                </c:pt>
                <c:pt idx="2587">
                  <c:v>4686.91</c:v>
                </c:pt>
                <c:pt idx="2588">
                  <c:v>4748.8</c:v>
                </c:pt>
                <c:pt idx="2589">
                  <c:v>4792.74</c:v>
                </c:pt>
                <c:pt idx="2590">
                  <c:v>4748.7700000000004</c:v>
                </c:pt>
                <c:pt idx="2591">
                  <c:v>4844.9799999999996</c:v>
                </c:pt>
                <c:pt idx="2592">
                  <c:v>4887.0600000000004</c:v>
                </c:pt>
                <c:pt idx="2593">
                  <c:v>4912.1099999999997</c:v>
                </c:pt>
                <c:pt idx="2594">
                  <c:v>4885.6000000000004</c:v>
                </c:pt>
                <c:pt idx="2595">
                  <c:v>4905.9399999999996</c:v>
                </c:pt>
                <c:pt idx="2596">
                  <c:v>4867.43</c:v>
                </c:pt>
                <c:pt idx="2597">
                  <c:v>4898.07</c:v>
                </c:pt>
                <c:pt idx="2598">
                  <c:v>4964.28</c:v>
                </c:pt>
                <c:pt idx="2599">
                  <c:v>4880.8</c:v>
                </c:pt>
                <c:pt idx="2600">
                  <c:v>4856.82</c:v>
                </c:pt>
                <c:pt idx="2601">
                  <c:v>4747.32</c:v>
                </c:pt>
                <c:pt idx="2602">
                  <c:v>4734.8</c:v>
                </c:pt>
                <c:pt idx="2603">
                  <c:v>4616.01</c:v>
                </c:pt>
                <c:pt idx="2604">
                  <c:v>4575.67</c:v>
                </c:pt>
                <c:pt idx="2605">
                  <c:v>4463.66</c:v>
                </c:pt>
                <c:pt idx="2606">
                  <c:v>4188.34</c:v>
                </c:pt>
                <c:pt idx="2607">
                  <c:v>4336.2</c:v>
                </c:pt>
                <c:pt idx="2608">
                  <c:v>4191.2700000000004</c:v>
                </c:pt>
                <c:pt idx="2609">
                  <c:v>4281.13</c:v>
                </c:pt>
                <c:pt idx="2610">
                  <c:v>4276.7</c:v>
                </c:pt>
                <c:pt idx="2611">
                  <c:v>4279.8599999999997</c:v>
                </c:pt>
                <c:pt idx="2612">
                  <c:v>4253.6899999999996</c:v>
                </c:pt>
                <c:pt idx="2613">
                  <c:v>4260.88</c:v>
                </c:pt>
                <c:pt idx="2614">
                  <c:v>4207.63</c:v>
                </c:pt>
                <c:pt idx="2615">
                  <c:v>4186.16</c:v>
                </c:pt>
                <c:pt idx="2616">
                  <c:v>4201.25</c:v>
                </c:pt>
                <c:pt idx="2617">
                  <c:v>4317.22</c:v>
                </c:pt>
                <c:pt idx="2618">
                  <c:v>4317.04</c:v>
                </c:pt>
                <c:pt idx="2619">
                  <c:v>4253.2299999999996</c:v>
                </c:pt>
                <c:pt idx="2620">
                  <c:v>4192</c:v>
                </c:pt>
                <c:pt idx="2621">
                  <c:v>4232.51</c:v>
                </c:pt>
                <c:pt idx="2622">
                  <c:v>4325.67</c:v>
                </c:pt>
                <c:pt idx="2623">
                  <c:v>4294.18</c:v>
                </c:pt>
                <c:pt idx="2624">
                  <c:v>4347.04</c:v>
                </c:pt>
                <c:pt idx="2625">
                  <c:v>4409.57</c:v>
                </c:pt>
                <c:pt idx="2626">
                  <c:v>4461.2299999999996</c:v>
                </c:pt>
                <c:pt idx="2627">
                  <c:v>4444.79</c:v>
                </c:pt>
                <c:pt idx="2628">
                  <c:v>4459.07</c:v>
                </c:pt>
                <c:pt idx="2629">
                  <c:v>4416.8599999999997</c:v>
                </c:pt>
                <c:pt idx="2630">
                  <c:v>4395.8100000000004</c:v>
                </c:pt>
                <c:pt idx="2631">
                  <c:v>4401.82</c:v>
                </c:pt>
                <c:pt idx="2632">
                  <c:v>4411.8500000000004</c:v>
                </c:pt>
                <c:pt idx="2633">
                  <c:v>4477.3100000000004</c:v>
                </c:pt>
                <c:pt idx="2634">
                  <c:v>4602.43</c:v>
                </c:pt>
                <c:pt idx="2635">
                  <c:v>4598.6499999999996</c:v>
                </c:pt>
                <c:pt idx="2636">
                  <c:v>4606.3500000000004</c:v>
                </c:pt>
                <c:pt idx="2637">
                  <c:v>4628.93</c:v>
                </c:pt>
                <c:pt idx="2638">
                  <c:v>4668.2700000000004</c:v>
                </c:pt>
                <c:pt idx="2639">
                  <c:v>4696.6000000000004</c:v>
                </c:pt>
                <c:pt idx="2640">
                  <c:v>4763.63</c:v>
                </c:pt>
                <c:pt idx="2641">
                  <c:v>4702.5200000000004</c:v>
                </c:pt>
                <c:pt idx="2642">
                  <c:v>4671.92</c:v>
                </c:pt>
                <c:pt idx="2643">
                  <c:v>4562.38</c:v>
                </c:pt>
                <c:pt idx="2644">
                  <c:v>4366.41</c:v>
                </c:pt>
                <c:pt idx="2645">
                  <c:v>4264.34</c:v>
                </c:pt>
                <c:pt idx="2646">
                  <c:v>4325.25</c:v>
                </c:pt>
                <c:pt idx="2647">
                  <c:v>4257.2</c:v>
                </c:pt>
                <c:pt idx="2648">
                  <c:v>4032.37</c:v>
                </c:pt>
                <c:pt idx="2649">
                  <c:v>4173.4799999999996</c:v>
                </c:pt>
                <c:pt idx="2650">
                  <c:v>4089.58</c:v>
                </c:pt>
                <c:pt idx="2651">
                  <c:v>4164.1000000000004</c:v>
                </c:pt>
                <c:pt idx="2652">
                  <c:v>4067.38</c:v>
                </c:pt>
                <c:pt idx="2653">
                  <c:v>4090.38</c:v>
                </c:pt>
                <c:pt idx="2654">
                  <c:v>4135.55</c:v>
                </c:pt>
                <c:pt idx="2655">
                  <c:v>4160.41</c:v>
                </c:pt>
                <c:pt idx="2656">
                  <c:v>4116.25</c:v>
                </c:pt>
                <c:pt idx="2657">
                  <c:v>4092.42</c:v>
                </c:pt>
                <c:pt idx="2658">
                  <c:v>4056.07</c:v>
                </c:pt>
                <c:pt idx="2659">
                  <c:v>3945.28</c:v>
                </c:pt>
                <c:pt idx="2660">
                  <c:v>3836.51</c:v>
                </c:pt>
                <c:pt idx="2661">
                  <c:v>3847.58</c:v>
                </c:pt>
                <c:pt idx="2662">
                  <c:v>3738.93</c:v>
                </c:pt>
                <c:pt idx="2663">
                  <c:v>3728.67</c:v>
                </c:pt>
                <c:pt idx="2664">
                  <c:v>3664.79</c:v>
                </c:pt>
                <c:pt idx="2665">
                  <c:v>3593.63</c:v>
                </c:pt>
                <c:pt idx="2666">
                  <c:v>3702.83</c:v>
                </c:pt>
                <c:pt idx="2667">
                  <c:v>3692.75</c:v>
                </c:pt>
                <c:pt idx="2668">
                  <c:v>3619.53</c:v>
                </c:pt>
                <c:pt idx="2669">
                  <c:v>3651.99</c:v>
                </c:pt>
                <c:pt idx="2670">
                  <c:v>3743.61</c:v>
                </c:pt>
                <c:pt idx="2671">
                  <c:v>3757.16</c:v>
                </c:pt>
                <c:pt idx="2672">
                  <c:v>3729.12</c:v>
                </c:pt>
                <c:pt idx="2673">
                  <c:v>3689.43</c:v>
                </c:pt>
                <c:pt idx="2674">
                  <c:v>3711.02</c:v>
                </c:pt>
                <c:pt idx="2675">
                  <c:v>3788.53</c:v>
                </c:pt>
                <c:pt idx="2676">
                  <c:v>3875.79</c:v>
                </c:pt>
                <c:pt idx="2677">
                  <c:v>3935.7</c:v>
                </c:pt>
                <c:pt idx="2678">
                  <c:v>3931.54</c:v>
                </c:pt>
                <c:pt idx="2679">
                  <c:v>3954.83</c:v>
                </c:pt>
                <c:pt idx="2680">
                  <c:v>4028.71</c:v>
                </c:pt>
                <c:pt idx="2681">
                  <c:v>4022.5</c:v>
                </c:pt>
                <c:pt idx="2682">
                  <c:v>3941.13</c:v>
                </c:pt>
                <c:pt idx="2683">
                  <c:v>3820.08</c:v>
                </c:pt>
                <c:pt idx="2684">
                  <c:v>3943.54</c:v>
                </c:pt>
                <c:pt idx="2685">
                  <c:v>3946.53</c:v>
                </c:pt>
                <c:pt idx="2686">
                  <c:v>3901.9</c:v>
                </c:pt>
                <c:pt idx="2687">
                  <c:v>3905.84</c:v>
                </c:pt>
                <c:pt idx="2688">
                  <c:v>3926.52</c:v>
                </c:pt>
                <c:pt idx="2689">
                  <c:v>3924.7</c:v>
                </c:pt>
                <c:pt idx="2690">
                  <c:v>3862.39</c:v>
                </c:pt>
                <c:pt idx="2691">
                  <c:v>3852.4</c:v>
                </c:pt>
                <c:pt idx="2692">
                  <c:v>3868.34</c:v>
                </c:pt>
                <c:pt idx="2693">
                  <c:v>3969.2</c:v>
                </c:pt>
                <c:pt idx="2694">
                  <c:v>4023.92</c:v>
                </c:pt>
                <c:pt idx="2695">
                  <c:v>3996.18</c:v>
                </c:pt>
                <c:pt idx="2696">
                  <c:v>3997.99</c:v>
                </c:pt>
                <c:pt idx="2697">
                  <c:v>4031.96</c:v>
                </c:pt>
                <c:pt idx="2698">
                  <c:v>4036.49</c:v>
                </c:pt>
                <c:pt idx="2699">
                  <c:v>4071.98</c:v>
                </c:pt>
                <c:pt idx="2700">
                  <c:v>4108.43</c:v>
                </c:pt>
                <c:pt idx="2701">
                  <c:v>4124.91</c:v>
                </c:pt>
                <c:pt idx="2702">
                  <c:v>4156.08</c:v>
                </c:pt>
                <c:pt idx="2703">
                  <c:v>4228.29</c:v>
                </c:pt>
                <c:pt idx="2704">
                  <c:v>4219.4799999999996</c:v>
                </c:pt>
                <c:pt idx="2705">
                  <c:v>4284.9799999999996</c:v>
                </c:pt>
                <c:pt idx="2706">
                  <c:v>4270.45</c:v>
                </c:pt>
                <c:pt idx="2707">
                  <c:v>4137.16</c:v>
                </c:pt>
                <c:pt idx="2708">
                  <c:v>4169.3900000000003</c:v>
                </c:pt>
                <c:pt idx="2709">
                  <c:v>4152.9399999999996</c:v>
                </c:pt>
                <c:pt idx="2710">
                  <c:v>4086.41</c:v>
                </c:pt>
                <c:pt idx="2711">
                  <c:v>4034.23</c:v>
                </c:pt>
                <c:pt idx="2712">
                  <c:v>3905.9</c:v>
                </c:pt>
                <c:pt idx="2713">
                  <c:v>3826.82</c:v>
                </c:pt>
                <c:pt idx="2714">
                  <c:v>3877.55</c:v>
                </c:pt>
                <c:pt idx="2715">
                  <c:v>3932.78</c:v>
                </c:pt>
                <c:pt idx="2716">
                  <c:v>3972.12</c:v>
                </c:pt>
                <c:pt idx="2717">
                  <c:v>3955.08</c:v>
                </c:pt>
                <c:pt idx="2718">
                  <c:v>4018.88</c:v>
                </c:pt>
                <c:pt idx="2719">
                  <c:v>4060.02</c:v>
                </c:pt>
                <c:pt idx="2720">
                  <c:v>4115.37</c:v>
                </c:pt>
                <c:pt idx="2721">
                  <c:v>4183.7299999999996</c:v>
                </c:pt>
                <c:pt idx="2722">
                  <c:v>4120.43</c:v>
                </c:pt>
                <c:pt idx="2723">
                  <c:v>4125.3100000000004</c:v>
                </c:pt>
                <c:pt idx="2724">
                  <c:v>4047.64</c:v>
                </c:pt>
                <c:pt idx="2725">
                  <c:v>4027.13</c:v>
                </c:pt>
                <c:pt idx="2726">
                  <c:v>4036.58</c:v>
                </c:pt>
                <c:pt idx="2727">
                  <c:v>4046.76</c:v>
                </c:pt>
                <c:pt idx="2728">
                  <c:v>4070.73</c:v>
                </c:pt>
                <c:pt idx="2729">
                  <c:v>4083.41</c:v>
                </c:pt>
                <c:pt idx="2730">
                  <c:v>4113.21</c:v>
                </c:pt>
                <c:pt idx="2731">
                  <c:v>4194.46</c:v>
                </c:pt>
                <c:pt idx="2732">
                  <c:v>4267.1099999999997</c:v>
                </c:pt>
                <c:pt idx="2733">
                  <c:v>4296.6899999999996</c:v>
                </c:pt>
                <c:pt idx="2734">
                  <c:v>4326.42</c:v>
                </c:pt>
                <c:pt idx="2735">
                  <c:v>4330.22</c:v>
                </c:pt>
                <c:pt idx="2736">
                  <c:v>4234.57</c:v>
                </c:pt>
                <c:pt idx="2737">
                  <c:v>4372.04</c:v>
                </c:pt>
                <c:pt idx="2738">
                  <c:v>4326.72</c:v>
                </c:pt>
                <c:pt idx="2739">
                  <c:v>4286.1099999999997</c:v>
                </c:pt>
                <c:pt idx="2740">
                  <c:v>4352.26</c:v>
                </c:pt>
                <c:pt idx="2741">
                  <c:v>4370.47</c:v>
                </c:pt>
                <c:pt idx="2742">
                  <c:v>4375.29</c:v>
                </c:pt>
                <c:pt idx="2743">
                  <c:v>4312.93</c:v>
                </c:pt>
                <c:pt idx="2744">
                  <c:v>4381.1899999999996</c:v>
                </c:pt>
                <c:pt idx="2745">
                  <c:v>4397.33</c:v>
                </c:pt>
                <c:pt idx="2746">
                  <c:v>4406.3</c:v>
                </c:pt>
                <c:pt idx="2747">
                  <c:v>4363.05</c:v>
                </c:pt>
                <c:pt idx="2748">
                  <c:v>4363.1099999999997</c:v>
                </c:pt>
                <c:pt idx="2749">
                  <c:v>4437.99</c:v>
                </c:pt>
                <c:pt idx="2750">
                  <c:v>4330.32</c:v>
                </c:pt>
                <c:pt idx="2751">
                  <c:v>4350.6499999999996</c:v>
                </c:pt>
                <c:pt idx="2752">
                  <c:v>4359.22</c:v>
                </c:pt>
                <c:pt idx="2753">
                  <c:v>4302.2299999999996</c:v>
                </c:pt>
                <c:pt idx="2754">
                  <c:v>4262.55</c:v>
                </c:pt>
                <c:pt idx="2755">
                  <c:v>4122.16</c:v>
                </c:pt>
                <c:pt idx="2756">
                  <c:v>4112.6899999999996</c:v>
                </c:pt>
                <c:pt idx="2757">
                  <c:v>4069.68</c:v>
                </c:pt>
                <c:pt idx="2758">
                  <c:v>4247.04</c:v>
                </c:pt>
                <c:pt idx="2759">
                  <c:v>4271.6499999999996</c:v>
                </c:pt>
                <c:pt idx="2760">
                  <c:v>4095.16</c:v>
                </c:pt>
                <c:pt idx="2761">
                  <c:v>3998.12</c:v>
                </c:pt>
                <c:pt idx="2762">
                  <c:v>4046.89</c:v>
                </c:pt>
                <c:pt idx="2763">
                  <c:v>4056.94</c:v>
                </c:pt>
                <c:pt idx="2764">
                  <c:v>3881.96</c:v>
                </c:pt>
                <c:pt idx="2765">
                  <c:v>3767.89</c:v>
                </c:pt>
                <c:pt idx="2766">
                  <c:v>3540.65</c:v>
                </c:pt>
                <c:pt idx="2767">
                  <c:v>3725.03</c:v>
                </c:pt>
                <c:pt idx="2768">
                  <c:v>3819.86</c:v>
                </c:pt>
                <c:pt idx="2769">
                  <c:v>3745.74</c:v>
                </c:pt>
                <c:pt idx="2770">
                  <c:v>3722.49</c:v>
                </c:pt>
                <c:pt idx="2771">
                  <c:v>3672.4</c:v>
                </c:pt>
                <c:pt idx="2772">
                  <c:v>3791.07</c:v>
                </c:pt>
                <c:pt idx="2773">
                  <c:v>3713.97</c:v>
                </c:pt>
                <c:pt idx="2774">
                  <c:v>3635.28</c:v>
                </c:pt>
                <c:pt idx="2775">
                  <c:v>3636.32</c:v>
                </c:pt>
                <c:pt idx="2776">
                  <c:v>3694.82</c:v>
                </c:pt>
                <c:pt idx="2777">
                  <c:v>3788.21</c:v>
                </c:pt>
                <c:pt idx="2778">
                  <c:v>3751.56</c:v>
                </c:pt>
                <c:pt idx="2779">
                  <c:v>3604.38</c:v>
                </c:pt>
                <c:pt idx="2780">
                  <c:v>3566.26</c:v>
                </c:pt>
                <c:pt idx="2781">
                  <c:v>3605.01</c:v>
                </c:pt>
                <c:pt idx="2782">
                  <c:v>3565.65</c:v>
                </c:pt>
                <c:pt idx="2783">
                  <c:v>3576</c:v>
                </c:pt>
                <c:pt idx="2784">
                  <c:v>3544.08</c:v>
                </c:pt>
                <c:pt idx="2785">
                  <c:v>3458.39</c:v>
                </c:pt>
                <c:pt idx="2786">
                  <c:v>3325.46</c:v>
                </c:pt>
                <c:pt idx="2787">
                  <c:v>3183.77</c:v>
                </c:pt>
                <c:pt idx="2788">
                  <c:v>3251.62</c:v>
                </c:pt>
                <c:pt idx="2789">
                  <c:v>3312.29</c:v>
                </c:pt>
                <c:pt idx="2790">
                  <c:v>3438.75</c:v>
                </c:pt>
                <c:pt idx="2791">
                  <c:v>3574.08</c:v>
                </c:pt>
                <c:pt idx="2792">
                  <c:v>3583.04</c:v>
                </c:pt>
                <c:pt idx="2793">
                  <c:v>3587.01</c:v>
                </c:pt>
                <c:pt idx="2794">
                  <c:v>3589.99</c:v>
                </c:pt>
                <c:pt idx="2795">
                  <c:v>3600.83</c:v>
                </c:pt>
                <c:pt idx="2796">
                  <c:v>3557.19</c:v>
                </c:pt>
                <c:pt idx="2797">
                  <c:v>3422.76</c:v>
                </c:pt>
                <c:pt idx="2798">
                  <c:v>3519.16</c:v>
                </c:pt>
                <c:pt idx="2799">
                  <c:v>3538.42</c:v>
                </c:pt>
                <c:pt idx="2800">
                  <c:v>3494.48</c:v>
                </c:pt>
                <c:pt idx="2801">
                  <c:v>3514.59</c:v>
                </c:pt>
                <c:pt idx="2802">
                  <c:v>3544.81</c:v>
                </c:pt>
                <c:pt idx="2803">
                  <c:v>3580.37</c:v>
                </c:pt>
                <c:pt idx="2804">
                  <c:v>3586.58</c:v>
                </c:pt>
                <c:pt idx="2805">
                  <c:v>3568.27</c:v>
                </c:pt>
                <c:pt idx="2806">
                  <c:v>3559.77</c:v>
                </c:pt>
                <c:pt idx="2807">
                  <c:v>3568.93</c:v>
                </c:pt>
                <c:pt idx="2808">
                  <c:v>3576.96</c:v>
                </c:pt>
                <c:pt idx="2809">
                  <c:v>3592.06</c:v>
                </c:pt>
                <c:pt idx="2810">
                  <c:v>3669.76</c:v>
                </c:pt>
                <c:pt idx="2811">
                  <c:v>3655.03</c:v>
                </c:pt>
                <c:pt idx="2812">
                  <c:v>3640.1</c:v>
                </c:pt>
                <c:pt idx="2813">
                  <c:v>3640.6</c:v>
                </c:pt>
                <c:pt idx="2814">
                  <c:v>3674.54</c:v>
                </c:pt>
                <c:pt idx="2815">
                  <c:v>3683.2</c:v>
                </c:pt>
                <c:pt idx="2816">
                  <c:v>3659.81</c:v>
                </c:pt>
                <c:pt idx="2817">
                  <c:v>3720.15</c:v>
                </c:pt>
                <c:pt idx="2818">
                  <c:v>3742.07</c:v>
                </c:pt>
                <c:pt idx="2819">
                  <c:v>3662.04</c:v>
                </c:pt>
                <c:pt idx="2820">
                  <c:v>3631.91</c:v>
                </c:pt>
                <c:pt idx="2821">
                  <c:v>3557.64</c:v>
                </c:pt>
                <c:pt idx="2822">
                  <c:v>3498.38</c:v>
                </c:pt>
                <c:pt idx="2823">
                  <c:v>3460.04</c:v>
                </c:pt>
                <c:pt idx="2824">
                  <c:v>3457.31</c:v>
                </c:pt>
                <c:pt idx="2825">
                  <c:v>3457.24</c:v>
                </c:pt>
                <c:pt idx="2826">
                  <c:v>3495.84</c:v>
                </c:pt>
                <c:pt idx="2827">
                  <c:v>3509.32</c:v>
                </c:pt>
                <c:pt idx="2828">
                  <c:v>3498.39</c:v>
                </c:pt>
                <c:pt idx="2829">
                  <c:v>3501.61</c:v>
                </c:pt>
                <c:pt idx="2830">
                  <c:v>3453.77</c:v>
                </c:pt>
                <c:pt idx="2831">
                  <c:v>3372.94</c:v>
                </c:pt>
                <c:pt idx="2832">
                  <c:v>3353.11</c:v>
                </c:pt>
                <c:pt idx="2833">
                  <c:v>3410.95</c:v>
                </c:pt>
                <c:pt idx="2834">
                  <c:v>3406.05</c:v>
                </c:pt>
                <c:pt idx="2835">
                  <c:v>3405.64</c:v>
                </c:pt>
                <c:pt idx="2836">
                  <c:v>3381.76</c:v>
                </c:pt>
                <c:pt idx="2837">
                  <c:v>3318.67</c:v>
                </c:pt>
                <c:pt idx="2838">
                  <c:v>3407.32</c:v>
                </c:pt>
                <c:pt idx="2839">
                  <c:v>3411.64</c:v>
                </c:pt>
                <c:pt idx="2840">
                  <c:v>3404.86</c:v>
                </c:pt>
                <c:pt idx="2841">
                  <c:v>3456.78</c:v>
                </c:pt>
                <c:pt idx="2842">
                  <c:v>3426.03</c:v>
                </c:pt>
                <c:pt idx="2843">
                  <c:v>3312.29</c:v>
                </c:pt>
                <c:pt idx="2844">
                  <c:v>3311.88</c:v>
                </c:pt>
                <c:pt idx="2845">
                  <c:v>3317.63</c:v>
                </c:pt>
                <c:pt idx="2846">
                  <c:v>3305.78</c:v>
                </c:pt>
                <c:pt idx="2847">
                  <c:v>3290.81</c:v>
                </c:pt>
                <c:pt idx="2848">
                  <c:v>3328.27</c:v>
                </c:pt>
                <c:pt idx="2849">
                  <c:v>3376.21</c:v>
                </c:pt>
                <c:pt idx="2850">
                  <c:v>3452.75</c:v>
                </c:pt>
                <c:pt idx="2851">
                  <c:v>3453.99</c:v>
                </c:pt>
                <c:pt idx="2852">
                  <c:v>3434.83</c:v>
                </c:pt>
                <c:pt idx="2853">
                  <c:v>3431.93</c:v>
                </c:pt>
                <c:pt idx="2854">
                  <c:v>3383.41</c:v>
                </c:pt>
                <c:pt idx="2855">
                  <c:v>3370.93</c:v>
                </c:pt>
                <c:pt idx="2856">
                  <c:v>3340.75</c:v>
                </c:pt>
                <c:pt idx="2857">
                  <c:v>3330.98</c:v>
                </c:pt>
                <c:pt idx="2858">
                  <c:v>3335.08</c:v>
                </c:pt>
                <c:pt idx="2859">
                  <c:v>3301.97</c:v>
                </c:pt>
                <c:pt idx="2860">
                  <c:v>3259.03</c:v>
                </c:pt>
                <c:pt idx="2861">
                  <c:v>3251.53</c:v>
                </c:pt>
                <c:pt idx="2862">
                  <c:v>3285.89</c:v>
                </c:pt>
                <c:pt idx="2863">
                  <c:v>3329.28</c:v>
                </c:pt>
                <c:pt idx="2864">
                  <c:v>3284.17</c:v>
                </c:pt>
                <c:pt idx="2865">
                  <c:v>3298.78</c:v>
                </c:pt>
                <c:pt idx="2866">
                  <c:v>3325.38</c:v>
                </c:pt>
                <c:pt idx="2867">
                  <c:v>3329.95</c:v>
                </c:pt>
                <c:pt idx="2868">
                  <c:v>3319.67</c:v>
                </c:pt>
                <c:pt idx="2869">
                  <c:v>3302.32</c:v>
                </c:pt>
                <c:pt idx="2870">
                  <c:v>3319.61</c:v>
                </c:pt>
                <c:pt idx="2871">
                  <c:v>3316.21</c:v>
                </c:pt>
                <c:pt idx="2872">
                  <c:v>3287.62</c:v>
                </c:pt>
                <c:pt idx="2873">
                  <c:v>3331.89</c:v>
                </c:pt>
                <c:pt idx="2874">
                  <c:v>3337.91</c:v>
                </c:pt>
                <c:pt idx="2875">
                  <c:v>3296.71</c:v>
                </c:pt>
                <c:pt idx="2876">
                  <c:v>3278.92</c:v>
                </c:pt>
                <c:pt idx="2877">
                  <c:v>3297.43</c:v>
                </c:pt>
                <c:pt idx="2878">
                  <c:v>3308.79</c:v>
                </c:pt>
                <c:pt idx="2879">
                  <c:v>3305.51</c:v>
                </c:pt>
                <c:pt idx="2880">
                  <c:v>3318.32</c:v>
                </c:pt>
                <c:pt idx="2881">
                  <c:v>3313.07</c:v>
                </c:pt>
                <c:pt idx="2882">
                  <c:v>3300.62</c:v>
                </c:pt>
                <c:pt idx="2883">
                  <c:v>3286.87</c:v>
                </c:pt>
                <c:pt idx="2884">
                  <c:v>3244.95</c:v>
                </c:pt>
                <c:pt idx="2885">
                  <c:v>3227.12</c:v>
                </c:pt>
                <c:pt idx="2886">
                  <c:v>3231.6</c:v>
                </c:pt>
                <c:pt idx="2887">
                  <c:v>3228.6</c:v>
                </c:pt>
                <c:pt idx="2888">
                  <c:v>3202.55</c:v>
                </c:pt>
                <c:pt idx="2889">
                  <c:v>3198.4</c:v>
                </c:pt>
                <c:pt idx="2890">
                  <c:v>3183.63</c:v>
                </c:pt>
                <c:pt idx="2891">
                  <c:v>3150.4</c:v>
                </c:pt>
                <c:pt idx="2892">
                  <c:v>3032.71</c:v>
                </c:pt>
                <c:pt idx="2893">
                  <c:v>2987.5</c:v>
                </c:pt>
                <c:pt idx="2894">
                  <c:v>2830.12</c:v>
                </c:pt>
                <c:pt idx="2895">
                  <c:v>2680.98</c:v>
                </c:pt>
                <c:pt idx="2896">
                  <c:v>2782.47</c:v>
                </c:pt>
                <c:pt idx="2897">
                  <c:v>2804.16</c:v>
                </c:pt>
                <c:pt idx="2898">
                  <c:v>2761.66</c:v>
                </c:pt>
                <c:pt idx="2899">
                  <c:v>2600.12</c:v>
                </c:pt>
                <c:pt idx="2900">
                  <c:v>2651.78</c:v>
                </c:pt>
                <c:pt idx="2901">
                  <c:v>2617.35</c:v>
                </c:pt>
                <c:pt idx="2902">
                  <c:v>2667.34</c:v>
                </c:pt>
                <c:pt idx="2903">
                  <c:v>2715.5</c:v>
                </c:pt>
                <c:pt idx="2904">
                  <c:v>2811.6</c:v>
                </c:pt>
                <c:pt idx="2905">
                  <c:v>2795.3</c:v>
                </c:pt>
                <c:pt idx="2906">
                  <c:v>2754.95</c:v>
                </c:pt>
                <c:pt idx="2907">
                  <c:v>2788.97</c:v>
                </c:pt>
                <c:pt idx="2908">
                  <c:v>2812.9</c:v>
                </c:pt>
                <c:pt idx="2909">
                  <c:v>2765.37</c:v>
                </c:pt>
                <c:pt idx="2910">
                  <c:v>2794.42</c:v>
                </c:pt>
                <c:pt idx="2911">
                  <c:v>2896.6</c:v>
                </c:pt>
                <c:pt idx="2912">
                  <c:v>2943.69</c:v>
                </c:pt>
                <c:pt idx="2913">
                  <c:v>2959.39</c:v>
                </c:pt>
                <c:pt idx="2914">
                  <c:v>2976.3</c:v>
                </c:pt>
                <c:pt idx="2915">
                  <c:v>2992.46</c:v>
                </c:pt>
                <c:pt idx="2916">
                  <c:v>3043.85</c:v>
                </c:pt>
                <c:pt idx="2917">
                  <c:v>2981.33</c:v>
                </c:pt>
                <c:pt idx="2918">
                  <c:v>3016.84</c:v>
                </c:pt>
                <c:pt idx="2919">
                  <c:v>3001.86</c:v>
                </c:pt>
                <c:pt idx="2920">
                  <c:v>3061.91</c:v>
                </c:pt>
                <c:pt idx="2921">
                  <c:v>3040.16</c:v>
                </c:pt>
                <c:pt idx="2922">
                  <c:v>3022.16</c:v>
                </c:pt>
                <c:pt idx="2923">
                  <c:v>3009.33</c:v>
                </c:pt>
                <c:pt idx="2924">
                  <c:v>2957.45</c:v>
                </c:pt>
                <c:pt idx="2925">
                  <c:v>2989.35</c:v>
                </c:pt>
                <c:pt idx="2926">
                  <c:v>3049.8</c:v>
                </c:pt>
                <c:pt idx="2927">
                  <c:v>3052.6</c:v>
                </c:pt>
                <c:pt idx="2928">
                  <c:v>3037.01</c:v>
                </c:pt>
                <c:pt idx="2929">
                  <c:v>3068.89</c:v>
                </c:pt>
                <c:pt idx="2930">
                  <c:v>3013.94</c:v>
                </c:pt>
                <c:pt idx="2931">
                  <c:v>3059.97</c:v>
                </c:pt>
                <c:pt idx="2932">
                  <c:v>3079.67</c:v>
                </c:pt>
                <c:pt idx="2933">
                  <c:v>3094.14</c:v>
                </c:pt>
                <c:pt idx="2934">
                  <c:v>3077.19</c:v>
                </c:pt>
                <c:pt idx="2935">
                  <c:v>3113.04</c:v>
                </c:pt>
                <c:pt idx="2936">
                  <c:v>3180.23</c:v>
                </c:pt>
                <c:pt idx="2937">
                  <c:v>3263.22</c:v>
                </c:pt>
                <c:pt idx="2938">
                  <c:v>3231.66</c:v>
                </c:pt>
                <c:pt idx="2939">
                  <c:v>3244.09</c:v>
                </c:pt>
                <c:pt idx="2940">
                  <c:v>3258.13</c:v>
                </c:pt>
                <c:pt idx="2941">
                  <c:v>3252.2</c:v>
                </c:pt>
                <c:pt idx="2942">
                  <c:v>3322.77</c:v>
                </c:pt>
                <c:pt idx="2943">
                  <c:v>3287.57</c:v>
                </c:pt>
                <c:pt idx="2944">
                  <c:v>3294.12</c:v>
                </c:pt>
                <c:pt idx="2945">
                  <c:v>3287.56</c:v>
                </c:pt>
                <c:pt idx="2946">
                  <c:v>3275.47</c:v>
                </c:pt>
                <c:pt idx="2947">
                  <c:v>3320.28</c:v>
                </c:pt>
                <c:pt idx="2948">
                  <c:v>3409.64</c:v>
                </c:pt>
                <c:pt idx="2949">
                  <c:v>3431.57</c:v>
                </c:pt>
                <c:pt idx="2950">
                  <c:v>3436.37</c:v>
                </c:pt>
                <c:pt idx="2951">
                  <c:v>3442.89</c:v>
                </c:pt>
                <c:pt idx="2952">
                  <c:v>3419.13</c:v>
                </c:pt>
                <c:pt idx="2953">
                  <c:v>3412.15</c:v>
                </c:pt>
                <c:pt idx="2954">
                  <c:v>3388.59</c:v>
                </c:pt>
                <c:pt idx="2955">
                  <c:v>3353.6</c:v>
                </c:pt>
                <c:pt idx="2956">
                  <c:v>3335.88</c:v>
                </c:pt>
                <c:pt idx="2957">
                  <c:v>3262.67</c:v>
                </c:pt>
                <c:pt idx="2958">
                  <c:v>3271.64</c:v>
                </c:pt>
                <c:pt idx="2959">
                  <c:v>3235.49</c:v>
                </c:pt>
                <c:pt idx="2960">
                  <c:v>3232.97</c:v>
                </c:pt>
                <c:pt idx="2961">
                  <c:v>3175.86</c:v>
                </c:pt>
                <c:pt idx="2962">
                  <c:v>3131.78</c:v>
                </c:pt>
                <c:pt idx="2963">
                  <c:v>3184.44</c:v>
                </c:pt>
                <c:pt idx="2964">
                  <c:v>3262.33</c:v>
                </c:pt>
                <c:pt idx="2965">
                  <c:v>3246.15</c:v>
                </c:pt>
                <c:pt idx="2966">
                  <c:v>3269.16</c:v>
                </c:pt>
                <c:pt idx="2967">
                  <c:v>3308.02</c:v>
                </c:pt>
                <c:pt idx="2968">
                  <c:v>3375.74</c:v>
                </c:pt>
                <c:pt idx="2969">
                  <c:v>3401.8</c:v>
                </c:pt>
                <c:pt idx="2970">
                  <c:v>3437.78</c:v>
                </c:pt>
                <c:pt idx="2971">
                  <c:v>3400.89</c:v>
                </c:pt>
                <c:pt idx="2972">
                  <c:v>3381.96</c:v>
                </c:pt>
                <c:pt idx="2973">
                  <c:v>3362.88</c:v>
                </c:pt>
                <c:pt idx="2974">
                  <c:v>3407.84</c:v>
                </c:pt>
                <c:pt idx="2975">
                  <c:v>3352.52</c:v>
                </c:pt>
                <c:pt idx="2976">
                  <c:v>3348.8</c:v>
                </c:pt>
                <c:pt idx="2977">
                  <c:v>3401.15</c:v>
                </c:pt>
                <c:pt idx="2978">
                  <c:v>3377.05</c:v>
                </c:pt>
                <c:pt idx="2979">
                  <c:v>3382.29</c:v>
                </c:pt>
                <c:pt idx="2980">
                  <c:v>3368.28</c:v>
                </c:pt>
                <c:pt idx="2981">
                  <c:v>3373.07</c:v>
                </c:pt>
                <c:pt idx="2982">
                  <c:v>3357.79</c:v>
                </c:pt>
                <c:pt idx="2983">
                  <c:v>3332.3</c:v>
                </c:pt>
                <c:pt idx="2984">
                  <c:v>3317.64</c:v>
                </c:pt>
                <c:pt idx="2985">
                  <c:v>3313.28</c:v>
                </c:pt>
                <c:pt idx="2986">
                  <c:v>3298.79</c:v>
                </c:pt>
                <c:pt idx="2987">
                  <c:v>3311.03</c:v>
                </c:pt>
                <c:pt idx="2988">
                  <c:v>3333.92</c:v>
                </c:pt>
                <c:pt idx="2989">
                  <c:v>3317.01</c:v>
                </c:pt>
                <c:pt idx="2990">
                  <c:v>3311.73</c:v>
                </c:pt>
                <c:pt idx="2991">
                  <c:v>3427.39</c:v>
                </c:pt>
                <c:pt idx="2992">
                  <c:v>3436.94</c:v>
                </c:pt>
                <c:pt idx="2993">
                  <c:v>3493.92</c:v>
                </c:pt>
                <c:pt idx="2994">
                  <c:v>3515.45</c:v>
                </c:pt>
                <c:pt idx="2995">
                  <c:v>3497.68</c:v>
                </c:pt>
                <c:pt idx="2996">
                  <c:v>3519.87</c:v>
                </c:pt>
                <c:pt idx="2997">
                  <c:v>3557.06</c:v>
                </c:pt>
                <c:pt idx="2998">
                  <c:v>3602.02</c:v>
                </c:pt>
                <c:pt idx="2999">
                  <c:v>3633.93</c:v>
                </c:pt>
                <c:pt idx="3000">
                  <c:v>3597.61</c:v>
                </c:pt>
                <c:pt idx="3001">
                  <c:v>3558.21</c:v>
                </c:pt>
                <c:pt idx="3002">
                  <c:v>3570.46</c:v>
                </c:pt>
                <c:pt idx="3003">
                  <c:v>3604.08</c:v>
                </c:pt>
                <c:pt idx="3004">
                  <c:v>3613.51</c:v>
                </c:pt>
                <c:pt idx="3005">
                  <c:v>3712.74</c:v>
                </c:pt>
                <c:pt idx="3006">
                  <c:v>3705.66</c:v>
                </c:pt>
                <c:pt idx="3007">
                  <c:v>3562.31</c:v>
                </c:pt>
                <c:pt idx="3008">
                  <c:v>3678.75</c:v>
                </c:pt>
                <c:pt idx="3009">
                  <c:v>3642.58</c:v>
                </c:pt>
                <c:pt idx="3010">
                  <c:v>3641.1</c:v>
                </c:pt>
                <c:pt idx="3011">
                  <c:v>3614.44</c:v>
                </c:pt>
                <c:pt idx="3012">
                  <c:v>3690.27</c:v>
                </c:pt>
                <c:pt idx="3013">
                  <c:v>3656.77</c:v>
                </c:pt>
                <c:pt idx="3014">
                  <c:v>3603.97</c:v>
                </c:pt>
                <c:pt idx="3015">
                  <c:v>3535.8</c:v>
                </c:pt>
                <c:pt idx="3016">
                  <c:v>3569.62</c:v>
                </c:pt>
                <c:pt idx="3017">
                  <c:v>3580.83</c:v>
                </c:pt>
                <c:pt idx="3018">
                  <c:v>3617.68</c:v>
                </c:pt>
                <c:pt idx="3019">
                  <c:v>3613.28</c:v>
                </c:pt>
                <c:pt idx="3020">
                  <c:v>3560.32</c:v>
                </c:pt>
                <c:pt idx="3021">
                  <c:v>3581.32</c:v>
                </c:pt>
                <c:pt idx="3022">
                  <c:v>3536.26</c:v>
                </c:pt>
                <c:pt idx="3023">
                  <c:v>3516.11</c:v>
                </c:pt>
                <c:pt idx="3024">
                  <c:v>3466.29</c:v>
                </c:pt>
                <c:pt idx="3025">
                  <c:v>3459.08</c:v>
                </c:pt>
                <c:pt idx="3026">
                  <c:v>3469.35</c:v>
                </c:pt>
                <c:pt idx="3027">
                  <c:v>3500.18</c:v>
                </c:pt>
                <c:pt idx="3028">
                  <c:v>3505.79</c:v>
                </c:pt>
                <c:pt idx="3029">
                  <c:v>3462.99</c:v>
                </c:pt>
                <c:pt idx="3030">
                  <c:v>3512.55</c:v>
                </c:pt>
                <c:pt idx="3031">
                  <c:v>3500.57</c:v>
                </c:pt>
                <c:pt idx="3032">
                  <c:v>3480.17</c:v>
                </c:pt>
                <c:pt idx="3033">
                  <c:v>3463.33</c:v>
                </c:pt>
                <c:pt idx="3034">
                  <c:v>3479.59</c:v>
                </c:pt>
                <c:pt idx="3035">
                  <c:v>3497.67</c:v>
                </c:pt>
                <c:pt idx="3036">
                  <c:v>3510.9</c:v>
                </c:pt>
                <c:pt idx="3037">
                  <c:v>3461.51</c:v>
                </c:pt>
                <c:pt idx="3038">
                  <c:v>3413.72</c:v>
                </c:pt>
                <c:pt idx="3039">
                  <c:v>3421.82</c:v>
                </c:pt>
                <c:pt idx="3040">
                  <c:v>3420.94</c:v>
                </c:pt>
                <c:pt idx="3041">
                  <c:v>3364.4</c:v>
                </c:pt>
                <c:pt idx="3042">
                  <c:v>3390.25</c:v>
                </c:pt>
                <c:pt idx="3043">
                  <c:v>3403.82</c:v>
                </c:pt>
                <c:pt idx="3044">
                  <c:v>3411.92</c:v>
                </c:pt>
                <c:pt idx="3045">
                  <c:v>3359.64</c:v>
                </c:pt>
                <c:pt idx="3046">
                  <c:v>3371.7</c:v>
                </c:pt>
                <c:pt idx="3047">
                  <c:v>3301.21</c:v>
                </c:pt>
                <c:pt idx="3048">
                  <c:v>3338.16</c:v>
                </c:pt>
                <c:pt idx="3049">
                  <c:v>3372.56</c:v>
                </c:pt>
                <c:pt idx="3050">
                  <c:v>3380.61</c:v>
                </c:pt>
                <c:pt idx="3051">
                  <c:v>3384.35</c:v>
                </c:pt>
                <c:pt idx="3052">
                  <c:v>3423.75</c:v>
                </c:pt>
                <c:pt idx="3053">
                  <c:v>3435.06</c:v>
                </c:pt>
                <c:pt idx="3054">
                  <c:v>3462.01</c:v>
                </c:pt>
                <c:pt idx="3055">
                  <c:v>3431.32</c:v>
                </c:pt>
                <c:pt idx="3056">
                  <c:v>3442.49</c:v>
                </c:pt>
                <c:pt idx="3057">
                  <c:v>3420.33</c:v>
                </c:pt>
                <c:pt idx="3058">
                  <c:v>3395.59</c:v>
                </c:pt>
                <c:pt idx="3059">
                  <c:v>3355.61</c:v>
                </c:pt>
                <c:pt idx="3060">
                  <c:v>3333.76</c:v>
                </c:pt>
                <c:pt idx="3061">
                  <c:v>3282.81</c:v>
                </c:pt>
                <c:pt idx="3062">
                  <c:v>3186.53</c:v>
                </c:pt>
                <c:pt idx="3063">
                  <c:v>3175.49</c:v>
                </c:pt>
                <c:pt idx="3064">
                  <c:v>3114.05</c:v>
                </c:pt>
                <c:pt idx="3065">
                  <c:v>3255.62</c:v>
                </c:pt>
                <c:pt idx="3066">
                  <c:v>3243.41</c:v>
                </c:pt>
                <c:pt idx="3067">
                  <c:v>3146.83</c:v>
                </c:pt>
                <c:pt idx="3068">
                  <c:v>3160.24</c:v>
                </c:pt>
                <c:pt idx="3069">
                  <c:v>3135.89</c:v>
                </c:pt>
                <c:pt idx="3070">
                  <c:v>3125.73</c:v>
                </c:pt>
                <c:pt idx="3071">
                  <c:v>3161.09</c:v>
                </c:pt>
                <c:pt idx="3072">
                  <c:v>3191.6</c:v>
                </c:pt>
                <c:pt idx="3073">
                  <c:v>3255.52</c:v>
                </c:pt>
                <c:pt idx="3074">
                  <c:v>3259.31</c:v>
                </c:pt>
                <c:pt idx="3075">
                  <c:v>3217.76</c:v>
                </c:pt>
                <c:pt idx="3076">
                  <c:v>3279.49</c:v>
                </c:pt>
                <c:pt idx="3077">
                  <c:v>3362.42</c:v>
                </c:pt>
                <c:pt idx="3078">
                  <c:v>3344.41</c:v>
                </c:pt>
                <c:pt idx="3079">
                  <c:v>3311.16</c:v>
                </c:pt>
                <c:pt idx="3080">
                  <c:v>3312.07</c:v>
                </c:pt>
                <c:pt idx="3081">
                  <c:v>3323.5</c:v>
                </c:pt>
                <c:pt idx="3082">
                  <c:v>3284.54</c:v>
                </c:pt>
                <c:pt idx="3083">
                  <c:v>3242.26</c:v>
                </c:pt>
                <c:pt idx="3084">
                  <c:v>3264.02</c:v>
                </c:pt>
                <c:pt idx="3085">
                  <c:v>3242.75</c:v>
                </c:pt>
                <c:pt idx="3086">
                  <c:v>3231.62</c:v>
                </c:pt>
                <c:pt idx="3087">
                  <c:v>3214.34</c:v>
                </c:pt>
                <c:pt idx="3088">
                  <c:v>3180.89</c:v>
                </c:pt>
                <c:pt idx="3089">
                  <c:v>3217.15</c:v>
                </c:pt>
                <c:pt idx="3090">
                  <c:v>3244.7</c:v>
                </c:pt>
                <c:pt idx="3091">
                  <c:v>3288.71</c:v>
                </c:pt>
                <c:pt idx="3092">
                  <c:v>3285.04</c:v>
                </c:pt>
                <c:pt idx="3093">
                  <c:v>3310.19</c:v>
                </c:pt>
                <c:pt idx="3094">
                  <c:v>3316.77</c:v>
                </c:pt>
                <c:pt idx="3095">
                  <c:v>3330.61</c:v>
                </c:pt>
                <c:pt idx="3096">
                  <c:v>3357.66</c:v>
                </c:pt>
                <c:pt idx="3097">
                  <c:v>3358.58</c:v>
                </c:pt>
                <c:pt idx="3098">
                  <c:v>3332.36</c:v>
                </c:pt>
                <c:pt idx="3099">
                  <c:v>3290.56</c:v>
                </c:pt>
                <c:pt idx="3100">
                  <c:v>3305.83</c:v>
                </c:pt>
                <c:pt idx="3101">
                  <c:v>3278.71</c:v>
                </c:pt>
                <c:pt idx="3102">
                  <c:v>3229.18</c:v>
                </c:pt>
                <c:pt idx="3103">
                  <c:v>3216.07</c:v>
                </c:pt>
                <c:pt idx="3104">
                  <c:v>3245.74</c:v>
                </c:pt>
                <c:pt idx="3105">
                  <c:v>3230.27</c:v>
                </c:pt>
                <c:pt idx="3106">
                  <c:v>3153.34</c:v>
                </c:pt>
                <c:pt idx="3107">
                  <c:v>3176.93</c:v>
                </c:pt>
                <c:pt idx="3108">
                  <c:v>3107.48</c:v>
                </c:pt>
                <c:pt idx="3109">
                  <c:v>3094.96</c:v>
                </c:pt>
                <c:pt idx="3110">
                  <c:v>3024.35</c:v>
                </c:pt>
                <c:pt idx="3111">
                  <c:v>3030.06</c:v>
                </c:pt>
                <c:pt idx="3112">
                  <c:v>2990.91</c:v>
                </c:pt>
                <c:pt idx="3113">
                  <c:v>2987.65</c:v>
                </c:pt>
                <c:pt idx="3114">
                  <c:v>2975.81</c:v>
                </c:pt>
                <c:pt idx="3115">
                  <c:v>2985.01</c:v>
                </c:pt>
                <c:pt idx="3116">
                  <c:v>3011.35</c:v>
                </c:pt>
                <c:pt idx="3117">
                  <c:v>3023.26</c:v>
                </c:pt>
                <c:pt idx="3118">
                  <c:v>3009.48</c:v>
                </c:pt>
                <c:pt idx="3119">
                  <c:v>2950.09</c:v>
                </c:pt>
                <c:pt idx="3120">
                  <c:v>2976.34</c:v>
                </c:pt>
                <c:pt idx="3121">
                  <c:v>3007.85</c:v>
                </c:pt>
                <c:pt idx="3122">
                  <c:v>3036.4</c:v>
                </c:pt>
                <c:pt idx="3123">
                  <c:v>3020.7</c:v>
                </c:pt>
                <c:pt idx="3124">
                  <c:v>3065.9</c:v>
                </c:pt>
                <c:pt idx="3125">
                  <c:v>3064.04</c:v>
                </c:pt>
                <c:pt idx="3126">
                  <c:v>3089.58</c:v>
                </c:pt>
                <c:pt idx="3127">
                  <c:v>3084.38</c:v>
                </c:pt>
                <c:pt idx="3128">
                  <c:v>3080.7</c:v>
                </c:pt>
                <c:pt idx="3129">
                  <c:v>3119.18</c:v>
                </c:pt>
                <c:pt idx="3130">
                  <c:v>3123.6</c:v>
                </c:pt>
                <c:pt idx="3131">
                  <c:v>3097.85</c:v>
                </c:pt>
                <c:pt idx="3132">
                  <c:v>3099.38</c:v>
                </c:pt>
                <c:pt idx="3133">
                  <c:v>3114.16</c:v>
                </c:pt>
                <c:pt idx="3134">
                  <c:v>3181.23</c:v>
                </c:pt>
                <c:pt idx="3135">
                  <c:v>3187.26</c:v>
                </c:pt>
                <c:pt idx="3136">
                  <c:v>3159.77</c:v>
                </c:pt>
                <c:pt idx="3137">
                  <c:v>3173.35</c:v>
                </c:pt>
                <c:pt idx="3138">
                  <c:v>3181.47</c:v>
                </c:pt>
                <c:pt idx="3139">
                  <c:v>3141.11</c:v>
                </c:pt>
                <c:pt idx="3140">
                  <c:v>3089.47</c:v>
                </c:pt>
                <c:pt idx="3141">
                  <c:v>3125.66</c:v>
                </c:pt>
                <c:pt idx="3142">
                  <c:v>3131.34</c:v>
                </c:pt>
                <c:pt idx="3143">
                  <c:v>3098.94</c:v>
                </c:pt>
                <c:pt idx="3144">
                  <c:v>3076.01</c:v>
                </c:pt>
                <c:pt idx="3145">
                  <c:v>3103.9</c:v>
                </c:pt>
                <c:pt idx="3146">
                  <c:v>3069.78</c:v>
                </c:pt>
                <c:pt idx="3147">
                  <c:v>3040.3</c:v>
                </c:pt>
                <c:pt idx="3148">
                  <c:v>3024.35</c:v>
                </c:pt>
                <c:pt idx="3149">
                  <c:v>3021.28</c:v>
                </c:pt>
                <c:pt idx="3150">
                  <c:v>3022.25</c:v>
                </c:pt>
                <c:pt idx="3151">
                  <c:v>3021.08</c:v>
                </c:pt>
                <c:pt idx="3152">
                  <c:v>3014.69</c:v>
                </c:pt>
                <c:pt idx="3153">
                  <c:v>3037.26</c:v>
                </c:pt>
                <c:pt idx="3154">
                  <c:v>2991.36</c:v>
                </c:pt>
                <c:pt idx="3155">
                  <c:v>2959.66</c:v>
                </c:pt>
                <c:pt idx="3156">
                  <c:v>2938.06</c:v>
                </c:pt>
                <c:pt idx="3157">
                  <c:v>2930.51</c:v>
                </c:pt>
                <c:pt idx="3158">
                  <c:v>2952.78</c:v>
                </c:pt>
                <c:pt idx="3159">
                  <c:v>2973.35</c:v>
                </c:pt>
                <c:pt idx="3160">
                  <c:v>2956.89</c:v>
                </c:pt>
                <c:pt idx="3161">
                  <c:v>2969.49</c:v>
                </c:pt>
                <c:pt idx="3162">
                  <c:v>2995.77</c:v>
                </c:pt>
                <c:pt idx="3163">
                  <c:v>3003.39</c:v>
                </c:pt>
                <c:pt idx="3164">
                  <c:v>2994.99</c:v>
                </c:pt>
                <c:pt idx="3165">
                  <c:v>3006.14</c:v>
                </c:pt>
                <c:pt idx="3166">
                  <c:v>3009.76</c:v>
                </c:pt>
                <c:pt idx="3167">
                  <c:v>2998.01</c:v>
                </c:pt>
                <c:pt idx="3168">
                  <c:v>2965.97</c:v>
                </c:pt>
                <c:pt idx="3169">
                  <c:v>2948.96</c:v>
                </c:pt>
                <c:pt idx="3170">
                  <c:v>2908.05</c:v>
                </c:pt>
                <c:pt idx="3171">
                  <c:v>2875.53</c:v>
                </c:pt>
                <c:pt idx="3172">
                  <c:v>2834.41</c:v>
                </c:pt>
                <c:pt idx="3173">
                  <c:v>2885.23</c:v>
                </c:pt>
                <c:pt idx="3174">
                  <c:v>2888.59</c:v>
                </c:pt>
                <c:pt idx="3175">
                  <c:v>2949.32</c:v>
                </c:pt>
                <c:pt idx="3176">
                  <c:v>2950.58</c:v>
                </c:pt>
                <c:pt idx="3177">
                  <c:v>2987.58</c:v>
                </c:pt>
                <c:pt idx="3178">
                  <c:v>2982.39</c:v>
                </c:pt>
                <c:pt idx="3179">
                  <c:v>2975.26</c:v>
                </c:pt>
                <c:pt idx="3180">
                  <c:v>2956.84</c:v>
                </c:pt>
                <c:pt idx="3181">
                  <c:v>2948.04</c:v>
                </c:pt>
                <c:pt idx="3182">
                  <c:v>2961.24</c:v>
                </c:pt>
                <c:pt idx="3183">
                  <c:v>2960.66</c:v>
                </c:pt>
                <c:pt idx="3184">
                  <c:v>2986.56</c:v>
                </c:pt>
                <c:pt idx="3185">
                  <c:v>3033.91</c:v>
                </c:pt>
                <c:pt idx="3186">
                  <c:v>3057.16</c:v>
                </c:pt>
                <c:pt idx="3187">
                  <c:v>3075.48</c:v>
                </c:pt>
                <c:pt idx="3188">
                  <c:v>3101.36</c:v>
                </c:pt>
                <c:pt idx="3189">
                  <c:v>3141.61</c:v>
                </c:pt>
                <c:pt idx="3190">
                  <c:v>3175.56</c:v>
                </c:pt>
                <c:pt idx="3191">
                  <c:v>3187.76</c:v>
                </c:pt>
                <c:pt idx="3192">
                  <c:v>3174.11</c:v>
                </c:pt>
                <c:pt idx="3193">
                  <c:v>3220.75</c:v>
                </c:pt>
                <c:pt idx="3194">
                  <c:v>3228.82</c:v>
                </c:pt>
                <c:pt idx="3195">
                  <c:v>3270.36</c:v>
                </c:pt>
                <c:pt idx="3196">
                  <c:v>3230.14</c:v>
                </c:pt>
                <c:pt idx="3197">
                  <c:v>3207.36</c:v>
                </c:pt>
                <c:pt idx="3198">
                  <c:v>3229.73</c:v>
                </c:pt>
                <c:pt idx="3199">
                  <c:v>3306.29</c:v>
                </c:pt>
                <c:pt idx="3200">
                  <c:v>3269.31</c:v>
                </c:pt>
                <c:pt idx="3201">
                  <c:v>3289.68</c:v>
                </c:pt>
                <c:pt idx="3202">
                  <c:v>3303.27</c:v>
                </c:pt>
                <c:pt idx="3203">
                  <c:v>3324.48</c:v>
                </c:pt>
                <c:pt idx="3204">
                  <c:v>3342.97</c:v>
                </c:pt>
                <c:pt idx="3205">
                  <c:v>3328.39</c:v>
                </c:pt>
                <c:pt idx="3206">
                  <c:v>3311.06</c:v>
                </c:pt>
                <c:pt idx="3207">
                  <c:v>3333.31</c:v>
                </c:pt>
                <c:pt idx="3208">
                  <c:v>3333.86</c:v>
                </c:pt>
                <c:pt idx="3209">
                  <c:v>3337.22</c:v>
                </c:pt>
                <c:pt idx="3210">
                  <c:v>3329.61</c:v>
                </c:pt>
                <c:pt idx="3211">
                  <c:v>3352.77</c:v>
                </c:pt>
                <c:pt idx="3212">
                  <c:v>3382.64</c:v>
                </c:pt>
                <c:pt idx="3213">
                  <c:v>3398</c:v>
                </c:pt>
                <c:pt idx="3214">
                  <c:v>3374.97</c:v>
                </c:pt>
                <c:pt idx="3215">
                  <c:v>3377.28</c:v>
                </c:pt>
                <c:pt idx="3216">
                  <c:v>3390.12</c:v>
                </c:pt>
                <c:pt idx="3217">
                  <c:v>3365.06</c:v>
                </c:pt>
                <c:pt idx="3218">
                  <c:v>3357.54</c:v>
                </c:pt>
                <c:pt idx="3219">
                  <c:v>3334.89</c:v>
                </c:pt>
                <c:pt idx="3220">
                  <c:v>3330.5</c:v>
                </c:pt>
                <c:pt idx="3221">
                  <c:v>3357.87</c:v>
                </c:pt>
                <c:pt idx="3222">
                  <c:v>3384.2</c:v>
                </c:pt>
                <c:pt idx="3223">
                  <c:v>3358.99</c:v>
                </c:pt>
                <c:pt idx="3224">
                  <c:v>3327.16</c:v>
                </c:pt>
                <c:pt idx="3225">
                  <c:v>3335.35</c:v>
                </c:pt>
                <c:pt idx="3226">
                  <c:v>3357.69</c:v>
                </c:pt>
                <c:pt idx="3227">
                  <c:v>3373.52</c:v>
                </c:pt>
                <c:pt idx="3228">
                  <c:v>3370.39</c:v>
                </c:pt>
                <c:pt idx="3229">
                  <c:v>3341.89</c:v>
                </c:pt>
                <c:pt idx="3230">
                  <c:v>3354.14</c:v>
                </c:pt>
                <c:pt idx="3231">
                  <c:v>3357.04</c:v>
                </c:pt>
                <c:pt idx="3232">
                  <c:v>3328.18</c:v>
                </c:pt>
                <c:pt idx="3233">
                  <c:v>3287.86</c:v>
                </c:pt>
                <c:pt idx="3234">
                  <c:v>3247.71</c:v>
                </c:pt>
                <c:pt idx="3235">
                  <c:v>3267.84</c:v>
                </c:pt>
                <c:pt idx="3236">
                  <c:v>3238.02</c:v>
                </c:pt>
                <c:pt idx="3237">
                  <c:v>3219.88</c:v>
                </c:pt>
                <c:pt idx="3238">
                  <c:v>3250.38</c:v>
                </c:pt>
                <c:pt idx="3239">
                  <c:v>3279.83</c:v>
                </c:pt>
                <c:pt idx="3240">
                  <c:v>3278.13</c:v>
                </c:pt>
                <c:pt idx="3241">
                  <c:v>3256.08</c:v>
                </c:pt>
                <c:pt idx="3242">
                  <c:v>3305.44</c:v>
                </c:pt>
                <c:pt idx="3243">
                  <c:v>3279.77</c:v>
                </c:pt>
                <c:pt idx="3244">
                  <c:v>3256.86</c:v>
                </c:pt>
                <c:pt idx="3245">
                  <c:v>3261.47</c:v>
                </c:pt>
                <c:pt idx="3246">
                  <c:v>3247.51</c:v>
                </c:pt>
                <c:pt idx="3247">
                  <c:v>3223.41</c:v>
                </c:pt>
                <c:pt idx="3248">
                  <c:v>3282.45</c:v>
                </c:pt>
                <c:pt idx="3249">
                  <c:v>3289.09</c:v>
                </c:pt>
                <c:pt idx="3250">
                  <c:v>3302.04</c:v>
                </c:pt>
                <c:pt idx="3251">
                  <c:v>3303.22</c:v>
                </c:pt>
                <c:pt idx="3252">
                  <c:v>3307.2</c:v>
                </c:pt>
                <c:pt idx="3253">
                  <c:v>3322.17</c:v>
                </c:pt>
                <c:pt idx="3254">
                  <c:v>3281.92</c:v>
                </c:pt>
                <c:pt idx="3255">
                  <c:v>3260.48</c:v>
                </c:pt>
                <c:pt idx="3256">
                  <c:v>3277.34</c:v>
                </c:pt>
                <c:pt idx="3257">
                  <c:v>3283.66</c:v>
                </c:pt>
                <c:pt idx="3258">
                  <c:v>3277.27</c:v>
                </c:pt>
                <c:pt idx="3259">
                  <c:v>3244.8</c:v>
                </c:pt>
                <c:pt idx="3260">
                  <c:v>3226.1</c:v>
                </c:pt>
                <c:pt idx="3261">
                  <c:v>3190.35</c:v>
                </c:pt>
                <c:pt idx="3262">
                  <c:v>3153.06</c:v>
                </c:pt>
                <c:pt idx="3263">
                  <c:v>3125.88</c:v>
                </c:pt>
                <c:pt idx="3264">
                  <c:v>3154.91</c:v>
                </c:pt>
                <c:pt idx="3265">
                  <c:v>3110.08</c:v>
                </c:pt>
                <c:pt idx="3266">
                  <c:v>3108.24</c:v>
                </c:pt>
                <c:pt idx="3267">
                  <c:v>3084.91</c:v>
                </c:pt>
                <c:pt idx="3268">
                  <c:v>3121.18</c:v>
                </c:pt>
                <c:pt idx="3269">
                  <c:v>3192.93</c:v>
                </c:pt>
                <c:pt idx="3270">
                  <c:v>3200.15</c:v>
                </c:pt>
                <c:pt idx="3271">
                  <c:v>3218.73</c:v>
                </c:pt>
                <c:pt idx="3272">
                  <c:v>3140.36</c:v>
                </c:pt>
                <c:pt idx="3273">
                  <c:v>3140.42</c:v>
                </c:pt>
                <c:pt idx="3274">
                  <c:v>3143.58</c:v>
                </c:pt>
                <c:pt idx="3275">
                  <c:v>3116.79</c:v>
                </c:pt>
                <c:pt idx="3276">
                  <c:v>3115.44</c:v>
                </c:pt>
                <c:pt idx="3277">
                  <c:v>3048.72</c:v>
                </c:pt>
                <c:pt idx="3278">
                  <c:v>3080.95</c:v>
                </c:pt>
                <c:pt idx="3279">
                  <c:v>3116.99</c:v>
                </c:pt>
                <c:pt idx="3280">
                  <c:v>3151.16</c:v>
                </c:pt>
                <c:pt idx="3281">
                  <c:v>3167.7</c:v>
                </c:pt>
                <c:pt idx="3282">
                  <c:v>3215.24</c:v>
                </c:pt>
                <c:pt idx="3283">
                  <c:v>3174.86</c:v>
                </c:pt>
                <c:pt idx="3284">
                  <c:v>3141.25</c:v>
                </c:pt>
                <c:pt idx="3285">
                  <c:v>3035.33</c:v>
                </c:pt>
                <c:pt idx="3286">
                  <c:v>2997.87</c:v>
                </c:pt>
                <c:pt idx="3287">
                  <c:v>2997.38</c:v>
                </c:pt>
                <c:pt idx="3288">
                  <c:v>3032.32</c:v>
                </c:pt>
                <c:pt idx="3289">
                  <c:v>2984.5</c:v>
                </c:pt>
                <c:pt idx="3290">
                  <c:v>2996.97</c:v>
                </c:pt>
                <c:pt idx="3291">
                  <c:v>2985.54</c:v>
                </c:pt>
                <c:pt idx="3292">
                  <c:v>2947.33</c:v>
                </c:pt>
                <c:pt idx="3293">
                  <c:v>2937.23</c:v>
                </c:pt>
                <c:pt idx="3294">
                  <c:v>2924.03</c:v>
                </c:pt>
                <c:pt idx="3295">
                  <c:v>2936.71</c:v>
                </c:pt>
                <c:pt idx="3296">
                  <c:v>2950.14</c:v>
                </c:pt>
                <c:pt idx="3297">
                  <c:v>2959.79</c:v>
                </c:pt>
                <c:pt idx="3298">
                  <c:v>2966.63</c:v>
                </c:pt>
                <c:pt idx="3299">
                  <c:v>2975.47</c:v>
                </c:pt>
                <c:pt idx="3300">
                  <c:v>2993</c:v>
                </c:pt>
                <c:pt idx="3301">
                  <c:v>2980.74</c:v>
                </c:pt>
                <c:pt idx="3302">
                  <c:v>2961.6</c:v>
                </c:pt>
                <c:pt idx="3303">
                  <c:v>2950</c:v>
                </c:pt>
                <c:pt idx="3304">
                  <c:v>2942.78</c:v>
                </c:pt>
                <c:pt idx="3305">
                  <c:v>2960.62</c:v>
                </c:pt>
                <c:pt idx="3306">
                  <c:v>2993.94</c:v>
                </c:pt>
                <c:pt idx="3307">
                  <c:v>3012.97</c:v>
                </c:pt>
                <c:pt idx="3308">
                  <c:v>3056.58</c:v>
                </c:pt>
                <c:pt idx="3309">
                  <c:v>3043.89</c:v>
                </c:pt>
                <c:pt idx="3310">
                  <c:v>3062.92</c:v>
                </c:pt>
                <c:pt idx="3311">
                  <c:v>3057.09</c:v>
                </c:pt>
                <c:pt idx="3312">
                  <c:v>3040.79</c:v>
                </c:pt>
                <c:pt idx="3313">
                  <c:v>3049.84</c:v>
                </c:pt>
                <c:pt idx="3314">
                  <c:v>3096.69</c:v>
                </c:pt>
                <c:pt idx="3315">
                  <c:v>3081.94</c:v>
                </c:pt>
                <c:pt idx="3316">
                  <c:v>3130.46</c:v>
                </c:pt>
                <c:pt idx="3317">
                  <c:v>3164.25</c:v>
                </c:pt>
                <c:pt idx="3318">
                  <c:v>3180.75</c:v>
                </c:pt>
                <c:pt idx="3319">
                  <c:v>3206.38</c:v>
                </c:pt>
                <c:pt idx="3320">
                  <c:v>3181.97</c:v>
                </c:pt>
                <c:pt idx="3321">
                  <c:v>3216.49</c:v>
                </c:pt>
                <c:pt idx="3322">
                  <c:v>3262.2</c:v>
                </c:pt>
                <c:pt idx="3323">
                  <c:v>3303.24</c:v>
                </c:pt>
                <c:pt idx="3324">
                  <c:v>3337.31</c:v>
                </c:pt>
                <c:pt idx="3325">
                  <c:v>3289.55</c:v>
                </c:pt>
                <c:pt idx="3326">
                  <c:v>3314.6</c:v>
                </c:pt>
                <c:pt idx="3327">
                  <c:v>3337.3</c:v>
                </c:pt>
                <c:pt idx="3328">
                  <c:v>3354.14</c:v>
                </c:pt>
                <c:pt idx="3329">
                  <c:v>3336.64</c:v>
                </c:pt>
                <c:pt idx="3330">
                  <c:v>3431.03</c:v>
                </c:pt>
                <c:pt idx="3331">
                  <c:v>3430.96</c:v>
                </c:pt>
                <c:pt idx="3332">
                  <c:v>3454.6</c:v>
                </c:pt>
                <c:pt idx="3333">
                  <c:v>3499.5</c:v>
                </c:pt>
                <c:pt idx="3334">
                  <c:v>3461.38</c:v>
                </c:pt>
                <c:pt idx="3335">
                  <c:v>3447.45</c:v>
                </c:pt>
                <c:pt idx="3336">
                  <c:v>3517.27</c:v>
                </c:pt>
                <c:pt idx="3337">
                  <c:v>3552.4</c:v>
                </c:pt>
                <c:pt idx="3338">
                  <c:v>3583.06</c:v>
                </c:pt>
                <c:pt idx="3339">
                  <c:v>3607.13</c:v>
                </c:pt>
                <c:pt idx="3340">
                  <c:v>3604.43</c:v>
                </c:pt>
                <c:pt idx="3341">
                  <c:v>3601.39</c:v>
                </c:pt>
                <c:pt idx="3342">
                  <c:v>3639.89</c:v>
                </c:pt>
                <c:pt idx="3343">
                  <c:v>3622.34</c:v>
                </c:pt>
                <c:pt idx="3344">
                  <c:v>3612.53</c:v>
                </c:pt>
                <c:pt idx="3345">
                  <c:v>3629.68</c:v>
                </c:pt>
                <c:pt idx="3346">
                  <c:v>3620.79</c:v>
                </c:pt>
                <c:pt idx="3347">
                  <c:v>3679.63</c:v>
                </c:pt>
                <c:pt idx="3348">
                  <c:v>3676.26</c:v>
                </c:pt>
                <c:pt idx="3349">
                  <c:v>3720.75</c:v>
                </c:pt>
                <c:pt idx="3350">
                  <c:v>3686.34</c:v>
                </c:pt>
                <c:pt idx="3351">
                  <c:v>3721.65</c:v>
                </c:pt>
                <c:pt idx="3352">
                  <c:v>3668.91</c:v>
                </c:pt>
                <c:pt idx="3353">
                  <c:v>3647.58</c:v>
                </c:pt>
                <c:pt idx="3354">
                  <c:v>3569.58</c:v>
                </c:pt>
                <c:pt idx="3355">
                  <c:v>3554.13</c:v>
                </c:pt>
                <c:pt idx="3356">
                  <c:v>3577.89</c:v>
                </c:pt>
                <c:pt idx="3357">
                  <c:v>3668.07</c:v>
                </c:pt>
                <c:pt idx="3358">
                  <c:v>3726.46</c:v>
                </c:pt>
                <c:pt idx="3359">
                  <c:v>3739.76</c:v>
                </c:pt>
                <c:pt idx="3360">
                  <c:v>3764.44</c:v>
                </c:pt>
                <c:pt idx="3361">
                  <c:v>3780.42</c:v>
                </c:pt>
                <c:pt idx="3362">
                  <c:v>3792.61</c:v>
                </c:pt>
                <c:pt idx="3363">
                  <c:v>3815.31</c:v>
                </c:pt>
                <c:pt idx="3364">
                  <c:v>3832.5</c:v>
                </c:pt>
                <c:pt idx="3365">
                  <c:v>3765.82</c:v>
                </c:pt>
                <c:pt idx="3366">
                  <c:v>3741.66</c:v>
                </c:pt>
                <c:pt idx="3367">
                  <c:v>3806.83</c:v>
                </c:pt>
                <c:pt idx="3368">
                  <c:v>3883.76</c:v>
                </c:pt>
                <c:pt idx="3369">
                  <c:v>3893.41</c:v>
                </c:pt>
                <c:pt idx="3370">
                  <c:v>3889.41</c:v>
                </c:pt>
                <c:pt idx="3371">
                  <c:v>3926.07</c:v>
                </c:pt>
                <c:pt idx="3372">
                  <c:v>3921.2</c:v>
                </c:pt>
                <c:pt idx="3373">
                  <c:v>3977.73</c:v>
                </c:pt>
                <c:pt idx="3374">
                  <c:v>4006.91</c:v>
                </c:pt>
                <c:pt idx="3375">
                  <c:v>4056.6</c:v>
                </c:pt>
                <c:pt idx="3376">
                  <c:v>4095.39</c:v>
                </c:pt>
                <c:pt idx="3377">
                  <c:v>4125.12</c:v>
                </c:pt>
                <c:pt idx="3378">
                  <c:v>4004.63</c:v>
                </c:pt>
                <c:pt idx="3379">
                  <c:v>4152.29</c:v>
                </c:pt>
                <c:pt idx="3380">
                  <c:v>4205.5600000000004</c:v>
                </c:pt>
                <c:pt idx="3381">
                  <c:v>4212.29</c:v>
                </c:pt>
                <c:pt idx="3382">
                  <c:v>4244.7299999999996</c:v>
                </c:pt>
                <c:pt idx="3383">
                  <c:v>4324.76</c:v>
                </c:pt>
                <c:pt idx="3384">
                  <c:v>4339.2</c:v>
                </c:pt>
                <c:pt idx="3385">
                  <c:v>4257.9399999999996</c:v>
                </c:pt>
                <c:pt idx="3386">
                  <c:v>4310.51</c:v>
                </c:pt>
                <c:pt idx="3387">
                  <c:v>4369.17</c:v>
                </c:pt>
                <c:pt idx="3388">
                  <c:v>4434.25</c:v>
                </c:pt>
                <c:pt idx="3389">
                  <c:v>4425.2</c:v>
                </c:pt>
                <c:pt idx="3390">
                  <c:v>4434.26</c:v>
                </c:pt>
                <c:pt idx="3391">
                  <c:v>4393.13</c:v>
                </c:pt>
                <c:pt idx="3392">
                  <c:v>4305.91</c:v>
                </c:pt>
                <c:pt idx="3393">
                  <c:v>4193.83</c:v>
                </c:pt>
                <c:pt idx="3394">
                  <c:v>4274.75</c:v>
                </c:pt>
                <c:pt idx="3395">
                  <c:v>4235.3500000000004</c:v>
                </c:pt>
                <c:pt idx="3396">
                  <c:v>4134.1499999999996</c:v>
                </c:pt>
                <c:pt idx="3397">
                  <c:v>4217.12</c:v>
                </c:pt>
                <c:pt idx="3398">
                  <c:v>4151.72</c:v>
                </c:pt>
                <c:pt idx="3399">
                  <c:v>4231.6899999999996</c:v>
                </c:pt>
                <c:pt idx="3400">
                  <c:v>4356.3900000000003</c:v>
                </c:pt>
                <c:pt idx="3401">
                  <c:v>4297.1499999999996</c:v>
                </c:pt>
                <c:pt idx="3402">
                  <c:v>4382.57</c:v>
                </c:pt>
                <c:pt idx="3403">
                  <c:v>4402.05</c:v>
                </c:pt>
                <c:pt idx="3404">
                  <c:v>4453.24</c:v>
                </c:pt>
                <c:pt idx="3405">
                  <c:v>4455.08</c:v>
                </c:pt>
                <c:pt idx="3406">
                  <c:v>4552.92</c:v>
                </c:pt>
                <c:pt idx="3407">
                  <c:v>4631.3900000000003</c:v>
                </c:pt>
                <c:pt idx="3408">
                  <c:v>4632.9399999999996</c:v>
                </c:pt>
                <c:pt idx="3409">
                  <c:v>4634.8599999999997</c:v>
                </c:pt>
                <c:pt idx="3410">
                  <c:v>4698.68</c:v>
                </c:pt>
                <c:pt idx="3411">
                  <c:v>4768.8999999999996</c:v>
                </c:pt>
                <c:pt idx="3412">
                  <c:v>4849.2700000000004</c:v>
                </c:pt>
                <c:pt idx="3413">
                  <c:v>4782.03</c:v>
                </c:pt>
                <c:pt idx="3414">
                  <c:v>4855.26</c:v>
                </c:pt>
                <c:pt idx="3415">
                  <c:v>4887.32</c:v>
                </c:pt>
                <c:pt idx="3416">
                  <c:v>4930.53</c:v>
                </c:pt>
                <c:pt idx="3417">
                  <c:v>4851.67</c:v>
                </c:pt>
                <c:pt idx="3418">
                  <c:v>4755.72</c:v>
                </c:pt>
                <c:pt idx="3419">
                  <c:v>4741.2</c:v>
                </c:pt>
                <c:pt idx="3420">
                  <c:v>4648.41</c:v>
                </c:pt>
                <c:pt idx="3421">
                  <c:v>4757.37</c:v>
                </c:pt>
                <c:pt idx="3422">
                  <c:v>4802.28</c:v>
                </c:pt>
                <c:pt idx="3423">
                  <c:v>4698.28</c:v>
                </c:pt>
                <c:pt idx="3424">
                  <c:v>4707.8</c:v>
                </c:pt>
                <c:pt idx="3425">
                  <c:v>4744.1000000000004</c:v>
                </c:pt>
                <c:pt idx="3426">
                  <c:v>4780.5200000000004</c:v>
                </c:pt>
                <c:pt idx="3427">
                  <c:v>4906.87</c:v>
                </c:pt>
                <c:pt idx="3428">
                  <c:v>5063.03</c:v>
                </c:pt>
                <c:pt idx="3429">
                  <c:v>5097.84</c:v>
                </c:pt>
                <c:pt idx="3430">
                  <c:v>5064.91</c:v>
                </c:pt>
                <c:pt idx="3431">
                  <c:v>5047.54</c:v>
                </c:pt>
                <c:pt idx="3432">
                  <c:v>4971.57</c:v>
                </c:pt>
                <c:pt idx="3433">
                  <c:v>4998.57</c:v>
                </c:pt>
                <c:pt idx="3434">
                  <c:v>5030.6400000000003</c:v>
                </c:pt>
                <c:pt idx="3435">
                  <c:v>5005.7700000000004</c:v>
                </c:pt>
                <c:pt idx="3436">
                  <c:v>4949.16</c:v>
                </c:pt>
                <c:pt idx="3437">
                  <c:v>4865.83</c:v>
                </c:pt>
                <c:pt idx="3438">
                  <c:v>4911.76</c:v>
                </c:pt>
                <c:pt idx="3439">
                  <c:v>4940.2299999999996</c:v>
                </c:pt>
                <c:pt idx="3440">
                  <c:v>4891.13</c:v>
                </c:pt>
                <c:pt idx="3441">
                  <c:v>4823.7299999999996</c:v>
                </c:pt>
                <c:pt idx="3442">
                  <c:v>4771.2299999999996</c:v>
                </c:pt>
                <c:pt idx="3443">
                  <c:v>4838.54</c:v>
                </c:pt>
                <c:pt idx="3444">
                  <c:v>4822.1499999999996</c:v>
                </c:pt>
                <c:pt idx="3445">
                  <c:v>4894.59</c:v>
                </c:pt>
                <c:pt idx="3446">
                  <c:v>4989.04</c:v>
                </c:pt>
                <c:pt idx="3447">
                  <c:v>5044.82</c:v>
                </c:pt>
                <c:pt idx="3448">
                  <c:v>5160.8500000000004</c:v>
                </c:pt>
                <c:pt idx="3449">
                  <c:v>5186.08</c:v>
                </c:pt>
                <c:pt idx="3450">
                  <c:v>5221.8999999999996</c:v>
                </c:pt>
                <c:pt idx="3451">
                  <c:v>5225.8999999999996</c:v>
                </c:pt>
                <c:pt idx="3452">
                  <c:v>5131.72</c:v>
                </c:pt>
                <c:pt idx="3453">
                  <c:v>5131.54</c:v>
                </c:pt>
                <c:pt idx="3454">
                  <c:v>5229.34</c:v>
                </c:pt>
                <c:pt idx="3455">
                  <c:v>5285.54</c:v>
                </c:pt>
                <c:pt idx="3456">
                  <c:v>5299.96</c:v>
                </c:pt>
                <c:pt idx="3457">
                  <c:v>5315.81</c:v>
                </c:pt>
                <c:pt idx="3458">
                  <c:v>5390.88</c:v>
                </c:pt>
                <c:pt idx="3459">
                  <c:v>5437.05</c:v>
                </c:pt>
                <c:pt idx="3460">
                  <c:v>5418.23</c:v>
                </c:pt>
                <c:pt idx="3461">
                  <c:v>5455</c:v>
                </c:pt>
                <c:pt idx="3462">
                  <c:v>5541.35</c:v>
                </c:pt>
                <c:pt idx="3463">
                  <c:v>5577.96</c:v>
                </c:pt>
                <c:pt idx="3464">
                  <c:v>5564.33</c:v>
                </c:pt>
                <c:pt idx="3465">
                  <c:v>5641.92</c:v>
                </c:pt>
                <c:pt idx="3466">
                  <c:v>5699.24</c:v>
                </c:pt>
                <c:pt idx="3467">
                  <c:v>5797.33</c:v>
                </c:pt>
                <c:pt idx="3468">
                  <c:v>5791.85</c:v>
                </c:pt>
                <c:pt idx="3469">
                  <c:v>5838.96</c:v>
                </c:pt>
                <c:pt idx="3470">
                  <c:v>5915.47</c:v>
                </c:pt>
                <c:pt idx="3471">
                  <c:v>6026.59</c:v>
                </c:pt>
                <c:pt idx="3472">
                  <c:v>6039</c:v>
                </c:pt>
                <c:pt idx="3473">
                  <c:v>5943.64</c:v>
                </c:pt>
                <c:pt idx="3474">
                  <c:v>5957.02</c:v>
                </c:pt>
                <c:pt idx="3475">
                  <c:v>6108.54</c:v>
                </c:pt>
                <c:pt idx="3476">
                  <c:v>6119.59</c:v>
                </c:pt>
                <c:pt idx="3477">
                  <c:v>6067.76</c:v>
                </c:pt>
                <c:pt idx="3478">
                  <c:v>6132.97</c:v>
                </c:pt>
                <c:pt idx="3479">
                  <c:v>6194.11</c:v>
                </c:pt>
                <c:pt idx="3480">
                  <c:v>6063.91</c:v>
                </c:pt>
                <c:pt idx="3481">
                  <c:v>5946.19</c:v>
                </c:pt>
                <c:pt idx="3482">
                  <c:v>6064.1</c:v>
                </c:pt>
                <c:pt idx="3483">
                  <c:v>5922.11</c:v>
                </c:pt>
                <c:pt idx="3484">
                  <c:v>5758.19</c:v>
                </c:pt>
                <c:pt idx="3485">
                  <c:v>5593.74</c:v>
                </c:pt>
                <c:pt idx="3486">
                  <c:v>5816.64</c:v>
                </c:pt>
                <c:pt idx="3487">
                  <c:v>5993.06</c:v>
                </c:pt>
                <c:pt idx="3488">
                  <c:v>5876.05</c:v>
                </c:pt>
                <c:pt idx="3489">
                  <c:v>5802.75</c:v>
                </c:pt>
                <c:pt idx="3490">
                  <c:v>5695.67</c:v>
                </c:pt>
                <c:pt idx="3491">
                  <c:v>5620.98</c:v>
                </c:pt>
                <c:pt idx="3492">
                  <c:v>5756.76</c:v>
                </c:pt>
                <c:pt idx="3493">
                  <c:v>5720.63</c:v>
                </c:pt>
                <c:pt idx="3494">
                  <c:v>5786.35</c:v>
                </c:pt>
                <c:pt idx="3495">
                  <c:v>5926.22</c:v>
                </c:pt>
                <c:pt idx="3496">
                  <c:v>5932.52</c:v>
                </c:pt>
                <c:pt idx="3497">
                  <c:v>5949.78</c:v>
                </c:pt>
                <c:pt idx="3498">
                  <c:v>5936.96</c:v>
                </c:pt>
                <c:pt idx="3499">
                  <c:v>6011.66</c:v>
                </c:pt>
                <c:pt idx="3500">
                  <c:v>6012.35</c:v>
                </c:pt>
                <c:pt idx="3501">
                  <c:v>6035.8</c:v>
                </c:pt>
                <c:pt idx="3502">
                  <c:v>6027.02</c:v>
                </c:pt>
                <c:pt idx="3503">
                  <c:v>5855.1</c:v>
                </c:pt>
                <c:pt idx="3504">
                  <c:v>5850.72</c:v>
                </c:pt>
                <c:pt idx="3505">
                  <c:v>5698.04</c:v>
                </c:pt>
                <c:pt idx="3506">
                  <c:v>5734.44</c:v>
                </c:pt>
                <c:pt idx="3507">
                  <c:v>5618.15</c:v>
                </c:pt>
                <c:pt idx="3508">
                  <c:v>5567.12</c:v>
                </c:pt>
                <c:pt idx="3509">
                  <c:v>5667.51</c:v>
                </c:pt>
                <c:pt idx="3510">
                  <c:v>5823.17</c:v>
                </c:pt>
                <c:pt idx="3511">
                  <c:v>5842.2</c:v>
                </c:pt>
                <c:pt idx="3512">
                  <c:v>5815.87</c:v>
                </c:pt>
                <c:pt idx="3513">
                  <c:v>5880.35</c:v>
                </c:pt>
                <c:pt idx="3514">
                  <c:v>5935.19</c:v>
                </c:pt>
                <c:pt idx="3515">
                  <c:v>5850.61</c:v>
                </c:pt>
                <c:pt idx="3516">
                  <c:v>5759.29</c:v>
                </c:pt>
                <c:pt idx="3517">
                  <c:v>5649.86</c:v>
                </c:pt>
                <c:pt idx="3518">
                  <c:v>5700.4</c:v>
                </c:pt>
                <c:pt idx="3519">
                  <c:v>5520.66</c:v>
                </c:pt>
                <c:pt idx="3520">
                  <c:v>5525.09</c:v>
                </c:pt>
                <c:pt idx="3521">
                  <c:v>5535.69</c:v>
                </c:pt>
                <c:pt idx="3522">
                  <c:v>5414.94</c:v>
                </c:pt>
                <c:pt idx="3523">
                  <c:v>5443.44</c:v>
                </c:pt>
                <c:pt idx="3524">
                  <c:v>5365.4</c:v>
                </c:pt>
                <c:pt idx="3525">
                  <c:v>5400.99</c:v>
                </c:pt>
                <c:pt idx="3526">
                  <c:v>5395.28</c:v>
                </c:pt>
                <c:pt idx="3527">
                  <c:v>5414.44</c:v>
                </c:pt>
                <c:pt idx="3528">
                  <c:v>5528.94</c:v>
                </c:pt>
                <c:pt idx="3529">
                  <c:v>5571.37</c:v>
                </c:pt>
                <c:pt idx="3530">
                  <c:v>5520.44</c:v>
                </c:pt>
                <c:pt idx="3531">
                  <c:v>5590.6</c:v>
                </c:pt>
                <c:pt idx="3532">
                  <c:v>5740.85</c:v>
                </c:pt>
                <c:pt idx="3533">
                  <c:v>5788.08</c:v>
                </c:pt>
                <c:pt idx="3534">
                  <c:v>5838.02</c:v>
                </c:pt>
                <c:pt idx="3535">
                  <c:v>5822.42</c:v>
                </c:pt>
                <c:pt idx="3536">
                  <c:v>5815.13</c:v>
                </c:pt>
                <c:pt idx="3537">
                  <c:v>5838.45</c:v>
                </c:pt>
                <c:pt idx="3538">
                  <c:v>5783.79</c:v>
                </c:pt>
                <c:pt idx="3539">
                  <c:v>5904.52</c:v>
                </c:pt>
                <c:pt idx="3540">
                  <c:v>5843.97</c:v>
                </c:pt>
                <c:pt idx="3541">
                  <c:v>5862.82</c:v>
                </c:pt>
                <c:pt idx="3542">
                  <c:v>5861.63</c:v>
                </c:pt>
                <c:pt idx="3543">
                  <c:v>5800.54</c:v>
                </c:pt>
                <c:pt idx="3544">
                  <c:v>5804.81</c:v>
                </c:pt>
                <c:pt idx="3545">
                  <c:v>5876.42</c:v>
                </c:pt>
                <c:pt idx="3546">
                  <c:v>5924.18</c:v>
                </c:pt>
                <c:pt idx="3547">
                  <c:v>5925.58</c:v>
                </c:pt>
                <c:pt idx="3548">
                  <c:v>5712.28</c:v>
                </c:pt>
                <c:pt idx="3549">
                  <c:v>5713.09</c:v>
                </c:pt>
                <c:pt idx="3550">
                  <c:v>5668.43</c:v>
                </c:pt>
                <c:pt idx="3551">
                  <c:v>5655.09</c:v>
                </c:pt>
                <c:pt idx="3552">
                  <c:v>5584.99</c:v>
                </c:pt>
                <c:pt idx="3553">
                  <c:v>5647.15</c:v>
                </c:pt>
                <c:pt idx="3554">
                  <c:v>5686.19</c:v>
                </c:pt>
                <c:pt idx="3555">
                  <c:v>5757.3</c:v>
                </c:pt>
                <c:pt idx="3556">
                  <c:v>5669.58</c:v>
                </c:pt>
                <c:pt idx="3557">
                  <c:v>5555.84</c:v>
                </c:pt>
                <c:pt idx="3558">
                  <c:v>5325.9</c:v>
                </c:pt>
                <c:pt idx="3559">
                  <c:v>5358.35</c:v>
                </c:pt>
                <c:pt idx="3560">
                  <c:v>5399.47</c:v>
                </c:pt>
                <c:pt idx="3561">
                  <c:v>5069.87</c:v>
                </c:pt>
                <c:pt idx="3562">
                  <c:v>4505.16</c:v>
                </c:pt>
                <c:pt idx="3563">
                  <c:v>4877.0200000000004</c:v>
                </c:pt>
                <c:pt idx="3564">
                  <c:v>5006.1000000000004</c:v>
                </c:pt>
                <c:pt idx="3565">
                  <c:v>4932.1099999999997</c:v>
                </c:pt>
                <c:pt idx="3566">
                  <c:v>4961.57</c:v>
                </c:pt>
                <c:pt idx="3567">
                  <c:v>5123.2299999999996</c:v>
                </c:pt>
                <c:pt idx="3568">
                  <c:v>5102.22</c:v>
                </c:pt>
                <c:pt idx="3569">
                  <c:v>5081.95</c:v>
                </c:pt>
                <c:pt idx="3570">
                  <c:v>5058.55</c:v>
                </c:pt>
                <c:pt idx="3571">
                  <c:v>4835.3900000000003</c:v>
                </c:pt>
                <c:pt idx="3572">
                  <c:v>4759.62</c:v>
                </c:pt>
                <c:pt idx="3573">
                  <c:v>4835.12</c:v>
                </c:pt>
                <c:pt idx="3574">
                  <c:v>4923.6899999999996</c:v>
                </c:pt>
                <c:pt idx="3575">
                  <c:v>4817.99</c:v>
                </c:pt>
                <c:pt idx="3576">
                  <c:v>4889</c:v>
                </c:pt>
                <c:pt idx="3577">
                  <c:v>4938.1499999999996</c:v>
                </c:pt>
                <c:pt idx="3578">
                  <c:v>4962.63</c:v>
                </c:pt>
                <c:pt idx="3579">
                  <c:v>4963.75</c:v>
                </c:pt>
                <c:pt idx="3580">
                  <c:v>4944.6400000000003</c:v>
                </c:pt>
                <c:pt idx="3581">
                  <c:v>4832.71</c:v>
                </c:pt>
                <c:pt idx="3582">
                  <c:v>4746.01</c:v>
                </c:pt>
                <c:pt idx="3583">
                  <c:v>4814.8500000000004</c:v>
                </c:pt>
                <c:pt idx="3584">
                  <c:v>4788.8</c:v>
                </c:pt>
                <c:pt idx="3585">
                  <c:v>4839.88</c:v>
                </c:pt>
                <c:pt idx="3586">
                  <c:v>4769.99</c:v>
                </c:pt>
                <c:pt idx="3587">
                  <c:v>4738.62</c:v>
                </c:pt>
                <c:pt idx="3588">
                  <c:v>4735.8599999999997</c:v>
                </c:pt>
                <c:pt idx="3589">
                  <c:v>4644</c:v>
                </c:pt>
                <c:pt idx="3590">
                  <c:v>4708.55</c:v>
                </c:pt>
                <c:pt idx="3591">
                  <c:v>4756.3900000000003</c:v>
                </c:pt>
                <c:pt idx="3592">
                  <c:v>4837.6000000000004</c:v>
                </c:pt>
                <c:pt idx="3593">
                  <c:v>4841.38</c:v>
                </c:pt>
                <c:pt idx="3594">
                  <c:v>4795.46</c:v>
                </c:pt>
                <c:pt idx="3595">
                  <c:v>4874.05</c:v>
                </c:pt>
                <c:pt idx="3596">
                  <c:v>4870.58</c:v>
                </c:pt>
                <c:pt idx="3597">
                  <c:v>4843.7700000000004</c:v>
                </c:pt>
                <c:pt idx="3598">
                  <c:v>4928.59</c:v>
                </c:pt>
                <c:pt idx="3599">
                  <c:v>4955.97</c:v>
                </c:pt>
                <c:pt idx="3600">
                  <c:v>4843.84</c:v>
                </c:pt>
                <c:pt idx="3601">
                  <c:v>4945.4799999999996</c:v>
                </c:pt>
                <c:pt idx="3602">
                  <c:v>4944.54</c:v>
                </c:pt>
                <c:pt idx="3603">
                  <c:v>4898.99</c:v>
                </c:pt>
                <c:pt idx="3604">
                  <c:v>4848.3</c:v>
                </c:pt>
                <c:pt idx="3605">
                  <c:v>4888.1899999999996</c:v>
                </c:pt>
                <c:pt idx="3606">
                  <c:v>4951.17</c:v>
                </c:pt>
                <c:pt idx="3607">
                  <c:v>4975.3999999999996</c:v>
                </c:pt>
                <c:pt idx="3608">
                  <c:v>4957.88</c:v>
                </c:pt>
                <c:pt idx="3609">
                  <c:v>4993.76</c:v>
                </c:pt>
                <c:pt idx="3610">
                  <c:v>5054.29</c:v>
                </c:pt>
                <c:pt idx="3611">
                  <c:v>5073.34</c:v>
                </c:pt>
                <c:pt idx="3612">
                  <c:v>5118.17</c:v>
                </c:pt>
                <c:pt idx="3613">
                  <c:v>5075.88</c:v>
                </c:pt>
                <c:pt idx="3614">
                  <c:v>5070.29</c:v>
                </c:pt>
                <c:pt idx="3615">
                  <c:v>5120.45</c:v>
                </c:pt>
                <c:pt idx="3616">
                  <c:v>5170.32</c:v>
                </c:pt>
                <c:pt idx="3617">
                  <c:v>5202.53</c:v>
                </c:pt>
                <c:pt idx="3618">
                  <c:v>5194.63</c:v>
                </c:pt>
                <c:pt idx="3619">
                  <c:v>5169.07</c:v>
                </c:pt>
                <c:pt idx="3620">
                  <c:v>5252.78</c:v>
                </c:pt>
                <c:pt idx="3621">
                  <c:v>5196.99</c:v>
                </c:pt>
                <c:pt idx="3622">
                  <c:v>5233.21</c:v>
                </c:pt>
                <c:pt idx="3623">
                  <c:v>5252.05</c:v>
                </c:pt>
                <c:pt idx="3624">
                  <c:v>5175.16</c:v>
                </c:pt>
                <c:pt idx="3625">
                  <c:v>5139.7700000000004</c:v>
                </c:pt>
                <c:pt idx="3626">
                  <c:v>5102.92</c:v>
                </c:pt>
                <c:pt idx="3627">
                  <c:v>5102.37</c:v>
                </c:pt>
                <c:pt idx="3628">
                  <c:v>5102.9399999999996</c:v>
                </c:pt>
                <c:pt idx="3629">
                  <c:v>5038.28</c:v>
                </c:pt>
                <c:pt idx="3630">
                  <c:v>5123.6499999999996</c:v>
                </c:pt>
                <c:pt idx="3631">
                  <c:v>5064.66</c:v>
                </c:pt>
                <c:pt idx="3632">
                  <c:v>5033.6899999999996</c:v>
                </c:pt>
                <c:pt idx="3633">
                  <c:v>5067.3900000000003</c:v>
                </c:pt>
                <c:pt idx="3634">
                  <c:v>5088.5600000000004</c:v>
                </c:pt>
                <c:pt idx="3635">
                  <c:v>5135.45</c:v>
                </c:pt>
                <c:pt idx="3636">
                  <c:v>5117.01</c:v>
                </c:pt>
                <c:pt idx="3637">
                  <c:v>5186.45</c:v>
                </c:pt>
                <c:pt idx="3638">
                  <c:v>5192.08</c:v>
                </c:pt>
                <c:pt idx="3639">
                  <c:v>5210.8500000000004</c:v>
                </c:pt>
                <c:pt idx="3640">
                  <c:v>5198.72</c:v>
                </c:pt>
                <c:pt idx="3641">
                  <c:v>5218.46</c:v>
                </c:pt>
                <c:pt idx="3642">
                  <c:v>5246.23</c:v>
                </c:pt>
                <c:pt idx="3643">
                  <c:v>5264.67</c:v>
                </c:pt>
                <c:pt idx="3644">
                  <c:v>5298.16</c:v>
                </c:pt>
                <c:pt idx="3645">
                  <c:v>5298.23</c:v>
                </c:pt>
                <c:pt idx="3646">
                  <c:v>5370.05</c:v>
                </c:pt>
                <c:pt idx="3647">
                  <c:v>5397.46</c:v>
                </c:pt>
                <c:pt idx="3648">
                  <c:v>5428.77</c:v>
                </c:pt>
                <c:pt idx="3649">
                  <c:v>5420.09</c:v>
                </c:pt>
                <c:pt idx="3650">
                  <c:v>5477.68</c:v>
                </c:pt>
                <c:pt idx="3651">
                  <c:v>5561.15</c:v>
                </c:pt>
                <c:pt idx="3652">
                  <c:v>5545.82</c:v>
                </c:pt>
                <c:pt idx="3653">
                  <c:v>5605.93</c:v>
                </c:pt>
                <c:pt idx="3654">
                  <c:v>5616.87</c:v>
                </c:pt>
                <c:pt idx="3655">
                  <c:v>5539.48</c:v>
                </c:pt>
                <c:pt idx="3656">
                  <c:v>5527.75</c:v>
                </c:pt>
                <c:pt idx="3657">
                  <c:v>5511.81</c:v>
                </c:pt>
                <c:pt idx="3658">
                  <c:v>5462.61</c:v>
                </c:pt>
                <c:pt idx="3659">
                  <c:v>5527.56</c:v>
                </c:pt>
                <c:pt idx="3660">
                  <c:v>5583.61</c:v>
                </c:pt>
                <c:pt idx="3661">
                  <c:v>5675.54</c:v>
                </c:pt>
                <c:pt idx="3662">
                  <c:v>5766.3</c:v>
                </c:pt>
                <c:pt idx="3663">
                  <c:v>5758.67</c:v>
                </c:pt>
                <c:pt idx="3664">
                  <c:v>5713.75</c:v>
                </c:pt>
                <c:pt idx="3665">
                  <c:v>5773.66</c:v>
                </c:pt>
                <c:pt idx="3666">
                  <c:v>5776.85</c:v>
                </c:pt>
                <c:pt idx="3667">
                  <c:v>5757.93</c:v>
                </c:pt>
                <c:pt idx="3668">
                  <c:v>5717.54</c:v>
                </c:pt>
                <c:pt idx="3669">
                  <c:v>5676.73</c:v>
                </c:pt>
                <c:pt idx="3670">
                  <c:v>5713.1</c:v>
                </c:pt>
                <c:pt idx="3671">
                  <c:v>5686.73</c:v>
                </c:pt>
                <c:pt idx="3672">
                  <c:v>5679.83</c:v>
                </c:pt>
                <c:pt idx="3673">
                  <c:v>5738.11</c:v>
                </c:pt>
                <c:pt idx="3674">
                  <c:v>5673.02</c:v>
                </c:pt>
                <c:pt idx="3675">
                  <c:v>5641.06</c:v>
                </c:pt>
                <c:pt idx="3676">
                  <c:v>5581.49</c:v>
                </c:pt>
                <c:pt idx="3677">
                  <c:v>5651.09</c:v>
                </c:pt>
                <c:pt idx="3678">
                  <c:v>5662.87</c:v>
                </c:pt>
                <c:pt idx="3679">
                  <c:v>5715.62</c:v>
                </c:pt>
                <c:pt idx="3680">
                  <c:v>5672.27</c:v>
                </c:pt>
                <c:pt idx="3681">
                  <c:v>5704.1</c:v>
                </c:pt>
                <c:pt idx="3682">
                  <c:v>5754.76</c:v>
                </c:pt>
                <c:pt idx="3683">
                  <c:v>5842.54</c:v>
                </c:pt>
                <c:pt idx="3684">
                  <c:v>5832.88</c:v>
                </c:pt>
                <c:pt idx="3685">
                  <c:v>5891.36</c:v>
                </c:pt>
                <c:pt idx="3686">
                  <c:v>5930.47</c:v>
                </c:pt>
                <c:pt idx="3687">
                  <c:v>5929.6</c:v>
                </c:pt>
                <c:pt idx="3688">
                  <c:v>5973.75</c:v>
                </c:pt>
                <c:pt idx="3689">
                  <c:v>5954.31</c:v>
                </c:pt>
                <c:pt idx="3690">
                  <c:v>5964.01</c:v>
                </c:pt>
                <c:pt idx="3691">
                  <c:v>5996.7</c:v>
                </c:pt>
                <c:pt idx="3692">
                  <c:v>6016.58</c:v>
                </c:pt>
                <c:pt idx="3693">
                  <c:v>6025.47</c:v>
                </c:pt>
                <c:pt idx="3694">
                  <c:v>5961.71</c:v>
                </c:pt>
                <c:pt idx="3695">
                  <c:v>5963.8</c:v>
                </c:pt>
                <c:pt idx="3696">
                  <c:v>6009.86</c:v>
                </c:pt>
                <c:pt idx="3697">
                  <c:v>6035.95</c:v>
                </c:pt>
                <c:pt idx="3698">
                  <c:v>6035.03</c:v>
                </c:pt>
                <c:pt idx="3699">
                  <c:v>6157.77</c:v>
                </c:pt>
                <c:pt idx="3700">
                  <c:v>6234.29</c:v>
                </c:pt>
                <c:pt idx="3701">
                  <c:v>6227.83</c:v>
                </c:pt>
                <c:pt idx="3702">
                  <c:v>6328.43</c:v>
                </c:pt>
                <c:pt idx="3703">
                  <c:v>6322.76</c:v>
                </c:pt>
                <c:pt idx="3704">
                  <c:v>6322.5</c:v>
                </c:pt>
                <c:pt idx="3705">
                  <c:v>6316.28</c:v>
                </c:pt>
                <c:pt idx="3706">
                  <c:v>6261.52</c:v>
                </c:pt>
                <c:pt idx="3707">
                  <c:v>6304.27</c:v>
                </c:pt>
                <c:pt idx="3708">
                  <c:v>6233.54</c:v>
                </c:pt>
                <c:pt idx="3709">
                  <c:v>6268.72</c:v>
                </c:pt>
                <c:pt idx="3710">
                  <c:v>6325.53</c:v>
                </c:pt>
                <c:pt idx="3711">
                  <c:v>6402.29</c:v>
                </c:pt>
                <c:pt idx="3712">
                  <c:v>6420.38</c:v>
                </c:pt>
                <c:pt idx="3713">
                  <c:v>6346.48</c:v>
                </c:pt>
                <c:pt idx="3714">
                  <c:v>6403</c:v>
                </c:pt>
                <c:pt idx="3715">
                  <c:v>6451.3</c:v>
                </c:pt>
                <c:pt idx="3716">
                  <c:v>6413.66</c:v>
                </c:pt>
                <c:pt idx="3717">
                  <c:v>6441.85</c:v>
                </c:pt>
                <c:pt idx="3718">
                  <c:v>6498.06</c:v>
                </c:pt>
                <c:pt idx="3719">
                  <c:v>6513.03</c:v>
                </c:pt>
                <c:pt idx="3720">
                  <c:v>6563.48</c:v>
                </c:pt>
                <c:pt idx="3721">
                  <c:v>6567.94</c:v>
                </c:pt>
                <c:pt idx="3722">
                  <c:v>6522.54</c:v>
                </c:pt>
                <c:pt idx="3723">
                  <c:v>6602.69</c:v>
                </c:pt>
                <c:pt idx="3724">
                  <c:v>6679.2</c:v>
                </c:pt>
                <c:pt idx="3725">
                  <c:v>6651.01</c:v>
                </c:pt>
                <c:pt idx="3726">
                  <c:v>6458.84</c:v>
                </c:pt>
                <c:pt idx="3727">
                  <c:v>6367.39</c:v>
                </c:pt>
                <c:pt idx="3728">
                  <c:v>6420.46</c:v>
                </c:pt>
                <c:pt idx="3729">
                  <c:v>6308.54</c:v>
                </c:pt>
                <c:pt idx="3730">
                  <c:v>6222.87</c:v>
                </c:pt>
                <c:pt idx="3731">
                  <c:v>6102.74</c:v>
                </c:pt>
                <c:pt idx="3732">
                  <c:v>6221.06</c:v>
                </c:pt>
                <c:pt idx="3733">
                  <c:v>6173.82</c:v>
                </c:pt>
                <c:pt idx="3734">
                  <c:v>6194.07</c:v>
                </c:pt>
                <c:pt idx="3735">
                  <c:v>6192.35</c:v>
                </c:pt>
                <c:pt idx="3736">
                  <c:v>6173.32</c:v>
                </c:pt>
                <c:pt idx="3737">
                  <c:v>6183.24</c:v>
                </c:pt>
                <c:pt idx="3738">
                  <c:v>6106.43</c:v>
                </c:pt>
                <c:pt idx="3739">
                  <c:v>6162.98</c:v>
                </c:pt>
                <c:pt idx="3740">
                  <c:v>6239.43</c:v>
                </c:pt>
                <c:pt idx="3741">
                  <c:v>6419.09</c:v>
                </c:pt>
                <c:pt idx="3742">
                  <c:v>6555.94</c:v>
                </c:pt>
                <c:pt idx="3743">
                  <c:v>6552.47</c:v>
                </c:pt>
                <c:pt idx="3744">
                  <c:v>6530.06</c:v>
                </c:pt>
                <c:pt idx="3745">
                  <c:v>6619.97</c:v>
                </c:pt>
                <c:pt idx="3746">
                  <c:v>6618.23</c:v>
                </c:pt>
                <c:pt idx="3747">
                  <c:v>6535.17</c:v>
                </c:pt>
                <c:pt idx="3748">
                  <c:v>6544.77</c:v>
                </c:pt>
                <c:pt idx="3749">
                  <c:v>6593.53</c:v>
                </c:pt>
                <c:pt idx="3750">
                  <c:v>6577.83</c:v>
                </c:pt>
                <c:pt idx="3751">
                  <c:v>6633.76</c:v>
                </c:pt>
                <c:pt idx="3752">
                  <c:v>6679.33</c:v>
                </c:pt>
                <c:pt idx="3753">
                  <c:v>6670.06</c:v>
                </c:pt>
                <c:pt idx="3754">
                  <c:v>6607.78</c:v>
                </c:pt>
                <c:pt idx="3755">
                  <c:v>6589.29</c:v>
                </c:pt>
                <c:pt idx="3756">
                  <c:v>6584.32</c:v>
                </c:pt>
                <c:pt idx="3757">
                  <c:v>6534.68</c:v>
                </c:pt>
                <c:pt idx="3758">
                  <c:v>6589.41</c:v>
                </c:pt>
                <c:pt idx="3759">
                  <c:v>6582.5</c:v>
                </c:pt>
                <c:pt idx="3760">
                  <c:v>6574.21</c:v>
                </c:pt>
                <c:pt idx="3761">
                  <c:v>6569.72</c:v>
                </c:pt>
                <c:pt idx="3762">
                  <c:v>6713.86</c:v>
                </c:pt>
                <c:pt idx="3763">
                  <c:v>6651.08</c:v>
                </c:pt>
                <c:pt idx="3764">
                  <c:v>6686.89</c:v>
                </c:pt>
                <c:pt idx="3765">
                  <c:v>6784.72</c:v>
                </c:pt>
                <c:pt idx="3766">
                  <c:v>6849.48</c:v>
                </c:pt>
                <c:pt idx="3767">
                  <c:v>6878.98</c:v>
                </c:pt>
                <c:pt idx="3768">
                  <c:v>6915.09</c:v>
                </c:pt>
                <c:pt idx="3769">
                  <c:v>6892.82</c:v>
                </c:pt>
                <c:pt idx="3770">
                  <c:v>6907.65</c:v>
                </c:pt>
                <c:pt idx="3771">
                  <c:v>6853.73</c:v>
                </c:pt>
                <c:pt idx="3772">
                  <c:v>6810.04</c:v>
                </c:pt>
                <c:pt idx="3773">
                  <c:v>6752.45</c:v>
                </c:pt>
                <c:pt idx="3774">
                  <c:v>6746.88</c:v>
                </c:pt>
                <c:pt idx="3775">
                  <c:v>6669.52</c:v>
                </c:pt>
                <c:pt idx="3776">
                  <c:v>6700.34</c:v>
                </c:pt>
                <c:pt idx="3777">
                  <c:v>6656.69</c:v>
                </c:pt>
                <c:pt idx="3778">
                  <c:v>6535.45</c:v>
                </c:pt>
                <c:pt idx="3779">
                  <c:v>6454.46</c:v>
                </c:pt>
                <c:pt idx="3780">
                  <c:v>6442.87</c:v>
                </c:pt>
                <c:pt idx="3781">
                  <c:v>6510.74</c:v>
                </c:pt>
                <c:pt idx="3782">
                  <c:v>6367.86</c:v>
                </c:pt>
                <c:pt idx="3783">
                  <c:v>6381.4</c:v>
                </c:pt>
                <c:pt idx="3784">
                  <c:v>6492.82</c:v>
                </c:pt>
                <c:pt idx="3785">
                  <c:v>6605.04</c:v>
                </c:pt>
                <c:pt idx="3786">
                  <c:v>6604.42</c:v>
                </c:pt>
                <c:pt idx="3787">
                  <c:v>6550.29</c:v>
                </c:pt>
                <c:pt idx="3788">
                  <c:v>6606.41</c:v>
                </c:pt>
                <c:pt idx="3789">
                  <c:v>6545.64</c:v>
                </c:pt>
                <c:pt idx="3790">
                  <c:v>6479.54</c:v>
                </c:pt>
                <c:pt idx="3791">
                  <c:v>6397.52</c:v>
                </c:pt>
                <c:pt idx="3792">
                  <c:v>6464.61</c:v>
                </c:pt>
                <c:pt idx="3793">
                  <c:v>6467.92</c:v>
                </c:pt>
                <c:pt idx="3794">
                  <c:v>6248.34</c:v>
                </c:pt>
                <c:pt idx="3795">
                  <c:v>6156.78</c:v>
                </c:pt>
                <c:pt idx="3796">
                  <c:v>6134.86</c:v>
                </c:pt>
                <c:pt idx="3797">
                  <c:v>6243.74</c:v>
                </c:pt>
                <c:pt idx="3798">
                  <c:v>6299.2</c:v>
                </c:pt>
                <c:pt idx="3799">
                  <c:v>6346.57</c:v>
                </c:pt>
                <c:pt idx="3800">
                  <c:v>6377.85</c:v>
                </c:pt>
                <c:pt idx="3801">
                  <c:v>6339.98</c:v>
                </c:pt>
                <c:pt idx="3802">
                  <c:v>6278.5</c:v>
                </c:pt>
                <c:pt idx="3803">
                  <c:v>6284.2</c:v>
                </c:pt>
                <c:pt idx="3804">
                  <c:v>6154.44</c:v>
                </c:pt>
                <c:pt idx="3805">
                  <c:v>6195.15</c:v>
                </c:pt>
                <c:pt idx="3806">
                  <c:v>6216.77</c:v>
                </c:pt>
                <c:pt idx="3807">
                  <c:v>6289.55</c:v>
                </c:pt>
                <c:pt idx="3808">
                  <c:v>6359.65</c:v>
                </c:pt>
                <c:pt idx="3809">
                  <c:v>6388.48</c:v>
                </c:pt>
                <c:pt idx="3810">
                  <c:v>6481.35</c:v>
                </c:pt>
                <c:pt idx="3811">
                  <c:v>6454.71</c:v>
                </c:pt>
                <c:pt idx="3812">
                  <c:v>6445.13</c:v>
                </c:pt>
                <c:pt idx="3813">
                  <c:v>6456.82</c:v>
                </c:pt>
                <c:pt idx="3814">
                  <c:v>6451.54</c:v>
                </c:pt>
                <c:pt idx="3815">
                  <c:v>6528.03</c:v>
                </c:pt>
                <c:pt idx="3816">
                  <c:v>6466</c:v>
                </c:pt>
                <c:pt idx="3817">
                  <c:v>6447</c:v>
                </c:pt>
                <c:pt idx="3818">
                  <c:v>6478.94</c:v>
                </c:pt>
                <c:pt idx="3819">
                  <c:v>6499.5</c:v>
                </c:pt>
                <c:pt idx="3820">
                  <c:v>6539.83</c:v>
                </c:pt>
                <c:pt idx="3821">
                  <c:v>6565.37</c:v>
                </c:pt>
                <c:pt idx="3822">
                  <c:v>6597.6</c:v>
                </c:pt>
                <c:pt idx="3823">
                  <c:v>6670.78</c:v>
                </c:pt>
                <c:pt idx="3824">
                  <c:v>6707.72</c:v>
                </c:pt>
                <c:pt idx="3825">
                  <c:v>6663.55</c:v>
                </c:pt>
                <c:pt idx="3826">
                  <c:v>6715.11</c:v>
                </c:pt>
                <c:pt idx="3827">
                  <c:v>6729.9</c:v>
                </c:pt>
                <c:pt idx="3828">
                  <c:v>6655.56</c:v>
                </c:pt>
                <c:pt idx="3829">
                  <c:v>6748.85</c:v>
                </c:pt>
                <c:pt idx="3830">
                  <c:v>6753</c:v>
                </c:pt>
                <c:pt idx="3831">
                  <c:v>6758.19</c:v>
                </c:pt>
                <c:pt idx="3832">
                  <c:v>6781.25</c:v>
                </c:pt>
                <c:pt idx="3833">
                  <c:v>6858.24</c:v>
                </c:pt>
                <c:pt idx="3834">
                  <c:v>6832.53</c:v>
                </c:pt>
                <c:pt idx="3835">
                  <c:v>6781.99</c:v>
                </c:pt>
                <c:pt idx="3836">
                  <c:v>6832.68</c:v>
                </c:pt>
                <c:pt idx="3837">
                  <c:v>6860.18</c:v>
                </c:pt>
                <c:pt idx="3838">
                  <c:v>6906.98</c:v>
                </c:pt>
                <c:pt idx="3839">
                  <c:v>6900.41</c:v>
                </c:pt>
                <c:pt idx="3840">
                  <c:v>6906.52</c:v>
                </c:pt>
                <c:pt idx="3841">
                  <c:v>6984.55</c:v>
                </c:pt>
                <c:pt idx="3842">
                  <c:v>7076.52</c:v>
                </c:pt>
                <c:pt idx="3843">
                  <c:v>7145.34</c:v>
                </c:pt>
                <c:pt idx="3844">
                  <c:v>7119.76</c:v>
                </c:pt>
                <c:pt idx="3845">
                  <c:v>7148.62</c:v>
                </c:pt>
                <c:pt idx="3846">
                  <c:v>7151.08</c:v>
                </c:pt>
                <c:pt idx="3847">
                  <c:v>7049</c:v>
                </c:pt>
                <c:pt idx="3848">
                  <c:v>7119.88</c:v>
                </c:pt>
                <c:pt idx="3849">
                  <c:v>7193.85</c:v>
                </c:pt>
                <c:pt idx="3850">
                  <c:v>7210.77</c:v>
                </c:pt>
                <c:pt idx="3851">
                  <c:v>7277.31</c:v>
                </c:pt>
                <c:pt idx="3852">
                  <c:v>7220.25</c:v>
                </c:pt>
                <c:pt idx="3853">
                  <c:v>7287.6</c:v>
                </c:pt>
                <c:pt idx="3854">
                  <c:v>7145.13</c:v>
                </c:pt>
                <c:pt idx="3855">
                  <c:v>7212.08</c:v>
                </c:pt>
                <c:pt idx="3856">
                  <c:v>7306.74</c:v>
                </c:pt>
                <c:pt idx="3857">
                  <c:v>7303.95</c:v>
                </c:pt>
                <c:pt idx="3858">
                  <c:v>7247.91</c:v>
                </c:pt>
                <c:pt idx="3859">
                  <c:v>7187.7</c:v>
                </c:pt>
                <c:pt idx="3860">
                  <c:v>7271.54</c:v>
                </c:pt>
                <c:pt idx="3861">
                  <c:v>7347.1</c:v>
                </c:pt>
                <c:pt idx="3862">
                  <c:v>7346.63</c:v>
                </c:pt>
                <c:pt idx="3863">
                  <c:v>7342.89</c:v>
                </c:pt>
                <c:pt idx="3864">
                  <c:v>7304.32</c:v>
                </c:pt>
                <c:pt idx="3865">
                  <c:v>7423.25</c:v>
                </c:pt>
                <c:pt idx="3866">
                  <c:v>7505.6</c:v>
                </c:pt>
                <c:pt idx="3867">
                  <c:v>7552.77</c:v>
                </c:pt>
                <c:pt idx="3868">
                  <c:v>7605.03</c:v>
                </c:pt>
                <c:pt idx="3869">
                  <c:v>7635.42</c:v>
                </c:pt>
                <c:pt idx="3870">
                  <c:v>7669.45</c:v>
                </c:pt>
                <c:pt idx="3871">
                  <c:v>7756.04</c:v>
                </c:pt>
                <c:pt idx="3872">
                  <c:v>7756.47</c:v>
                </c:pt>
                <c:pt idx="3873">
                  <c:v>7797.08</c:v>
                </c:pt>
                <c:pt idx="3874">
                  <c:v>7754</c:v>
                </c:pt>
                <c:pt idx="3875">
                  <c:v>7606.17</c:v>
                </c:pt>
                <c:pt idx="3876">
                  <c:v>7595.57</c:v>
                </c:pt>
                <c:pt idx="3877">
                  <c:v>7729.82</c:v>
                </c:pt>
                <c:pt idx="3878">
                  <c:v>7816.51</c:v>
                </c:pt>
                <c:pt idx="3879">
                  <c:v>7767.49</c:v>
                </c:pt>
                <c:pt idx="3880">
                  <c:v>7768.24</c:v>
                </c:pt>
                <c:pt idx="3881">
                  <c:v>7859.53</c:v>
                </c:pt>
                <c:pt idx="3882">
                  <c:v>7811.33</c:v>
                </c:pt>
                <c:pt idx="3883">
                  <c:v>7780.76</c:v>
                </c:pt>
                <c:pt idx="3884">
                  <c:v>7750.6</c:v>
                </c:pt>
                <c:pt idx="3885">
                  <c:v>7615.99</c:v>
                </c:pt>
                <c:pt idx="3886">
                  <c:v>7612</c:v>
                </c:pt>
                <c:pt idx="3887">
                  <c:v>7660.42</c:v>
                </c:pt>
                <c:pt idx="3888">
                  <c:v>7680.22</c:v>
                </c:pt>
                <c:pt idx="3889">
                  <c:v>7634.43</c:v>
                </c:pt>
                <c:pt idx="3890">
                  <c:v>7745</c:v>
                </c:pt>
                <c:pt idx="3891">
                  <c:v>7805.43</c:v>
                </c:pt>
                <c:pt idx="3892">
                  <c:v>7876.15</c:v>
                </c:pt>
                <c:pt idx="3893">
                  <c:v>7899.77</c:v>
                </c:pt>
                <c:pt idx="3894">
                  <c:v>7925.24</c:v>
                </c:pt>
                <c:pt idx="3895">
                  <c:v>7946.78</c:v>
                </c:pt>
                <c:pt idx="3896">
                  <c:v>8052.56</c:v>
                </c:pt>
                <c:pt idx="3897">
                  <c:v>8060.01</c:v>
                </c:pt>
                <c:pt idx="3898">
                  <c:v>8138.42</c:v>
                </c:pt>
                <c:pt idx="3899">
                  <c:v>8193.9599999999991</c:v>
                </c:pt>
                <c:pt idx="3900">
                  <c:v>8189.48</c:v>
                </c:pt>
                <c:pt idx="3901">
                  <c:v>8283.76</c:v>
                </c:pt>
                <c:pt idx="3902">
                  <c:v>8380.9599999999991</c:v>
                </c:pt>
                <c:pt idx="3903">
                  <c:v>8444.84</c:v>
                </c:pt>
                <c:pt idx="3904">
                  <c:v>8500.2800000000007</c:v>
                </c:pt>
                <c:pt idx="3905">
                  <c:v>8487.14</c:v>
                </c:pt>
                <c:pt idx="3906">
                  <c:v>8221.64</c:v>
                </c:pt>
                <c:pt idx="3907">
                  <c:v>8222.59</c:v>
                </c:pt>
                <c:pt idx="3908">
                  <c:v>8478.91</c:v>
                </c:pt>
                <c:pt idx="3909">
                  <c:v>8525.52</c:v>
                </c:pt>
                <c:pt idx="3910">
                  <c:v>8606.0300000000007</c:v>
                </c:pt>
                <c:pt idx="3911">
                  <c:v>8650.17</c:v>
                </c:pt>
                <c:pt idx="3912">
                  <c:v>8634.48</c:v>
                </c:pt>
                <c:pt idx="3913">
                  <c:v>8697.65</c:v>
                </c:pt>
                <c:pt idx="3914">
                  <c:v>8799.9599999999991</c:v>
                </c:pt>
                <c:pt idx="3915">
                  <c:v>8724.4699999999993</c:v>
                </c:pt>
                <c:pt idx="3916">
                  <c:v>8528.7000000000007</c:v>
                </c:pt>
                <c:pt idx="3917">
                  <c:v>8491.56</c:v>
                </c:pt>
                <c:pt idx="3918">
                  <c:v>8483.86</c:v>
                </c:pt>
                <c:pt idx="3919">
                  <c:v>8540.56</c:v>
                </c:pt>
                <c:pt idx="3920">
                  <c:v>8376.9</c:v>
                </c:pt>
                <c:pt idx="3921">
                  <c:v>8201.73</c:v>
                </c:pt>
                <c:pt idx="3922">
                  <c:v>8202.6200000000008</c:v>
                </c:pt>
                <c:pt idx="3923">
                  <c:v>8122.25</c:v>
                </c:pt>
                <c:pt idx="3924">
                  <c:v>7971.06</c:v>
                </c:pt>
                <c:pt idx="3925">
                  <c:v>7935.12</c:v>
                </c:pt>
                <c:pt idx="3926">
                  <c:v>8068.95</c:v>
                </c:pt>
                <c:pt idx="3927">
                  <c:v>7920.8</c:v>
                </c:pt>
                <c:pt idx="3928">
                  <c:v>7991.74</c:v>
                </c:pt>
                <c:pt idx="3929">
                  <c:v>7974.69</c:v>
                </c:pt>
                <c:pt idx="3930">
                  <c:v>7798.49</c:v>
                </c:pt>
                <c:pt idx="3931">
                  <c:v>7685.64</c:v>
                </c:pt>
                <c:pt idx="3932">
                  <c:v>7892.32</c:v>
                </c:pt>
                <c:pt idx="3933">
                  <c:v>7944.1</c:v>
                </c:pt>
                <c:pt idx="3934">
                  <c:v>8072.75</c:v>
                </c:pt>
                <c:pt idx="3935">
                  <c:v>8206.83</c:v>
                </c:pt>
                <c:pt idx="3936">
                  <c:v>8317.7999999999993</c:v>
                </c:pt>
                <c:pt idx="3937">
                  <c:v>8308.7800000000007</c:v>
                </c:pt>
                <c:pt idx="3938">
                  <c:v>8308.93</c:v>
                </c:pt>
                <c:pt idx="3939">
                  <c:v>8471.0400000000009</c:v>
                </c:pt>
                <c:pt idx="3940">
                  <c:v>8494.2900000000009</c:v>
                </c:pt>
                <c:pt idx="3941">
                  <c:v>8595.92</c:v>
                </c:pt>
                <c:pt idx="3942">
                  <c:v>8649.52</c:v>
                </c:pt>
                <c:pt idx="3943">
                  <c:v>8686.65</c:v>
                </c:pt>
                <c:pt idx="3944">
                  <c:v>8610.74</c:v>
                </c:pt>
                <c:pt idx="3945">
                  <c:v>8534.9699999999993</c:v>
                </c:pt>
                <c:pt idx="3946">
                  <c:v>8638.34</c:v>
                </c:pt>
                <c:pt idx="3947">
                  <c:v>8744.0400000000009</c:v>
                </c:pt>
                <c:pt idx="3948">
                  <c:v>8853.2099999999991</c:v>
                </c:pt>
                <c:pt idx="3949">
                  <c:v>8889.0300000000007</c:v>
                </c:pt>
                <c:pt idx="3950">
                  <c:v>8994.94</c:v>
                </c:pt>
                <c:pt idx="3951">
                  <c:v>8931.16</c:v>
                </c:pt>
                <c:pt idx="3952">
                  <c:v>8788.81</c:v>
                </c:pt>
                <c:pt idx="3953">
                  <c:v>8944.7800000000007</c:v>
                </c:pt>
                <c:pt idx="3954">
                  <c:v>8961.61</c:v>
                </c:pt>
                <c:pt idx="3955">
                  <c:v>8823.31</c:v>
                </c:pt>
                <c:pt idx="3956">
                  <c:v>8815.5300000000007</c:v>
                </c:pt>
                <c:pt idx="3957">
                  <c:v>8895.81</c:v>
                </c:pt>
                <c:pt idx="3958">
                  <c:v>8906.31</c:v>
                </c:pt>
                <c:pt idx="3959">
                  <c:v>9067.2800000000007</c:v>
                </c:pt>
                <c:pt idx="3960">
                  <c:v>9133.67</c:v>
                </c:pt>
                <c:pt idx="3961">
                  <c:v>9263.9</c:v>
                </c:pt>
                <c:pt idx="3962">
                  <c:v>9241.76</c:v>
                </c:pt>
                <c:pt idx="3963">
                  <c:v>9170.4</c:v>
                </c:pt>
                <c:pt idx="3964">
                  <c:v>9284.4599999999991</c:v>
                </c:pt>
                <c:pt idx="3965">
                  <c:v>9394.27</c:v>
                </c:pt>
                <c:pt idx="3966">
                  <c:v>9346.24</c:v>
                </c:pt>
                <c:pt idx="3967">
                  <c:v>9339.17</c:v>
                </c:pt>
                <c:pt idx="3968">
                  <c:v>9372.2999999999993</c:v>
                </c:pt>
                <c:pt idx="3969">
                  <c:v>9256.91</c:v>
                </c:pt>
                <c:pt idx="3970">
                  <c:v>9085.89</c:v>
                </c:pt>
                <c:pt idx="3971">
                  <c:v>9283.16</c:v>
                </c:pt>
                <c:pt idx="3972">
                  <c:v>9257.51</c:v>
                </c:pt>
                <c:pt idx="3973">
                  <c:v>9323.25</c:v>
                </c:pt>
                <c:pt idx="3974">
                  <c:v>9397.93</c:v>
                </c:pt>
                <c:pt idx="3975">
                  <c:v>9390.14</c:v>
                </c:pt>
                <c:pt idx="3976">
                  <c:v>9539.3700000000008</c:v>
                </c:pt>
                <c:pt idx="3977">
                  <c:v>9648.08</c:v>
                </c:pt>
                <c:pt idx="3978">
                  <c:v>9617.74</c:v>
                </c:pt>
                <c:pt idx="3979">
                  <c:v>9640.2900000000009</c:v>
                </c:pt>
                <c:pt idx="3980">
                  <c:v>9583.4500000000007</c:v>
                </c:pt>
                <c:pt idx="3981">
                  <c:v>9445.2999999999993</c:v>
                </c:pt>
                <c:pt idx="3982">
                  <c:v>9380.8799999999992</c:v>
                </c:pt>
                <c:pt idx="3983">
                  <c:v>9374.19</c:v>
                </c:pt>
                <c:pt idx="3984">
                  <c:v>9311.19</c:v>
                </c:pt>
                <c:pt idx="3985">
                  <c:v>9314.1299999999992</c:v>
                </c:pt>
                <c:pt idx="3986">
                  <c:v>9237.5300000000007</c:v>
                </c:pt>
                <c:pt idx="3987">
                  <c:v>9449.84</c:v>
                </c:pt>
                <c:pt idx="3988">
                  <c:v>9520.9599999999991</c:v>
                </c:pt>
                <c:pt idx="3989">
                  <c:v>9464.9</c:v>
                </c:pt>
                <c:pt idx="3990">
                  <c:v>9549.92</c:v>
                </c:pt>
                <c:pt idx="3991">
                  <c:v>9685.74</c:v>
                </c:pt>
                <c:pt idx="3992">
                  <c:v>9870.7900000000009</c:v>
                </c:pt>
                <c:pt idx="3993">
                  <c:v>9849.0300000000007</c:v>
                </c:pt>
                <c:pt idx="3994">
                  <c:v>9919.89</c:v>
                </c:pt>
                <c:pt idx="3995">
                  <c:v>9859.26</c:v>
                </c:pt>
                <c:pt idx="3996">
                  <c:v>9843.8700000000008</c:v>
                </c:pt>
                <c:pt idx="3997">
                  <c:v>9742.58</c:v>
                </c:pt>
                <c:pt idx="3998">
                  <c:v>9980.42</c:v>
                </c:pt>
                <c:pt idx="3999">
                  <c:v>10082.280000000001</c:v>
                </c:pt>
                <c:pt idx="4000">
                  <c:v>10044.82</c:v>
                </c:pt>
                <c:pt idx="4001">
                  <c:v>10110.969999999999</c:v>
                </c:pt>
                <c:pt idx="4002">
                  <c:v>10173.25</c:v>
                </c:pt>
                <c:pt idx="4003">
                  <c:v>10086.629999999999</c:v>
                </c:pt>
                <c:pt idx="4004">
                  <c:v>10113.18</c:v>
                </c:pt>
                <c:pt idx="4005">
                  <c:v>10124.299999999999</c:v>
                </c:pt>
                <c:pt idx="4006">
                  <c:v>9981.11</c:v>
                </c:pt>
                <c:pt idx="4007">
                  <c:v>10079.299999999999</c:v>
                </c:pt>
                <c:pt idx="4008">
                  <c:v>10168.11</c:v>
                </c:pt>
                <c:pt idx="4009">
                  <c:v>10224.32</c:v>
                </c:pt>
                <c:pt idx="4010">
                  <c:v>10244.049999999999</c:v>
                </c:pt>
                <c:pt idx="4011">
                  <c:v>10200.76</c:v>
                </c:pt>
                <c:pt idx="4012">
                  <c:v>10282.09</c:v>
                </c:pt>
                <c:pt idx="4013">
                  <c:v>10370.24</c:v>
                </c:pt>
                <c:pt idx="4014">
                  <c:v>10565.47</c:v>
                </c:pt>
                <c:pt idx="4015">
                  <c:v>10626.78</c:v>
                </c:pt>
                <c:pt idx="4016">
                  <c:v>10595.43</c:v>
                </c:pt>
                <c:pt idx="4017">
                  <c:v>10735.36</c:v>
                </c:pt>
                <c:pt idx="4018">
                  <c:v>10725.67</c:v>
                </c:pt>
                <c:pt idx="4019">
                  <c:v>10508.85</c:v>
                </c:pt>
                <c:pt idx="4020">
                  <c:v>10573.54</c:v>
                </c:pt>
                <c:pt idx="4021">
                  <c:v>10765.16</c:v>
                </c:pt>
                <c:pt idx="4022">
                  <c:v>10803.71</c:v>
                </c:pt>
                <c:pt idx="4023">
                  <c:v>10801.72</c:v>
                </c:pt>
                <c:pt idx="4024">
                  <c:v>10878.74</c:v>
                </c:pt>
                <c:pt idx="4025">
                  <c:v>10860.04</c:v>
                </c:pt>
                <c:pt idx="4026">
                  <c:v>10941.11</c:v>
                </c:pt>
                <c:pt idx="4027">
                  <c:v>10905.2</c:v>
                </c:pt>
                <c:pt idx="4028">
                  <c:v>10841.35</c:v>
                </c:pt>
                <c:pt idx="4029">
                  <c:v>10840.59</c:v>
                </c:pt>
                <c:pt idx="4030">
                  <c:v>10950.3</c:v>
                </c:pt>
                <c:pt idx="4031">
                  <c:v>11079.02</c:v>
                </c:pt>
                <c:pt idx="4032">
                  <c:v>11086.03</c:v>
                </c:pt>
                <c:pt idx="4033">
                  <c:v>11183.48</c:v>
                </c:pt>
                <c:pt idx="4034">
                  <c:v>11307.04</c:v>
                </c:pt>
                <c:pt idx="4035">
                  <c:v>11279.96</c:v>
                </c:pt>
                <c:pt idx="4036">
                  <c:v>11564.36</c:v>
                </c:pt>
                <c:pt idx="4037">
                  <c:v>11638.01</c:v>
                </c:pt>
                <c:pt idx="4038">
                  <c:v>11746.9</c:v>
                </c:pt>
                <c:pt idx="4039">
                  <c:v>11589.44</c:v>
                </c:pt>
                <c:pt idx="4040">
                  <c:v>11662.55</c:v>
                </c:pt>
                <c:pt idx="4041">
                  <c:v>11355.73</c:v>
                </c:pt>
                <c:pt idx="4042">
                  <c:v>11237.23</c:v>
                </c:pt>
                <c:pt idx="4043">
                  <c:v>11539.68</c:v>
                </c:pt>
                <c:pt idx="4044">
                  <c:v>11821.57</c:v>
                </c:pt>
                <c:pt idx="4045">
                  <c:v>11895.98</c:v>
                </c:pt>
                <c:pt idx="4046">
                  <c:v>12039.55</c:v>
                </c:pt>
                <c:pt idx="4047">
                  <c:v>12030.3</c:v>
                </c:pt>
                <c:pt idx="4048">
                  <c:v>11915.24</c:v>
                </c:pt>
                <c:pt idx="4049">
                  <c:v>11646.78</c:v>
                </c:pt>
                <c:pt idx="4050">
                  <c:v>11938.53</c:v>
                </c:pt>
                <c:pt idx="4051">
                  <c:v>11835.02</c:v>
                </c:pt>
                <c:pt idx="4052">
                  <c:v>11851.93</c:v>
                </c:pt>
                <c:pt idx="4053">
                  <c:v>12042.56</c:v>
                </c:pt>
                <c:pt idx="4054">
                  <c:v>12218.78</c:v>
                </c:pt>
                <c:pt idx="4055">
                  <c:v>12310.72</c:v>
                </c:pt>
                <c:pt idx="4056">
                  <c:v>12347.63</c:v>
                </c:pt>
                <c:pt idx="4057">
                  <c:v>12359.7</c:v>
                </c:pt>
                <c:pt idx="4058">
                  <c:v>12462.47</c:v>
                </c:pt>
                <c:pt idx="4059">
                  <c:v>12513.86</c:v>
                </c:pt>
                <c:pt idx="4060">
                  <c:v>12612.38</c:v>
                </c:pt>
                <c:pt idx="4061">
                  <c:v>12435.41</c:v>
                </c:pt>
                <c:pt idx="4062">
                  <c:v>12285.11</c:v>
                </c:pt>
                <c:pt idx="4063">
                  <c:v>11822.2</c:v>
                </c:pt>
                <c:pt idx="4064">
                  <c:v>11873.73</c:v>
                </c:pt>
                <c:pt idx="4065">
                  <c:v>12217.81</c:v>
                </c:pt>
                <c:pt idx="4066">
                  <c:v>11391.43</c:v>
                </c:pt>
                <c:pt idx="4067">
                  <c:v>10938.61</c:v>
                </c:pt>
                <c:pt idx="4068">
                  <c:v>10481.77</c:v>
                </c:pt>
                <c:pt idx="4069">
                  <c:v>10822.78</c:v>
                </c:pt>
                <c:pt idx="4070">
                  <c:v>10573.15</c:v>
                </c:pt>
                <c:pt idx="4071">
                  <c:v>10666.32</c:v>
                </c:pt>
                <c:pt idx="4072">
                  <c:v>10809.35</c:v>
                </c:pt>
                <c:pt idx="4073">
                  <c:v>10853.14</c:v>
                </c:pt>
                <c:pt idx="4074">
                  <c:v>10786.63</c:v>
                </c:pt>
                <c:pt idx="4075">
                  <c:v>10398.61</c:v>
                </c:pt>
                <c:pt idx="4076">
                  <c:v>10071.42</c:v>
                </c:pt>
                <c:pt idx="4077">
                  <c:v>10451.33</c:v>
                </c:pt>
                <c:pt idx="4078">
                  <c:v>10213.48</c:v>
                </c:pt>
                <c:pt idx="4079">
                  <c:v>9957.32</c:v>
                </c:pt>
                <c:pt idx="4080">
                  <c:v>9756.76</c:v>
                </c:pt>
                <c:pt idx="4081">
                  <c:v>9295.81</c:v>
                </c:pt>
                <c:pt idx="4082">
                  <c:v>9810.4599999999991</c:v>
                </c:pt>
                <c:pt idx="4083">
                  <c:v>9476.15</c:v>
                </c:pt>
                <c:pt idx="4084">
                  <c:v>9062.65</c:v>
                </c:pt>
                <c:pt idx="4085">
                  <c:v>8929.44</c:v>
                </c:pt>
                <c:pt idx="4086">
                  <c:v>9545.06</c:v>
                </c:pt>
                <c:pt idx="4087">
                  <c:v>9884.51</c:v>
                </c:pt>
                <c:pt idx="4088">
                  <c:v>9997.84</c:v>
                </c:pt>
                <c:pt idx="4089">
                  <c:v>9822.52</c:v>
                </c:pt>
                <c:pt idx="4090">
                  <c:v>10040.14</c:v>
                </c:pt>
                <c:pt idx="4091">
                  <c:v>10275.879999999999</c:v>
                </c:pt>
                <c:pt idx="4092">
                  <c:v>10401.299999999999</c:v>
                </c:pt>
                <c:pt idx="4093">
                  <c:v>10412.93</c:v>
                </c:pt>
                <c:pt idx="4094">
                  <c:v>10042.06</c:v>
                </c:pt>
                <c:pt idx="4095">
                  <c:v>10151.01</c:v>
                </c:pt>
                <c:pt idx="4096">
                  <c:v>10129.700000000001</c:v>
                </c:pt>
                <c:pt idx="4097">
                  <c:v>10162.16</c:v>
                </c:pt>
                <c:pt idx="4098">
                  <c:v>10609.25</c:v>
                </c:pt>
                <c:pt idx="4099">
                  <c:v>10695.26</c:v>
                </c:pt>
                <c:pt idx="4100">
                  <c:v>10662.22</c:v>
                </c:pt>
                <c:pt idx="4101">
                  <c:v>10919.64</c:v>
                </c:pt>
                <c:pt idx="4102">
                  <c:v>10767.97</c:v>
                </c:pt>
                <c:pt idx="4103">
                  <c:v>10509.53</c:v>
                </c:pt>
                <c:pt idx="4104">
                  <c:v>10684.3</c:v>
                </c:pt>
                <c:pt idx="4105">
                  <c:v>10614.35</c:v>
                </c:pt>
                <c:pt idx="4106">
                  <c:v>10930.09</c:v>
                </c:pt>
                <c:pt idx="4107">
                  <c:v>10858.5</c:v>
                </c:pt>
                <c:pt idx="4108">
                  <c:v>10678.22</c:v>
                </c:pt>
                <c:pt idx="4109">
                  <c:v>10293.219999999999</c:v>
                </c:pt>
                <c:pt idx="4110">
                  <c:v>10226.780000000001</c:v>
                </c:pt>
                <c:pt idx="4111">
                  <c:v>10007.34</c:v>
                </c:pt>
                <c:pt idx="4112">
                  <c:v>10352.94</c:v>
                </c:pt>
                <c:pt idx="4113">
                  <c:v>10085.91</c:v>
                </c:pt>
                <c:pt idx="4114">
                  <c:v>10215.370000000001</c:v>
                </c:pt>
                <c:pt idx="4115">
                  <c:v>10415.61</c:v>
                </c:pt>
                <c:pt idx="4116">
                  <c:v>10617.27</c:v>
                </c:pt>
                <c:pt idx="4117">
                  <c:v>10741.59</c:v>
                </c:pt>
                <c:pt idx="4118">
                  <c:v>10680.23</c:v>
                </c:pt>
                <c:pt idx="4119">
                  <c:v>10743.88</c:v>
                </c:pt>
                <c:pt idx="4120">
                  <c:v>10751.66</c:v>
                </c:pt>
                <c:pt idx="4121">
                  <c:v>10876.19</c:v>
                </c:pt>
                <c:pt idx="4122">
                  <c:v>10923.16</c:v>
                </c:pt>
                <c:pt idx="4123">
                  <c:v>10866.51</c:v>
                </c:pt>
                <c:pt idx="4124">
                  <c:v>10812.64</c:v>
                </c:pt>
                <c:pt idx="4125">
                  <c:v>11014.97</c:v>
                </c:pt>
                <c:pt idx="4126">
                  <c:v>11145.18</c:v>
                </c:pt>
                <c:pt idx="4127">
                  <c:v>11149.17</c:v>
                </c:pt>
                <c:pt idx="4128">
                  <c:v>11192.46</c:v>
                </c:pt>
                <c:pt idx="4129">
                  <c:v>11312.99</c:v>
                </c:pt>
                <c:pt idx="4130">
                  <c:v>11448.31</c:v>
                </c:pt>
                <c:pt idx="4131">
                  <c:v>11477.48</c:v>
                </c:pt>
                <c:pt idx="4132">
                  <c:v>11465.72</c:v>
                </c:pt>
                <c:pt idx="4133">
                  <c:v>11511.68</c:v>
                </c:pt>
                <c:pt idx="4134">
                  <c:v>11502.62</c:v>
                </c:pt>
                <c:pt idx="4135">
                  <c:v>11406.65</c:v>
                </c:pt>
                <c:pt idx="4136">
                  <c:v>11531.95</c:v>
                </c:pt>
                <c:pt idx="4137">
                  <c:v>11572.2</c:v>
                </c:pt>
                <c:pt idx="4138">
                  <c:v>11619.52</c:v>
                </c:pt>
                <c:pt idx="4139">
                  <c:v>11706.85</c:v>
                </c:pt>
                <c:pt idx="4140">
                  <c:v>11723.92</c:v>
                </c:pt>
                <c:pt idx="4141">
                  <c:v>11699.05</c:v>
                </c:pt>
                <c:pt idx="4142">
                  <c:v>11778.02</c:v>
                </c:pt>
                <c:pt idx="4143">
                  <c:v>11914.21</c:v>
                </c:pt>
                <c:pt idx="4144">
                  <c:v>11904.6</c:v>
                </c:pt>
                <c:pt idx="4145">
                  <c:v>11933.21</c:v>
                </c:pt>
                <c:pt idx="4146">
                  <c:v>11853.85</c:v>
                </c:pt>
                <c:pt idx="4147">
                  <c:v>11918.65</c:v>
                </c:pt>
                <c:pt idx="4148">
                  <c:v>11550.69</c:v>
                </c:pt>
                <c:pt idx="4149">
                  <c:v>11660.79</c:v>
                </c:pt>
                <c:pt idx="4150">
                  <c:v>11893.79</c:v>
                </c:pt>
                <c:pt idx="4151">
                  <c:v>11973.02</c:v>
                </c:pt>
                <c:pt idx="4152">
                  <c:v>12009.59</c:v>
                </c:pt>
                <c:pt idx="4153">
                  <c:v>12071.3</c:v>
                </c:pt>
                <c:pt idx="4154">
                  <c:v>11970.47</c:v>
                </c:pt>
                <c:pt idx="4155">
                  <c:v>12109.14</c:v>
                </c:pt>
                <c:pt idx="4156">
                  <c:v>12274.27</c:v>
                </c:pt>
                <c:pt idx="4157">
                  <c:v>12236.78</c:v>
                </c:pt>
                <c:pt idx="4158">
                  <c:v>12173.91</c:v>
                </c:pt>
                <c:pt idx="4159">
                  <c:v>12321.19</c:v>
                </c:pt>
                <c:pt idx="4160">
                  <c:v>12366.91</c:v>
                </c:pt>
                <c:pt idx="4161">
                  <c:v>12380.74</c:v>
                </c:pt>
                <c:pt idx="4162">
                  <c:v>12454.42</c:v>
                </c:pt>
                <c:pt idx="4163">
                  <c:v>12366.39</c:v>
                </c:pt>
                <c:pt idx="4164">
                  <c:v>12204.01</c:v>
                </c:pt>
                <c:pt idx="4165">
                  <c:v>12389.41</c:v>
                </c:pt>
                <c:pt idx="4166">
                  <c:v>12372.81</c:v>
                </c:pt>
                <c:pt idx="4167">
                  <c:v>12365.83</c:v>
                </c:pt>
                <c:pt idx="4168">
                  <c:v>12363.77</c:v>
                </c:pt>
                <c:pt idx="4169">
                  <c:v>12353.49</c:v>
                </c:pt>
                <c:pt idx="4170">
                  <c:v>12537.98</c:v>
                </c:pt>
                <c:pt idx="4171">
                  <c:v>12736.42</c:v>
                </c:pt>
                <c:pt idx="4172">
                  <c:v>12928.18</c:v>
                </c:pt>
                <c:pt idx="4173">
                  <c:v>12883.83</c:v>
                </c:pt>
                <c:pt idx="4174">
                  <c:v>12858.48</c:v>
                </c:pt>
                <c:pt idx="4175">
                  <c:v>12723.59</c:v>
                </c:pt>
                <c:pt idx="4176">
                  <c:v>12709.4</c:v>
                </c:pt>
                <c:pt idx="4177">
                  <c:v>12736.82</c:v>
                </c:pt>
                <c:pt idx="4178">
                  <c:v>12623.28</c:v>
                </c:pt>
                <c:pt idx="4179">
                  <c:v>12698.41</c:v>
                </c:pt>
                <c:pt idx="4180">
                  <c:v>12906.81</c:v>
                </c:pt>
                <c:pt idx="4181">
                  <c:v>13024.26</c:v>
                </c:pt>
                <c:pt idx="4182">
                  <c:v>12961.9</c:v>
                </c:pt>
                <c:pt idx="4183">
                  <c:v>13033.04</c:v>
                </c:pt>
                <c:pt idx="4184">
                  <c:v>13091.12</c:v>
                </c:pt>
                <c:pt idx="4185">
                  <c:v>13130.79</c:v>
                </c:pt>
                <c:pt idx="4186">
                  <c:v>13186.89</c:v>
                </c:pt>
                <c:pt idx="4187">
                  <c:v>13156.66</c:v>
                </c:pt>
                <c:pt idx="4188">
                  <c:v>13072.51</c:v>
                </c:pt>
                <c:pt idx="4189">
                  <c:v>13137.49</c:v>
                </c:pt>
                <c:pt idx="4190">
                  <c:v>13282.91</c:v>
                </c:pt>
                <c:pt idx="4191">
                  <c:v>13399</c:v>
                </c:pt>
                <c:pt idx="4192">
                  <c:v>13425.5</c:v>
                </c:pt>
                <c:pt idx="4193">
                  <c:v>13469.37</c:v>
                </c:pt>
                <c:pt idx="4194">
                  <c:v>13505.89</c:v>
                </c:pt>
                <c:pt idx="4195">
                  <c:v>13429.48</c:v>
                </c:pt>
                <c:pt idx="4196">
                  <c:v>13430.71</c:v>
                </c:pt>
                <c:pt idx="4197">
                  <c:v>13616.77</c:v>
                </c:pt>
                <c:pt idx="4198">
                  <c:v>13706.53</c:v>
                </c:pt>
                <c:pt idx="4199">
                  <c:v>13680.83</c:v>
                </c:pt>
                <c:pt idx="4200">
                  <c:v>13703.33</c:v>
                </c:pt>
                <c:pt idx="4201">
                  <c:v>13773.59</c:v>
                </c:pt>
                <c:pt idx="4202">
                  <c:v>13601.95</c:v>
                </c:pt>
                <c:pt idx="4203">
                  <c:v>13616.73</c:v>
                </c:pt>
                <c:pt idx="4204">
                  <c:v>13696.31</c:v>
                </c:pt>
                <c:pt idx="4205">
                  <c:v>13844.78</c:v>
                </c:pt>
                <c:pt idx="4206">
                  <c:v>13874.33</c:v>
                </c:pt>
                <c:pt idx="4207">
                  <c:v>13937.65</c:v>
                </c:pt>
                <c:pt idx="4208">
                  <c:v>13949</c:v>
                </c:pt>
                <c:pt idx="4209">
                  <c:v>13972.03</c:v>
                </c:pt>
                <c:pt idx="4210">
                  <c:v>13799.49</c:v>
                </c:pt>
                <c:pt idx="4211">
                  <c:v>13399.43</c:v>
                </c:pt>
                <c:pt idx="4212">
                  <c:v>12995.02</c:v>
                </c:pt>
                <c:pt idx="4213">
                  <c:v>13181.34</c:v>
                </c:pt>
                <c:pt idx="4214">
                  <c:v>13487.16</c:v>
                </c:pt>
                <c:pt idx="4215">
                  <c:v>13614.52</c:v>
                </c:pt>
                <c:pt idx="4216">
                  <c:v>13731.09</c:v>
                </c:pt>
                <c:pt idx="4217">
                  <c:v>13382.01</c:v>
                </c:pt>
                <c:pt idx="4218">
                  <c:v>13340.21</c:v>
                </c:pt>
                <c:pt idx="4219">
                  <c:v>13384.86</c:v>
                </c:pt>
                <c:pt idx="4220">
                  <c:v>13471.74</c:v>
                </c:pt>
                <c:pt idx="4221">
                  <c:v>13708.34</c:v>
                </c:pt>
                <c:pt idx="4222">
                  <c:v>13859.69</c:v>
                </c:pt>
                <c:pt idx="4223">
                  <c:v>13846.34</c:v>
                </c:pt>
                <c:pt idx="4224">
                  <c:v>13786.91</c:v>
                </c:pt>
                <c:pt idx="4225">
                  <c:v>13942.24</c:v>
                </c:pt>
                <c:pt idx="4226">
                  <c:v>14014.92</c:v>
                </c:pt>
                <c:pt idx="4227">
                  <c:v>13871.71</c:v>
                </c:pt>
                <c:pt idx="4228">
                  <c:v>13860.52</c:v>
                </c:pt>
                <c:pt idx="4229">
                  <c:v>13652.15</c:v>
                </c:pt>
                <c:pt idx="4230">
                  <c:v>13566.33</c:v>
                </c:pt>
                <c:pt idx="4231">
                  <c:v>13362.16</c:v>
                </c:pt>
                <c:pt idx="4232">
                  <c:v>13630.71</c:v>
                </c:pt>
                <c:pt idx="4233">
                  <c:v>14056.53</c:v>
                </c:pt>
                <c:pt idx="4234">
                  <c:v>14129.64</c:v>
                </c:pt>
                <c:pt idx="4235">
                  <c:v>14114.73</c:v>
                </c:pt>
                <c:pt idx="4236">
                  <c:v>14131.34</c:v>
                </c:pt>
                <c:pt idx="4237">
                  <c:v>14217.75</c:v>
                </c:pt>
                <c:pt idx="4238">
                  <c:v>14182.71</c:v>
                </c:pt>
                <c:pt idx="4239">
                  <c:v>14209.24</c:v>
                </c:pt>
                <c:pt idx="4240">
                  <c:v>14041.24</c:v>
                </c:pt>
                <c:pt idx="4241">
                  <c:v>14110.46</c:v>
                </c:pt>
                <c:pt idx="4242">
                  <c:v>14282.72</c:v>
                </c:pt>
                <c:pt idx="4243">
                  <c:v>14211.96</c:v>
                </c:pt>
                <c:pt idx="4244">
                  <c:v>14090.92</c:v>
                </c:pt>
                <c:pt idx="4245">
                  <c:v>14267.18</c:v>
                </c:pt>
                <c:pt idx="4246">
                  <c:v>14403.77</c:v>
                </c:pt>
                <c:pt idx="4247">
                  <c:v>14515.9</c:v>
                </c:pt>
                <c:pt idx="4248">
                  <c:v>14478.19</c:v>
                </c:pt>
                <c:pt idx="4249">
                  <c:v>14643.13</c:v>
                </c:pt>
                <c:pt idx="4250">
                  <c:v>14652.09</c:v>
                </c:pt>
                <c:pt idx="4251">
                  <c:v>14538.9</c:v>
                </c:pt>
                <c:pt idx="4252">
                  <c:v>14190.7</c:v>
                </c:pt>
                <c:pt idx="4253">
                  <c:v>14090.98</c:v>
                </c:pt>
                <c:pt idx="4254">
                  <c:v>14009.9</c:v>
                </c:pt>
                <c:pt idx="4255">
                  <c:v>14355.55</c:v>
                </c:pt>
                <c:pt idx="4256">
                  <c:v>14402.9</c:v>
                </c:pt>
                <c:pt idx="4257">
                  <c:v>14253.38</c:v>
                </c:pt>
                <c:pt idx="4258">
                  <c:v>14188.49</c:v>
                </c:pt>
                <c:pt idx="4259">
                  <c:v>14021.31</c:v>
                </c:pt>
                <c:pt idx="4260">
                  <c:v>13632.53</c:v>
                </c:pt>
                <c:pt idx="4261">
                  <c:v>13649.52</c:v>
                </c:pt>
                <c:pt idx="4262">
                  <c:v>13478.83</c:v>
                </c:pt>
                <c:pt idx="4263">
                  <c:v>12938.09</c:v>
                </c:pt>
                <c:pt idx="4264">
                  <c:v>13159.55</c:v>
                </c:pt>
                <c:pt idx="4265">
                  <c:v>12886.13</c:v>
                </c:pt>
                <c:pt idx="4266">
                  <c:v>12415.04</c:v>
                </c:pt>
                <c:pt idx="4267">
                  <c:v>12697.09</c:v>
                </c:pt>
                <c:pt idx="4268">
                  <c:v>12579.75</c:v>
                </c:pt>
                <c:pt idx="4269">
                  <c:v>13049.35</c:v>
                </c:pt>
                <c:pt idx="4270">
                  <c:v>12884.99</c:v>
                </c:pt>
                <c:pt idx="4271">
                  <c:v>12902.63</c:v>
                </c:pt>
                <c:pt idx="4272">
                  <c:v>12982.98</c:v>
                </c:pt>
                <c:pt idx="4273">
                  <c:v>12529.62</c:v>
                </c:pt>
                <c:pt idx="4274">
                  <c:v>12543.85</c:v>
                </c:pt>
                <c:pt idx="4275">
                  <c:v>12430.4</c:v>
                </c:pt>
                <c:pt idx="4276">
                  <c:v>12644.99</c:v>
                </c:pt>
                <c:pt idx="4277">
                  <c:v>12705.94</c:v>
                </c:pt>
                <c:pt idx="4278">
                  <c:v>12945.88</c:v>
                </c:pt>
                <c:pt idx="4279">
                  <c:v>13308.03</c:v>
                </c:pt>
                <c:pt idx="4280">
                  <c:v>13285.93</c:v>
                </c:pt>
                <c:pt idx="4281">
                  <c:v>13124.32</c:v>
                </c:pt>
                <c:pt idx="4282">
                  <c:v>12884.34</c:v>
                </c:pt>
                <c:pt idx="4283">
                  <c:v>12979.66</c:v>
                </c:pt>
                <c:pt idx="4284">
                  <c:v>13072.1</c:v>
                </c:pt>
                <c:pt idx="4285">
                  <c:v>12455.37</c:v>
                </c:pt>
                <c:pt idx="4286">
                  <c:v>12624.58</c:v>
                </c:pt>
                <c:pt idx="4287">
                  <c:v>12786.77</c:v>
                </c:pt>
                <c:pt idx="4288">
                  <c:v>12856.08</c:v>
                </c:pt>
                <c:pt idx="4289">
                  <c:v>13177.74</c:v>
                </c:pt>
                <c:pt idx="4290">
                  <c:v>13189.54</c:v>
                </c:pt>
                <c:pt idx="4291">
                  <c:v>13183.24</c:v>
                </c:pt>
                <c:pt idx="4292">
                  <c:v>13113.81</c:v>
                </c:pt>
                <c:pt idx="4293">
                  <c:v>13384.08</c:v>
                </c:pt>
                <c:pt idx="4294">
                  <c:v>13695.58</c:v>
                </c:pt>
                <c:pt idx="4295">
                  <c:v>13607.04</c:v>
                </c:pt>
                <c:pt idx="4296">
                  <c:v>13672.19</c:v>
                </c:pt>
                <c:pt idx="4297">
                  <c:v>13619.7</c:v>
                </c:pt>
                <c:pt idx="4298">
                  <c:v>13897.41</c:v>
                </c:pt>
                <c:pt idx="4299">
                  <c:v>13928.33</c:v>
                </c:pt>
                <c:pt idx="4300">
                  <c:v>14136.72</c:v>
                </c:pt>
                <c:pt idx="4301">
                  <c:v>14217.77</c:v>
                </c:pt>
                <c:pt idx="4302">
                  <c:v>14228.88</c:v>
                </c:pt>
                <c:pt idx="4303">
                  <c:v>13908.58</c:v>
                </c:pt>
                <c:pt idx="4304">
                  <c:v>13872.37</c:v>
                </c:pt>
                <c:pt idx="4305">
                  <c:v>14078.21</c:v>
                </c:pt>
                <c:pt idx="4306">
                  <c:v>13934.27</c:v>
                </c:pt>
                <c:pt idx="4307">
                  <c:v>13879.25</c:v>
                </c:pt>
                <c:pt idx="4308">
                  <c:v>13765.46</c:v>
                </c:pt>
                <c:pt idx="4309">
                  <c:v>13781.51</c:v>
                </c:pt>
                <c:pt idx="4310">
                  <c:v>13771.23</c:v>
                </c:pt>
                <c:pt idx="4311">
                  <c:v>13796.16</c:v>
                </c:pt>
                <c:pt idx="4312">
                  <c:v>13965.86</c:v>
                </c:pt>
                <c:pt idx="4313">
                  <c:v>13929.33</c:v>
                </c:pt>
                <c:pt idx="4314">
                  <c:v>14127.31</c:v>
                </c:pt>
                <c:pt idx="4315">
                  <c:v>14299.71</c:v>
                </c:pt>
                <c:pt idx="4316">
                  <c:v>14303.41</c:v>
                </c:pt>
                <c:pt idx="4317">
                  <c:v>14418.6</c:v>
                </c:pt>
                <c:pt idx="4318">
                  <c:v>14453.72</c:v>
                </c:pt>
                <c:pt idx="4319">
                  <c:v>14363.26</c:v>
                </c:pt>
                <c:pt idx="4320">
                  <c:v>14218.11</c:v>
                </c:pt>
                <c:pt idx="4321">
                  <c:v>14338.45</c:v>
                </c:pt>
                <c:pt idx="4322">
                  <c:v>14397.89</c:v>
                </c:pt>
                <c:pt idx="4323">
                  <c:v>14508.21</c:v>
                </c:pt>
                <c:pt idx="4324">
                  <c:v>14411.38</c:v>
                </c:pt>
                <c:pt idx="4325">
                  <c:v>14544.46</c:v>
                </c:pt>
                <c:pt idx="4326">
                  <c:v>14570.75</c:v>
                </c:pt>
                <c:pt idx="4327">
                  <c:v>14495.77</c:v>
                </c:pt>
                <c:pt idx="4328">
                  <c:v>14535.01</c:v>
                </c:pt>
                <c:pt idx="4329">
                  <c:v>14255.93</c:v>
                </c:pt>
                <c:pt idx="4330">
                  <c:v>14186.18</c:v>
                </c:pt>
                <c:pt idx="4331">
                  <c:v>14063.81</c:v>
                </c:pt>
                <c:pt idx="4332">
                  <c:v>14083.41</c:v>
                </c:pt>
                <c:pt idx="4333">
                  <c:v>14130.95</c:v>
                </c:pt>
                <c:pt idx="4334">
                  <c:v>14003.03</c:v>
                </c:pt>
                <c:pt idx="4335">
                  <c:v>14203.72</c:v>
                </c:pt>
                <c:pt idx="4336">
                  <c:v>14162.71</c:v>
                </c:pt>
                <c:pt idx="4337">
                  <c:v>14080.14</c:v>
                </c:pt>
                <c:pt idx="4338">
                  <c:v>14295.5</c:v>
                </c:pt>
                <c:pt idx="4339">
                  <c:v>14411.95</c:v>
                </c:pt>
                <c:pt idx="4340">
                  <c:v>14499.24</c:v>
                </c:pt>
                <c:pt idx="4341">
                  <c:v>14467.36</c:v>
                </c:pt>
                <c:pt idx="4342">
                  <c:v>14487.72</c:v>
                </c:pt>
                <c:pt idx="4343">
                  <c:v>14501.08</c:v>
                </c:pt>
                <c:pt idx="4344">
                  <c:v>14431.06</c:v>
                </c:pt>
                <c:pt idx="4345">
                  <c:v>14504.57</c:v>
                </c:pt>
                <c:pt idx="4346">
                  <c:v>14650.51</c:v>
                </c:pt>
                <c:pt idx="4347">
                  <c:v>14664.26</c:v>
                </c:pt>
                <c:pt idx="4348">
                  <c:v>14806.51</c:v>
                </c:pt>
                <c:pt idx="4349">
                  <c:v>14880.24</c:v>
                </c:pt>
                <c:pt idx="4350">
                  <c:v>14861.89</c:v>
                </c:pt>
                <c:pt idx="4351">
                  <c:v>14964.12</c:v>
                </c:pt>
                <c:pt idx="4352">
                  <c:v>15045.73</c:v>
                </c:pt>
                <c:pt idx="4353">
                  <c:v>15009.88</c:v>
                </c:pt>
                <c:pt idx="4354">
                  <c:v>14910.62</c:v>
                </c:pt>
                <c:pt idx="4355">
                  <c:v>15092.04</c:v>
                </c:pt>
                <c:pt idx="4356">
                  <c:v>15272.72</c:v>
                </c:pt>
                <c:pt idx="4357">
                  <c:v>15311.22</c:v>
                </c:pt>
                <c:pt idx="4358">
                  <c:v>15289.82</c:v>
                </c:pt>
                <c:pt idx="4359">
                  <c:v>15301.17</c:v>
                </c:pt>
                <c:pt idx="4360">
                  <c:v>15550.13</c:v>
                </c:pt>
                <c:pt idx="4361">
                  <c:v>15565.55</c:v>
                </c:pt>
                <c:pt idx="4362">
                  <c:v>15732.2</c:v>
                </c:pt>
                <c:pt idx="4363">
                  <c:v>15794.92</c:v>
                </c:pt>
                <c:pt idx="4364">
                  <c:v>15699.33</c:v>
                </c:pt>
                <c:pt idx="4365">
                  <c:v>15776.31</c:v>
                </c:pt>
                <c:pt idx="4366">
                  <c:v>15234.57</c:v>
                </c:pt>
                <c:pt idx="4367">
                  <c:v>15260.91</c:v>
                </c:pt>
                <c:pt idx="4368">
                  <c:v>15550.99</c:v>
                </c:pt>
                <c:pt idx="4369">
                  <c:v>14935.77</c:v>
                </c:pt>
                <c:pt idx="4370">
                  <c:v>14985.7</c:v>
                </c:pt>
                <c:pt idx="4371">
                  <c:v>15138.4</c:v>
                </c:pt>
                <c:pt idx="4372">
                  <c:v>14903.03</c:v>
                </c:pt>
                <c:pt idx="4373">
                  <c:v>14932.77</c:v>
                </c:pt>
                <c:pt idx="4374">
                  <c:v>15307.98</c:v>
                </c:pt>
                <c:pt idx="4375">
                  <c:v>15100.15</c:v>
                </c:pt>
                <c:pt idx="4376">
                  <c:v>14868.25</c:v>
                </c:pt>
                <c:pt idx="4377">
                  <c:v>15017.21</c:v>
                </c:pt>
                <c:pt idx="4378">
                  <c:v>15000.91</c:v>
                </c:pt>
                <c:pt idx="4379">
                  <c:v>14358.21</c:v>
                </c:pt>
                <c:pt idx="4380">
                  <c:v>14141.52</c:v>
                </c:pt>
                <c:pt idx="4381">
                  <c:v>14427.55</c:v>
                </c:pt>
                <c:pt idx="4382">
                  <c:v>13989.11</c:v>
                </c:pt>
                <c:pt idx="4383">
                  <c:v>14248.66</c:v>
                </c:pt>
                <c:pt idx="4384">
                  <c:v>14163.98</c:v>
                </c:pt>
                <c:pt idx="4385">
                  <c:v>14424.87</c:v>
                </c:pt>
                <c:pt idx="4386">
                  <c:v>14842.38</c:v>
                </c:pt>
                <c:pt idx="4387">
                  <c:v>14919.19</c:v>
                </c:pt>
                <c:pt idx="4388">
                  <c:v>14993.04</c:v>
                </c:pt>
                <c:pt idx="4389">
                  <c:v>15121.74</c:v>
                </c:pt>
                <c:pt idx="4390">
                  <c:v>15318.6</c:v>
                </c:pt>
                <c:pt idx="4391">
                  <c:v>15422.05</c:v>
                </c:pt>
                <c:pt idx="4392">
                  <c:v>15465.4</c:v>
                </c:pt>
                <c:pt idx="4393">
                  <c:v>15446.15</c:v>
                </c:pt>
                <c:pt idx="4394">
                  <c:v>15616.31</c:v>
                </c:pt>
                <c:pt idx="4395">
                  <c:v>15590.42</c:v>
                </c:pt>
                <c:pt idx="4396">
                  <c:v>15596.83</c:v>
                </c:pt>
                <c:pt idx="4397">
                  <c:v>15542.77</c:v>
                </c:pt>
                <c:pt idx="4398">
                  <c:v>15505.36</c:v>
                </c:pt>
                <c:pt idx="4399">
                  <c:v>15614.44</c:v>
                </c:pt>
                <c:pt idx="4400">
                  <c:v>15603.8</c:v>
                </c:pt>
                <c:pt idx="4401">
                  <c:v>15504.43</c:v>
                </c:pt>
                <c:pt idx="4402">
                  <c:v>15669.12</c:v>
                </c:pt>
                <c:pt idx="4403">
                  <c:v>16322.75</c:v>
                </c:pt>
                <c:pt idx="4404">
                  <c:v>16347.95</c:v>
                </c:pt>
                <c:pt idx="4405">
                  <c:v>16564.23</c:v>
                </c:pt>
                <c:pt idx="4406">
                  <c:v>16845.830000000002</c:v>
                </c:pt>
                <c:pt idx="4407">
                  <c:v>16899.54</c:v>
                </c:pt>
                <c:pt idx="4408">
                  <c:v>16921.39</c:v>
                </c:pt>
                <c:pt idx="4409">
                  <c:v>17150.560000000001</c:v>
                </c:pt>
                <c:pt idx="4410">
                  <c:v>17291.099999999999</c:v>
                </c:pt>
                <c:pt idx="4411">
                  <c:v>17328.62</c:v>
                </c:pt>
                <c:pt idx="4412">
                  <c:v>17847.04</c:v>
                </c:pt>
                <c:pt idx="4413">
                  <c:v>17777.14</c:v>
                </c:pt>
                <c:pt idx="4414">
                  <c:v>17773.36</c:v>
                </c:pt>
                <c:pt idx="4415">
                  <c:v>17491.39</c:v>
                </c:pt>
                <c:pt idx="4416">
                  <c:v>18280.240000000002</c:v>
                </c:pt>
                <c:pt idx="4417">
                  <c:v>18658.25</c:v>
                </c:pt>
                <c:pt idx="4418">
                  <c:v>18814.07</c:v>
                </c:pt>
                <c:pt idx="4419">
                  <c:v>18419.04</c:v>
                </c:pt>
                <c:pt idx="4420">
                  <c:v>19058.669999999998</c:v>
                </c:pt>
                <c:pt idx="4421">
                  <c:v>19051.86</c:v>
                </c:pt>
                <c:pt idx="4422">
                  <c:v>18715.82</c:v>
                </c:pt>
                <c:pt idx="4423">
                  <c:v>17998.39</c:v>
                </c:pt>
                <c:pt idx="4424">
                  <c:v>17559.98</c:v>
                </c:pt>
                <c:pt idx="4425">
                  <c:v>17613.990000000002</c:v>
                </c:pt>
                <c:pt idx="4426">
                  <c:v>18492.84</c:v>
                </c:pt>
                <c:pt idx="4427">
                  <c:v>18512.91</c:v>
                </c:pt>
                <c:pt idx="4428">
                  <c:v>18770.89</c:v>
                </c:pt>
                <c:pt idx="4429">
                  <c:v>19243.169999999998</c:v>
                </c:pt>
                <c:pt idx="4430">
                  <c:v>19977.669999999998</c:v>
                </c:pt>
                <c:pt idx="4431">
                  <c:v>19783.509999999998</c:v>
                </c:pt>
                <c:pt idx="4432">
                  <c:v>19837.990000000002</c:v>
                </c:pt>
                <c:pt idx="4433">
                  <c:v>19724.349999999999</c:v>
                </c:pt>
                <c:pt idx="4434">
                  <c:v>19976.23</c:v>
                </c:pt>
                <c:pt idx="4435">
                  <c:v>19590.78</c:v>
                </c:pt>
                <c:pt idx="4436">
                  <c:v>19400.669999999998</c:v>
                </c:pt>
                <c:pt idx="4437">
                  <c:v>19289.830000000002</c:v>
                </c:pt>
                <c:pt idx="4438">
                  <c:v>19058.93</c:v>
                </c:pt>
                <c:pt idx="4439">
                  <c:v>18907.599999999999</c:v>
                </c:pt>
                <c:pt idx="4440">
                  <c:v>18737.27</c:v>
                </c:pt>
                <c:pt idx="4441">
                  <c:v>19035.48</c:v>
                </c:pt>
                <c:pt idx="4442">
                  <c:v>19929.060000000001</c:v>
                </c:pt>
                <c:pt idx="4443">
                  <c:v>19784.89</c:v>
                </c:pt>
                <c:pt idx="4444">
                  <c:v>19698.36</c:v>
                </c:pt>
                <c:pt idx="4445">
                  <c:v>19633.36</c:v>
                </c:pt>
                <c:pt idx="4446">
                  <c:v>19280.8</c:v>
                </c:pt>
                <c:pt idx="4447">
                  <c:v>18602.62</c:v>
                </c:pt>
                <c:pt idx="4448">
                  <c:v>18526.32</c:v>
                </c:pt>
                <c:pt idx="4449">
                  <c:v>18852.87</c:v>
                </c:pt>
                <c:pt idx="4450">
                  <c:v>19247.54</c:v>
                </c:pt>
                <c:pt idx="4451">
                  <c:v>19127.73</c:v>
                </c:pt>
                <c:pt idx="4452">
                  <c:v>18938.87</c:v>
                </c:pt>
                <c:pt idx="4453">
                  <c:v>19003.259999999998</c:v>
                </c:pt>
                <c:pt idx="4454">
                  <c:v>19363.189999999999</c:v>
                </c:pt>
                <c:pt idx="4455">
                  <c:v>19603.41</c:v>
                </c:pt>
                <c:pt idx="4456">
                  <c:v>19529.5</c:v>
                </c:pt>
                <c:pt idx="4457">
                  <c:v>19738.07</c:v>
                </c:pt>
                <c:pt idx="4458">
                  <c:v>19795.87</c:v>
                </c:pt>
                <c:pt idx="4459">
                  <c:v>19966</c:v>
                </c:pt>
                <c:pt idx="4460">
                  <c:v>19930.68</c:v>
                </c:pt>
                <c:pt idx="4461">
                  <c:v>20290.89</c:v>
                </c:pt>
                <c:pt idx="4462">
                  <c:v>20375.87</c:v>
                </c:pt>
                <c:pt idx="4463">
                  <c:v>20104.39</c:v>
                </c:pt>
                <c:pt idx="4464">
                  <c:v>20030.830000000002</c:v>
                </c:pt>
                <c:pt idx="4465">
                  <c:v>19261.349999999999</c:v>
                </c:pt>
                <c:pt idx="4466">
                  <c:v>19079.64</c:v>
                </c:pt>
                <c:pt idx="4467">
                  <c:v>19091.96</c:v>
                </c:pt>
                <c:pt idx="4468">
                  <c:v>19162.57</c:v>
                </c:pt>
                <c:pt idx="4469">
                  <c:v>19854.12</c:v>
                </c:pt>
                <c:pt idx="4470">
                  <c:v>20192.52</c:v>
                </c:pt>
                <c:pt idx="4471">
                  <c:v>20216.72</c:v>
                </c:pt>
                <c:pt idx="4472">
                  <c:v>20206.95</c:v>
                </c:pt>
                <c:pt idx="4473">
                  <c:v>20286.990000000002</c:v>
                </c:pt>
                <c:pt idx="4474">
                  <c:v>20300.71</c:v>
                </c:pt>
                <c:pt idx="4475">
                  <c:v>20465.3</c:v>
                </c:pt>
                <c:pt idx="4476">
                  <c:v>20345.2</c:v>
                </c:pt>
                <c:pt idx="4477">
                  <c:v>20686.89</c:v>
                </c:pt>
                <c:pt idx="4478">
                  <c:v>20812.650000000001</c:v>
                </c:pt>
                <c:pt idx="4479">
                  <c:v>20873.330000000002</c:v>
                </c:pt>
                <c:pt idx="4480">
                  <c:v>20869.78</c:v>
                </c:pt>
                <c:pt idx="4481">
                  <c:v>20582.080000000002</c:v>
                </c:pt>
                <c:pt idx="4482">
                  <c:v>20827.45</c:v>
                </c:pt>
                <c:pt idx="4483">
                  <c:v>20728.05</c:v>
                </c:pt>
                <c:pt idx="4484">
                  <c:v>20251.09</c:v>
                </c:pt>
                <c:pt idx="4485">
                  <c:v>19868.11</c:v>
                </c:pt>
                <c:pt idx="4486">
                  <c:v>19700.82</c:v>
                </c:pt>
                <c:pt idx="4487">
                  <c:v>19013.7</c:v>
                </c:pt>
                <c:pt idx="4488">
                  <c:v>17605.349999999999</c:v>
                </c:pt>
                <c:pt idx="4489">
                  <c:v>16729.939999999999</c:v>
                </c:pt>
                <c:pt idx="4490">
                  <c:v>17594.07</c:v>
                </c:pt>
                <c:pt idx="4491">
                  <c:v>17221.740000000002</c:v>
                </c:pt>
                <c:pt idx="4492">
                  <c:v>18361.66</c:v>
                </c:pt>
                <c:pt idx="4493">
                  <c:v>18152.78</c:v>
                </c:pt>
                <c:pt idx="4494">
                  <c:v>18091.939999999999</c:v>
                </c:pt>
                <c:pt idx="4495">
                  <c:v>17758.64</c:v>
                </c:pt>
                <c:pt idx="4496">
                  <c:v>17648.71</c:v>
                </c:pt>
                <c:pt idx="4497">
                  <c:v>18242.580000000002</c:v>
                </c:pt>
                <c:pt idx="4498">
                  <c:v>18660.32</c:v>
                </c:pt>
                <c:pt idx="4499">
                  <c:v>18663.16</c:v>
                </c:pt>
                <c:pt idx="4500">
                  <c:v>18139.490000000002</c:v>
                </c:pt>
                <c:pt idx="4501">
                  <c:v>17526.93</c:v>
                </c:pt>
                <c:pt idx="4502">
                  <c:v>17464.89</c:v>
                </c:pt>
                <c:pt idx="4503">
                  <c:v>16630.91</c:v>
                </c:pt>
                <c:pt idx="4504">
                  <c:v>16608.009999999998</c:v>
                </c:pt>
                <c:pt idx="4505">
                  <c:v>16949.14</c:v>
                </c:pt>
                <c:pt idx="4506">
                  <c:v>17766.63</c:v>
                </c:pt>
                <c:pt idx="4507">
                  <c:v>18115.25</c:v>
                </c:pt>
                <c:pt idx="4508">
                  <c:v>18048.05</c:v>
                </c:pt>
                <c:pt idx="4509">
                  <c:v>18075.66</c:v>
                </c:pt>
                <c:pt idx="4510">
                  <c:v>17617.599999999999</c:v>
                </c:pt>
                <c:pt idx="4511">
                  <c:v>17734.68</c:v>
                </c:pt>
                <c:pt idx="4512">
                  <c:v>17349.07</c:v>
                </c:pt>
                <c:pt idx="4513">
                  <c:v>17650.57</c:v>
                </c:pt>
                <c:pt idx="4514">
                  <c:v>17806.189999999999</c:v>
                </c:pt>
                <c:pt idx="4515">
                  <c:v>17825.990000000002</c:v>
                </c:pt>
                <c:pt idx="4516">
                  <c:v>17824.48</c:v>
                </c:pt>
                <c:pt idx="4517">
                  <c:v>17578.72</c:v>
                </c:pt>
                <c:pt idx="4518">
                  <c:v>16677.88</c:v>
                </c:pt>
                <c:pt idx="4519">
                  <c:v>16339.89</c:v>
                </c:pt>
                <c:pt idx="4520">
                  <c:v>16542.080000000002</c:v>
                </c:pt>
                <c:pt idx="4521">
                  <c:v>15975.52</c:v>
                </c:pt>
                <c:pt idx="4522">
                  <c:v>15923.72</c:v>
                </c:pt>
                <c:pt idx="4523">
                  <c:v>16123.15</c:v>
                </c:pt>
                <c:pt idx="4524">
                  <c:v>16127.98</c:v>
                </c:pt>
                <c:pt idx="4525">
                  <c:v>15357.35</c:v>
                </c:pt>
                <c:pt idx="4526">
                  <c:v>15760.52</c:v>
                </c:pt>
                <c:pt idx="4527">
                  <c:v>14809.49</c:v>
                </c:pt>
                <c:pt idx="4528">
                  <c:v>14833.46</c:v>
                </c:pt>
                <c:pt idx="4529">
                  <c:v>14994.83</c:v>
                </c:pt>
                <c:pt idx="4530">
                  <c:v>15289.4</c:v>
                </c:pt>
                <c:pt idx="4531">
                  <c:v>16217.49</c:v>
                </c:pt>
                <c:pt idx="4532">
                  <c:v>16086.83</c:v>
                </c:pt>
                <c:pt idx="4533">
                  <c:v>16015.56</c:v>
                </c:pt>
                <c:pt idx="4534">
                  <c:v>16371.29</c:v>
                </c:pt>
                <c:pt idx="4535">
                  <c:v>15644.44</c:v>
                </c:pt>
                <c:pt idx="4536">
                  <c:v>15626.62</c:v>
                </c:pt>
                <c:pt idx="4537">
                  <c:v>15750.4</c:v>
                </c:pt>
                <c:pt idx="4538">
                  <c:v>15832.55</c:v>
                </c:pt>
                <c:pt idx="4539">
                  <c:v>15343.12</c:v>
                </c:pt>
                <c:pt idx="4540">
                  <c:v>15757.08</c:v>
                </c:pt>
                <c:pt idx="4541">
                  <c:v>15587.62</c:v>
                </c:pt>
                <c:pt idx="4542">
                  <c:v>15790.51</c:v>
                </c:pt>
                <c:pt idx="4543">
                  <c:v>15695.1</c:v>
                </c:pt>
                <c:pt idx="4544">
                  <c:v>15807.64</c:v>
                </c:pt>
                <c:pt idx="4545">
                  <c:v>16153.66</c:v>
                </c:pt>
                <c:pt idx="4546">
                  <c:v>16244.19</c:v>
                </c:pt>
                <c:pt idx="4547">
                  <c:v>16481.2</c:v>
                </c:pt>
                <c:pt idx="4548">
                  <c:v>16739.330000000002</c:v>
                </c:pt>
                <c:pt idx="4549">
                  <c:v>16783.87</c:v>
                </c:pt>
                <c:pt idx="4550">
                  <c:v>16698.04</c:v>
                </c:pt>
                <c:pt idx="4551">
                  <c:v>16721.080000000002</c:v>
                </c:pt>
                <c:pt idx="4552">
                  <c:v>17125.98</c:v>
                </c:pt>
                <c:pt idx="4553">
                  <c:v>17015.96</c:v>
                </c:pt>
                <c:pt idx="4554">
                  <c:v>17378.46</c:v>
                </c:pt>
                <c:pt idx="4555">
                  <c:v>17287.310000000001</c:v>
                </c:pt>
                <c:pt idx="4556">
                  <c:v>17600.12</c:v>
                </c:pt>
                <c:pt idx="4557">
                  <c:v>17490.900000000001</c:v>
                </c:pt>
                <c:pt idx="4558">
                  <c:v>17373.009999999998</c:v>
                </c:pt>
                <c:pt idx="4559">
                  <c:v>17339.310000000001</c:v>
                </c:pt>
                <c:pt idx="4560">
                  <c:v>17080.650000000001</c:v>
                </c:pt>
                <c:pt idx="4561">
                  <c:v>16737.07</c:v>
                </c:pt>
                <c:pt idx="4562">
                  <c:v>16860.900000000001</c:v>
                </c:pt>
                <c:pt idx="4563">
                  <c:v>16752.86</c:v>
                </c:pt>
                <c:pt idx="4564">
                  <c:v>16978.349999999999</c:v>
                </c:pt>
                <c:pt idx="4565">
                  <c:v>17353.54</c:v>
                </c:pt>
                <c:pt idx="4566">
                  <c:v>17434.939999999999</c:v>
                </c:pt>
                <c:pt idx="4567">
                  <c:v>17230.18</c:v>
                </c:pt>
                <c:pt idx="4568">
                  <c:v>17243.16</c:v>
                </c:pt>
                <c:pt idx="4569">
                  <c:v>16907.11</c:v>
                </c:pt>
                <c:pt idx="4570">
                  <c:v>16649.64</c:v>
                </c:pt>
                <c:pt idx="4571">
                  <c:v>16348.5</c:v>
                </c:pt>
                <c:pt idx="4572">
                  <c:v>16275.59</c:v>
                </c:pt>
                <c:pt idx="4573">
                  <c:v>16525.37</c:v>
                </c:pt>
                <c:pt idx="4574">
                  <c:v>16316.26</c:v>
                </c:pt>
                <c:pt idx="4575">
                  <c:v>16415.57</c:v>
                </c:pt>
                <c:pt idx="4576">
                  <c:v>16063.18</c:v>
                </c:pt>
                <c:pt idx="4577">
                  <c:v>15962.56</c:v>
                </c:pt>
                <c:pt idx="4578">
                  <c:v>15514.79</c:v>
                </c:pt>
                <c:pt idx="4579">
                  <c:v>15769.72</c:v>
                </c:pt>
                <c:pt idx="4580">
                  <c:v>15572.18</c:v>
                </c:pt>
                <c:pt idx="4581">
                  <c:v>15066.1</c:v>
                </c:pt>
                <c:pt idx="4582">
                  <c:v>14889.25</c:v>
                </c:pt>
                <c:pt idx="4583">
                  <c:v>15185.32</c:v>
                </c:pt>
                <c:pt idx="4584">
                  <c:v>15250.2</c:v>
                </c:pt>
                <c:pt idx="4585">
                  <c:v>15189.62</c:v>
                </c:pt>
                <c:pt idx="4586">
                  <c:v>15395.82</c:v>
                </c:pt>
                <c:pt idx="4587">
                  <c:v>15696.9</c:v>
                </c:pt>
                <c:pt idx="4588">
                  <c:v>15422.31</c:v>
                </c:pt>
                <c:pt idx="4589">
                  <c:v>15087.99</c:v>
                </c:pt>
                <c:pt idx="4590">
                  <c:v>14571.29</c:v>
                </c:pt>
                <c:pt idx="4591">
                  <c:v>14293.32</c:v>
                </c:pt>
                <c:pt idx="4592">
                  <c:v>14106.58</c:v>
                </c:pt>
                <c:pt idx="4593">
                  <c:v>14220.07</c:v>
                </c:pt>
                <c:pt idx="4594">
                  <c:v>14421.82</c:v>
                </c:pt>
                <c:pt idx="4595">
                  <c:v>13802.22</c:v>
                </c:pt>
                <c:pt idx="4596">
                  <c:v>13461.6</c:v>
                </c:pt>
                <c:pt idx="4597">
                  <c:v>12961.68</c:v>
                </c:pt>
                <c:pt idx="4598">
                  <c:v>13664.62</c:v>
                </c:pt>
                <c:pt idx="4599">
                  <c:v>13094.11</c:v>
                </c:pt>
                <c:pt idx="4600">
                  <c:v>13454</c:v>
                </c:pt>
                <c:pt idx="4601">
                  <c:v>13525.99</c:v>
                </c:pt>
                <c:pt idx="4602">
                  <c:v>13349.65</c:v>
                </c:pt>
                <c:pt idx="4603">
                  <c:v>13964.26</c:v>
                </c:pt>
                <c:pt idx="4604">
                  <c:v>13926.24</c:v>
                </c:pt>
                <c:pt idx="4605">
                  <c:v>13469.85</c:v>
                </c:pt>
                <c:pt idx="4606">
                  <c:v>13330.51</c:v>
                </c:pt>
                <c:pt idx="4607">
                  <c:v>12676.19</c:v>
                </c:pt>
                <c:pt idx="4608">
                  <c:v>12575.8</c:v>
                </c:pt>
                <c:pt idx="4609">
                  <c:v>13111.85</c:v>
                </c:pt>
                <c:pt idx="4610">
                  <c:v>13635.4</c:v>
                </c:pt>
                <c:pt idx="4611">
                  <c:v>13850.04</c:v>
                </c:pt>
                <c:pt idx="4612">
                  <c:v>14104.2</c:v>
                </c:pt>
                <c:pt idx="4613">
                  <c:v>14942.28</c:v>
                </c:pt>
                <c:pt idx="4614">
                  <c:v>14777.01</c:v>
                </c:pt>
                <c:pt idx="4615">
                  <c:v>14274.94</c:v>
                </c:pt>
                <c:pt idx="4616">
                  <c:v>14349.11</c:v>
                </c:pt>
                <c:pt idx="4617">
                  <c:v>13791.54</c:v>
                </c:pt>
                <c:pt idx="4618">
                  <c:v>14287.21</c:v>
                </c:pt>
                <c:pt idx="4619">
                  <c:v>14355.75</c:v>
                </c:pt>
                <c:pt idx="4620">
                  <c:v>14656.69</c:v>
                </c:pt>
                <c:pt idx="4621">
                  <c:v>14577.87</c:v>
                </c:pt>
                <c:pt idx="4622">
                  <c:v>14961.07</c:v>
                </c:pt>
                <c:pt idx="4623">
                  <c:v>15073.54</c:v>
                </c:pt>
                <c:pt idx="4624">
                  <c:v>15117.25</c:v>
                </c:pt>
                <c:pt idx="4625">
                  <c:v>15167.82</c:v>
                </c:pt>
                <c:pt idx="4626">
                  <c:v>15503.92</c:v>
                </c:pt>
                <c:pt idx="4627">
                  <c:v>15212.13</c:v>
                </c:pt>
                <c:pt idx="4628">
                  <c:v>15093.12</c:v>
                </c:pt>
                <c:pt idx="4629">
                  <c:v>14724.18</c:v>
                </c:pt>
                <c:pt idx="4630">
                  <c:v>14645.66</c:v>
                </c:pt>
                <c:pt idx="4631">
                  <c:v>14543.73</c:v>
                </c:pt>
                <c:pt idx="4632">
                  <c:v>14678.23</c:v>
                </c:pt>
                <c:pt idx="4633">
                  <c:v>14243.73</c:v>
                </c:pt>
                <c:pt idx="4634">
                  <c:v>14401.49</c:v>
                </c:pt>
                <c:pt idx="4635">
                  <c:v>14450.35</c:v>
                </c:pt>
                <c:pt idx="4636">
                  <c:v>14482.22</c:v>
                </c:pt>
                <c:pt idx="4637">
                  <c:v>14296.79</c:v>
                </c:pt>
                <c:pt idx="4638">
                  <c:v>14048.34</c:v>
                </c:pt>
                <c:pt idx="4639">
                  <c:v>14564.53</c:v>
                </c:pt>
                <c:pt idx="4640">
                  <c:v>14498.51</c:v>
                </c:pt>
                <c:pt idx="4641">
                  <c:v>15049.86</c:v>
                </c:pt>
                <c:pt idx="4642">
                  <c:v>14899.1</c:v>
                </c:pt>
                <c:pt idx="4643">
                  <c:v>14483.83</c:v>
                </c:pt>
                <c:pt idx="4644">
                  <c:v>14944.97</c:v>
                </c:pt>
                <c:pt idx="4645">
                  <c:v>14900.76</c:v>
                </c:pt>
                <c:pt idx="4646">
                  <c:v>14662.61</c:v>
                </c:pt>
                <c:pt idx="4647">
                  <c:v>14324.29</c:v>
                </c:pt>
                <c:pt idx="4648">
                  <c:v>14000.81</c:v>
                </c:pt>
                <c:pt idx="4649">
                  <c:v>13531.27</c:v>
                </c:pt>
                <c:pt idx="4650">
                  <c:v>13518.8</c:v>
                </c:pt>
                <c:pt idx="4651">
                  <c:v>13262.9</c:v>
                </c:pt>
                <c:pt idx="4652">
                  <c:v>13315.6</c:v>
                </c:pt>
                <c:pt idx="4653">
                  <c:v>14042.32</c:v>
                </c:pt>
                <c:pt idx="4654">
                  <c:v>13994.96</c:v>
                </c:pt>
                <c:pt idx="4655">
                  <c:v>13570.31</c:v>
                </c:pt>
                <c:pt idx="4656">
                  <c:v>13692.52</c:v>
                </c:pt>
                <c:pt idx="4657">
                  <c:v>13547.18</c:v>
                </c:pt>
                <c:pt idx="4658">
                  <c:v>13102.18</c:v>
                </c:pt>
                <c:pt idx="4659">
                  <c:v>12595.75</c:v>
                </c:pt>
                <c:pt idx="4660">
                  <c:v>12860.43</c:v>
                </c:pt>
                <c:pt idx="4661">
                  <c:v>13055.67</c:v>
                </c:pt>
                <c:pt idx="4662">
                  <c:v>12526.32</c:v>
                </c:pt>
                <c:pt idx="4663">
                  <c:v>11801.7</c:v>
                </c:pt>
                <c:pt idx="4664">
                  <c:v>11695.24</c:v>
                </c:pt>
                <c:pt idx="4665">
                  <c:v>11328.36</c:v>
                </c:pt>
                <c:pt idx="4666">
                  <c:v>10527.85</c:v>
                </c:pt>
                <c:pt idx="4667">
                  <c:v>11309.09</c:v>
                </c:pt>
                <c:pt idx="4668">
                  <c:v>11483.4</c:v>
                </c:pt>
                <c:pt idx="4669">
                  <c:v>10809.12</c:v>
                </c:pt>
                <c:pt idx="4670">
                  <c:v>10581.49</c:v>
                </c:pt>
                <c:pt idx="4671">
                  <c:v>9975.35</c:v>
                </c:pt>
                <c:pt idx="4672">
                  <c:v>10223.09</c:v>
                </c:pt>
                <c:pt idx="4673">
                  <c:v>10683.39</c:v>
                </c:pt>
                <c:pt idx="4674">
                  <c:v>10169.9</c:v>
                </c:pt>
                <c:pt idx="4675">
                  <c:v>9771.7000000000007</c:v>
                </c:pt>
                <c:pt idx="4676">
                  <c:v>8701.07</c:v>
                </c:pt>
                <c:pt idx="4677">
                  <c:v>8509.56</c:v>
                </c:pt>
                <c:pt idx="4678">
                  <c:v>9008.08</c:v>
                </c:pt>
                <c:pt idx="4679">
                  <c:v>9044.51</c:v>
                </c:pt>
                <c:pt idx="4680">
                  <c:v>9788.06</c:v>
                </c:pt>
                <c:pt idx="4681">
                  <c:v>10337.68</c:v>
                </c:pt>
                <c:pt idx="4682">
                  <c:v>10631.12</c:v>
                </c:pt>
                <c:pt idx="4683">
                  <c:v>10120.01</c:v>
                </c:pt>
                <c:pt idx="4684">
                  <c:v>9734.2199999999993</c:v>
                </c:pt>
                <c:pt idx="4685">
                  <c:v>9964.2900000000009</c:v>
                </c:pt>
                <c:pt idx="4686">
                  <c:v>10536.16</c:v>
                </c:pt>
                <c:pt idx="4687">
                  <c:v>9839.69</c:v>
                </c:pt>
                <c:pt idx="4688">
                  <c:v>9536.33</c:v>
                </c:pt>
                <c:pt idx="4689">
                  <c:v>9385.42</c:v>
                </c:pt>
                <c:pt idx="4690">
                  <c:v>9291.01</c:v>
                </c:pt>
                <c:pt idx="4691">
                  <c:v>8937.2000000000007</c:v>
                </c:pt>
                <c:pt idx="4692">
                  <c:v>8773.7800000000007</c:v>
                </c:pt>
                <c:pt idx="4693">
                  <c:v>8451.01</c:v>
                </c:pt>
                <c:pt idx="4694">
                  <c:v>8915.2099999999991</c:v>
                </c:pt>
                <c:pt idx="4695">
                  <c:v>8903.1200000000008</c:v>
                </c:pt>
                <c:pt idx="4696">
                  <c:v>8695.5300000000007</c:v>
                </c:pt>
                <c:pt idx="4697">
                  <c:v>9026.7199999999993</c:v>
                </c:pt>
                <c:pt idx="4698">
                  <c:v>9092.7199999999993</c:v>
                </c:pt>
                <c:pt idx="4699">
                  <c:v>8839.8700000000008</c:v>
                </c:pt>
                <c:pt idx="4700">
                  <c:v>8739.24</c:v>
                </c:pt>
                <c:pt idx="4701">
                  <c:v>8747.43</c:v>
                </c:pt>
                <c:pt idx="4702">
                  <c:v>9229.75</c:v>
                </c:pt>
                <c:pt idx="4703">
                  <c:v>8965.2000000000007</c:v>
                </c:pt>
                <c:pt idx="4704">
                  <c:v>9162.6200000000008</c:v>
                </c:pt>
                <c:pt idx="4705">
                  <c:v>9654.9</c:v>
                </c:pt>
                <c:pt idx="4706">
                  <c:v>9645.4599999999991</c:v>
                </c:pt>
                <c:pt idx="4707">
                  <c:v>9690.07</c:v>
                </c:pt>
                <c:pt idx="4708">
                  <c:v>9832.39</c:v>
                </c:pt>
                <c:pt idx="4709">
                  <c:v>9976.98</c:v>
                </c:pt>
                <c:pt idx="4710">
                  <c:v>9715.2900000000009</c:v>
                </c:pt>
                <c:pt idx="4711">
                  <c:v>10076.43</c:v>
                </c:pt>
                <c:pt idx="4712">
                  <c:v>10099.91</c:v>
                </c:pt>
                <c:pt idx="4713">
                  <c:v>9928.35</c:v>
                </c:pt>
                <c:pt idx="4714">
                  <c:v>9686.75</c:v>
                </c:pt>
                <c:pt idx="4715">
                  <c:v>9568.7199999999993</c:v>
                </c:pt>
                <c:pt idx="4716">
                  <c:v>9328.92</c:v>
                </c:pt>
                <c:pt idx="4717">
                  <c:v>9533.52</c:v>
                </c:pt>
                <c:pt idx="4718">
                  <c:v>9716.16</c:v>
                </c:pt>
                <c:pt idx="4719">
                  <c:v>9647.31</c:v>
                </c:pt>
                <c:pt idx="4720">
                  <c:v>9903.4599999999991</c:v>
                </c:pt>
                <c:pt idx="4721">
                  <c:v>9958.2199999999993</c:v>
                </c:pt>
                <c:pt idx="4722">
                  <c:v>10275.6</c:v>
                </c:pt>
                <c:pt idx="4723">
                  <c:v>10335.93</c:v>
                </c:pt>
                <c:pt idx="4724">
                  <c:v>9586.8799999999992</c:v>
                </c:pt>
                <c:pt idx="4725">
                  <c:v>9406.4699999999993</c:v>
                </c:pt>
                <c:pt idx="4726">
                  <c:v>9110.0499999999993</c:v>
                </c:pt>
                <c:pt idx="4727">
                  <c:v>9071.36</c:v>
                </c:pt>
                <c:pt idx="4728">
                  <c:v>9370.49</c:v>
                </c:pt>
                <c:pt idx="4729">
                  <c:v>9046.74</c:v>
                </c:pt>
                <c:pt idx="4730">
                  <c:v>9323.59</c:v>
                </c:pt>
                <c:pt idx="4731">
                  <c:v>9329.57</c:v>
                </c:pt>
                <c:pt idx="4732">
                  <c:v>9100.5499999999993</c:v>
                </c:pt>
                <c:pt idx="4733">
                  <c:v>8779.17</c:v>
                </c:pt>
                <c:pt idx="4734">
                  <c:v>8813.84</c:v>
                </c:pt>
                <c:pt idx="4735">
                  <c:v>8674.35</c:v>
                </c:pt>
                <c:pt idx="4736">
                  <c:v>9004.08</c:v>
                </c:pt>
                <c:pt idx="4737">
                  <c:v>9257.4699999999993</c:v>
                </c:pt>
                <c:pt idx="4738">
                  <c:v>9236.2800000000007</c:v>
                </c:pt>
                <c:pt idx="4739">
                  <c:v>9424.24</c:v>
                </c:pt>
                <c:pt idx="4740">
                  <c:v>9066.7000000000007</c:v>
                </c:pt>
                <c:pt idx="4741">
                  <c:v>9149.2999999999993</c:v>
                </c:pt>
                <c:pt idx="4742">
                  <c:v>9201.85</c:v>
                </c:pt>
                <c:pt idx="4743">
                  <c:v>9090.8799999999992</c:v>
                </c:pt>
                <c:pt idx="4744">
                  <c:v>9300.86</c:v>
                </c:pt>
                <c:pt idx="4745">
                  <c:v>9583.89</c:v>
                </c:pt>
                <c:pt idx="4746">
                  <c:v>9647.4699999999993</c:v>
                </c:pt>
                <c:pt idx="4747">
                  <c:v>9618.5400000000009</c:v>
                </c:pt>
                <c:pt idx="4748">
                  <c:v>9465.83</c:v>
                </c:pt>
                <c:pt idx="4749">
                  <c:v>9634.74</c:v>
                </c:pt>
                <c:pt idx="4750">
                  <c:v>9305.4500000000007</c:v>
                </c:pt>
                <c:pt idx="4751">
                  <c:v>9035</c:v>
                </c:pt>
                <c:pt idx="4752">
                  <c:v>9015.18</c:v>
                </c:pt>
                <c:pt idx="4753">
                  <c:v>9042.6299999999992</c:v>
                </c:pt>
                <c:pt idx="4754">
                  <c:v>8843.2099999999991</c:v>
                </c:pt>
                <c:pt idx="4755">
                  <c:v>8822.06</c:v>
                </c:pt>
                <c:pt idx="4756">
                  <c:v>8902.56</c:v>
                </c:pt>
                <c:pt idx="4757">
                  <c:v>8954.86</c:v>
                </c:pt>
                <c:pt idx="4758">
                  <c:v>8891.61</c:v>
                </c:pt>
                <c:pt idx="4759">
                  <c:v>8607.08</c:v>
                </c:pt>
                <c:pt idx="4760">
                  <c:v>8427.2900000000009</c:v>
                </c:pt>
                <c:pt idx="4761">
                  <c:v>8446.49</c:v>
                </c:pt>
                <c:pt idx="4762">
                  <c:v>8197.92</c:v>
                </c:pt>
                <c:pt idx="4763">
                  <c:v>8325.82</c:v>
                </c:pt>
                <c:pt idx="4764">
                  <c:v>8160.4</c:v>
                </c:pt>
                <c:pt idx="4765">
                  <c:v>8343.75</c:v>
                </c:pt>
                <c:pt idx="4766">
                  <c:v>8756.61</c:v>
                </c:pt>
                <c:pt idx="4767">
                  <c:v>8943.5400000000009</c:v>
                </c:pt>
                <c:pt idx="4768">
                  <c:v>8863.82</c:v>
                </c:pt>
                <c:pt idx="4769">
                  <c:v>8976.68</c:v>
                </c:pt>
                <c:pt idx="4770">
                  <c:v>9001.75</c:v>
                </c:pt>
                <c:pt idx="4771">
                  <c:v>8966.68</c:v>
                </c:pt>
                <c:pt idx="4772">
                  <c:v>9424.02</c:v>
                </c:pt>
                <c:pt idx="4773">
                  <c:v>9471.0400000000009</c:v>
                </c:pt>
                <c:pt idx="4774">
                  <c:v>9667.9</c:v>
                </c:pt>
                <c:pt idx="4775">
                  <c:v>10003.1</c:v>
                </c:pt>
                <c:pt idx="4776">
                  <c:v>10048.49</c:v>
                </c:pt>
                <c:pt idx="4777">
                  <c:v>9568.14</c:v>
                </c:pt>
                <c:pt idx="4778">
                  <c:v>9708.5</c:v>
                </c:pt>
                <c:pt idx="4779">
                  <c:v>9901.99</c:v>
                </c:pt>
                <c:pt idx="4780">
                  <c:v>10348.83</c:v>
                </c:pt>
                <c:pt idx="4781">
                  <c:v>10534.87</c:v>
                </c:pt>
                <c:pt idx="4782">
                  <c:v>10742.34</c:v>
                </c:pt>
                <c:pt idx="4783">
                  <c:v>10803.86</c:v>
                </c:pt>
                <c:pt idx="4784">
                  <c:v>10967.22</c:v>
                </c:pt>
                <c:pt idx="4785">
                  <c:v>11284.73</c:v>
                </c:pt>
                <c:pt idx="4786">
                  <c:v>10947.4</c:v>
                </c:pt>
                <c:pt idx="4787">
                  <c:v>11023.09</c:v>
                </c:pt>
                <c:pt idx="4788">
                  <c:v>10979.5</c:v>
                </c:pt>
                <c:pt idx="4789">
                  <c:v>10898.11</c:v>
                </c:pt>
                <c:pt idx="4790">
                  <c:v>10817.54</c:v>
                </c:pt>
                <c:pt idx="4791">
                  <c:v>11134.99</c:v>
                </c:pt>
                <c:pt idx="4792">
                  <c:v>11329.05</c:v>
                </c:pt>
                <c:pt idx="4793">
                  <c:v>11371.85</c:v>
                </c:pt>
                <c:pt idx="4794">
                  <c:v>11001.75</c:v>
                </c:pt>
                <c:pt idx="4795">
                  <c:v>11403.25</c:v>
                </c:pt>
                <c:pt idx="4796">
                  <c:v>12134.75</c:v>
                </c:pt>
                <c:pt idx="4797">
                  <c:v>12131.08</c:v>
                </c:pt>
                <c:pt idx="4798">
                  <c:v>11952.75</c:v>
                </c:pt>
                <c:pt idx="4799">
                  <c:v>12116.94</c:v>
                </c:pt>
                <c:pt idx="4800">
                  <c:v>11876.43</c:v>
                </c:pt>
                <c:pt idx="4801">
                  <c:v>11682.99</c:v>
                </c:pt>
                <c:pt idx="4802">
                  <c:v>12158.03</c:v>
                </c:pt>
                <c:pt idx="4803">
                  <c:v>12019.65</c:v>
                </c:pt>
                <c:pt idx="4804">
                  <c:v>11872.91</c:v>
                </c:pt>
                <c:pt idx="4805">
                  <c:v>12173.42</c:v>
                </c:pt>
                <c:pt idx="4806">
                  <c:v>14284.21</c:v>
                </c:pt>
                <c:pt idx="4807">
                  <c:v>14302.03</c:v>
                </c:pt>
                <c:pt idx="4808">
                  <c:v>14060.66</c:v>
                </c:pt>
                <c:pt idx="4809">
                  <c:v>13736.54</c:v>
                </c:pt>
                <c:pt idx="4810">
                  <c:v>13887.15</c:v>
                </c:pt>
                <c:pt idx="4811">
                  <c:v>13913.22</c:v>
                </c:pt>
                <c:pt idx="4812">
                  <c:v>13589.23</c:v>
                </c:pt>
                <c:pt idx="4813">
                  <c:v>14109.64</c:v>
                </c:pt>
                <c:pt idx="4814">
                  <c:v>14296.01</c:v>
                </c:pt>
                <c:pt idx="4815">
                  <c:v>14625.25</c:v>
                </c:pt>
                <c:pt idx="4816">
                  <c:v>14840.63</c:v>
                </c:pt>
                <c:pt idx="4817">
                  <c:v>14874.91</c:v>
                </c:pt>
                <c:pt idx="4818">
                  <c:v>14870.9</c:v>
                </c:pt>
                <c:pt idx="4819">
                  <c:v>15008.68</c:v>
                </c:pt>
                <c:pt idx="4820">
                  <c:v>15103.55</c:v>
                </c:pt>
                <c:pt idx="4821">
                  <c:v>14665.92</c:v>
                </c:pt>
                <c:pt idx="4822">
                  <c:v>15127</c:v>
                </c:pt>
                <c:pt idx="4823">
                  <c:v>15466.81</c:v>
                </c:pt>
                <c:pt idx="4824">
                  <c:v>15411.47</c:v>
                </c:pt>
                <c:pt idx="4825">
                  <c:v>15237.94</c:v>
                </c:pt>
                <c:pt idx="4826">
                  <c:v>14875.52</c:v>
                </c:pt>
                <c:pt idx="4827">
                  <c:v>14957.91</c:v>
                </c:pt>
                <c:pt idx="4828">
                  <c:v>14522.84</c:v>
                </c:pt>
                <c:pt idx="4829">
                  <c:v>14265.53</c:v>
                </c:pt>
                <c:pt idx="4830">
                  <c:v>14521.89</c:v>
                </c:pt>
                <c:pt idx="4831">
                  <c:v>14326.22</c:v>
                </c:pt>
                <c:pt idx="4832">
                  <c:v>14324.01</c:v>
                </c:pt>
                <c:pt idx="4833">
                  <c:v>14422.73</c:v>
                </c:pt>
                <c:pt idx="4834">
                  <c:v>14345.62</c:v>
                </c:pt>
                <c:pt idx="4835">
                  <c:v>14764.64</c:v>
                </c:pt>
                <c:pt idx="4836">
                  <c:v>14785.74</c:v>
                </c:pt>
                <c:pt idx="4837">
                  <c:v>14493.84</c:v>
                </c:pt>
                <c:pt idx="4838">
                  <c:v>14645.47</c:v>
                </c:pt>
                <c:pt idx="4839">
                  <c:v>14658.49</c:v>
                </c:pt>
                <c:pt idx="4840">
                  <c:v>14913.05</c:v>
                </c:pt>
                <c:pt idx="4841">
                  <c:v>14043.4</c:v>
                </c:pt>
                <c:pt idx="4842">
                  <c:v>14170.45</c:v>
                </c:pt>
                <c:pt idx="4843">
                  <c:v>13769.15</c:v>
                </c:pt>
                <c:pt idx="4844">
                  <c:v>13757.46</c:v>
                </c:pt>
                <c:pt idx="4845">
                  <c:v>13504.22</c:v>
                </c:pt>
                <c:pt idx="4846">
                  <c:v>13400.32</c:v>
                </c:pt>
                <c:pt idx="4847">
                  <c:v>13853.7</c:v>
                </c:pt>
                <c:pt idx="4848">
                  <c:v>14253.24</c:v>
                </c:pt>
                <c:pt idx="4849">
                  <c:v>14250.25</c:v>
                </c:pt>
                <c:pt idx="4850">
                  <c:v>14744.92</c:v>
                </c:pt>
                <c:pt idx="4851">
                  <c:v>15191.01</c:v>
                </c:pt>
                <c:pt idx="4852">
                  <c:v>15062.49</c:v>
                </c:pt>
                <c:pt idx="4853">
                  <c:v>14843.12</c:v>
                </c:pt>
                <c:pt idx="4854">
                  <c:v>15231.04</c:v>
                </c:pt>
                <c:pt idx="4855">
                  <c:v>15378.96</c:v>
                </c:pt>
                <c:pt idx="4856">
                  <c:v>15375.04</c:v>
                </c:pt>
                <c:pt idx="4857">
                  <c:v>15331.94</c:v>
                </c:pt>
                <c:pt idx="4858">
                  <c:v>15173.46</c:v>
                </c:pt>
                <c:pt idx="4859">
                  <c:v>15387.96</c:v>
                </c:pt>
                <c:pt idx="4860">
                  <c:v>15670.31</c:v>
                </c:pt>
                <c:pt idx="4861">
                  <c:v>15924.23</c:v>
                </c:pt>
                <c:pt idx="4862">
                  <c:v>15830.98</c:v>
                </c:pt>
                <c:pt idx="4863">
                  <c:v>15903.83</c:v>
                </c:pt>
                <c:pt idx="4864">
                  <c:v>15514.03</c:v>
                </c:pt>
                <c:pt idx="4865">
                  <c:v>15160.24</c:v>
                </c:pt>
                <c:pt idx="4866">
                  <c:v>15009.77</c:v>
                </c:pt>
                <c:pt idx="4867">
                  <c:v>15074.59</c:v>
                </c:pt>
                <c:pt idx="4868">
                  <c:v>15020.16</c:v>
                </c:pt>
                <c:pt idx="4869">
                  <c:v>15518.49</c:v>
                </c:pt>
                <c:pt idx="4870">
                  <c:v>15411.63</c:v>
                </c:pt>
                <c:pt idx="4871">
                  <c:v>14784.92</c:v>
                </c:pt>
                <c:pt idx="4872">
                  <c:v>15035.26</c:v>
                </c:pt>
                <c:pt idx="4873">
                  <c:v>14809.64</c:v>
                </c:pt>
                <c:pt idx="4874">
                  <c:v>15012.32</c:v>
                </c:pt>
                <c:pt idx="4875">
                  <c:v>15240.83</c:v>
                </c:pt>
                <c:pt idx="4876">
                  <c:v>15628.75</c:v>
                </c:pt>
                <c:pt idx="4877">
                  <c:v>15688.47</c:v>
                </c:pt>
                <c:pt idx="4878">
                  <c:v>15769.85</c:v>
                </c:pt>
                <c:pt idx="4879">
                  <c:v>15781.07</c:v>
                </c:pt>
                <c:pt idx="4880">
                  <c:v>15922.34</c:v>
                </c:pt>
                <c:pt idx="4881">
                  <c:v>15666.64</c:v>
                </c:pt>
                <c:pt idx="4882">
                  <c:v>15551.19</c:v>
                </c:pt>
                <c:pt idx="4883">
                  <c:v>15467.46</c:v>
                </c:pt>
                <c:pt idx="4884">
                  <c:v>15398.33</c:v>
                </c:pt>
                <c:pt idx="4885">
                  <c:v>15689.12</c:v>
                </c:pt>
                <c:pt idx="4886">
                  <c:v>16016.32</c:v>
                </c:pt>
                <c:pt idx="4887">
                  <c:v>16123.67</c:v>
                </c:pt>
                <c:pt idx="4888">
                  <c:v>16183.55</c:v>
                </c:pt>
                <c:pt idx="4889">
                  <c:v>16216.86</c:v>
                </c:pt>
                <c:pt idx="4890">
                  <c:v>16264.3</c:v>
                </c:pt>
                <c:pt idx="4891">
                  <c:v>16214.19</c:v>
                </c:pt>
                <c:pt idx="4892">
                  <c:v>16454.45</c:v>
                </c:pt>
                <c:pt idx="4893">
                  <c:v>16677.04</c:v>
                </c:pt>
                <c:pt idx="4894">
                  <c:v>16711.11</c:v>
                </c:pt>
                <c:pt idx="4895">
                  <c:v>16741.3</c:v>
                </c:pt>
                <c:pt idx="4896">
                  <c:v>16886.43</c:v>
                </c:pt>
                <c:pt idx="4897">
                  <c:v>16719.5</c:v>
                </c:pt>
                <c:pt idx="4898">
                  <c:v>16781.43</c:v>
                </c:pt>
                <c:pt idx="4899">
                  <c:v>16693</c:v>
                </c:pt>
                <c:pt idx="4900">
                  <c:v>16852.91</c:v>
                </c:pt>
                <c:pt idx="4901">
                  <c:v>17126.84</c:v>
                </c:pt>
                <c:pt idx="4902">
                  <c:v>17134.55</c:v>
                </c:pt>
                <c:pt idx="4903">
                  <c:v>16866.41</c:v>
                </c:pt>
                <c:pt idx="4904">
                  <c:v>16958.54</c:v>
                </c:pt>
                <c:pt idx="4905">
                  <c:v>16806.66</c:v>
                </c:pt>
                <c:pt idx="4906">
                  <c:v>16843.54</c:v>
                </c:pt>
                <c:pt idx="4907">
                  <c:v>16642.66</c:v>
                </c:pt>
                <c:pt idx="4908">
                  <c:v>17026.669999999998</c:v>
                </c:pt>
                <c:pt idx="4909">
                  <c:v>17231.11</c:v>
                </c:pt>
                <c:pt idx="4910">
                  <c:v>17195.2</c:v>
                </c:pt>
                <c:pt idx="4911">
                  <c:v>17322.82</c:v>
                </c:pt>
                <c:pt idx="4912">
                  <c:v>17326.009999999998</c:v>
                </c:pt>
                <c:pt idx="4913">
                  <c:v>17223.009999999998</c:v>
                </c:pt>
                <c:pt idx="4914">
                  <c:v>17009.169999999998</c:v>
                </c:pt>
                <c:pt idx="4915">
                  <c:v>16789.740000000002</c:v>
                </c:pt>
                <c:pt idx="4916">
                  <c:v>16810.810000000001</c:v>
                </c:pt>
                <c:pt idx="4917">
                  <c:v>16740.5</c:v>
                </c:pt>
                <c:pt idx="4918">
                  <c:v>16353.4</c:v>
                </c:pt>
                <c:pt idx="4919">
                  <c:v>16283.49</c:v>
                </c:pt>
                <c:pt idx="4920">
                  <c:v>16052.72</c:v>
                </c:pt>
                <c:pt idx="4921">
                  <c:v>15896.28</c:v>
                </c:pt>
                <c:pt idx="4922">
                  <c:v>15404.94</c:v>
                </c:pt>
                <c:pt idx="4923">
                  <c:v>15912.13</c:v>
                </c:pt>
                <c:pt idx="4924">
                  <c:v>16063.9</c:v>
                </c:pt>
                <c:pt idx="4925">
                  <c:v>16158.28</c:v>
                </c:pt>
                <c:pt idx="4926">
                  <c:v>16498.72</c:v>
                </c:pt>
                <c:pt idx="4927">
                  <c:v>16440.560000000001</c:v>
                </c:pt>
                <c:pt idx="4928">
                  <c:v>16849.599999999999</c:v>
                </c:pt>
                <c:pt idx="4929">
                  <c:v>16696.03</c:v>
                </c:pt>
                <c:pt idx="4930">
                  <c:v>16848.830000000002</c:v>
                </c:pt>
                <c:pt idx="4931">
                  <c:v>17032.509999999998</c:v>
                </c:pt>
                <c:pt idx="4932">
                  <c:v>16965.48</c:v>
                </c:pt>
                <c:pt idx="4933">
                  <c:v>16998.78</c:v>
                </c:pt>
                <c:pt idx="4934">
                  <c:v>16785.650000000001</c:v>
                </c:pt>
                <c:pt idx="4935">
                  <c:v>17021.849999999999</c:v>
                </c:pt>
                <c:pt idx="4936">
                  <c:v>17180.18</c:v>
                </c:pt>
                <c:pt idx="4937">
                  <c:v>17131.080000000002</c:v>
                </c:pt>
                <c:pt idx="4938">
                  <c:v>17198.95</c:v>
                </c:pt>
                <c:pt idx="4939">
                  <c:v>16854.93</c:v>
                </c:pt>
                <c:pt idx="4940">
                  <c:v>16632.009999999998</c:v>
                </c:pt>
                <c:pt idx="4941">
                  <c:v>16926.22</c:v>
                </c:pt>
                <c:pt idx="4942">
                  <c:v>17198.27</c:v>
                </c:pt>
                <c:pt idx="4943">
                  <c:v>17169.91</c:v>
                </c:pt>
                <c:pt idx="4944">
                  <c:v>17185.68</c:v>
                </c:pt>
                <c:pt idx="4945">
                  <c:v>17101.54</c:v>
                </c:pt>
                <c:pt idx="4946">
                  <c:v>16983.14</c:v>
                </c:pt>
                <c:pt idx="4947">
                  <c:v>17227.68</c:v>
                </c:pt>
                <c:pt idx="4948">
                  <c:v>17125.22</c:v>
                </c:pt>
                <c:pt idx="4949">
                  <c:v>17189.310000000001</c:v>
                </c:pt>
                <c:pt idx="4950">
                  <c:v>17119.03</c:v>
                </c:pt>
                <c:pt idx="4951">
                  <c:v>17097.55</c:v>
                </c:pt>
                <c:pt idx="4952">
                  <c:v>16877.16</c:v>
                </c:pt>
                <c:pt idx="4953">
                  <c:v>16912.77</c:v>
                </c:pt>
                <c:pt idx="4954">
                  <c:v>16894.25</c:v>
                </c:pt>
                <c:pt idx="4955">
                  <c:v>16719.830000000002</c:v>
                </c:pt>
                <c:pt idx="4956">
                  <c:v>16601.2</c:v>
                </c:pt>
                <c:pt idx="4957">
                  <c:v>16692</c:v>
                </c:pt>
                <c:pt idx="4958">
                  <c:v>17231.11</c:v>
                </c:pt>
                <c:pt idx="4959">
                  <c:v>17360.61</c:v>
                </c:pt>
                <c:pt idx="4960">
                  <c:v>17401.560000000001</c:v>
                </c:pt>
                <c:pt idx="4961">
                  <c:v>17343.82</c:v>
                </c:pt>
                <c:pt idx="4962">
                  <c:v>17464.810000000001</c:v>
                </c:pt>
                <c:pt idx="4963">
                  <c:v>17558.73</c:v>
                </c:pt>
                <c:pt idx="4964">
                  <c:v>17686.240000000002</c:v>
                </c:pt>
                <c:pt idx="4965">
                  <c:v>17701.13</c:v>
                </c:pt>
                <c:pt idx="4966">
                  <c:v>17615.72</c:v>
                </c:pt>
                <c:pt idx="4967">
                  <c:v>17540.29</c:v>
                </c:pt>
                <c:pt idx="4968">
                  <c:v>17526.71</c:v>
                </c:pt>
                <c:pt idx="4969">
                  <c:v>17422.509999999998</c:v>
                </c:pt>
                <c:pt idx="4970">
                  <c:v>17509.8</c:v>
                </c:pt>
                <c:pt idx="4971">
                  <c:v>17584.87</c:v>
                </c:pt>
                <c:pt idx="4972">
                  <c:v>17554.3</c:v>
                </c:pt>
                <c:pt idx="4973">
                  <c:v>17641.080000000002</c:v>
                </c:pt>
                <c:pt idx="4974">
                  <c:v>17486.060000000001</c:v>
                </c:pt>
                <c:pt idx="4975">
                  <c:v>17474.490000000002</c:v>
                </c:pt>
                <c:pt idx="4976">
                  <c:v>17051.14</c:v>
                </c:pt>
                <c:pt idx="4977">
                  <c:v>16859.68</c:v>
                </c:pt>
                <c:pt idx="4978">
                  <c:v>16780.46</c:v>
                </c:pt>
                <c:pt idx="4979">
                  <c:v>16289.82</c:v>
                </c:pt>
                <c:pt idx="4980">
                  <c:v>16306.87</c:v>
                </c:pt>
                <c:pt idx="4981">
                  <c:v>16357.96</c:v>
                </c:pt>
                <c:pt idx="4982">
                  <c:v>16356.03</c:v>
                </c:pt>
                <c:pt idx="4983">
                  <c:v>16163.44</c:v>
                </c:pt>
                <c:pt idx="4984">
                  <c:v>16496.05</c:v>
                </c:pt>
                <c:pt idx="4985">
                  <c:v>16224.95</c:v>
                </c:pt>
                <c:pt idx="4986">
                  <c:v>15790.93</c:v>
                </c:pt>
                <c:pt idx="4987">
                  <c:v>15915.65</c:v>
                </c:pt>
                <c:pt idx="4988">
                  <c:v>15935.61</c:v>
                </c:pt>
                <c:pt idx="4989">
                  <c:v>16042.18</c:v>
                </c:pt>
                <c:pt idx="4990">
                  <c:v>15922.17</c:v>
                </c:pt>
                <c:pt idx="4991">
                  <c:v>16152.59</c:v>
                </c:pt>
                <c:pt idx="4992">
                  <c:v>16038.35</c:v>
                </c:pt>
                <c:pt idx="4993">
                  <c:v>16226.68</c:v>
                </c:pt>
                <c:pt idx="4994">
                  <c:v>16428.91</c:v>
                </c:pt>
                <c:pt idx="4995">
                  <c:v>16327.84</c:v>
                </c:pt>
                <c:pt idx="4996">
                  <c:v>16191.63</c:v>
                </c:pt>
                <c:pt idx="4997">
                  <c:v>16237.05</c:v>
                </c:pt>
                <c:pt idx="4998">
                  <c:v>16286.32</c:v>
                </c:pt>
                <c:pt idx="4999">
                  <c:v>16255.97</c:v>
                </c:pt>
                <c:pt idx="5000">
                  <c:v>16254.2</c:v>
                </c:pt>
                <c:pt idx="5001">
                  <c:v>16429.55</c:v>
                </c:pt>
                <c:pt idx="5002">
                  <c:v>16772.560000000001</c:v>
                </c:pt>
                <c:pt idx="5003">
                  <c:v>17000.009999999998</c:v>
                </c:pt>
                <c:pt idx="5004">
                  <c:v>16971.7</c:v>
                </c:pt>
                <c:pt idx="5005">
                  <c:v>16994.490000000002</c:v>
                </c:pt>
                <c:pt idx="5006">
                  <c:v>17102.599999999999</c:v>
                </c:pt>
                <c:pt idx="5007">
                  <c:v>17052.54</c:v>
                </c:pt>
                <c:pt idx="5008">
                  <c:v>17098.330000000002</c:v>
                </c:pt>
                <c:pt idx="5009">
                  <c:v>17167.96</c:v>
                </c:pt>
                <c:pt idx="5010">
                  <c:v>17166.62</c:v>
                </c:pt>
                <c:pt idx="5011">
                  <c:v>17164.990000000002</c:v>
                </c:pt>
                <c:pt idx="5012">
                  <c:v>17383.18</c:v>
                </c:pt>
                <c:pt idx="5013">
                  <c:v>17490.080000000002</c:v>
                </c:pt>
                <c:pt idx="5014">
                  <c:v>17519.259999999998</c:v>
                </c:pt>
                <c:pt idx="5015">
                  <c:v>17578.23</c:v>
                </c:pt>
                <c:pt idx="5016">
                  <c:v>17410.57</c:v>
                </c:pt>
                <c:pt idx="5017">
                  <c:v>17451.02</c:v>
                </c:pt>
                <c:pt idx="5018">
                  <c:v>17558.849999999999</c:v>
                </c:pt>
                <c:pt idx="5019">
                  <c:v>17644.759999999998</c:v>
                </c:pt>
                <c:pt idx="5020">
                  <c:v>17711.349999999999</c:v>
                </c:pt>
                <c:pt idx="5021">
                  <c:v>17590.169999999998</c:v>
                </c:pt>
                <c:pt idx="5022">
                  <c:v>17527.77</c:v>
                </c:pt>
                <c:pt idx="5023">
                  <c:v>17692.62</c:v>
                </c:pt>
                <c:pt idx="5024">
                  <c:v>17935.68</c:v>
                </c:pt>
                <c:pt idx="5025">
                  <c:v>17941.37</c:v>
                </c:pt>
                <c:pt idx="5026">
                  <c:v>17970.02</c:v>
                </c:pt>
                <c:pt idx="5027">
                  <c:v>17714.400000000001</c:v>
                </c:pt>
                <c:pt idx="5028">
                  <c:v>17933.14</c:v>
                </c:pt>
                <c:pt idx="5029">
                  <c:v>17853</c:v>
                </c:pt>
                <c:pt idx="5030">
                  <c:v>17821.96</c:v>
                </c:pt>
                <c:pt idx="5031">
                  <c:v>17639.259999999998</c:v>
                </c:pt>
                <c:pt idx="5032">
                  <c:v>17591.18</c:v>
                </c:pt>
                <c:pt idx="5033">
                  <c:v>17400.68</c:v>
                </c:pt>
                <c:pt idx="5034">
                  <c:v>17460.580000000002</c:v>
                </c:pt>
                <c:pt idx="5035">
                  <c:v>17472.560000000001</c:v>
                </c:pt>
                <c:pt idx="5036">
                  <c:v>17573.990000000002</c:v>
                </c:pt>
                <c:pt idx="5037">
                  <c:v>17694.2</c:v>
                </c:pt>
                <c:pt idx="5038">
                  <c:v>17745.28</c:v>
                </c:pt>
                <c:pt idx="5039">
                  <c:v>17690.62</c:v>
                </c:pt>
                <c:pt idx="5040">
                  <c:v>17380.080000000002</c:v>
                </c:pt>
                <c:pt idx="5041">
                  <c:v>17503.47</c:v>
                </c:pt>
                <c:pt idx="5042">
                  <c:v>17558.71</c:v>
                </c:pt>
                <c:pt idx="5043">
                  <c:v>17386.080000000002</c:v>
                </c:pt>
                <c:pt idx="5044">
                  <c:v>17137.14</c:v>
                </c:pt>
                <c:pt idx="5045">
                  <c:v>17087.96</c:v>
                </c:pt>
                <c:pt idx="5046">
                  <c:v>16987.53</c:v>
                </c:pt>
                <c:pt idx="5047">
                  <c:v>16769.11</c:v>
                </c:pt>
                <c:pt idx="5048">
                  <c:v>17330.55</c:v>
                </c:pt>
                <c:pt idx="5049">
                  <c:v>17141.53</c:v>
                </c:pt>
                <c:pt idx="5050">
                  <c:v>17195.810000000001</c:v>
                </c:pt>
                <c:pt idx="5051">
                  <c:v>17265.87</c:v>
                </c:pt>
                <c:pt idx="5052">
                  <c:v>16994.599999999999</c:v>
                </c:pt>
                <c:pt idx="5053">
                  <c:v>16835.560000000001</c:v>
                </c:pt>
                <c:pt idx="5054">
                  <c:v>16875.759999999998</c:v>
                </c:pt>
                <c:pt idx="5055">
                  <c:v>16408.490000000002</c:v>
                </c:pt>
                <c:pt idx="5056">
                  <c:v>16519.68</c:v>
                </c:pt>
                <c:pt idx="5057">
                  <c:v>16445.61</c:v>
                </c:pt>
                <c:pt idx="5058">
                  <c:v>16469.55</c:v>
                </c:pt>
                <c:pt idx="5059">
                  <c:v>16022.48</c:v>
                </c:pt>
                <c:pt idx="5060">
                  <c:v>16387.84</c:v>
                </c:pt>
                <c:pt idx="5061">
                  <c:v>16666.400000000001</c:v>
                </c:pt>
                <c:pt idx="5062">
                  <c:v>16863.060000000001</c:v>
                </c:pt>
                <c:pt idx="5063">
                  <c:v>16944.63</c:v>
                </c:pt>
                <c:pt idx="5064">
                  <c:v>16572.03</c:v>
                </c:pt>
                <c:pt idx="5065">
                  <c:v>16741.84</c:v>
                </c:pt>
                <c:pt idx="5066">
                  <c:v>17022.330000000002</c:v>
                </c:pt>
                <c:pt idx="5067">
                  <c:v>17117.689999999999</c:v>
                </c:pt>
                <c:pt idx="5068">
                  <c:v>16781.07</c:v>
                </c:pt>
                <c:pt idx="5069">
                  <c:v>16617.099999999999</c:v>
                </c:pt>
                <c:pt idx="5070">
                  <c:v>16657.89</c:v>
                </c:pt>
                <c:pt idx="5071">
                  <c:v>16922.080000000002</c:v>
                </c:pt>
                <c:pt idx="5072">
                  <c:v>17064.95</c:v>
                </c:pt>
                <c:pt idx="5073">
                  <c:v>17338.169999999998</c:v>
                </c:pt>
                <c:pt idx="5074">
                  <c:v>17412.830000000002</c:v>
                </c:pt>
                <c:pt idx="5075">
                  <c:v>17462.87</c:v>
                </c:pt>
                <c:pt idx="5076">
                  <c:v>17616.689999999999</c:v>
                </c:pt>
                <c:pt idx="5077">
                  <c:v>17570.82</c:v>
                </c:pt>
                <c:pt idx="5078">
                  <c:v>17876.55</c:v>
                </c:pt>
                <c:pt idx="5079">
                  <c:v>17749.689999999999</c:v>
                </c:pt>
                <c:pt idx="5080">
                  <c:v>17755.939999999999</c:v>
                </c:pt>
                <c:pt idx="5081">
                  <c:v>17730.240000000002</c:v>
                </c:pt>
                <c:pt idx="5082">
                  <c:v>17574.53</c:v>
                </c:pt>
                <c:pt idx="5083">
                  <c:v>17774.259999999998</c:v>
                </c:pt>
                <c:pt idx="5084">
                  <c:v>17534.09</c:v>
                </c:pt>
                <c:pt idx="5085">
                  <c:v>17700.900000000001</c:v>
                </c:pt>
                <c:pt idx="5086">
                  <c:v>17509.330000000002</c:v>
                </c:pt>
                <c:pt idx="5087">
                  <c:v>17460.95</c:v>
                </c:pt>
                <c:pt idx="5088">
                  <c:v>17441.439999999999</c:v>
                </c:pt>
                <c:pt idx="5089">
                  <c:v>17614.48</c:v>
                </c:pt>
                <c:pt idx="5090">
                  <c:v>17471.03</c:v>
                </c:pt>
                <c:pt idx="5091">
                  <c:v>17651.73</c:v>
                </c:pt>
                <c:pt idx="5092">
                  <c:v>17833.54</c:v>
                </c:pt>
                <c:pt idx="5093">
                  <c:v>17937.2</c:v>
                </c:pt>
                <c:pt idx="5094">
                  <c:v>17985.900000000001</c:v>
                </c:pt>
                <c:pt idx="5095">
                  <c:v>17938.16</c:v>
                </c:pt>
                <c:pt idx="5096">
                  <c:v>17909.46</c:v>
                </c:pt>
                <c:pt idx="5097">
                  <c:v>17955.82</c:v>
                </c:pt>
                <c:pt idx="5098">
                  <c:v>17928.419999999998</c:v>
                </c:pt>
                <c:pt idx="5099">
                  <c:v>17878.14</c:v>
                </c:pt>
                <c:pt idx="5100">
                  <c:v>17977.23</c:v>
                </c:pt>
                <c:pt idx="5101">
                  <c:v>18113.150000000001</c:v>
                </c:pt>
                <c:pt idx="5102">
                  <c:v>18130.98</c:v>
                </c:pt>
                <c:pt idx="5103">
                  <c:v>18020.05</c:v>
                </c:pt>
                <c:pt idx="5104">
                  <c:v>18077.61</c:v>
                </c:pt>
                <c:pt idx="5105">
                  <c:v>17957.37</c:v>
                </c:pt>
                <c:pt idx="5106">
                  <c:v>17992</c:v>
                </c:pt>
                <c:pt idx="5107">
                  <c:v>17868.29</c:v>
                </c:pt>
                <c:pt idx="5108">
                  <c:v>18081.21</c:v>
                </c:pt>
                <c:pt idx="5109">
                  <c:v>18114.830000000002</c:v>
                </c:pt>
                <c:pt idx="5110">
                  <c:v>18217.439999999999</c:v>
                </c:pt>
                <c:pt idx="5111">
                  <c:v>18172.830000000002</c:v>
                </c:pt>
                <c:pt idx="5112">
                  <c:v>18143.990000000002</c:v>
                </c:pt>
                <c:pt idx="5113">
                  <c:v>18287.5</c:v>
                </c:pt>
                <c:pt idx="5114">
                  <c:v>18219.990000000002</c:v>
                </c:pt>
                <c:pt idx="5115">
                  <c:v>18070.189999999999</c:v>
                </c:pt>
                <c:pt idx="5116">
                  <c:v>18073.900000000001</c:v>
                </c:pt>
                <c:pt idx="5117">
                  <c:v>18167.03</c:v>
                </c:pt>
                <c:pt idx="5118">
                  <c:v>18050.78</c:v>
                </c:pt>
                <c:pt idx="5119">
                  <c:v>18048.849999999999</c:v>
                </c:pt>
                <c:pt idx="5120">
                  <c:v>18257.12</c:v>
                </c:pt>
                <c:pt idx="5121">
                  <c:v>18454.939999999999</c:v>
                </c:pt>
                <c:pt idx="5122">
                  <c:v>18401.82</c:v>
                </c:pt>
                <c:pt idx="5123">
                  <c:v>18409.349999999999</c:v>
                </c:pt>
                <c:pt idx="5124">
                  <c:v>18311.59</c:v>
                </c:pt>
                <c:pt idx="5125">
                  <c:v>18179.64</c:v>
                </c:pt>
                <c:pt idx="5126">
                  <c:v>18226.349999999999</c:v>
                </c:pt>
                <c:pt idx="5127">
                  <c:v>17998.41</c:v>
                </c:pt>
                <c:pt idx="5128">
                  <c:v>18032.11</c:v>
                </c:pt>
                <c:pt idx="5129">
                  <c:v>17971.12</c:v>
                </c:pt>
                <c:pt idx="5130">
                  <c:v>18205.87</c:v>
                </c:pt>
                <c:pt idx="5131">
                  <c:v>18238.310000000001</c:v>
                </c:pt>
                <c:pt idx="5132">
                  <c:v>18221.43</c:v>
                </c:pt>
                <c:pt idx="5133">
                  <c:v>18560.05</c:v>
                </c:pt>
                <c:pt idx="5134">
                  <c:v>18645.060000000001</c:v>
                </c:pt>
                <c:pt idx="5135">
                  <c:v>18666.71</c:v>
                </c:pt>
                <c:pt idx="5136">
                  <c:v>18799.66</c:v>
                </c:pt>
                <c:pt idx="5137">
                  <c:v>19208.330000000002</c:v>
                </c:pt>
                <c:pt idx="5138">
                  <c:v>19346.96</c:v>
                </c:pt>
                <c:pt idx="5139">
                  <c:v>19502.11</c:v>
                </c:pt>
                <c:pt idx="5140">
                  <c:v>19417.490000000002</c:v>
                </c:pt>
                <c:pt idx="5141">
                  <c:v>19594.75</c:v>
                </c:pt>
                <c:pt idx="5142">
                  <c:v>19906.099999999999</c:v>
                </c:pt>
                <c:pt idx="5143">
                  <c:v>20001.55</c:v>
                </c:pt>
                <c:pt idx="5144">
                  <c:v>19941.72</c:v>
                </c:pt>
                <c:pt idx="5145">
                  <c:v>19861.009999999998</c:v>
                </c:pt>
                <c:pt idx="5146">
                  <c:v>20045.18</c:v>
                </c:pt>
                <c:pt idx="5147">
                  <c:v>20117.38</c:v>
                </c:pt>
                <c:pt idx="5148">
                  <c:v>20104.86</c:v>
                </c:pt>
                <c:pt idx="5149">
                  <c:v>19956.34</c:v>
                </c:pt>
                <c:pt idx="5150">
                  <c:v>20069.12</c:v>
                </c:pt>
                <c:pt idx="5151">
                  <c:v>20445.04</c:v>
                </c:pt>
                <c:pt idx="5152">
                  <c:v>20475.73</c:v>
                </c:pt>
                <c:pt idx="5153">
                  <c:v>20407.71</c:v>
                </c:pt>
                <c:pt idx="5154">
                  <c:v>20543.080000000002</c:v>
                </c:pt>
                <c:pt idx="5155">
                  <c:v>20315.32</c:v>
                </c:pt>
                <c:pt idx="5156">
                  <c:v>20250.259999999998</c:v>
                </c:pt>
                <c:pt idx="5157">
                  <c:v>20339.89</c:v>
                </c:pt>
                <c:pt idx="5158">
                  <c:v>20203.34</c:v>
                </c:pt>
                <c:pt idx="5159">
                  <c:v>20687.88</c:v>
                </c:pt>
                <c:pt idx="5160">
                  <c:v>20497.64</c:v>
                </c:pt>
                <c:pt idx="5161">
                  <c:v>20125.05</c:v>
                </c:pt>
                <c:pt idx="5162">
                  <c:v>20168.89</c:v>
                </c:pt>
                <c:pt idx="5163">
                  <c:v>19983.13</c:v>
                </c:pt>
                <c:pt idx="5164">
                  <c:v>19872.150000000001</c:v>
                </c:pt>
                <c:pt idx="5165">
                  <c:v>20260.580000000002</c:v>
                </c:pt>
                <c:pt idx="5166">
                  <c:v>20165.86</c:v>
                </c:pt>
                <c:pt idx="5167">
                  <c:v>20303.12</c:v>
                </c:pt>
                <c:pt idx="5168">
                  <c:v>20221.39</c:v>
                </c:pt>
                <c:pt idx="5169">
                  <c:v>20005.37</c:v>
                </c:pt>
                <c:pt idx="5170">
                  <c:v>19941.04</c:v>
                </c:pt>
                <c:pt idx="5171">
                  <c:v>20032.34</c:v>
                </c:pt>
                <c:pt idx="5172">
                  <c:v>20355.63</c:v>
                </c:pt>
                <c:pt idx="5173">
                  <c:v>20345.689999999999</c:v>
                </c:pt>
                <c:pt idx="5174">
                  <c:v>20465.740000000002</c:v>
                </c:pt>
                <c:pt idx="5175">
                  <c:v>20893.57</c:v>
                </c:pt>
                <c:pt idx="5176">
                  <c:v>21004.959999999999</c:v>
                </c:pt>
                <c:pt idx="5177">
                  <c:v>20852.38</c:v>
                </c:pt>
                <c:pt idx="5178">
                  <c:v>20932.48</c:v>
                </c:pt>
                <c:pt idx="5179">
                  <c:v>20875.71</c:v>
                </c:pt>
                <c:pt idx="5180">
                  <c:v>20589.09</c:v>
                </c:pt>
                <c:pt idx="5181">
                  <c:v>20156.89</c:v>
                </c:pt>
                <c:pt idx="5182">
                  <c:v>20309.689999999999</c:v>
                </c:pt>
                <c:pt idx="5183">
                  <c:v>19865.14</c:v>
                </c:pt>
                <c:pt idx="5184">
                  <c:v>19930.64</c:v>
                </c:pt>
                <c:pt idx="5185">
                  <c:v>19585.439999999999</c:v>
                </c:pt>
                <c:pt idx="5186">
                  <c:v>19957.59</c:v>
                </c:pt>
                <c:pt idx="5187">
                  <c:v>19691.84</c:v>
                </c:pt>
                <c:pt idx="5188">
                  <c:v>19459.849999999999</c:v>
                </c:pt>
                <c:pt idx="5189">
                  <c:v>19318.16</c:v>
                </c:pt>
                <c:pt idx="5190">
                  <c:v>19136.61</c:v>
                </c:pt>
                <c:pt idx="5191">
                  <c:v>19405.099999999999</c:v>
                </c:pt>
                <c:pt idx="5192">
                  <c:v>19521.25</c:v>
                </c:pt>
                <c:pt idx="5193">
                  <c:v>19850</c:v>
                </c:pt>
                <c:pt idx="5194">
                  <c:v>19992.7</c:v>
                </c:pt>
                <c:pt idx="5195">
                  <c:v>19966.93</c:v>
                </c:pt>
                <c:pt idx="5196">
                  <c:v>19981.310000000001</c:v>
                </c:pt>
                <c:pt idx="5197">
                  <c:v>19934.64</c:v>
                </c:pt>
                <c:pt idx="5198">
                  <c:v>19696.48</c:v>
                </c:pt>
                <c:pt idx="5199">
                  <c:v>19242.36</c:v>
                </c:pt>
                <c:pt idx="5200">
                  <c:v>19508.89</c:v>
                </c:pt>
                <c:pt idx="5201">
                  <c:v>19691.78</c:v>
                </c:pt>
                <c:pt idx="5202">
                  <c:v>19799.189999999999</c:v>
                </c:pt>
                <c:pt idx="5203">
                  <c:v>19647.77</c:v>
                </c:pt>
                <c:pt idx="5204">
                  <c:v>19864.849999999999</c:v>
                </c:pt>
                <c:pt idx="5205">
                  <c:v>19888.88</c:v>
                </c:pt>
                <c:pt idx="5206">
                  <c:v>20060.32</c:v>
                </c:pt>
                <c:pt idx="5207">
                  <c:v>20015.8</c:v>
                </c:pt>
                <c:pt idx="5208">
                  <c:v>19982.88</c:v>
                </c:pt>
                <c:pt idx="5209">
                  <c:v>20073.66</c:v>
                </c:pt>
                <c:pt idx="5210">
                  <c:v>20028.93</c:v>
                </c:pt>
                <c:pt idx="5211">
                  <c:v>20025.419999999998</c:v>
                </c:pt>
                <c:pt idx="5212">
                  <c:v>20256.03</c:v>
                </c:pt>
                <c:pt idx="5213">
                  <c:v>20389.07</c:v>
                </c:pt>
                <c:pt idx="5214">
                  <c:v>20509.09</c:v>
                </c:pt>
                <c:pt idx="5215">
                  <c:v>20561.05</c:v>
                </c:pt>
                <c:pt idx="5216">
                  <c:v>20498.72</c:v>
                </c:pt>
                <c:pt idx="5217">
                  <c:v>20301.099999999999</c:v>
                </c:pt>
                <c:pt idx="5218">
                  <c:v>20184.740000000002</c:v>
                </c:pt>
                <c:pt idx="5219">
                  <c:v>19691.810000000001</c:v>
                </c:pt>
                <c:pt idx="5220">
                  <c:v>19224.12</c:v>
                </c:pt>
                <c:pt idx="5221">
                  <c:v>19196.34</c:v>
                </c:pt>
                <c:pt idx="5222">
                  <c:v>19534.099999999999</c:v>
                </c:pt>
                <c:pt idx="5223">
                  <c:v>19182.82</c:v>
                </c:pt>
                <c:pt idx="5224">
                  <c:v>18860.439999999999</c:v>
                </c:pt>
                <c:pt idx="5225">
                  <c:v>18882.25</c:v>
                </c:pt>
                <c:pt idx="5226">
                  <c:v>19092.05</c:v>
                </c:pt>
                <c:pt idx="5227">
                  <c:v>18978.32</c:v>
                </c:pt>
                <c:pt idx="5228">
                  <c:v>19046.54</c:v>
                </c:pt>
                <c:pt idx="5229">
                  <c:v>19007.53</c:v>
                </c:pt>
                <c:pt idx="5230">
                  <c:v>19151.28</c:v>
                </c:pt>
                <c:pt idx="5231">
                  <c:v>18969.45</c:v>
                </c:pt>
                <c:pt idx="5232">
                  <c:v>18684.43</c:v>
                </c:pt>
                <c:pt idx="5233">
                  <c:v>18395.97</c:v>
                </c:pt>
                <c:pt idx="5234">
                  <c:v>18327.759999999998</c:v>
                </c:pt>
                <c:pt idx="5235">
                  <c:v>18022.22</c:v>
                </c:pt>
                <c:pt idx="5236">
                  <c:v>18090.62</c:v>
                </c:pt>
                <c:pt idx="5237">
                  <c:v>18449.310000000001</c:v>
                </c:pt>
                <c:pt idx="5238">
                  <c:v>18008.150000000001</c:v>
                </c:pt>
                <c:pt idx="5239">
                  <c:v>18037.189999999999</c:v>
                </c:pt>
                <c:pt idx="5240">
                  <c:v>17775.7</c:v>
                </c:pt>
                <c:pt idx="5241">
                  <c:v>17592.77</c:v>
                </c:pt>
                <c:pt idx="5242">
                  <c:v>17463.04</c:v>
                </c:pt>
                <c:pt idx="5243">
                  <c:v>17728.61</c:v>
                </c:pt>
                <c:pt idx="5244">
                  <c:v>18202.2</c:v>
                </c:pt>
                <c:pt idx="5245">
                  <c:v>18273.8</c:v>
                </c:pt>
                <c:pt idx="5246">
                  <c:v>18300.900000000001</c:v>
                </c:pt>
                <c:pt idx="5247">
                  <c:v>18506.82</c:v>
                </c:pt>
                <c:pt idx="5248">
                  <c:v>18211.52</c:v>
                </c:pt>
                <c:pt idx="5249">
                  <c:v>18438.310000000001</c:v>
                </c:pt>
                <c:pt idx="5250">
                  <c:v>18296.16</c:v>
                </c:pt>
                <c:pt idx="5251">
                  <c:v>18178.330000000002</c:v>
                </c:pt>
                <c:pt idx="5252">
                  <c:v>17632.41</c:v>
                </c:pt>
                <c:pt idx="5253">
                  <c:v>17700.91</c:v>
                </c:pt>
                <c:pt idx="5254">
                  <c:v>17823.400000000001</c:v>
                </c:pt>
                <c:pt idx="5255">
                  <c:v>18446.5</c:v>
                </c:pt>
                <c:pt idx="5256">
                  <c:v>18489.759999999998</c:v>
                </c:pt>
                <c:pt idx="5257">
                  <c:v>18486.45</c:v>
                </c:pt>
                <c:pt idx="5258">
                  <c:v>18222.669999999998</c:v>
                </c:pt>
                <c:pt idx="5259">
                  <c:v>18439.650000000001</c:v>
                </c:pt>
                <c:pt idx="5260">
                  <c:v>18469.95</c:v>
                </c:pt>
                <c:pt idx="5261">
                  <c:v>18327.98</c:v>
                </c:pt>
                <c:pt idx="5262">
                  <c:v>18174.09</c:v>
                </c:pt>
                <c:pt idx="5263">
                  <c:v>18439.48</c:v>
                </c:pt>
                <c:pt idx="5264">
                  <c:v>18167.64</c:v>
                </c:pt>
                <c:pt idx="5265">
                  <c:v>18358.689999999999</c:v>
                </c:pt>
                <c:pt idx="5266">
                  <c:v>18149.87</c:v>
                </c:pt>
                <c:pt idx="5267">
                  <c:v>17878.810000000001</c:v>
                </c:pt>
                <c:pt idx="5268">
                  <c:v>17839.05</c:v>
                </c:pt>
                <c:pt idx="5269">
                  <c:v>17988.3</c:v>
                </c:pt>
                <c:pt idx="5270">
                  <c:v>18206.16</c:v>
                </c:pt>
                <c:pt idx="5271">
                  <c:v>18350.740000000002</c:v>
                </c:pt>
                <c:pt idx="5272">
                  <c:v>18815.64</c:v>
                </c:pt>
                <c:pt idx="5273">
                  <c:v>18943.14</c:v>
                </c:pt>
                <c:pt idx="5274">
                  <c:v>19120.8</c:v>
                </c:pt>
                <c:pt idx="5275">
                  <c:v>19290.18</c:v>
                </c:pt>
                <c:pt idx="5276">
                  <c:v>19445.22</c:v>
                </c:pt>
                <c:pt idx="5277">
                  <c:v>19420.39</c:v>
                </c:pt>
                <c:pt idx="5278">
                  <c:v>19701.73</c:v>
                </c:pt>
                <c:pt idx="5279">
                  <c:v>19686.82</c:v>
                </c:pt>
                <c:pt idx="5280">
                  <c:v>19612.2</c:v>
                </c:pt>
                <c:pt idx="5281">
                  <c:v>19591.18</c:v>
                </c:pt>
                <c:pt idx="5282">
                  <c:v>19451.45</c:v>
                </c:pt>
                <c:pt idx="5283">
                  <c:v>19262.54</c:v>
                </c:pt>
                <c:pt idx="5284">
                  <c:v>19696.86</c:v>
                </c:pt>
                <c:pt idx="5285">
                  <c:v>19386.82</c:v>
                </c:pt>
                <c:pt idx="5286">
                  <c:v>19091.169999999998</c:v>
                </c:pt>
                <c:pt idx="5287">
                  <c:v>19121.830000000002</c:v>
                </c:pt>
                <c:pt idx="5288">
                  <c:v>19470.98</c:v>
                </c:pt>
                <c:pt idx="5289">
                  <c:v>19602.23</c:v>
                </c:pt>
                <c:pt idx="5290">
                  <c:v>19584.310000000001</c:v>
                </c:pt>
                <c:pt idx="5291">
                  <c:v>19545.349999999999</c:v>
                </c:pt>
                <c:pt idx="5292">
                  <c:v>19448.689999999999</c:v>
                </c:pt>
                <c:pt idx="5293">
                  <c:v>19292.02</c:v>
                </c:pt>
                <c:pt idx="5294">
                  <c:v>19135.96</c:v>
                </c:pt>
                <c:pt idx="5295">
                  <c:v>18998.02</c:v>
                </c:pt>
                <c:pt idx="5296">
                  <c:v>18534.689999999999</c:v>
                </c:pt>
                <c:pt idx="5297">
                  <c:v>18469.36</c:v>
                </c:pt>
                <c:pt idx="5298">
                  <c:v>18210.580000000002</c:v>
                </c:pt>
                <c:pt idx="5299">
                  <c:v>18518.810000000001</c:v>
                </c:pt>
                <c:pt idx="5300">
                  <c:v>18528.96</c:v>
                </c:pt>
                <c:pt idx="5301">
                  <c:v>18512.77</c:v>
                </c:pt>
                <c:pt idx="5302">
                  <c:v>18584.96</c:v>
                </c:pt>
                <c:pt idx="5303">
                  <c:v>18335.79</c:v>
                </c:pt>
                <c:pt idx="5304">
                  <c:v>18531.28</c:v>
                </c:pt>
                <c:pt idx="5305">
                  <c:v>18345.03</c:v>
                </c:pt>
                <c:pt idx="5306">
                  <c:v>18137.349999999999</c:v>
                </c:pt>
                <c:pt idx="5307">
                  <c:v>18086.2</c:v>
                </c:pt>
                <c:pt idx="5308">
                  <c:v>18141.400000000001</c:v>
                </c:pt>
                <c:pt idx="5309">
                  <c:v>18326.09</c:v>
                </c:pt>
                <c:pt idx="5310">
                  <c:v>17993.330000000002</c:v>
                </c:pt>
                <c:pt idx="5311">
                  <c:v>18011.97</c:v>
                </c:pt>
                <c:pt idx="5312">
                  <c:v>17847.240000000002</c:v>
                </c:pt>
                <c:pt idx="5313">
                  <c:v>18044.64</c:v>
                </c:pt>
                <c:pt idx="5314">
                  <c:v>18266.099999999999</c:v>
                </c:pt>
                <c:pt idx="5315">
                  <c:v>18232.060000000001</c:v>
                </c:pt>
                <c:pt idx="5316">
                  <c:v>18503.28</c:v>
                </c:pt>
                <c:pt idx="5317">
                  <c:v>18608.810000000001</c:v>
                </c:pt>
                <c:pt idx="5318">
                  <c:v>18494.18</c:v>
                </c:pt>
                <c:pt idx="5319">
                  <c:v>18376.48</c:v>
                </c:pt>
                <c:pt idx="5320">
                  <c:v>18420.11</c:v>
                </c:pt>
                <c:pt idx="5321">
                  <c:v>18495.62</c:v>
                </c:pt>
                <c:pt idx="5322">
                  <c:v>18394.29</c:v>
                </c:pt>
                <c:pt idx="5323">
                  <c:v>18384.900000000001</c:v>
                </c:pt>
                <c:pt idx="5324">
                  <c:v>18268.54</c:v>
                </c:pt>
                <c:pt idx="5325">
                  <c:v>18266.03</c:v>
                </c:pt>
                <c:pt idx="5326">
                  <c:v>18308.66</c:v>
                </c:pt>
                <c:pt idx="5327">
                  <c:v>18132.240000000002</c:v>
                </c:pt>
                <c:pt idx="5328">
                  <c:v>17985.88</c:v>
                </c:pt>
                <c:pt idx="5329">
                  <c:v>17870.53</c:v>
                </c:pt>
                <c:pt idx="5330">
                  <c:v>17506.63</c:v>
                </c:pt>
                <c:pt idx="5331">
                  <c:v>17560.3</c:v>
                </c:pt>
                <c:pt idx="5332">
                  <c:v>17550.63</c:v>
                </c:pt>
                <c:pt idx="5333">
                  <c:v>17727.490000000002</c:v>
                </c:pt>
                <c:pt idx="5334">
                  <c:v>18240.68</c:v>
                </c:pt>
                <c:pt idx="5335">
                  <c:v>18412.41</c:v>
                </c:pt>
                <c:pt idx="5336">
                  <c:v>18492.45</c:v>
                </c:pt>
                <c:pt idx="5337">
                  <c:v>18693.86</c:v>
                </c:pt>
                <c:pt idx="5338">
                  <c:v>18845.87</c:v>
                </c:pt>
                <c:pt idx="5339">
                  <c:v>18762.8</c:v>
                </c:pt>
                <c:pt idx="5340">
                  <c:v>18814.48</c:v>
                </c:pt>
                <c:pt idx="5341">
                  <c:v>18744.560000000001</c:v>
                </c:pt>
                <c:pt idx="5342">
                  <c:v>18726.97</c:v>
                </c:pt>
                <c:pt idx="5343">
                  <c:v>19078.3</c:v>
                </c:pt>
                <c:pt idx="5344">
                  <c:v>18858.04</c:v>
                </c:pt>
                <c:pt idx="5345">
                  <c:v>18721.39</c:v>
                </c:pt>
                <c:pt idx="5346">
                  <c:v>18411.62</c:v>
                </c:pt>
                <c:pt idx="5347">
                  <c:v>18596.02</c:v>
                </c:pt>
                <c:pt idx="5348">
                  <c:v>18618.2</c:v>
                </c:pt>
                <c:pt idx="5349">
                  <c:v>18561.919999999998</c:v>
                </c:pt>
                <c:pt idx="5350">
                  <c:v>18507.04</c:v>
                </c:pt>
                <c:pt idx="5351">
                  <c:v>18653.87</c:v>
                </c:pt>
                <c:pt idx="5352">
                  <c:v>18502.38</c:v>
                </c:pt>
                <c:pt idx="5353">
                  <c:v>18436.189999999999</c:v>
                </c:pt>
                <c:pt idx="5354">
                  <c:v>18722.3</c:v>
                </c:pt>
                <c:pt idx="5355">
                  <c:v>18871.29</c:v>
                </c:pt>
                <c:pt idx="5356">
                  <c:v>18518.22</c:v>
                </c:pt>
                <c:pt idx="5357">
                  <c:v>18432.25</c:v>
                </c:pt>
                <c:pt idx="5358">
                  <c:v>18209.52</c:v>
                </c:pt>
                <c:pt idx="5359">
                  <c:v>18197.2</c:v>
                </c:pt>
                <c:pt idx="5360">
                  <c:v>18314.330000000002</c:v>
                </c:pt>
                <c:pt idx="5361">
                  <c:v>18109.89</c:v>
                </c:pt>
                <c:pt idx="5362">
                  <c:v>17940.55</c:v>
                </c:pt>
                <c:pt idx="5363">
                  <c:v>17693.18</c:v>
                </c:pt>
                <c:pt idx="5364">
                  <c:v>17305.87</c:v>
                </c:pt>
                <c:pt idx="5365">
                  <c:v>16990.18</c:v>
                </c:pt>
                <c:pt idx="5366">
                  <c:v>16857.91</c:v>
                </c:pt>
                <c:pt idx="5367">
                  <c:v>17130.509999999998</c:v>
                </c:pt>
                <c:pt idx="5368">
                  <c:v>17059.400000000001</c:v>
                </c:pt>
                <c:pt idx="5369">
                  <c:v>16839.63</c:v>
                </c:pt>
                <c:pt idx="5370">
                  <c:v>16730.939999999999</c:v>
                </c:pt>
                <c:pt idx="5371">
                  <c:v>16840.8</c:v>
                </c:pt>
                <c:pt idx="5372">
                  <c:v>16469.79</c:v>
                </c:pt>
                <c:pt idx="5373">
                  <c:v>16141.67</c:v>
                </c:pt>
                <c:pt idx="5374">
                  <c:v>16341.7</c:v>
                </c:pt>
                <c:pt idx="5375">
                  <c:v>16498.47</c:v>
                </c:pt>
                <c:pt idx="5376">
                  <c:v>16284.98</c:v>
                </c:pt>
                <c:pt idx="5377">
                  <c:v>16146.33</c:v>
                </c:pt>
                <c:pt idx="5378">
                  <c:v>15848.83</c:v>
                </c:pt>
                <c:pt idx="5379">
                  <c:v>16416.330000000002</c:v>
                </c:pt>
                <c:pt idx="5380">
                  <c:v>16676.75</c:v>
                </c:pt>
                <c:pt idx="5381">
                  <c:v>16821.46</c:v>
                </c:pt>
                <c:pt idx="5382">
                  <c:v>16713.330000000002</c:v>
                </c:pt>
                <c:pt idx="5383">
                  <c:v>16862.810000000001</c:v>
                </c:pt>
                <c:pt idx="5384">
                  <c:v>17065</c:v>
                </c:pt>
                <c:pt idx="5385">
                  <c:v>17165.54</c:v>
                </c:pt>
                <c:pt idx="5386">
                  <c:v>16866.97</c:v>
                </c:pt>
                <c:pt idx="5387">
                  <c:v>16501.740000000002</c:v>
                </c:pt>
                <c:pt idx="5388">
                  <c:v>16467.439999999999</c:v>
                </c:pt>
                <c:pt idx="5389">
                  <c:v>16709.599999999999</c:v>
                </c:pt>
                <c:pt idx="5390">
                  <c:v>16876.54</c:v>
                </c:pt>
                <c:pt idx="5391">
                  <c:v>16933.830000000002</c:v>
                </c:pt>
                <c:pt idx="5392">
                  <c:v>16745.349999999999</c:v>
                </c:pt>
                <c:pt idx="5393">
                  <c:v>17099.28</c:v>
                </c:pt>
                <c:pt idx="5394">
                  <c:v>17065.150000000001</c:v>
                </c:pt>
                <c:pt idx="5395">
                  <c:v>16361.15</c:v>
                </c:pt>
                <c:pt idx="5396">
                  <c:v>16162.06</c:v>
                </c:pt>
                <c:pt idx="5397">
                  <c:v>16051.1</c:v>
                </c:pt>
                <c:pt idx="5398">
                  <c:v>16524.03</c:v>
                </c:pt>
                <c:pt idx="5399">
                  <c:v>16446.02</c:v>
                </c:pt>
                <c:pt idx="5400">
                  <c:v>16698.07</c:v>
                </c:pt>
                <c:pt idx="5401">
                  <c:v>16453.759999999998</c:v>
                </c:pt>
                <c:pt idx="5402">
                  <c:v>16151.45</c:v>
                </c:pt>
                <c:pt idx="5403">
                  <c:v>15864.86</c:v>
                </c:pt>
                <c:pt idx="5404">
                  <c:v>15792.41</c:v>
                </c:pt>
                <c:pt idx="5405">
                  <c:v>16232.54</c:v>
                </c:pt>
                <c:pt idx="5406">
                  <c:v>16557.23</c:v>
                </c:pt>
                <c:pt idx="5407">
                  <c:v>16536.47</c:v>
                </c:pt>
                <c:pt idx="5408">
                  <c:v>16958.39</c:v>
                </c:pt>
                <c:pt idx="5409">
                  <c:v>16883.919999999998</c:v>
                </c:pt>
                <c:pt idx="5410">
                  <c:v>17082.689999999999</c:v>
                </c:pt>
                <c:pt idx="5411">
                  <c:v>17025.09</c:v>
                </c:pt>
                <c:pt idx="5412">
                  <c:v>16748.29</c:v>
                </c:pt>
                <c:pt idx="5413">
                  <c:v>17085.34</c:v>
                </c:pt>
                <c:pt idx="5414">
                  <c:v>16936.89</c:v>
                </c:pt>
                <c:pt idx="5415">
                  <c:v>16785.64</c:v>
                </c:pt>
                <c:pt idx="5416">
                  <c:v>16939.28</c:v>
                </c:pt>
                <c:pt idx="5417">
                  <c:v>17254.86</c:v>
                </c:pt>
                <c:pt idx="5418">
                  <c:v>17288.830000000002</c:v>
                </c:pt>
                <c:pt idx="5419">
                  <c:v>17804.8</c:v>
                </c:pt>
                <c:pt idx="5420">
                  <c:v>17705.009999999998</c:v>
                </c:pt>
                <c:pt idx="5421">
                  <c:v>17480.830000000002</c:v>
                </c:pt>
                <c:pt idx="5422">
                  <c:v>17464.849999999999</c:v>
                </c:pt>
                <c:pt idx="5423">
                  <c:v>17481.93</c:v>
                </c:pt>
                <c:pt idx="5424">
                  <c:v>17562.61</c:v>
                </c:pt>
                <c:pt idx="5425">
                  <c:v>17569.53</c:v>
                </c:pt>
                <c:pt idx="5426">
                  <c:v>17362.099999999999</c:v>
                </c:pt>
                <c:pt idx="5427">
                  <c:v>17192.82</c:v>
                </c:pt>
                <c:pt idx="5428">
                  <c:v>17118.740000000002</c:v>
                </c:pt>
                <c:pt idx="5429">
                  <c:v>16882.669999999998</c:v>
                </c:pt>
                <c:pt idx="5430">
                  <c:v>16775.87</c:v>
                </c:pt>
                <c:pt idx="5431">
                  <c:v>16461.71</c:v>
                </c:pt>
                <c:pt idx="5432">
                  <c:v>16371.51</c:v>
                </c:pt>
                <c:pt idx="5433">
                  <c:v>15946.1</c:v>
                </c:pt>
                <c:pt idx="5434">
                  <c:v>16065.42</c:v>
                </c:pt>
                <c:pt idx="5435">
                  <c:v>15699.97</c:v>
                </c:pt>
                <c:pt idx="5436">
                  <c:v>15858.49</c:v>
                </c:pt>
                <c:pt idx="5437">
                  <c:v>15695.43</c:v>
                </c:pt>
                <c:pt idx="5438">
                  <c:v>16167.13</c:v>
                </c:pt>
                <c:pt idx="5439">
                  <c:v>16008.34</c:v>
                </c:pt>
                <c:pt idx="5440">
                  <c:v>16123.46</c:v>
                </c:pt>
                <c:pt idx="5441">
                  <c:v>16483.45</c:v>
                </c:pt>
                <c:pt idx="5442">
                  <c:v>16846.830000000002</c:v>
                </c:pt>
                <c:pt idx="5443">
                  <c:v>16805.330000000002</c:v>
                </c:pt>
                <c:pt idx="5444">
                  <c:v>16877.060000000001</c:v>
                </c:pt>
                <c:pt idx="5445">
                  <c:v>16488.240000000002</c:v>
                </c:pt>
                <c:pt idx="5446">
                  <c:v>16213.46</c:v>
                </c:pt>
                <c:pt idx="5447">
                  <c:v>15870.35</c:v>
                </c:pt>
                <c:pt idx="5448">
                  <c:v>16002.51</c:v>
                </c:pt>
                <c:pt idx="5449">
                  <c:v>15881.14</c:v>
                </c:pt>
                <c:pt idx="5450">
                  <c:v>15836.47</c:v>
                </c:pt>
                <c:pt idx="5451">
                  <c:v>15491.35</c:v>
                </c:pt>
                <c:pt idx="5452">
                  <c:v>15379.34</c:v>
                </c:pt>
                <c:pt idx="5453">
                  <c:v>15175.08</c:v>
                </c:pt>
                <c:pt idx="5454">
                  <c:v>15685.21</c:v>
                </c:pt>
                <c:pt idx="5455">
                  <c:v>15813.36</c:v>
                </c:pt>
                <c:pt idx="5456">
                  <c:v>15738.7</c:v>
                </c:pt>
                <c:pt idx="5457">
                  <c:v>15970.75</c:v>
                </c:pt>
                <c:pt idx="5458">
                  <c:v>15873.95</c:v>
                </c:pt>
                <c:pt idx="5459">
                  <c:v>15727.85</c:v>
                </c:pt>
                <c:pt idx="5460">
                  <c:v>15543.93</c:v>
                </c:pt>
                <c:pt idx="5461">
                  <c:v>15454.92</c:v>
                </c:pt>
                <c:pt idx="5462">
                  <c:v>15517.92</c:v>
                </c:pt>
                <c:pt idx="5463">
                  <c:v>15939.36</c:v>
                </c:pt>
                <c:pt idx="5464">
                  <c:v>15882.64</c:v>
                </c:pt>
                <c:pt idx="5465">
                  <c:v>15857.08</c:v>
                </c:pt>
                <c:pt idx="5466">
                  <c:v>15867.73</c:v>
                </c:pt>
                <c:pt idx="5467">
                  <c:v>15848.8</c:v>
                </c:pt>
                <c:pt idx="5468">
                  <c:v>15814.72</c:v>
                </c:pt>
                <c:pt idx="5469">
                  <c:v>16165.09</c:v>
                </c:pt>
                <c:pt idx="5470">
                  <c:v>16175.86</c:v>
                </c:pt>
                <c:pt idx="5471">
                  <c:v>16037.51</c:v>
                </c:pt>
                <c:pt idx="5472">
                  <c:v>16154.62</c:v>
                </c:pt>
                <c:pt idx="5473">
                  <c:v>16189.36</c:v>
                </c:pt>
                <c:pt idx="5474">
                  <c:v>16466.05</c:v>
                </c:pt>
                <c:pt idx="5475">
                  <c:v>16451.47</c:v>
                </c:pt>
                <c:pt idx="5476">
                  <c:v>16643.740000000002</c:v>
                </c:pt>
                <c:pt idx="5477">
                  <c:v>16739.009999999998</c:v>
                </c:pt>
                <c:pt idx="5478">
                  <c:v>16751.73</c:v>
                </c:pt>
                <c:pt idx="5479">
                  <c:v>16995.77</c:v>
                </c:pt>
                <c:pt idx="5480">
                  <c:v>17077.18</c:v>
                </c:pt>
                <c:pt idx="5481">
                  <c:v>17233.98</c:v>
                </c:pt>
                <c:pt idx="5482">
                  <c:v>16863.3</c:v>
                </c:pt>
                <c:pt idx="5483">
                  <c:v>17193.55</c:v>
                </c:pt>
                <c:pt idx="5484">
                  <c:v>17300.580000000002</c:v>
                </c:pt>
                <c:pt idx="5485">
                  <c:v>17431.849999999999</c:v>
                </c:pt>
                <c:pt idx="5486">
                  <c:v>17604.96</c:v>
                </c:pt>
                <c:pt idx="5487">
                  <c:v>17707.310000000001</c:v>
                </c:pt>
                <c:pt idx="5488">
                  <c:v>17622.45</c:v>
                </c:pt>
                <c:pt idx="5489">
                  <c:v>17707.32</c:v>
                </c:pt>
                <c:pt idx="5490">
                  <c:v>17830.75</c:v>
                </c:pt>
                <c:pt idx="5491">
                  <c:v>17748.689999999999</c:v>
                </c:pt>
                <c:pt idx="5492">
                  <c:v>17772.84</c:v>
                </c:pt>
                <c:pt idx="5493">
                  <c:v>17848.57</c:v>
                </c:pt>
                <c:pt idx="5494">
                  <c:v>18202.41</c:v>
                </c:pt>
                <c:pt idx="5495">
                  <c:v>18153.990000000002</c:v>
                </c:pt>
                <c:pt idx="5496">
                  <c:v>18289.349999999999</c:v>
                </c:pt>
                <c:pt idx="5497">
                  <c:v>18428.61</c:v>
                </c:pt>
                <c:pt idx="5498">
                  <c:v>18145.25</c:v>
                </c:pt>
                <c:pt idx="5499">
                  <c:v>18078.5</c:v>
                </c:pt>
                <c:pt idx="5500">
                  <c:v>17923.57</c:v>
                </c:pt>
                <c:pt idx="5501">
                  <c:v>17445.75</c:v>
                </c:pt>
                <c:pt idx="5502">
                  <c:v>17731.12</c:v>
                </c:pt>
                <c:pt idx="5503">
                  <c:v>17752.68</c:v>
                </c:pt>
                <c:pt idx="5504">
                  <c:v>17583.97</c:v>
                </c:pt>
                <c:pt idx="5505">
                  <c:v>17636.8</c:v>
                </c:pt>
                <c:pt idx="5506">
                  <c:v>17636.990000000002</c:v>
                </c:pt>
                <c:pt idx="5507">
                  <c:v>17362.87</c:v>
                </c:pt>
                <c:pt idx="5508">
                  <c:v>17173.29</c:v>
                </c:pt>
                <c:pt idx="5509">
                  <c:v>17145.52</c:v>
                </c:pt>
                <c:pt idx="5510">
                  <c:v>17503.240000000002</c:v>
                </c:pt>
                <c:pt idx="5511">
                  <c:v>17587.669999999998</c:v>
                </c:pt>
                <c:pt idx="5512">
                  <c:v>17813.62</c:v>
                </c:pt>
                <c:pt idx="5513">
                  <c:v>17919.3</c:v>
                </c:pt>
                <c:pt idx="5514">
                  <c:v>17675.849999999999</c:v>
                </c:pt>
                <c:pt idx="5515">
                  <c:v>17466.2</c:v>
                </c:pt>
                <c:pt idx="5516">
                  <c:v>17273.37</c:v>
                </c:pt>
                <c:pt idx="5517">
                  <c:v>17316.18</c:v>
                </c:pt>
                <c:pt idx="5518">
                  <c:v>17601.71</c:v>
                </c:pt>
                <c:pt idx="5519">
                  <c:v>17196.47</c:v>
                </c:pt>
                <c:pt idx="5520">
                  <c:v>17361.740000000002</c:v>
                </c:pt>
                <c:pt idx="5521">
                  <c:v>17052.78</c:v>
                </c:pt>
                <c:pt idx="5522">
                  <c:v>17257.36</c:v>
                </c:pt>
                <c:pt idx="5523">
                  <c:v>17121.62</c:v>
                </c:pt>
                <c:pt idx="5524">
                  <c:v>17058.61</c:v>
                </c:pt>
                <c:pt idx="5525">
                  <c:v>17404.2</c:v>
                </c:pt>
                <c:pt idx="5526">
                  <c:v>17478.150000000001</c:v>
                </c:pt>
                <c:pt idx="5527">
                  <c:v>17597.419999999998</c:v>
                </c:pt>
                <c:pt idx="5528">
                  <c:v>17486.02</c:v>
                </c:pt>
                <c:pt idx="5529">
                  <c:v>17222.14</c:v>
                </c:pt>
                <c:pt idx="5530">
                  <c:v>17243.84</c:v>
                </c:pt>
                <c:pt idx="5531">
                  <c:v>17199.400000000001</c:v>
                </c:pt>
                <c:pt idx="5532">
                  <c:v>17332.62</c:v>
                </c:pt>
                <c:pt idx="5533">
                  <c:v>17094.509999999998</c:v>
                </c:pt>
                <c:pt idx="5534">
                  <c:v>17150.95</c:v>
                </c:pt>
                <c:pt idx="5535">
                  <c:v>17357.939999999999</c:v>
                </c:pt>
                <c:pt idx="5536">
                  <c:v>17392.39</c:v>
                </c:pt>
                <c:pt idx="5537">
                  <c:v>17503.71</c:v>
                </c:pt>
                <c:pt idx="5538">
                  <c:v>17373.84</c:v>
                </c:pt>
                <c:pt idx="5539">
                  <c:v>17096.68</c:v>
                </c:pt>
                <c:pt idx="5540">
                  <c:v>17207.29</c:v>
                </c:pt>
                <c:pt idx="5541">
                  <c:v>17151.29</c:v>
                </c:pt>
                <c:pt idx="5542">
                  <c:v>17130.669999999998</c:v>
                </c:pt>
                <c:pt idx="5543">
                  <c:v>17134.25</c:v>
                </c:pt>
                <c:pt idx="5544">
                  <c:v>17187.34</c:v>
                </c:pt>
                <c:pt idx="5545">
                  <c:v>17318.810000000001</c:v>
                </c:pt>
                <c:pt idx="5546">
                  <c:v>17301.91</c:v>
                </c:pt>
                <c:pt idx="5547">
                  <c:v>17151.189999999999</c:v>
                </c:pt>
                <c:pt idx="5548">
                  <c:v>16831.080000000002</c:v>
                </c:pt>
                <c:pt idx="5549">
                  <c:v>16912.71</c:v>
                </c:pt>
                <c:pt idx="5550">
                  <c:v>16546.18</c:v>
                </c:pt>
                <c:pt idx="5551">
                  <c:v>16479.580000000002</c:v>
                </c:pt>
                <c:pt idx="5552">
                  <c:v>16420.05</c:v>
                </c:pt>
                <c:pt idx="5553">
                  <c:v>16292.98</c:v>
                </c:pt>
                <c:pt idx="5554">
                  <c:v>16215.84</c:v>
                </c:pt>
                <c:pt idx="5555">
                  <c:v>16328.25</c:v>
                </c:pt>
                <c:pt idx="5556">
                  <c:v>16030.09</c:v>
                </c:pt>
                <c:pt idx="5557">
                  <c:v>16070.48</c:v>
                </c:pt>
                <c:pt idx="5558">
                  <c:v>16152.75</c:v>
                </c:pt>
                <c:pt idx="5559">
                  <c:v>16183.26</c:v>
                </c:pt>
                <c:pt idx="5560">
                  <c:v>16026.41</c:v>
                </c:pt>
                <c:pt idx="5561">
                  <c:v>15948.1</c:v>
                </c:pt>
                <c:pt idx="5562">
                  <c:v>16222.3</c:v>
                </c:pt>
                <c:pt idx="5563">
                  <c:v>16217.82</c:v>
                </c:pt>
                <c:pt idx="5564">
                  <c:v>16416.84</c:v>
                </c:pt>
                <c:pt idx="5565">
                  <c:v>16438.580000000002</c:v>
                </c:pt>
                <c:pt idx="5566">
                  <c:v>16312.15</c:v>
                </c:pt>
                <c:pt idx="5567">
                  <c:v>16218.53</c:v>
                </c:pt>
                <c:pt idx="5568">
                  <c:v>15965.16</c:v>
                </c:pt>
                <c:pt idx="5569">
                  <c:v>15988.4</c:v>
                </c:pt>
                <c:pt idx="5570">
                  <c:v>16020.64</c:v>
                </c:pt>
                <c:pt idx="5571">
                  <c:v>16454.3</c:v>
                </c:pt>
                <c:pt idx="5572">
                  <c:v>16649.05</c:v>
                </c:pt>
                <c:pt idx="5573">
                  <c:v>16718.87</c:v>
                </c:pt>
                <c:pt idx="5574">
                  <c:v>16668.009999999998</c:v>
                </c:pt>
                <c:pt idx="5575">
                  <c:v>16862.8</c:v>
                </c:pt>
                <c:pt idx="5576">
                  <c:v>16880.509999999998</c:v>
                </c:pt>
                <c:pt idx="5577">
                  <c:v>16677.88</c:v>
                </c:pt>
                <c:pt idx="5578">
                  <c:v>16949.830000000002</c:v>
                </c:pt>
                <c:pt idx="5579">
                  <c:v>16705.830000000002</c:v>
                </c:pt>
                <c:pt idx="5580">
                  <c:v>16859.8</c:v>
                </c:pt>
                <c:pt idx="5581">
                  <c:v>16896.63</c:v>
                </c:pt>
                <c:pt idx="5582">
                  <c:v>17032.560000000001</c:v>
                </c:pt>
                <c:pt idx="5583">
                  <c:v>16972.509999999998</c:v>
                </c:pt>
                <c:pt idx="5584">
                  <c:v>16882.16</c:v>
                </c:pt>
                <c:pt idx="5585">
                  <c:v>16906.580000000002</c:v>
                </c:pt>
                <c:pt idx="5586">
                  <c:v>16967.759999999998</c:v>
                </c:pt>
                <c:pt idx="5587">
                  <c:v>16990.759999999998</c:v>
                </c:pt>
                <c:pt idx="5588">
                  <c:v>17429.98</c:v>
                </c:pt>
                <c:pt idx="5589">
                  <c:v>17398.98</c:v>
                </c:pt>
                <c:pt idx="5590">
                  <c:v>17425.71</c:v>
                </c:pt>
                <c:pt idx="5591">
                  <c:v>17462.810000000001</c:v>
                </c:pt>
                <c:pt idx="5592">
                  <c:v>17538.669999999998</c:v>
                </c:pt>
                <c:pt idx="5593">
                  <c:v>17521.12</c:v>
                </c:pt>
                <c:pt idx="5594">
                  <c:v>17391.98</c:v>
                </c:pt>
                <c:pt idx="5595">
                  <c:v>17618.349999999999</c:v>
                </c:pt>
                <c:pt idx="5596">
                  <c:v>17489.14</c:v>
                </c:pt>
                <c:pt idx="5597">
                  <c:v>17232.55</c:v>
                </c:pt>
                <c:pt idx="5598">
                  <c:v>17213.7</c:v>
                </c:pt>
                <c:pt idx="5599">
                  <c:v>17103.310000000001</c:v>
                </c:pt>
                <c:pt idx="5600">
                  <c:v>17105.3</c:v>
                </c:pt>
                <c:pt idx="5601">
                  <c:v>17185.009999999998</c:v>
                </c:pt>
                <c:pt idx="5602">
                  <c:v>17278.849999999999</c:v>
                </c:pt>
                <c:pt idx="5603">
                  <c:v>17158.439999999999</c:v>
                </c:pt>
                <c:pt idx="5604">
                  <c:v>16877.349999999999</c:v>
                </c:pt>
                <c:pt idx="5605">
                  <c:v>16918.080000000002</c:v>
                </c:pt>
                <c:pt idx="5606">
                  <c:v>16846.05</c:v>
                </c:pt>
                <c:pt idx="5607">
                  <c:v>16639.82</c:v>
                </c:pt>
                <c:pt idx="5608">
                  <c:v>16839.189999999999</c:v>
                </c:pt>
                <c:pt idx="5609">
                  <c:v>17143.68</c:v>
                </c:pt>
                <c:pt idx="5610">
                  <c:v>17236.18</c:v>
                </c:pt>
                <c:pt idx="5611">
                  <c:v>17257.38</c:v>
                </c:pt>
                <c:pt idx="5612">
                  <c:v>17224.36</c:v>
                </c:pt>
                <c:pt idx="5613">
                  <c:v>17197.93</c:v>
                </c:pt>
                <c:pt idx="5614">
                  <c:v>17412.96</c:v>
                </c:pt>
                <c:pt idx="5615">
                  <c:v>17601.78</c:v>
                </c:pt>
                <c:pt idx="5616">
                  <c:v>17600.560000000001</c:v>
                </c:pt>
                <c:pt idx="5617">
                  <c:v>17560.87</c:v>
                </c:pt>
                <c:pt idx="5618">
                  <c:v>17557.740000000002</c:v>
                </c:pt>
                <c:pt idx="5619">
                  <c:v>17633.45</c:v>
                </c:pt>
                <c:pt idx="5620">
                  <c:v>17728.2</c:v>
                </c:pt>
                <c:pt idx="5621">
                  <c:v>17657.21</c:v>
                </c:pt>
                <c:pt idx="5622">
                  <c:v>17691.080000000002</c:v>
                </c:pt>
                <c:pt idx="5623">
                  <c:v>17885.259999999998</c:v>
                </c:pt>
                <c:pt idx="5624">
                  <c:v>17846.86</c:v>
                </c:pt>
                <c:pt idx="5625">
                  <c:v>17850.22</c:v>
                </c:pt>
                <c:pt idx="5626">
                  <c:v>17783.21</c:v>
                </c:pt>
                <c:pt idx="5627">
                  <c:v>17678.810000000001</c:v>
                </c:pt>
                <c:pt idx="5628">
                  <c:v>17631.71</c:v>
                </c:pt>
                <c:pt idx="5629">
                  <c:v>17490.810000000001</c:v>
                </c:pt>
                <c:pt idx="5630">
                  <c:v>17541.64</c:v>
                </c:pt>
                <c:pt idx="5631">
                  <c:v>17429.560000000001</c:v>
                </c:pt>
                <c:pt idx="5632">
                  <c:v>17384.400000000001</c:v>
                </c:pt>
                <c:pt idx="5633">
                  <c:v>17440.87</c:v>
                </c:pt>
                <c:pt idx="5634">
                  <c:v>17313.34</c:v>
                </c:pt>
                <c:pt idx="5635">
                  <c:v>17346.27</c:v>
                </c:pt>
                <c:pt idx="5636">
                  <c:v>17683.73</c:v>
                </c:pt>
                <c:pt idx="5637">
                  <c:v>17749.650000000001</c:v>
                </c:pt>
                <c:pt idx="5638">
                  <c:v>17766.78</c:v>
                </c:pt>
                <c:pt idx="5639">
                  <c:v>17852.95</c:v>
                </c:pt>
                <c:pt idx="5640">
                  <c:v>18000.03</c:v>
                </c:pt>
                <c:pt idx="5641">
                  <c:v>18021.16</c:v>
                </c:pt>
                <c:pt idx="5642">
                  <c:v>18464.27</c:v>
                </c:pt>
                <c:pt idx="5643">
                  <c:v>18542.310000000001</c:v>
                </c:pt>
                <c:pt idx="5644">
                  <c:v>18496.009999999998</c:v>
                </c:pt>
                <c:pt idx="5645">
                  <c:v>18349.25</c:v>
                </c:pt>
                <c:pt idx="5646">
                  <c:v>18752.830000000002</c:v>
                </c:pt>
                <c:pt idx="5647">
                  <c:v>18673.34</c:v>
                </c:pt>
                <c:pt idx="5648">
                  <c:v>18694.41</c:v>
                </c:pt>
                <c:pt idx="5649">
                  <c:v>18632.169999999998</c:v>
                </c:pt>
                <c:pt idx="5650">
                  <c:v>18579.5</c:v>
                </c:pt>
                <c:pt idx="5651">
                  <c:v>18762.740000000002</c:v>
                </c:pt>
                <c:pt idx="5652">
                  <c:v>18823.91</c:v>
                </c:pt>
                <c:pt idx="5653">
                  <c:v>18869.689999999999</c:v>
                </c:pt>
                <c:pt idx="5654">
                  <c:v>19058.150000000001</c:v>
                </c:pt>
                <c:pt idx="5655">
                  <c:v>18938.46</c:v>
                </c:pt>
                <c:pt idx="5656">
                  <c:v>18708.98</c:v>
                </c:pt>
                <c:pt idx="5657">
                  <c:v>18793.36</c:v>
                </c:pt>
                <c:pt idx="5658">
                  <c:v>18631.099999999999</c:v>
                </c:pt>
                <c:pt idx="5659">
                  <c:v>18804.75</c:v>
                </c:pt>
                <c:pt idx="5660">
                  <c:v>18675.18</c:v>
                </c:pt>
                <c:pt idx="5661">
                  <c:v>18713.55</c:v>
                </c:pt>
                <c:pt idx="5662">
                  <c:v>18577.7</c:v>
                </c:pt>
                <c:pt idx="5663">
                  <c:v>18610.77</c:v>
                </c:pt>
                <c:pt idx="5664">
                  <c:v>18791.93</c:v>
                </c:pt>
                <c:pt idx="5665">
                  <c:v>18682.310000000001</c:v>
                </c:pt>
                <c:pt idx="5666">
                  <c:v>18793.439999999999</c:v>
                </c:pt>
                <c:pt idx="5667">
                  <c:v>18710.02</c:v>
                </c:pt>
                <c:pt idx="5668">
                  <c:v>18758.63</c:v>
                </c:pt>
                <c:pt idx="5669">
                  <c:v>18625.34</c:v>
                </c:pt>
                <c:pt idx="5670">
                  <c:v>18635.82</c:v>
                </c:pt>
                <c:pt idx="5671">
                  <c:v>18430.849999999999</c:v>
                </c:pt>
                <c:pt idx="5672">
                  <c:v>18505.38</c:v>
                </c:pt>
                <c:pt idx="5673">
                  <c:v>18561.7</c:v>
                </c:pt>
                <c:pt idx="5674">
                  <c:v>18755.45</c:v>
                </c:pt>
                <c:pt idx="5675">
                  <c:v>18762.87</c:v>
                </c:pt>
                <c:pt idx="5676">
                  <c:v>18817.38</c:v>
                </c:pt>
                <c:pt idx="5677">
                  <c:v>18902.41</c:v>
                </c:pt>
                <c:pt idx="5678">
                  <c:v>18846.259999999998</c:v>
                </c:pt>
                <c:pt idx="5679">
                  <c:v>18683.68</c:v>
                </c:pt>
                <c:pt idx="5680">
                  <c:v>18670.34</c:v>
                </c:pt>
                <c:pt idx="5681">
                  <c:v>18618.87</c:v>
                </c:pt>
                <c:pt idx="5682">
                  <c:v>18471.37</c:v>
                </c:pt>
                <c:pt idx="5683">
                  <c:v>18309.37</c:v>
                </c:pt>
                <c:pt idx="5684">
                  <c:v>18339</c:v>
                </c:pt>
                <c:pt idx="5685">
                  <c:v>18329.32</c:v>
                </c:pt>
                <c:pt idx="5686">
                  <c:v>18460.38</c:v>
                </c:pt>
                <c:pt idx="5687">
                  <c:v>18517.34</c:v>
                </c:pt>
                <c:pt idx="5688">
                  <c:v>18506.57</c:v>
                </c:pt>
                <c:pt idx="5689">
                  <c:v>18537.009999999998</c:v>
                </c:pt>
                <c:pt idx="5690">
                  <c:v>18842.080000000002</c:v>
                </c:pt>
                <c:pt idx="5691">
                  <c:v>19170.91</c:v>
                </c:pt>
                <c:pt idx="5692">
                  <c:v>19339.900000000001</c:v>
                </c:pt>
                <c:pt idx="5693">
                  <c:v>19305.32</c:v>
                </c:pt>
                <c:pt idx="5694">
                  <c:v>19348.12</c:v>
                </c:pt>
                <c:pt idx="5695">
                  <c:v>19391.86</c:v>
                </c:pt>
                <c:pt idx="5696">
                  <c:v>19486.8</c:v>
                </c:pt>
                <c:pt idx="5697">
                  <c:v>19424.099999999999</c:v>
                </c:pt>
                <c:pt idx="5698">
                  <c:v>19409.689999999999</c:v>
                </c:pt>
                <c:pt idx="5699">
                  <c:v>19387.14</c:v>
                </c:pt>
                <c:pt idx="5700">
                  <c:v>19355.259999999998</c:v>
                </c:pt>
                <c:pt idx="5701">
                  <c:v>19229.259999999998</c:v>
                </c:pt>
                <c:pt idx="5702">
                  <c:v>19317.25</c:v>
                </c:pt>
                <c:pt idx="5703">
                  <c:v>19244.419999999998</c:v>
                </c:pt>
                <c:pt idx="5704">
                  <c:v>19364.75</c:v>
                </c:pt>
                <c:pt idx="5705">
                  <c:v>19476</c:v>
                </c:pt>
                <c:pt idx="5706">
                  <c:v>19453.919999999998</c:v>
                </c:pt>
                <c:pt idx="5707">
                  <c:v>19242</c:v>
                </c:pt>
                <c:pt idx="5708">
                  <c:v>19255.09</c:v>
                </c:pt>
                <c:pt idx="5709">
                  <c:v>19417.46</c:v>
                </c:pt>
                <c:pt idx="5710">
                  <c:v>19323.8</c:v>
                </c:pt>
                <c:pt idx="5711">
                  <c:v>19444.84</c:v>
                </c:pt>
                <c:pt idx="5712">
                  <c:v>19426.71</c:v>
                </c:pt>
                <c:pt idx="5713">
                  <c:v>19580.810000000001</c:v>
                </c:pt>
                <c:pt idx="5714">
                  <c:v>19714.240000000002</c:v>
                </c:pt>
                <c:pt idx="5715">
                  <c:v>19764.78</c:v>
                </c:pt>
                <c:pt idx="5716">
                  <c:v>19784.080000000002</c:v>
                </c:pt>
                <c:pt idx="5717">
                  <c:v>19691.419999999998</c:v>
                </c:pt>
                <c:pt idx="5718">
                  <c:v>19742.52</c:v>
                </c:pt>
                <c:pt idx="5719">
                  <c:v>19666.59</c:v>
                </c:pt>
                <c:pt idx="5720">
                  <c:v>19663.55</c:v>
                </c:pt>
                <c:pt idx="5721">
                  <c:v>19663.64</c:v>
                </c:pt>
                <c:pt idx="5722">
                  <c:v>19906.41</c:v>
                </c:pt>
                <c:pt idx="5723">
                  <c:v>19986.82</c:v>
                </c:pt>
                <c:pt idx="5724">
                  <c:v>19817.63</c:v>
                </c:pt>
                <c:pt idx="5725">
                  <c:v>19964.03</c:v>
                </c:pt>
                <c:pt idx="5726">
                  <c:v>20039.04</c:v>
                </c:pt>
                <c:pt idx="5727">
                  <c:v>20101.82</c:v>
                </c:pt>
                <c:pt idx="5728">
                  <c:v>19981.57</c:v>
                </c:pt>
                <c:pt idx="5729">
                  <c:v>20026.61</c:v>
                </c:pt>
                <c:pt idx="5730">
                  <c:v>19923.78</c:v>
                </c:pt>
                <c:pt idx="5731">
                  <c:v>20103.53</c:v>
                </c:pt>
                <c:pt idx="5732">
                  <c:v>20103.349999999999</c:v>
                </c:pt>
                <c:pt idx="5733">
                  <c:v>19990.900000000001</c:v>
                </c:pt>
                <c:pt idx="5734">
                  <c:v>20005</c:v>
                </c:pt>
                <c:pt idx="5735">
                  <c:v>19894.98</c:v>
                </c:pt>
                <c:pt idx="5736">
                  <c:v>19781.189999999999</c:v>
                </c:pt>
                <c:pt idx="5737">
                  <c:v>19751.189999999999</c:v>
                </c:pt>
                <c:pt idx="5738">
                  <c:v>19659.82</c:v>
                </c:pt>
                <c:pt idx="5739">
                  <c:v>19639.72</c:v>
                </c:pt>
                <c:pt idx="5740">
                  <c:v>19580.32</c:v>
                </c:pt>
                <c:pt idx="5741">
                  <c:v>19484.77</c:v>
                </c:pt>
                <c:pt idx="5742">
                  <c:v>19460.57</c:v>
                </c:pt>
                <c:pt idx="5743">
                  <c:v>19561.04</c:v>
                </c:pt>
                <c:pt idx="5744">
                  <c:v>19608.080000000002</c:v>
                </c:pt>
                <c:pt idx="5745">
                  <c:v>19497.18</c:v>
                </c:pt>
                <c:pt idx="5746">
                  <c:v>19468.150000000001</c:v>
                </c:pt>
                <c:pt idx="5747">
                  <c:v>19501.080000000002</c:v>
                </c:pt>
                <c:pt idx="5748">
                  <c:v>19635.72</c:v>
                </c:pt>
                <c:pt idx="5749">
                  <c:v>19642.75</c:v>
                </c:pt>
                <c:pt idx="5750">
                  <c:v>19325.36</c:v>
                </c:pt>
                <c:pt idx="5751">
                  <c:v>19317.009999999998</c:v>
                </c:pt>
                <c:pt idx="5752">
                  <c:v>19331.689999999999</c:v>
                </c:pt>
                <c:pt idx="5753">
                  <c:v>19015.14</c:v>
                </c:pt>
                <c:pt idx="5754">
                  <c:v>19152.41</c:v>
                </c:pt>
                <c:pt idx="5755">
                  <c:v>18861.54</c:v>
                </c:pt>
                <c:pt idx="5756">
                  <c:v>18918.52</c:v>
                </c:pt>
                <c:pt idx="5757">
                  <c:v>18877.96</c:v>
                </c:pt>
                <c:pt idx="5758">
                  <c:v>19143.169999999998</c:v>
                </c:pt>
                <c:pt idx="5759">
                  <c:v>19252.61</c:v>
                </c:pt>
                <c:pt idx="5760">
                  <c:v>19413.54</c:v>
                </c:pt>
                <c:pt idx="5761">
                  <c:v>19683.23</c:v>
                </c:pt>
                <c:pt idx="5762">
                  <c:v>19646.21</c:v>
                </c:pt>
                <c:pt idx="5763">
                  <c:v>19564.919999999998</c:v>
                </c:pt>
                <c:pt idx="5764">
                  <c:v>19362.55</c:v>
                </c:pt>
                <c:pt idx="5765">
                  <c:v>19570.439999999999</c:v>
                </c:pt>
                <c:pt idx="5766">
                  <c:v>19427.560000000001</c:v>
                </c:pt>
                <c:pt idx="5767">
                  <c:v>19293.2</c:v>
                </c:pt>
                <c:pt idx="5768">
                  <c:v>19008.099999999999</c:v>
                </c:pt>
                <c:pt idx="5769">
                  <c:v>18884.189999999999</c:v>
                </c:pt>
                <c:pt idx="5770">
                  <c:v>18792.87</c:v>
                </c:pt>
                <c:pt idx="5771">
                  <c:v>18735.599999999999</c:v>
                </c:pt>
                <c:pt idx="5772">
                  <c:v>18681.419999999998</c:v>
                </c:pt>
                <c:pt idx="5773">
                  <c:v>18704.53</c:v>
                </c:pt>
                <c:pt idx="5774">
                  <c:v>18835.77</c:v>
                </c:pt>
                <c:pt idx="5775">
                  <c:v>18864.75</c:v>
                </c:pt>
                <c:pt idx="5776">
                  <c:v>19040.95</c:v>
                </c:pt>
                <c:pt idx="5777">
                  <c:v>18801.64</c:v>
                </c:pt>
                <c:pt idx="5778">
                  <c:v>18509.7</c:v>
                </c:pt>
                <c:pt idx="5779">
                  <c:v>18450.23</c:v>
                </c:pt>
                <c:pt idx="5780">
                  <c:v>18437.78</c:v>
                </c:pt>
                <c:pt idx="5781">
                  <c:v>18226.48</c:v>
                </c:pt>
                <c:pt idx="5782">
                  <c:v>18414.45</c:v>
                </c:pt>
                <c:pt idx="5783">
                  <c:v>18542.2</c:v>
                </c:pt>
                <c:pt idx="5784">
                  <c:v>18242.560000000001</c:v>
                </c:pt>
                <c:pt idx="5785">
                  <c:v>18357.8</c:v>
                </c:pt>
                <c:pt idx="5786">
                  <c:v>18744.93</c:v>
                </c:pt>
                <c:pt idx="5787">
                  <c:v>18731.16</c:v>
                </c:pt>
                <c:pt idx="5788">
                  <c:v>19016.46</c:v>
                </c:pt>
                <c:pt idx="5789">
                  <c:v>19169.830000000002</c:v>
                </c:pt>
                <c:pt idx="5790">
                  <c:v>19179.36</c:v>
                </c:pt>
                <c:pt idx="5791">
                  <c:v>19406.849999999999</c:v>
                </c:pt>
                <c:pt idx="5792">
                  <c:v>19286.72</c:v>
                </c:pt>
                <c:pt idx="5793">
                  <c:v>19387.5</c:v>
                </c:pt>
                <c:pt idx="5794">
                  <c:v>19504.18</c:v>
                </c:pt>
                <c:pt idx="5795">
                  <c:v>19735.77</c:v>
                </c:pt>
                <c:pt idx="5796">
                  <c:v>19575.64</c:v>
                </c:pt>
                <c:pt idx="5797">
                  <c:v>19673.64</c:v>
                </c:pt>
                <c:pt idx="5798">
                  <c:v>19888.95</c:v>
                </c:pt>
                <c:pt idx="5799">
                  <c:v>19990.18</c:v>
                </c:pt>
                <c:pt idx="5800">
                  <c:v>19939.04</c:v>
                </c:pt>
                <c:pt idx="5801">
                  <c:v>20082.62</c:v>
                </c:pt>
                <c:pt idx="5802">
                  <c:v>20122.32</c:v>
                </c:pt>
                <c:pt idx="5803">
                  <c:v>19691.669999999998</c:v>
                </c:pt>
                <c:pt idx="5804">
                  <c:v>19722.29</c:v>
                </c:pt>
                <c:pt idx="5805">
                  <c:v>20212.96</c:v>
                </c:pt>
                <c:pt idx="5806">
                  <c:v>20247.330000000002</c:v>
                </c:pt>
                <c:pt idx="5807">
                  <c:v>20286.12</c:v>
                </c:pt>
                <c:pt idx="5808">
                  <c:v>20223.98</c:v>
                </c:pt>
                <c:pt idx="5809">
                  <c:v>20111.61</c:v>
                </c:pt>
                <c:pt idx="5810">
                  <c:v>20062.240000000002</c:v>
                </c:pt>
                <c:pt idx="5811">
                  <c:v>19674.330000000002</c:v>
                </c:pt>
                <c:pt idx="5812">
                  <c:v>19704.330000000002</c:v>
                </c:pt>
                <c:pt idx="5813">
                  <c:v>20030.77</c:v>
                </c:pt>
                <c:pt idx="5814">
                  <c:v>20160.82</c:v>
                </c:pt>
                <c:pt idx="5815">
                  <c:v>20147.64</c:v>
                </c:pt>
                <c:pt idx="5816">
                  <c:v>20215.400000000001</c:v>
                </c:pt>
                <c:pt idx="5817">
                  <c:v>19760.3</c:v>
                </c:pt>
                <c:pt idx="5818">
                  <c:v>19610.48</c:v>
                </c:pt>
                <c:pt idx="5819">
                  <c:v>19545.78</c:v>
                </c:pt>
                <c:pt idx="5820">
                  <c:v>19568.22</c:v>
                </c:pt>
                <c:pt idx="5821">
                  <c:v>19519.490000000002</c:v>
                </c:pt>
                <c:pt idx="5822">
                  <c:v>19429.23</c:v>
                </c:pt>
                <c:pt idx="5823">
                  <c:v>19441.07</c:v>
                </c:pt>
                <c:pt idx="5824">
                  <c:v>19143</c:v>
                </c:pt>
                <c:pt idx="5825">
                  <c:v>19041.13</c:v>
                </c:pt>
                <c:pt idx="5826">
                  <c:v>18827.16</c:v>
                </c:pt>
                <c:pt idx="5827">
                  <c:v>19177.93</c:v>
                </c:pt>
                <c:pt idx="5828">
                  <c:v>19325.87</c:v>
                </c:pt>
                <c:pt idx="5829">
                  <c:v>19223.28</c:v>
                </c:pt>
                <c:pt idx="5830">
                  <c:v>19245.7</c:v>
                </c:pt>
                <c:pt idx="5831">
                  <c:v>18719.29</c:v>
                </c:pt>
                <c:pt idx="5832">
                  <c:v>18774.240000000002</c:v>
                </c:pt>
                <c:pt idx="5833">
                  <c:v>18540.89</c:v>
                </c:pt>
                <c:pt idx="5834">
                  <c:v>18629.150000000001</c:v>
                </c:pt>
                <c:pt idx="5835">
                  <c:v>18552.12</c:v>
                </c:pt>
                <c:pt idx="5836">
                  <c:v>18875.95</c:v>
                </c:pt>
                <c:pt idx="5837">
                  <c:v>19395.810000000001</c:v>
                </c:pt>
                <c:pt idx="5838">
                  <c:v>19577.39</c:v>
                </c:pt>
                <c:pt idx="5839">
                  <c:v>19463.82</c:v>
                </c:pt>
                <c:pt idx="5840">
                  <c:v>19177.759999999998</c:v>
                </c:pt>
                <c:pt idx="5841">
                  <c:v>19410.84</c:v>
                </c:pt>
                <c:pt idx="5842">
                  <c:v>19495.82</c:v>
                </c:pt>
                <c:pt idx="5843">
                  <c:v>19324.77</c:v>
                </c:pt>
                <c:pt idx="5844">
                  <c:v>19439.48</c:v>
                </c:pt>
                <c:pt idx="5845">
                  <c:v>19294.12</c:v>
                </c:pt>
                <c:pt idx="5846">
                  <c:v>19676.060000000001</c:v>
                </c:pt>
                <c:pt idx="5847">
                  <c:v>19958.47</c:v>
                </c:pt>
                <c:pt idx="5848">
                  <c:v>20034.48</c:v>
                </c:pt>
                <c:pt idx="5849">
                  <c:v>19851.23</c:v>
                </c:pt>
                <c:pt idx="5850">
                  <c:v>19948.73</c:v>
                </c:pt>
                <c:pt idx="5851">
                  <c:v>20128.41</c:v>
                </c:pt>
                <c:pt idx="5852">
                  <c:v>20149.849999999999</c:v>
                </c:pt>
                <c:pt idx="5853">
                  <c:v>20159.12</c:v>
                </c:pt>
                <c:pt idx="5854">
                  <c:v>20302.13</c:v>
                </c:pt>
                <c:pt idx="5855">
                  <c:v>20090.68</c:v>
                </c:pt>
                <c:pt idx="5856">
                  <c:v>19804.759999999998</c:v>
                </c:pt>
                <c:pt idx="5857">
                  <c:v>19748.189999999999</c:v>
                </c:pt>
                <c:pt idx="5858">
                  <c:v>19593.28</c:v>
                </c:pt>
                <c:pt idx="5859">
                  <c:v>19348.34</c:v>
                </c:pt>
                <c:pt idx="5860">
                  <c:v>19345.7</c:v>
                </c:pt>
                <c:pt idx="5861">
                  <c:v>19317.189999999999</c:v>
                </c:pt>
                <c:pt idx="5862">
                  <c:v>19164.02</c:v>
                </c:pt>
                <c:pt idx="5863">
                  <c:v>19182.259999999998</c:v>
                </c:pt>
                <c:pt idx="5864">
                  <c:v>18733.04</c:v>
                </c:pt>
                <c:pt idx="5865">
                  <c:v>18664.88</c:v>
                </c:pt>
                <c:pt idx="5866">
                  <c:v>18789.34</c:v>
                </c:pt>
                <c:pt idx="5867">
                  <c:v>18946.98</c:v>
                </c:pt>
                <c:pt idx="5868">
                  <c:v>19229.84</c:v>
                </c:pt>
                <c:pt idx="5869">
                  <c:v>19367.59</c:v>
                </c:pt>
                <c:pt idx="5870">
                  <c:v>18598.18</c:v>
                </c:pt>
                <c:pt idx="5871">
                  <c:v>18307.52</c:v>
                </c:pt>
                <c:pt idx="5872">
                  <c:v>18246.04</c:v>
                </c:pt>
                <c:pt idx="5873">
                  <c:v>17905.91</c:v>
                </c:pt>
                <c:pt idx="5874">
                  <c:v>18312.939999999999</c:v>
                </c:pt>
                <c:pt idx="5875">
                  <c:v>18519.439999999999</c:v>
                </c:pt>
                <c:pt idx="5876">
                  <c:v>18558.13</c:v>
                </c:pt>
                <c:pt idx="5877">
                  <c:v>17968.080000000002</c:v>
                </c:pt>
                <c:pt idx="5878">
                  <c:v>17996.150000000001</c:v>
                </c:pt>
                <c:pt idx="5879">
                  <c:v>18401.04</c:v>
                </c:pt>
                <c:pt idx="5880">
                  <c:v>18619.72</c:v>
                </c:pt>
                <c:pt idx="5881">
                  <c:v>18886.13</c:v>
                </c:pt>
                <c:pt idx="5882">
                  <c:v>18234.66</c:v>
                </c:pt>
                <c:pt idx="5883">
                  <c:v>18567.55</c:v>
                </c:pt>
                <c:pt idx="5884">
                  <c:v>18979.759999999998</c:v>
                </c:pt>
                <c:pt idx="5885">
                  <c:v>19270.060000000001</c:v>
                </c:pt>
                <c:pt idx="5886">
                  <c:v>19997.09</c:v>
                </c:pt>
                <c:pt idx="5887">
                  <c:v>19997.45</c:v>
                </c:pt>
                <c:pt idx="5888">
                  <c:v>19781.88</c:v>
                </c:pt>
                <c:pt idx="5889">
                  <c:v>19732.759999999998</c:v>
                </c:pt>
                <c:pt idx="5890">
                  <c:v>19742.47</c:v>
                </c:pt>
                <c:pt idx="5891">
                  <c:v>19804.03</c:v>
                </c:pt>
                <c:pt idx="5892">
                  <c:v>19962.16</c:v>
                </c:pt>
                <c:pt idx="5893">
                  <c:v>20646.64</c:v>
                </c:pt>
                <c:pt idx="5894">
                  <c:v>20263.71</c:v>
                </c:pt>
                <c:pt idx="5895">
                  <c:v>19900.96</c:v>
                </c:pt>
                <c:pt idx="5896">
                  <c:v>19920.21</c:v>
                </c:pt>
                <c:pt idx="5897">
                  <c:v>19856.240000000002</c:v>
                </c:pt>
                <c:pt idx="5898">
                  <c:v>19893.849999999999</c:v>
                </c:pt>
                <c:pt idx="5899">
                  <c:v>19727.27</c:v>
                </c:pt>
                <c:pt idx="5900">
                  <c:v>19379.77</c:v>
                </c:pt>
                <c:pt idx="5901">
                  <c:v>19517.150000000001</c:v>
                </c:pt>
                <c:pt idx="5902">
                  <c:v>19902.07</c:v>
                </c:pt>
                <c:pt idx="5903">
                  <c:v>19915.95</c:v>
                </c:pt>
                <c:pt idx="5904">
                  <c:v>19895.099999999999</c:v>
                </c:pt>
                <c:pt idx="5905">
                  <c:v>19983.61</c:v>
                </c:pt>
                <c:pt idx="5906">
                  <c:v>20249.259999999998</c:v>
                </c:pt>
                <c:pt idx="5907">
                  <c:v>20272.91</c:v>
                </c:pt>
                <c:pt idx="5908">
                  <c:v>20528.59</c:v>
                </c:pt>
                <c:pt idx="5909">
                  <c:v>20607.54</c:v>
                </c:pt>
                <c:pt idx="5910">
                  <c:v>20547.62</c:v>
                </c:pt>
                <c:pt idx="5911">
                  <c:v>20415.509999999998</c:v>
                </c:pt>
                <c:pt idx="5912">
                  <c:v>20882.89</c:v>
                </c:pt>
                <c:pt idx="5913">
                  <c:v>20893.89</c:v>
                </c:pt>
                <c:pt idx="5914">
                  <c:v>20864.97</c:v>
                </c:pt>
                <c:pt idx="5915">
                  <c:v>20767.88</c:v>
                </c:pt>
                <c:pt idx="5916">
                  <c:v>20725.43</c:v>
                </c:pt>
                <c:pt idx="5917">
                  <c:v>20683.52</c:v>
                </c:pt>
                <c:pt idx="5918">
                  <c:v>20570.28</c:v>
                </c:pt>
                <c:pt idx="5919">
                  <c:v>20929.009999999998</c:v>
                </c:pt>
                <c:pt idx="5920">
                  <c:v>21033.97</c:v>
                </c:pt>
                <c:pt idx="5921">
                  <c:v>21164.52</c:v>
                </c:pt>
                <c:pt idx="5922">
                  <c:v>21196.81</c:v>
                </c:pt>
                <c:pt idx="5923">
                  <c:v>21239.360000000001</c:v>
                </c:pt>
                <c:pt idx="5924">
                  <c:v>20974.79</c:v>
                </c:pt>
                <c:pt idx="5925">
                  <c:v>20894.939999999999</c:v>
                </c:pt>
                <c:pt idx="5926">
                  <c:v>20822.77</c:v>
                </c:pt>
                <c:pt idx="5927">
                  <c:v>20666.150000000001</c:v>
                </c:pt>
                <c:pt idx="5928">
                  <c:v>20490.96</c:v>
                </c:pt>
                <c:pt idx="5929">
                  <c:v>20281.91</c:v>
                </c:pt>
                <c:pt idx="5930">
                  <c:v>20194.400000000001</c:v>
                </c:pt>
                <c:pt idx="5931">
                  <c:v>20399.419999999998</c:v>
                </c:pt>
                <c:pt idx="5932">
                  <c:v>20850.740000000002</c:v>
                </c:pt>
                <c:pt idx="5933">
                  <c:v>20890.82</c:v>
                </c:pt>
                <c:pt idx="5934">
                  <c:v>20635.13</c:v>
                </c:pt>
                <c:pt idx="5935">
                  <c:v>20229.05</c:v>
                </c:pt>
                <c:pt idx="5936">
                  <c:v>20217.39</c:v>
                </c:pt>
                <c:pt idx="5937">
                  <c:v>20605.080000000002</c:v>
                </c:pt>
                <c:pt idx="5938">
                  <c:v>20425.02</c:v>
                </c:pt>
                <c:pt idx="5939">
                  <c:v>20420.259999999998</c:v>
                </c:pt>
                <c:pt idx="5940">
                  <c:v>20534.91</c:v>
                </c:pt>
                <c:pt idx="5941">
                  <c:v>20791.93</c:v>
                </c:pt>
                <c:pt idx="5942">
                  <c:v>20898.009999999998</c:v>
                </c:pt>
                <c:pt idx="5943">
                  <c:v>20854.919999999998</c:v>
                </c:pt>
                <c:pt idx="5944">
                  <c:v>20708.71</c:v>
                </c:pt>
                <c:pt idx="5945">
                  <c:v>20957.810000000001</c:v>
                </c:pt>
                <c:pt idx="5946">
                  <c:v>20996.53</c:v>
                </c:pt>
                <c:pt idx="5947">
                  <c:v>21326.42</c:v>
                </c:pt>
                <c:pt idx="5948">
                  <c:v>21255.26</c:v>
                </c:pt>
                <c:pt idx="5949">
                  <c:v>21171.41</c:v>
                </c:pt>
                <c:pt idx="5950">
                  <c:v>20925.61</c:v>
                </c:pt>
                <c:pt idx="5951">
                  <c:v>20715.580000000002</c:v>
                </c:pt>
                <c:pt idx="5952">
                  <c:v>20659.52</c:v>
                </c:pt>
                <c:pt idx="5953">
                  <c:v>20612.14</c:v>
                </c:pt>
                <c:pt idx="5954">
                  <c:v>20859.86</c:v>
                </c:pt>
                <c:pt idx="5955">
                  <c:v>20708.62</c:v>
                </c:pt>
                <c:pt idx="5956">
                  <c:v>21079.72</c:v>
                </c:pt>
                <c:pt idx="5957">
                  <c:v>21101.03</c:v>
                </c:pt>
                <c:pt idx="5958">
                  <c:v>21032.71</c:v>
                </c:pt>
                <c:pt idx="5959">
                  <c:v>21074.59</c:v>
                </c:pt>
                <c:pt idx="5960">
                  <c:v>21193.58</c:v>
                </c:pt>
                <c:pt idx="5961">
                  <c:v>21143.01</c:v>
                </c:pt>
                <c:pt idx="5962">
                  <c:v>21170.68</c:v>
                </c:pt>
                <c:pt idx="5963">
                  <c:v>21140.48</c:v>
                </c:pt>
                <c:pt idx="5964">
                  <c:v>20888.330000000002</c:v>
                </c:pt>
                <c:pt idx="5965">
                  <c:v>20851.330000000002</c:v>
                </c:pt>
                <c:pt idx="5966">
                  <c:v>20787.3</c:v>
                </c:pt>
                <c:pt idx="5967">
                  <c:v>20693.240000000002</c:v>
                </c:pt>
                <c:pt idx="5968">
                  <c:v>20729.38</c:v>
                </c:pt>
                <c:pt idx="5969">
                  <c:v>20713.37</c:v>
                </c:pt>
                <c:pt idx="5970">
                  <c:v>20758.490000000002</c:v>
                </c:pt>
                <c:pt idx="5971">
                  <c:v>21134.21</c:v>
                </c:pt>
                <c:pt idx="5972">
                  <c:v>21032.880000000001</c:v>
                </c:pt>
                <c:pt idx="5973">
                  <c:v>21289.49</c:v>
                </c:pt>
                <c:pt idx="5974">
                  <c:v>21265.18</c:v>
                </c:pt>
                <c:pt idx="5975">
                  <c:v>21063.62</c:v>
                </c:pt>
                <c:pt idx="5976">
                  <c:v>21205.05</c:v>
                </c:pt>
                <c:pt idx="5977">
                  <c:v>21251.119999999999</c:v>
                </c:pt>
                <c:pt idx="5978">
                  <c:v>21337.67</c:v>
                </c:pt>
                <c:pt idx="5979">
                  <c:v>21373.66</c:v>
                </c:pt>
                <c:pt idx="5980">
                  <c:v>21133.56</c:v>
                </c:pt>
                <c:pt idx="5981">
                  <c:v>20707.45</c:v>
                </c:pt>
                <c:pt idx="5982">
                  <c:v>20683.509999999998</c:v>
                </c:pt>
                <c:pt idx="5983">
                  <c:v>20647.3</c:v>
                </c:pt>
                <c:pt idx="5984">
                  <c:v>20498.25</c:v>
                </c:pt>
                <c:pt idx="5985">
                  <c:v>20513.849999999999</c:v>
                </c:pt>
                <c:pt idx="5986">
                  <c:v>20209.259999999998</c:v>
                </c:pt>
                <c:pt idx="5987">
                  <c:v>20211.93</c:v>
                </c:pt>
                <c:pt idx="5988">
                  <c:v>20261.03</c:v>
                </c:pt>
                <c:pt idx="5989">
                  <c:v>20310.740000000002</c:v>
                </c:pt>
                <c:pt idx="5990">
                  <c:v>20376.560000000001</c:v>
                </c:pt>
                <c:pt idx="5991">
                  <c:v>20334.27</c:v>
                </c:pt>
                <c:pt idx="5992">
                  <c:v>20363.37</c:v>
                </c:pt>
                <c:pt idx="5993">
                  <c:v>20448.490000000002</c:v>
                </c:pt>
                <c:pt idx="5994">
                  <c:v>20193.349999999999</c:v>
                </c:pt>
                <c:pt idx="5995">
                  <c:v>20366.82</c:v>
                </c:pt>
                <c:pt idx="5996">
                  <c:v>20464.060000000001</c:v>
                </c:pt>
                <c:pt idx="5997">
                  <c:v>20634.21</c:v>
                </c:pt>
                <c:pt idx="5998">
                  <c:v>20722.97</c:v>
                </c:pt>
                <c:pt idx="5999">
                  <c:v>20536.64</c:v>
                </c:pt>
                <c:pt idx="6000">
                  <c:v>20700.75</c:v>
                </c:pt>
                <c:pt idx="6001">
                  <c:v>20811.439999999999</c:v>
                </c:pt>
                <c:pt idx="6002">
                  <c:v>20852.47</c:v>
                </c:pt>
                <c:pt idx="6003">
                  <c:v>20986.99</c:v>
                </c:pt>
                <c:pt idx="6004">
                  <c:v>21120.12</c:v>
                </c:pt>
                <c:pt idx="6005">
                  <c:v>20946.650000000001</c:v>
                </c:pt>
                <c:pt idx="6006">
                  <c:v>21209.73</c:v>
                </c:pt>
                <c:pt idx="6007">
                  <c:v>21276.86</c:v>
                </c:pt>
                <c:pt idx="6008">
                  <c:v>21513.87</c:v>
                </c:pt>
                <c:pt idx="6009">
                  <c:v>21919.79</c:v>
                </c:pt>
                <c:pt idx="6010">
                  <c:v>21934.83</c:v>
                </c:pt>
                <c:pt idx="6011">
                  <c:v>21826.42</c:v>
                </c:pt>
                <c:pt idx="6012">
                  <c:v>21856.22</c:v>
                </c:pt>
                <c:pt idx="6013">
                  <c:v>21774.61</c:v>
                </c:pt>
                <c:pt idx="6014">
                  <c:v>21809.8</c:v>
                </c:pt>
                <c:pt idx="6015">
                  <c:v>21832.61</c:v>
                </c:pt>
                <c:pt idx="6016">
                  <c:v>21832.86</c:v>
                </c:pt>
                <c:pt idx="6017">
                  <c:v>21740.09</c:v>
                </c:pt>
                <c:pt idx="6018">
                  <c:v>21753.75</c:v>
                </c:pt>
                <c:pt idx="6019">
                  <c:v>21755.32</c:v>
                </c:pt>
                <c:pt idx="6020">
                  <c:v>22055.48</c:v>
                </c:pt>
                <c:pt idx="6021">
                  <c:v>22055.21</c:v>
                </c:pt>
                <c:pt idx="6022">
                  <c:v>22095.3</c:v>
                </c:pt>
                <c:pt idx="6023">
                  <c:v>22214.37</c:v>
                </c:pt>
                <c:pt idx="6024">
                  <c:v>22339.97</c:v>
                </c:pt>
                <c:pt idx="6025">
                  <c:v>22386.27</c:v>
                </c:pt>
                <c:pt idx="6026">
                  <c:v>22446.44</c:v>
                </c:pt>
                <c:pt idx="6027">
                  <c:v>22551.49</c:v>
                </c:pt>
                <c:pt idx="6028">
                  <c:v>22509.07</c:v>
                </c:pt>
                <c:pt idx="6029">
                  <c:v>22359.5</c:v>
                </c:pt>
                <c:pt idx="6030">
                  <c:v>22343.45</c:v>
                </c:pt>
                <c:pt idx="6031">
                  <c:v>22702.34</c:v>
                </c:pt>
                <c:pt idx="6032">
                  <c:v>22715.33</c:v>
                </c:pt>
                <c:pt idx="6033">
                  <c:v>22628.959999999999</c:v>
                </c:pt>
                <c:pt idx="6034">
                  <c:v>22484.93</c:v>
                </c:pt>
                <c:pt idx="6035">
                  <c:v>22277.23</c:v>
                </c:pt>
                <c:pt idx="6036">
                  <c:v>22628.84</c:v>
                </c:pt>
                <c:pt idx="6037">
                  <c:v>22764.83</c:v>
                </c:pt>
                <c:pt idx="6038">
                  <c:v>22758.37</c:v>
                </c:pt>
                <c:pt idx="6039">
                  <c:v>22876.54</c:v>
                </c:pt>
                <c:pt idx="6040">
                  <c:v>22688.07</c:v>
                </c:pt>
                <c:pt idx="6041">
                  <c:v>22631.61</c:v>
                </c:pt>
                <c:pt idx="6042">
                  <c:v>22466.19</c:v>
                </c:pt>
                <c:pt idx="6043">
                  <c:v>22417.8</c:v>
                </c:pt>
                <c:pt idx="6044">
                  <c:v>22403.89</c:v>
                </c:pt>
                <c:pt idx="6045">
                  <c:v>22445.119999999999</c:v>
                </c:pt>
                <c:pt idx="6046">
                  <c:v>22508.42</c:v>
                </c:pt>
                <c:pt idx="6047">
                  <c:v>22323.9</c:v>
                </c:pt>
                <c:pt idx="6048">
                  <c:v>22344.04</c:v>
                </c:pt>
                <c:pt idx="6049">
                  <c:v>22994.23</c:v>
                </c:pt>
                <c:pt idx="6050">
                  <c:v>23551</c:v>
                </c:pt>
                <c:pt idx="6051">
                  <c:v>23871.23</c:v>
                </c:pt>
                <c:pt idx="6052">
                  <c:v>23815.119999999999</c:v>
                </c:pt>
                <c:pt idx="6053">
                  <c:v>23905.599999999999</c:v>
                </c:pt>
                <c:pt idx="6054">
                  <c:v>24121.74</c:v>
                </c:pt>
                <c:pt idx="6055">
                  <c:v>24363.05</c:v>
                </c:pt>
                <c:pt idx="6056">
                  <c:v>24376.880000000001</c:v>
                </c:pt>
                <c:pt idx="6057">
                  <c:v>24298.02</c:v>
                </c:pt>
                <c:pt idx="6058">
                  <c:v>24374.400000000001</c:v>
                </c:pt>
                <c:pt idx="6059">
                  <c:v>24693.35</c:v>
                </c:pt>
                <c:pt idx="6060">
                  <c:v>24716.880000000001</c:v>
                </c:pt>
                <c:pt idx="6061">
                  <c:v>24549.51</c:v>
                </c:pt>
                <c:pt idx="6062">
                  <c:v>24556.09</c:v>
                </c:pt>
                <c:pt idx="6063">
                  <c:v>24234.15</c:v>
                </c:pt>
                <c:pt idx="6064">
                  <c:v>24217.34</c:v>
                </c:pt>
                <c:pt idx="6065">
                  <c:v>24684.85</c:v>
                </c:pt>
                <c:pt idx="6066">
                  <c:v>24858.59</c:v>
                </c:pt>
                <c:pt idx="6067">
                  <c:v>24805.83</c:v>
                </c:pt>
                <c:pt idx="6068">
                  <c:v>25019.51</c:v>
                </c:pt>
                <c:pt idx="6069">
                  <c:v>25396.46</c:v>
                </c:pt>
                <c:pt idx="6070">
                  <c:v>25580.21</c:v>
                </c:pt>
                <c:pt idx="6071">
                  <c:v>25583.69</c:v>
                </c:pt>
                <c:pt idx="6072">
                  <c:v>25473.89</c:v>
                </c:pt>
                <c:pt idx="6073">
                  <c:v>25576.21</c:v>
                </c:pt>
                <c:pt idx="6074">
                  <c:v>25228.17</c:v>
                </c:pt>
                <c:pt idx="6075">
                  <c:v>25190.48</c:v>
                </c:pt>
                <c:pt idx="6076">
                  <c:v>25521.19</c:v>
                </c:pt>
                <c:pt idx="6077">
                  <c:v>25246.25</c:v>
                </c:pt>
                <c:pt idx="6078">
                  <c:v>25201.8</c:v>
                </c:pt>
                <c:pt idx="6079">
                  <c:v>25105.51</c:v>
                </c:pt>
                <c:pt idx="6080">
                  <c:v>25031.32</c:v>
                </c:pt>
                <c:pt idx="6081">
                  <c:v>25368.9</c:v>
                </c:pt>
                <c:pt idx="6082">
                  <c:v>25313.74</c:v>
                </c:pt>
                <c:pt idx="6083">
                  <c:v>25062.67</c:v>
                </c:pt>
                <c:pt idx="6084">
                  <c:v>25099.919999999998</c:v>
                </c:pt>
                <c:pt idx="6085">
                  <c:v>25413.78</c:v>
                </c:pt>
                <c:pt idx="6086">
                  <c:v>25516.35</c:v>
                </c:pt>
                <c:pt idx="6087">
                  <c:v>25841.21</c:v>
                </c:pt>
                <c:pt idx="6088">
                  <c:v>25823.75</c:v>
                </c:pt>
                <c:pt idx="6089">
                  <c:v>25962.06</c:v>
                </c:pt>
                <c:pt idx="6090">
                  <c:v>26100.080000000002</c:v>
                </c:pt>
                <c:pt idx="6091">
                  <c:v>25582.11</c:v>
                </c:pt>
                <c:pt idx="6092">
                  <c:v>25444.81</c:v>
                </c:pt>
                <c:pt idx="6093">
                  <c:v>25372.75</c:v>
                </c:pt>
                <c:pt idx="6094">
                  <c:v>25024.35</c:v>
                </c:pt>
                <c:pt idx="6095">
                  <c:v>25006.98</c:v>
                </c:pt>
                <c:pt idx="6096">
                  <c:v>25228.65</c:v>
                </c:pt>
                <c:pt idx="6097">
                  <c:v>25549.72</c:v>
                </c:pt>
                <c:pt idx="6098">
                  <c:v>25561.16</c:v>
                </c:pt>
                <c:pt idx="6099">
                  <c:v>25641.56</c:v>
                </c:pt>
                <c:pt idx="6100">
                  <c:v>25715.17</c:v>
                </c:pt>
                <c:pt idx="6101">
                  <c:v>26025.8</c:v>
                </c:pt>
                <c:pt idx="6102">
                  <c:v>26147.33</c:v>
                </c:pt>
                <c:pt idx="6103">
                  <c:v>26271.85</c:v>
                </c:pt>
                <c:pt idx="6104">
                  <c:v>26126.75</c:v>
                </c:pt>
                <c:pt idx="6105">
                  <c:v>25991.23</c:v>
                </c:pt>
                <c:pt idx="6106">
                  <c:v>26087.42</c:v>
                </c:pt>
                <c:pt idx="6107">
                  <c:v>25894.97</c:v>
                </c:pt>
                <c:pt idx="6108">
                  <c:v>25480.84</c:v>
                </c:pt>
                <c:pt idx="6109">
                  <c:v>25723.16</c:v>
                </c:pt>
                <c:pt idx="6110">
                  <c:v>25908.01</c:v>
                </c:pt>
                <c:pt idx="6111">
                  <c:v>25665.27</c:v>
                </c:pt>
                <c:pt idx="6112">
                  <c:v>25589.01</c:v>
                </c:pt>
                <c:pt idx="6113">
                  <c:v>25329.14</c:v>
                </c:pt>
                <c:pt idx="6114">
                  <c:v>25519.24</c:v>
                </c:pt>
                <c:pt idx="6115">
                  <c:v>25880.77</c:v>
                </c:pt>
                <c:pt idx="6116">
                  <c:v>25918.95</c:v>
                </c:pt>
                <c:pt idx="6117">
                  <c:v>26103.23</c:v>
                </c:pt>
                <c:pt idx="6118">
                  <c:v>26390.959999999999</c:v>
                </c:pt>
                <c:pt idx="6119">
                  <c:v>26420.67</c:v>
                </c:pt>
                <c:pt idx="6120">
                  <c:v>26314.29</c:v>
                </c:pt>
                <c:pt idx="6121">
                  <c:v>26360.11</c:v>
                </c:pt>
                <c:pt idx="6122">
                  <c:v>26419.55</c:v>
                </c:pt>
                <c:pt idx="6123">
                  <c:v>26437.02</c:v>
                </c:pt>
                <c:pt idx="6124">
                  <c:v>26442.81</c:v>
                </c:pt>
                <c:pt idx="6125">
                  <c:v>26560.15</c:v>
                </c:pt>
                <c:pt idx="6126">
                  <c:v>26638.11</c:v>
                </c:pt>
                <c:pt idx="6127">
                  <c:v>26867.55</c:v>
                </c:pt>
                <c:pt idx="6128">
                  <c:v>27019.39</c:v>
                </c:pt>
                <c:pt idx="6129">
                  <c:v>27139.94</c:v>
                </c:pt>
                <c:pt idx="6130">
                  <c:v>27085.93</c:v>
                </c:pt>
                <c:pt idx="6131">
                  <c:v>27026.7</c:v>
                </c:pt>
                <c:pt idx="6132">
                  <c:v>27319.85</c:v>
                </c:pt>
                <c:pt idx="6133">
                  <c:v>27265.32</c:v>
                </c:pt>
                <c:pt idx="6134">
                  <c:v>27057.41</c:v>
                </c:pt>
                <c:pt idx="6135">
                  <c:v>26995.87</c:v>
                </c:pt>
                <c:pt idx="6136">
                  <c:v>27061.040000000001</c:v>
                </c:pt>
                <c:pt idx="6137">
                  <c:v>26816.560000000001</c:v>
                </c:pt>
                <c:pt idx="6138">
                  <c:v>26492.51</c:v>
                </c:pt>
                <c:pt idx="6139">
                  <c:v>26631.29</c:v>
                </c:pt>
                <c:pt idx="6140">
                  <c:v>27112.21</c:v>
                </c:pt>
                <c:pt idx="6141">
                  <c:v>27090.42</c:v>
                </c:pt>
                <c:pt idx="6142">
                  <c:v>27206.74</c:v>
                </c:pt>
                <c:pt idx="6143">
                  <c:v>26775.69</c:v>
                </c:pt>
                <c:pt idx="6144">
                  <c:v>26744.69</c:v>
                </c:pt>
                <c:pt idx="6145">
                  <c:v>26468.36</c:v>
                </c:pt>
                <c:pt idx="6146">
                  <c:v>26626.32</c:v>
                </c:pt>
                <c:pt idx="6147">
                  <c:v>26597.11</c:v>
                </c:pt>
                <c:pt idx="6148">
                  <c:v>26630.51</c:v>
                </c:pt>
                <c:pt idx="6149">
                  <c:v>26567.99</c:v>
                </c:pt>
                <c:pt idx="6150">
                  <c:v>26271.97</c:v>
                </c:pt>
                <c:pt idx="6151">
                  <c:v>26246.79</c:v>
                </c:pt>
                <c:pt idx="6152">
                  <c:v>26637.279999999999</c:v>
                </c:pt>
                <c:pt idx="6153">
                  <c:v>26297.38</c:v>
                </c:pt>
                <c:pt idx="6154">
                  <c:v>26384.07</c:v>
                </c:pt>
                <c:pt idx="6155">
                  <c:v>26349.33</c:v>
                </c:pt>
                <c:pt idx="6156">
                  <c:v>25999.34</c:v>
                </c:pt>
                <c:pt idx="6157">
                  <c:v>26108.53</c:v>
                </c:pt>
                <c:pt idx="6158">
                  <c:v>26429.85</c:v>
                </c:pt>
                <c:pt idx="6159">
                  <c:v>26575.65</c:v>
                </c:pt>
                <c:pt idx="6160">
                  <c:v>26787.23</c:v>
                </c:pt>
                <c:pt idx="6161">
                  <c:v>26851.05</c:v>
                </c:pt>
                <c:pt idx="6162">
                  <c:v>26752.9</c:v>
                </c:pt>
                <c:pt idx="6163">
                  <c:v>26880.82</c:v>
                </c:pt>
                <c:pt idx="6164">
                  <c:v>27098.17</c:v>
                </c:pt>
                <c:pt idx="6165">
                  <c:v>27346.33</c:v>
                </c:pt>
                <c:pt idx="6166">
                  <c:v>27865.83</c:v>
                </c:pt>
                <c:pt idx="6167">
                  <c:v>27860.38</c:v>
                </c:pt>
                <c:pt idx="6168">
                  <c:v>27915.88</c:v>
                </c:pt>
                <c:pt idx="6169">
                  <c:v>27868.63</c:v>
                </c:pt>
                <c:pt idx="6170">
                  <c:v>27874.73</c:v>
                </c:pt>
                <c:pt idx="6171">
                  <c:v>27910.06</c:v>
                </c:pt>
                <c:pt idx="6172">
                  <c:v>28008.9</c:v>
                </c:pt>
                <c:pt idx="6173">
                  <c:v>27940.639999999999</c:v>
                </c:pt>
                <c:pt idx="6174">
                  <c:v>28046.66</c:v>
                </c:pt>
                <c:pt idx="6175">
                  <c:v>28177.88</c:v>
                </c:pt>
                <c:pt idx="6176">
                  <c:v>28163.29</c:v>
                </c:pt>
                <c:pt idx="6177">
                  <c:v>28032.85</c:v>
                </c:pt>
                <c:pt idx="6178">
                  <c:v>28067.56</c:v>
                </c:pt>
                <c:pt idx="6179">
                  <c:v>28334.63</c:v>
                </c:pt>
                <c:pt idx="6180">
                  <c:v>28499.54</c:v>
                </c:pt>
                <c:pt idx="6181">
                  <c:v>28338.05</c:v>
                </c:pt>
                <c:pt idx="6182">
                  <c:v>28386.19</c:v>
                </c:pt>
                <c:pt idx="6183">
                  <c:v>28438.91</c:v>
                </c:pt>
                <c:pt idx="6184">
                  <c:v>28693.99</c:v>
                </c:pt>
                <c:pt idx="6185">
                  <c:v>28559.62</c:v>
                </c:pt>
                <c:pt idx="6186">
                  <c:v>28444.01</c:v>
                </c:pt>
                <c:pt idx="6187">
                  <c:v>28442.71</c:v>
                </c:pt>
                <c:pt idx="6188">
                  <c:v>28562.82</c:v>
                </c:pt>
                <c:pt idx="6189">
                  <c:v>28458.1</c:v>
                </c:pt>
                <c:pt idx="6190">
                  <c:v>28119.4</c:v>
                </c:pt>
                <c:pt idx="6191">
                  <c:v>27797.01</c:v>
                </c:pt>
                <c:pt idx="6192">
                  <c:v>27831.1</c:v>
                </c:pt>
                <c:pt idx="6193">
                  <c:v>27602.01</c:v>
                </c:pt>
                <c:pt idx="6194">
                  <c:v>27350.68</c:v>
                </c:pt>
                <c:pt idx="6195">
                  <c:v>27319.56</c:v>
                </c:pt>
                <c:pt idx="6196">
                  <c:v>26781.439999999999</c:v>
                </c:pt>
                <c:pt idx="6197">
                  <c:v>26710.13</c:v>
                </c:pt>
                <c:pt idx="6198">
                  <c:v>27126.57</c:v>
                </c:pt>
                <c:pt idx="6199">
                  <c:v>27371.84</c:v>
                </c:pt>
                <c:pt idx="6200">
                  <c:v>27701.79</c:v>
                </c:pt>
                <c:pt idx="6201">
                  <c:v>27506.46</c:v>
                </c:pt>
                <c:pt idx="6202">
                  <c:v>27208.61</c:v>
                </c:pt>
                <c:pt idx="6203">
                  <c:v>27241.78</c:v>
                </c:pt>
                <c:pt idx="6204">
                  <c:v>27395.73</c:v>
                </c:pt>
                <c:pt idx="6205">
                  <c:v>27403.54</c:v>
                </c:pt>
                <c:pt idx="6206">
                  <c:v>27499.42</c:v>
                </c:pt>
                <c:pt idx="6207">
                  <c:v>27507.54</c:v>
                </c:pt>
                <c:pt idx="6208">
                  <c:v>27887.9</c:v>
                </c:pt>
                <c:pt idx="6209">
                  <c:v>27842.32</c:v>
                </c:pt>
                <c:pt idx="6210">
                  <c:v>26987.46</c:v>
                </c:pt>
                <c:pt idx="6211">
                  <c:v>26908.82</c:v>
                </c:pt>
                <c:pt idx="6212">
                  <c:v>27274.71</c:v>
                </c:pt>
                <c:pt idx="6213">
                  <c:v>27458.38</c:v>
                </c:pt>
                <c:pt idx="6214">
                  <c:v>27585.27</c:v>
                </c:pt>
                <c:pt idx="6215">
                  <c:v>27425.73</c:v>
                </c:pt>
                <c:pt idx="6216">
                  <c:v>27346.82</c:v>
                </c:pt>
                <c:pt idx="6217">
                  <c:v>28075.55</c:v>
                </c:pt>
                <c:pt idx="6218">
                  <c:v>28121.89</c:v>
                </c:pt>
                <c:pt idx="6219">
                  <c:v>28262.01</c:v>
                </c:pt>
                <c:pt idx="6220">
                  <c:v>28784.67</c:v>
                </c:pt>
                <c:pt idx="6221">
                  <c:v>28888.86</c:v>
                </c:pt>
                <c:pt idx="6222">
                  <c:v>29006.02</c:v>
                </c:pt>
                <c:pt idx="6223">
                  <c:v>29278.84</c:v>
                </c:pt>
                <c:pt idx="6224">
                  <c:v>29571.040000000001</c:v>
                </c:pt>
                <c:pt idx="6225">
                  <c:v>29559.18</c:v>
                </c:pt>
                <c:pt idx="6226">
                  <c:v>29681.77</c:v>
                </c:pt>
                <c:pt idx="6227">
                  <c:v>29182.95</c:v>
                </c:pt>
                <c:pt idx="6228">
                  <c:v>29122.27</c:v>
                </c:pt>
                <c:pt idx="6229">
                  <c:v>29000.14</c:v>
                </c:pt>
                <c:pt idx="6230">
                  <c:v>28883.11</c:v>
                </c:pt>
                <c:pt idx="6231">
                  <c:v>28850.97</c:v>
                </c:pt>
                <c:pt idx="6232">
                  <c:v>28717.91</c:v>
                </c:pt>
                <c:pt idx="6233">
                  <c:v>28227.39</c:v>
                </c:pt>
                <c:pt idx="6234">
                  <c:v>28355.62</c:v>
                </c:pt>
                <c:pt idx="6235">
                  <c:v>28533.97</c:v>
                </c:pt>
                <c:pt idx="6236">
                  <c:v>28805.1</c:v>
                </c:pt>
                <c:pt idx="6237">
                  <c:v>29094.93</c:v>
                </c:pt>
                <c:pt idx="6238">
                  <c:v>29135.88</c:v>
                </c:pt>
                <c:pt idx="6239">
                  <c:v>29320.26</c:v>
                </c:pt>
                <c:pt idx="6240">
                  <c:v>29462.27</c:v>
                </c:pt>
                <c:pt idx="6241">
                  <c:v>29231.41</c:v>
                </c:pt>
                <c:pt idx="6242">
                  <c:v>28975.11</c:v>
                </c:pt>
                <c:pt idx="6243">
                  <c:v>29004.66</c:v>
                </c:pt>
                <c:pt idx="6244">
                  <c:v>29007.99</c:v>
                </c:pt>
                <c:pt idx="6245">
                  <c:v>28746.65</c:v>
                </c:pt>
                <c:pt idx="6246">
                  <c:v>29220.12</c:v>
                </c:pt>
                <c:pt idx="6247">
                  <c:v>29361.5</c:v>
                </c:pt>
                <c:pt idx="6248">
                  <c:v>29459.14</c:v>
                </c:pt>
                <c:pt idx="6249">
                  <c:v>29593.73</c:v>
                </c:pt>
                <c:pt idx="6250">
                  <c:v>29380.73</c:v>
                </c:pt>
                <c:pt idx="6251">
                  <c:v>29448.95</c:v>
                </c:pt>
                <c:pt idx="6252">
                  <c:v>28844.78</c:v>
                </c:pt>
                <c:pt idx="6253">
                  <c:v>28709.87</c:v>
                </c:pt>
                <c:pt idx="6254">
                  <c:v>28659.17</c:v>
                </c:pt>
                <c:pt idx="6255">
                  <c:v>28930.41</c:v>
                </c:pt>
                <c:pt idx="6256">
                  <c:v>28503.3</c:v>
                </c:pt>
                <c:pt idx="6257">
                  <c:v>28437.71</c:v>
                </c:pt>
                <c:pt idx="6258">
                  <c:v>28736.38</c:v>
                </c:pt>
                <c:pt idx="6259">
                  <c:v>28622.12</c:v>
                </c:pt>
                <c:pt idx="6260">
                  <c:v>28469.67</c:v>
                </c:pt>
                <c:pt idx="6261">
                  <c:v>28261.08</c:v>
                </c:pt>
                <c:pt idx="6262">
                  <c:v>28192.02</c:v>
                </c:pt>
                <c:pt idx="6263">
                  <c:v>28161.72</c:v>
                </c:pt>
                <c:pt idx="6264">
                  <c:v>28111.83</c:v>
                </c:pt>
                <c:pt idx="6265">
                  <c:v>27457.58</c:v>
                </c:pt>
                <c:pt idx="6266">
                  <c:v>27458.639999999999</c:v>
                </c:pt>
                <c:pt idx="6267">
                  <c:v>27975.86</c:v>
                </c:pt>
                <c:pt idx="6268">
                  <c:v>27957.49</c:v>
                </c:pt>
                <c:pt idx="6269">
                  <c:v>28260.14</c:v>
                </c:pt>
                <c:pt idx="6270">
                  <c:v>28504.46</c:v>
                </c:pt>
                <c:pt idx="6271">
                  <c:v>28516.59</c:v>
                </c:pt>
                <c:pt idx="6272">
                  <c:v>28707.75</c:v>
                </c:pt>
                <c:pt idx="6273">
                  <c:v>28885.21</c:v>
                </c:pt>
                <c:pt idx="6274">
                  <c:v>28879.38</c:v>
                </c:pt>
                <c:pt idx="6275">
                  <c:v>29044.44</c:v>
                </c:pt>
                <c:pt idx="6276">
                  <c:v>28799.69</c:v>
                </c:pt>
                <c:pt idx="6277">
                  <c:v>28666.04</c:v>
                </c:pt>
                <c:pt idx="6278">
                  <c:v>28442.1</c:v>
                </c:pt>
                <c:pt idx="6279">
                  <c:v>27886.21</c:v>
                </c:pt>
                <c:pt idx="6280">
                  <c:v>27676.04</c:v>
                </c:pt>
                <c:pt idx="6281">
                  <c:v>27890.13</c:v>
                </c:pt>
                <c:pt idx="6282">
                  <c:v>27735.02</c:v>
                </c:pt>
                <c:pt idx="6283">
                  <c:v>27437.94</c:v>
                </c:pt>
                <c:pt idx="6284">
                  <c:v>27176.99</c:v>
                </c:pt>
                <c:pt idx="6285">
                  <c:v>27396.38</c:v>
                </c:pt>
                <c:pt idx="6286">
                  <c:v>27225.93</c:v>
                </c:pt>
                <c:pt idx="6287">
                  <c:v>27011.31</c:v>
                </c:pt>
                <c:pt idx="6288">
                  <c:v>27490.59</c:v>
                </c:pt>
                <c:pt idx="6289">
                  <c:v>27440.14</c:v>
                </c:pt>
                <c:pt idx="6290">
                  <c:v>26717.37</c:v>
                </c:pt>
                <c:pt idx="6291">
                  <c:v>26599.11</c:v>
                </c:pt>
                <c:pt idx="6292">
                  <c:v>27105.39</c:v>
                </c:pt>
                <c:pt idx="6293">
                  <c:v>27507.3</c:v>
                </c:pt>
                <c:pt idx="6294">
                  <c:v>26877.48</c:v>
                </c:pt>
                <c:pt idx="6295">
                  <c:v>27251.1</c:v>
                </c:pt>
                <c:pt idx="6296">
                  <c:v>27206.06</c:v>
                </c:pt>
                <c:pt idx="6297">
                  <c:v>27324</c:v>
                </c:pt>
                <c:pt idx="6298">
                  <c:v>27687.3</c:v>
                </c:pt>
                <c:pt idx="6299">
                  <c:v>27645.53</c:v>
                </c:pt>
                <c:pt idx="6300">
                  <c:v>27837.21</c:v>
                </c:pt>
                <c:pt idx="6301">
                  <c:v>27809.35</c:v>
                </c:pt>
                <c:pt idx="6302">
                  <c:v>27957.5</c:v>
                </c:pt>
                <c:pt idx="6303">
                  <c:v>27643.88</c:v>
                </c:pt>
                <c:pt idx="6304">
                  <c:v>27531.41</c:v>
                </c:pt>
                <c:pt idx="6305">
                  <c:v>27564.66</c:v>
                </c:pt>
                <c:pt idx="6306">
                  <c:v>27506.71</c:v>
                </c:pt>
                <c:pt idx="6307">
                  <c:v>27828.44</c:v>
                </c:pt>
                <c:pt idx="6308">
                  <c:v>27848.99</c:v>
                </c:pt>
                <c:pt idx="6309">
                  <c:v>27188.38</c:v>
                </c:pt>
                <c:pt idx="6310">
                  <c:v>26837.200000000001</c:v>
                </c:pt>
                <c:pt idx="6311">
                  <c:v>26813.42</c:v>
                </c:pt>
                <c:pt idx="6312">
                  <c:v>26768.49</c:v>
                </c:pt>
                <c:pt idx="6313">
                  <c:v>26523.09</c:v>
                </c:pt>
                <c:pt idx="6314">
                  <c:v>26481.25</c:v>
                </c:pt>
                <c:pt idx="6315">
                  <c:v>26840.5</c:v>
                </c:pt>
                <c:pt idx="6316">
                  <c:v>26370.98</c:v>
                </c:pt>
                <c:pt idx="6317">
                  <c:v>26425.3</c:v>
                </c:pt>
                <c:pt idx="6318">
                  <c:v>26586.55</c:v>
                </c:pt>
                <c:pt idx="6319">
                  <c:v>26686.51</c:v>
                </c:pt>
                <c:pt idx="6320">
                  <c:v>26832.66</c:v>
                </c:pt>
                <c:pt idx="6321">
                  <c:v>27115.83</c:v>
                </c:pt>
                <c:pt idx="6322">
                  <c:v>27316.17</c:v>
                </c:pt>
                <c:pt idx="6323">
                  <c:v>27730.21</c:v>
                </c:pt>
                <c:pt idx="6324">
                  <c:v>27804.37</c:v>
                </c:pt>
                <c:pt idx="6325">
                  <c:v>27729.67</c:v>
                </c:pt>
                <c:pt idx="6326">
                  <c:v>27895.97</c:v>
                </c:pt>
                <c:pt idx="6327">
                  <c:v>27811.84</c:v>
                </c:pt>
                <c:pt idx="6328">
                  <c:v>27645.15</c:v>
                </c:pt>
                <c:pt idx="6329">
                  <c:v>27780.83</c:v>
                </c:pt>
                <c:pt idx="6330">
                  <c:v>28020.87</c:v>
                </c:pt>
                <c:pt idx="6331">
                  <c:v>27945.8</c:v>
                </c:pt>
                <c:pt idx="6332">
                  <c:v>28092.79</c:v>
                </c:pt>
                <c:pt idx="6333">
                  <c:v>28208.76</c:v>
                </c:pt>
                <c:pt idx="6334">
                  <c:v>28171.69</c:v>
                </c:pt>
                <c:pt idx="6335">
                  <c:v>27687.72</c:v>
                </c:pt>
                <c:pt idx="6336">
                  <c:v>27573.66</c:v>
                </c:pt>
                <c:pt idx="6337">
                  <c:v>27661.4</c:v>
                </c:pt>
                <c:pt idx="6338">
                  <c:v>27961.19</c:v>
                </c:pt>
                <c:pt idx="6339">
                  <c:v>27932.9</c:v>
                </c:pt>
                <c:pt idx="6340">
                  <c:v>28198.29</c:v>
                </c:pt>
                <c:pt idx="6341">
                  <c:v>28446.12</c:v>
                </c:pt>
                <c:pt idx="6342">
                  <c:v>28463.31</c:v>
                </c:pt>
                <c:pt idx="6343">
                  <c:v>28420.12</c:v>
                </c:pt>
                <c:pt idx="6344">
                  <c:v>28182.14</c:v>
                </c:pt>
                <c:pt idx="6345">
                  <c:v>28504.93</c:v>
                </c:pt>
                <c:pt idx="6346">
                  <c:v>28370.84</c:v>
                </c:pt>
                <c:pt idx="6347">
                  <c:v>28112.31</c:v>
                </c:pt>
                <c:pt idx="6348">
                  <c:v>27561.38</c:v>
                </c:pt>
                <c:pt idx="6349">
                  <c:v>27459.23</c:v>
                </c:pt>
                <c:pt idx="6350">
                  <c:v>27563.43</c:v>
                </c:pt>
                <c:pt idx="6351">
                  <c:v>27705.35</c:v>
                </c:pt>
                <c:pt idx="6352">
                  <c:v>28114.560000000001</c:v>
                </c:pt>
                <c:pt idx="6353">
                  <c:v>28187.06</c:v>
                </c:pt>
                <c:pt idx="6354">
                  <c:v>28071.93</c:v>
                </c:pt>
                <c:pt idx="6355">
                  <c:v>28223.08</c:v>
                </c:pt>
                <c:pt idx="6356">
                  <c:v>28298.13</c:v>
                </c:pt>
                <c:pt idx="6357">
                  <c:v>28236.39</c:v>
                </c:pt>
                <c:pt idx="6358">
                  <c:v>28101.72</c:v>
                </c:pt>
                <c:pt idx="6359">
                  <c:v>27866.09</c:v>
                </c:pt>
                <c:pt idx="6360">
                  <c:v>27512.26</c:v>
                </c:pt>
                <c:pt idx="6361">
                  <c:v>27549.53</c:v>
                </c:pt>
                <c:pt idx="6362">
                  <c:v>28067.31</c:v>
                </c:pt>
                <c:pt idx="6363">
                  <c:v>27878.27</c:v>
                </c:pt>
                <c:pt idx="6364">
                  <c:v>27831.54</c:v>
                </c:pt>
                <c:pt idx="6365">
                  <c:v>27931.64</c:v>
                </c:pt>
                <c:pt idx="6366">
                  <c:v>27607.82</c:v>
                </c:pt>
                <c:pt idx="6367">
                  <c:v>27366.07</c:v>
                </c:pt>
                <c:pt idx="6368">
                  <c:v>25741.56</c:v>
                </c:pt>
                <c:pt idx="6369">
                  <c:v>26032.38</c:v>
                </c:pt>
                <c:pt idx="6370">
                  <c:v>25714.66</c:v>
                </c:pt>
                <c:pt idx="6371">
                  <c:v>26231.19</c:v>
                </c:pt>
                <c:pt idx="6372">
                  <c:v>26392.38</c:v>
                </c:pt>
                <c:pt idx="6373">
                  <c:v>26283.09</c:v>
                </c:pt>
                <c:pt idx="6374">
                  <c:v>25696.44</c:v>
                </c:pt>
                <c:pt idx="6375">
                  <c:v>25453.56</c:v>
                </c:pt>
                <c:pt idx="6376">
                  <c:v>25764.78</c:v>
                </c:pt>
                <c:pt idx="6377">
                  <c:v>25201.9</c:v>
                </c:pt>
                <c:pt idx="6378">
                  <c:v>24893.81</c:v>
                </c:pt>
                <c:pt idx="6379">
                  <c:v>25317.87</c:v>
                </c:pt>
                <c:pt idx="6380">
                  <c:v>25719.58</c:v>
                </c:pt>
                <c:pt idx="6381">
                  <c:v>25622.17</c:v>
                </c:pt>
                <c:pt idx="6382">
                  <c:v>25610.21</c:v>
                </c:pt>
                <c:pt idx="6383">
                  <c:v>25856.7</c:v>
                </c:pt>
                <c:pt idx="6384">
                  <c:v>25705.93</c:v>
                </c:pt>
                <c:pt idx="6385">
                  <c:v>25963.97</c:v>
                </c:pt>
                <c:pt idx="6386">
                  <c:v>26218.91</c:v>
                </c:pt>
                <c:pt idx="6387">
                  <c:v>26192.98</c:v>
                </c:pt>
                <c:pt idx="6388">
                  <c:v>25651.84</c:v>
                </c:pt>
                <c:pt idx="6389">
                  <c:v>25822.99</c:v>
                </c:pt>
                <c:pt idx="6390">
                  <c:v>25863.5</c:v>
                </c:pt>
                <c:pt idx="6391">
                  <c:v>25616.84</c:v>
                </c:pt>
                <c:pt idx="6392">
                  <c:v>25778.66</c:v>
                </c:pt>
                <c:pt idx="6393">
                  <c:v>26154.83</c:v>
                </c:pt>
                <c:pt idx="6394">
                  <c:v>26220.95</c:v>
                </c:pt>
                <c:pt idx="6395">
                  <c:v>26785.55</c:v>
                </c:pt>
                <c:pt idx="6396">
                  <c:v>26932.880000000001</c:v>
                </c:pt>
                <c:pt idx="6397">
                  <c:v>27035.85</c:v>
                </c:pt>
                <c:pt idx="6398">
                  <c:v>26845.81</c:v>
                </c:pt>
                <c:pt idx="6399">
                  <c:v>27079.51</c:v>
                </c:pt>
                <c:pt idx="6400">
                  <c:v>26904.11</c:v>
                </c:pt>
                <c:pt idx="6401">
                  <c:v>26846.53</c:v>
                </c:pt>
                <c:pt idx="6402">
                  <c:v>26779.66</c:v>
                </c:pt>
                <c:pt idx="6403">
                  <c:v>27010.14</c:v>
                </c:pt>
                <c:pt idx="6404">
                  <c:v>27214.6</c:v>
                </c:pt>
                <c:pt idx="6405">
                  <c:v>27364.92</c:v>
                </c:pt>
                <c:pt idx="6406">
                  <c:v>27306.83</c:v>
                </c:pt>
                <c:pt idx="6407">
                  <c:v>27287.66</c:v>
                </c:pt>
                <c:pt idx="6408">
                  <c:v>27470.81</c:v>
                </c:pt>
                <c:pt idx="6409">
                  <c:v>27361.96</c:v>
                </c:pt>
                <c:pt idx="6410">
                  <c:v>27253.439999999999</c:v>
                </c:pt>
                <c:pt idx="6411">
                  <c:v>27039.759999999998</c:v>
                </c:pt>
                <c:pt idx="6412">
                  <c:v>26838.14</c:v>
                </c:pt>
                <c:pt idx="6413">
                  <c:v>26656.83</c:v>
                </c:pt>
                <c:pt idx="6414">
                  <c:v>26559.15</c:v>
                </c:pt>
                <c:pt idx="6415">
                  <c:v>26590.59</c:v>
                </c:pt>
                <c:pt idx="6416">
                  <c:v>26552.92</c:v>
                </c:pt>
                <c:pt idx="6417">
                  <c:v>26304.2</c:v>
                </c:pt>
                <c:pt idx="6418">
                  <c:v>26265.24</c:v>
                </c:pt>
                <c:pt idx="6419">
                  <c:v>26121.4</c:v>
                </c:pt>
                <c:pt idx="6420">
                  <c:v>25743.26</c:v>
                </c:pt>
                <c:pt idx="6421">
                  <c:v>25866.95</c:v>
                </c:pt>
                <c:pt idx="6422">
                  <c:v>25610.53</c:v>
                </c:pt>
                <c:pt idx="6423">
                  <c:v>25760.1</c:v>
                </c:pt>
                <c:pt idx="6424">
                  <c:v>25864.47</c:v>
                </c:pt>
                <c:pt idx="6425">
                  <c:v>25482.52</c:v>
                </c:pt>
                <c:pt idx="6426">
                  <c:v>25841.919999999998</c:v>
                </c:pt>
                <c:pt idx="6427">
                  <c:v>25868.49</c:v>
                </c:pt>
                <c:pt idx="6428">
                  <c:v>25819.34</c:v>
                </c:pt>
                <c:pt idx="6429">
                  <c:v>25775.74</c:v>
                </c:pt>
                <c:pt idx="6430">
                  <c:v>25958.63</c:v>
                </c:pt>
                <c:pt idx="6431">
                  <c:v>26128.2</c:v>
                </c:pt>
                <c:pt idx="6432">
                  <c:v>26145.67</c:v>
                </c:pt>
                <c:pt idx="6433">
                  <c:v>26169.41</c:v>
                </c:pt>
                <c:pt idx="6434">
                  <c:v>26117.85</c:v>
                </c:pt>
                <c:pt idx="6435">
                  <c:v>25886.62</c:v>
                </c:pt>
                <c:pt idx="6436">
                  <c:v>25638.11</c:v>
                </c:pt>
                <c:pt idx="6437">
                  <c:v>25530.11</c:v>
                </c:pt>
                <c:pt idx="6438">
                  <c:v>25310.33</c:v>
                </c:pt>
                <c:pt idx="6439">
                  <c:v>25036.05</c:v>
                </c:pt>
                <c:pt idx="6440">
                  <c:v>25252.32</c:v>
                </c:pt>
                <c:pt idx="6441">
                  <c:v>25044.43</c:v>
                </c:pt>
                <c:pt idx="6442">
                  <c:v>25150.35</c:v>
                </c:pt>
                <c:pt idx="6443">
                  <c:v>25320.44</c:v>
                </c:pt>
                <c:pt idx="6444">
                  <c:v>25494.37</c:v>
                </c:pt>
                <c:pt idx="6445">
                  <c:v>25803.78</c:v>
                </c:pt>
                <c:pt idx="6446">
                  <c:v>25519.22</c:v>
                </c:pt>
                <c:pt idx="6447">
                  <c:v>25735.9</c:v>
                </c:pt>
                <c:pt idx="6448">
                  <c:v>25590.65</c:v>
                </c:pt>
                <c:pt idx="6449">
                  <c:v>25850.3</c:v>
                </c:pt>
                <c:pt idx="6450">
                  <c:v>25838.71</c:v>
                </c:pt>
                <c:pt idx="6451">
                  <c:v>26034.13</c:v>
                </c:pt>
                <c:pt idx="6452">
                  <c:v>26079.48</c:v>
                </c:pt>
                <c:pt idx="6453">
                  <c:v>25960.03</c:v>
                </c:pt>
                <c:pt idx="6454">
                  <c:v>26117.54</c:v>
                </c:pt>
                <c:pt idx="6455">
                  <c:v>26160.9</c:v>
                </c:pt>
                <c:pt idx="6456">
                  <c:v>25623.35</c:v>
                </c:pt>
                <c:pt idx="6457">
                  <c:v>25580.34</c:v>
                </c:pt>
                <c:pt idx="6458">
                  <c:v>25406.33</c:v>
                </c:pt>
                <c:pt idx="6459">
                  <c:v>24851.83</c:v>
                </c:pt>
                <c:pt idx="6460">
                  <c:v>24934.33</c:v>
                </c:pt>
                <c:pt idx="6461">
                  <c:v>24825.040000000001</c:v>
                </c:pt>
                <c:pt idx="6462">
                  <c:v>24682.03</c:v>
                </c:pt>
                <c:pt idx="6463">
                  <c:v>24854.11</c:v>
                </c:pt>
                <c:pt idx="6464">
                  <c:v>24772.97</c:v>
                </c:pt>
                <c:pt idx="6465">
                  <c:v>24455.040000000001</c:v>
                </c:pt>
                <c:pt idx="6466">
                  <c:v>24188.37</c:v>
                </c:pt>
                <c:pt idx="6467">
                  <c:v>24479.84</c:v>
                </c:pt>
                <c:pt idx="6468">
                  <c:v>24062.04</c:v>
                </c:pt>
                <c:pt idx="6469">
                  <c:v>23962.21</c:v>
                </c:pt>
                <c:pt idx="6470">
                  <c:v>24435.66</c:v>
                </c:pt>
                <c:pt idx="6471">
                  <c:v>24485.95</c:v>
                </c:pt>
                <c:pt idx="6472">
                  <c:v>24492.39</c:v>
                </c:pt>
                <c:pt idx="6473">
                  <c:v>24469.57</c:v>
                </c:pt>
                <c:pt idx="6474">
                  <c:v>24870.69</c:v>
                </c:pt>
                <c:pt idx="6475">
                  <c:v>24824.83</c:v>
                </c:pt>
                <c:pt idx="6476">
                  <c:v>24539</c:v>
                </c:pt>
                <c:pt idx="6477">
                  <c:v>24223.32</c:v>
                </c:pt>
                <c:pt idx="6478">
                  <c:v>24338.43</c:v>
                </c:pt>
                <c:pt idx="6479">
                  <c:v>24616.97</c:v>
                </c:pt>
                <c:pt idx="6480">
                  <c:v>24287.42</c:v>
                </c:pt>
                <c:pt idx="6481">
                  <c:v>24020.98</c:v>
                </c:pt>
                <c:pt idx="6482">
                  <c:v>23758.9</c:v>
                </c:pt>
                <c:pt idx="6483">
                  <c:v>22951.83</c:v>
                </c:pt>
                <c:pt idx="6484">
                  <c:v>22986.12</c:v>
                </c:pt>
                <c:pt idx="6485">
                  <c:v>23554.12</c:v>
                </c:pt>
                <c:pt idx="6486">
                  <c:v>23191.97</c:v>
                </c:pt>
                <c:pt idx="6487">
                  <c:v>23381.87</c:v>
                </c:pt>
                <c:pt idx="6488">
                  <c:v>23649.22</c:v>
                </c:pt>
                <c:pt idx="6489">
                  <c:v>23709.15</c:v>
                </c:pt>
                <c:pt idx="6490">
                  <c:v>23788.79</c:v>
                </c:pt>
                <c:pt idx="6491">
                  <c:v>23410.18</c:v>
                </c:pt>
                <c:pt idx="6492">
                  <c:v>23088.93</c:v>
                </c:pt>
                <c:pt idx="6493">
                  <c:v>22976</c:v>
                </c:pt>
                <c:pt idx="6494">
                  <c:v>23154.3</c:v>
                </c:pt>
                <c:pt idx="6495">
                  <c:v>23002</c:v>
                </c:pt>
                <c:pt idx="6496">
                  <c:v>23779.35</c:v>
                </c:pt>
                <c:pt idx="6497">
                  <c:v>24242.98</c:v>
                </c:pt>
                <c:pt idx="6498">
                  <c:v>24606.99</c:v>
                </c:pt>
                <c:pt idx="6499">
                  <c:v>24646.48</c:v>
                </c:pt>
                <c:pt idx="6500">
                  <c:v>24659.23</c:v>
                </c:pt>
                <c:pt idx="6501">
                  <c:v>24793.96</c:v>
                </c:pt>
                <c:pt idx="6502">
                  <c:v>24623.34</c:v>
                </c:pt>
                <c:pt idx="6503">
                  <c:v>24717.99</c:v>
                </c:pt>
                <c:pt idx="6504">
                  <c:v>24804.28</c:v>
                </c:pt>
                <c:pt idx="6505">
                  <c:v>24551.17</c:v>
                </c:pt>
                <c:pt idx="6506">
                  <c:v>24682.48</c:v>
                </c:pt>
                <c:pt idx="6507">
                  <c:v>24677.37</c:v>
                </c:pt>
                <c:pt idx="6508">
                  <c:v>24952.74</c:v>
                </c:pt>
                <c:pt idx="6509">
                  <c:v>25285.37</c:v>
                </c:pt>
                <c:pt idx="6510">
                  <c:v>25330.49</c:v>
                </c:pt>
                <c:pt idx="6511">
                  <c:v>25337.56</c:v>
                </c:pt>
                <c:pt idx="6512">
                  <c:v>24966.400000000001</c:v>
                </c:pt>
                <c:pt idx="6513">
                  <c:v>24900.46</c:v>
                </c:pt>
                <c:pt idx="6514">
                  <c:v>25338.58</c:v>
                </c:pt>
                <c:pt idx="6515">
                  <c:v>25341.86</c:v>
                </c:pt>
                <c:pt idx="6516">
                  <c:v>25269.64</c:v>
                </c:pt>
                <c:pt idx="6517">
                  <c:v>25399.65</c:v>
                </c:pt>
                <c:pt idx="6518">
                  <c:v>24883.59</c:v>
                </c:pt>
                <c:pt idx="6519">
                  <c:v>24900.63</c:v>
                </c:pt>
                <c:pt idx="6520">
                  <c:v>24685.42</c:v>
                </c:pt>
                <c:pt idx="6521">
                  <c:v>24673.84</c:v>
                </c:pt>
                <c:pt idx="6522">
                  <c:v>25022.16</c:v>
                </c:pt>
                <c:pt idx="6523">
                  <c:v>25145.59</c:v>
                </c:pt>
                <c:pt idx="6524">
                  <c:v>25626.75</c:v>
                </c:pt>
                <c:pt idx="6525">
                  <c:v>25816.36</c:v>
                </c:pt>
                <c:pt idx="6526">
                  <c:v>25844.18</c:v>
                </c:pt>
                <c:pt idx="6527">
                  <c:v>25880.38</c:v>
                </c:pt>
                <c:pt idx="6528">
                  <c:v>25838.14</c:v>
                </c:pt>
                <c:pt idx="6529">
                  <c:v>25678.93</c:v>
                </c:pt>
                <c:pt idx="6530">
                  <c:v>26007.3</c:v>
                </c:pt>
                <c:pt idx="6531">
                  <c:v>26064.12</c:v>
                </c:pt>
                <c:pt idx="6532">
                  <c:v>25603.1</c:v>
                </c:pt>
                <c:pt idx="6533">
                  <c:v>25606.62</c:v>
                </c:pt>
                <c:pt idx="6534">
                  <c:v>25436.97</c:v>
                </c:pt>
                <c:pt idx="6535">
                  <c:v>25229.7</c:v>
                </c:pt>
                <c:pt idx="6536">
                  <c:v>25101.73</c:v>
                </c:pt>
                <c:pt idx="6537">
                  <c:v>25262.21</c:v>
                </c:pt>
                <c:pt idx="6538">
                  <c:v>25228.5</c:v>
                </c:pt>
                <c:pt idx="6539">
                  <c:v>25688.86</c:v>
                </c:pt>
                <c:pt idx="6540">
                  <c:v>25772.53</c:v>
                </c:pt>
                <c:pt idx="6541">
                  <c:v>25597.02</c:v>
                </c:pt>
                <c:pt idx="6542">
                  <c:v>25790.22</c:v>
                </c:pt>
                <c:pt idx="6543">
                  <c:v>25489.57</c:v>
                </c:pt>
                <c:pt idx="6544">
                  <c:v>25653.23</c:v>
                </c:pt>
                <c:pt idx="6545">
                  <c:v>25773.61</c:v>
                </c:pt>
                <c:pt idx="6546">
                  <c:v>25704.61</c:v>
                </c:pt>
                <c:pt idx="6547">
                  <c:v>25399.72</c:v>
                </c:pt>
                <c:pt idx="6548">
                  <c:v>25301.9</c:v>
                </c:pt>
                <c:pt idx="6549">
                  <c:v>25230.36</c:v>
                </c:pt>
                <c:pt idx="6550">
                  <c:v>25305.47</c:v>
                </c:pt>
                <c:pt idx="6551">
                  <c:v>25881.17</c:v>
                </c:pt>
                <c:pt idx="6552">
                  <c:v>26366.68</c:v>
                </c:pt>
                <c:pt idx="6553">
                  <c:v>26653.599999999999</c:v>
                </c:pt>
                <c:pt idx="6554">
                  <c:v>26725.599999999999</c:v>
                </c:pt>
                <c:pt idx="6555">
                  <c:v>26667.96</c:v>
                </c:pt>
                <c:pt idx="6556">
                  <c:v>26713.93</c:v>
                </c:pt>
                <c:pt idx="6557">
                  <c:v>26843.14</c:v>
                </c:pt>
                <c:pt idx="6558">
                  <c:v>26843.03</c:v>
                </c:pt>
                <c:pt idx="6559">
                  <c:v>26777.45</c:v>
                </c:pt>
                <c:pt idx="6560">
                  <c:v>27009.67</c:v>
                </c:pt>
                <c:pt idx="6561">
                  <c:v>27020.66</c:v>
                </c:pt>
                <c:pt idx="6562">
                  <c:v>26763.46</c:v>
                </c:pt>
                <c:pt idx="6563">
                  <c:v>26635.75</c:v>
                </c:pt>
                <c:pt idx="6564">
                  <c:v>26396.77</c:v>
                </c:pt>
                <c:pt idx="6565">
                  <c:v>26395.71</c:v>
                </c:pt>
                <c:pt idx="6566">
                  <c:v>26726.34</c:v>
                </c:pt>
                <c:pt idx="6567">
                  <c:v>26525.46</c:v>
                </c:pt>
                <c:pt idx="6568">
                  <c:v>26625.91</c:v>
                </c:pt>
                <c:pt idx="6569">
                  <c:v>26866.92</c:v>
                </c:pt>
                <c:pt idx="6570">
                  <c:v>26812.78</c:v>
                </c:pt>
                <c:pt idx="6571">
                  <c:v>26765.65</c:v>
                </c:pt>
                <c:pt idx="6572">
                  <c:v>27002.22</c:v>
                </c:pt>
                <c:pt idx="6573">
                  <c:v>26397.71</c:v>
                </c:pt>
                <c:pt idx="6574">
                  <c:v>26402.959999999999</c:v>
                </c:pt>
                <c:pt idx="6575">
                  <c:v>26524.55</c:v>
                </c:pt>
                <c:pt idx="6576">
                  <c:v>26740.39</c:v>
                </c:pt>
                <c:pt idx="6577">
                  <c:v>26999.72</c:v>
                </c:pt>
                <c:pt idx="6578">
                  <c:v>27144.91</c:v>
                </c:pt>
                <c:pt idx="6579">
                  <c:v>27278.76</c:v>
                </c:pt>
                <c:pt idx="6580">
                  <c:v>27166.87</c:v>
                </c:pt>
                <c:pt idx="6581">
                  <c:v>27201.49</c:v>
                </c:pt>
                <c:pt idx="6582">
                  <c:v>27126.9</c:v>
                </c:pt>
                <c:pt idx="6583">
                  <c:v>27626.69</c:v>
                </c:pt>
                <c:pt idx="6584">
                  <c:v>27808.14</c:v>
                </c:pt>
                <c:pt idx="6585">
                  <c:v>27815.18</c:v>
                </c:pt>
                <c:pt idx="6586">
                  <c:v>27942.11</c:v>
                </c:pt>
                <c:pt idx="6587">
                  <c:v>27836.5</c:v>
                </c:pt>
                <c:pt idx="6588">
                  <c:v>27746.66</c:v>
                </c:pt>
                <c:pt idx="6589">
                  <c:v>27787.62</c:v>
                </c:pt>
                <c:pt idx="6590">
                  <c:v>27915.89</c:v>
                </c:pt>
                <c:pt idx="6591">
                  <c:v>27710.52</c:v>
                </c:pt>
                <c:pt idx="6592">
                  <c:v>27803.24</c:v>
                </c:pt>
                <c:pt idx="6593">
                  <c:v>28095.34</c:v>
                </c:pt>
                <c:pt idx="6594">
                  <c:v>27976.52</c:v>
                </c:pt>
                <c:pt idx="6595">
                  <c:v>28024.33</c:v>
                </c:pt>
                <c:pt idx="6596">
                  <c:v>28208.62</c:v>
                </c:pt>
                <c:pt idx="6597">
                  <c:v>28051.86</c:v>
                </c:pt>
                <c:pt idx="6598">
                  <c:v>28003.119999999999</c:v>
                </c:pt>
                <c:pt idx="6599">
                  <c:v>27981.71</c:v>
                </c:pt>
                <c:pt idx="6600">
                  <c:v>27697.51</c:v>
                </c:pt>
                <c:pt idx="6601">
                  <c:v>27714.37</c:v>
                </c:pt>
                <c:pt idx="6602">
                  <c:v>28078.35</c:v>
                </c:pt>
                <c:pt idx="6603">
                  <c:v>28182.57</c:v>
                </c:pt>
                <c:pt idx="6604">
                  <c:v>28085.16</c:v>
                </c:pt>
                <c:pt idx="6605">
                  <c:v>27774.880000000001</c:v>
                </c:pt>
                <c:pt idx="6606">
                  <c:v>27859.599999999999</c:v>
                </c:pt>
                <c:pt idx="6607">
                  <c:v>28152.400000000001</c:v>
                </c:pt>
                <c:pt idx="6608">
                  <c:v>28064.61</c:v>
                </c:pt>
                <c:pt idx="6609">
                  <c:v>28005.37</c:v>
                </c:pt>
                <c:pt idx="6610">
                  <c:v>28123.439999999999</c:v>
                </c:pt>
                <c:pt idx="6611">
                  <c:v>28077</c:v>
                </c:pt>
                <c:pt idx="6612">
                  <c:v>27985.54</c:v>
                </c:pt>
                <c:pt idx="6613">
                  <c:v>27990.21</c:v>
                </c:pt>
                <c:pt idx="6614">
                  <c:v>28059.94</c:v>
                </c:pt>
                <c:pt idx="6615">
                  <c:v>27835.91</c:v>
                </c:pt>
                <c:pt idx="6616">
                  <c:v>27782.25</c:v>
                </c:pt>
                <c:pt idx="6617">
                  <c:v>27902.66</c:v>
                </c:pt>
                <c:pt idx="6618">
                  <c:v>28343.01</c:v>
                </c:pt>
                <c:pt idx="6619">
                  <c:v>28452.17</c:v>
                </c:pt>
                <c:pt idx="6620">
                  <c:v>28423.48</c:v>
                </c:pt>
                <c:pt idx="6621">
                  <c:v>28532.11</c:v>
                </c:pt>
                <c:pt idx="6622">
                  <c:v>28978.02</c:v>
                </c:pt>
                <c:pt idx="6623">
                  <c:v>28926.36</c:v>
                </c:pt>
                <c:pt idx="6624">
                  <c:v>29045.279999999999</c:v>
                </c:pt>
                <c:pt idx="6625">
                  <c:v>28797.25</c:v>
                </c:pt>
                <c:pt idx="6626">
                  <c:v>28353.54</c:v>
                </c:pt>
                <c:pt idx="6627">
                  <c:v>28372.23</c:v>
                </c:pt>
                <c:pt idx="6628">
                  <c:v>28412.89</c:v>
                </c:pt>
                <c:pt idx="6629">
                  <c:v>28599.03</c:v>
                </c:pt>
                <c:pt idx="6630">
                  <c:v>28634.5</c:v>
                </c:pt>
                <c:pt idx="6631">
                  <c:v>28523.200000000001</c:v>
                </c:pt>
                <c:pt idx="6632">
                  <c:v>28507.42</c:v>
                </c:pt>
                <c:pt idx="6633">
                  <c:v>28773.13</c:v>
                </c:pt>
                <c:pt idx="6634">
                  <c:v>28668.22</c:v>
                </c:pt>
                <c:pt idx="6635">
                  <c:v>28294.28</c:v>
                </c:pt>
                <c:pt idx="6636">
                  <c:v>28223.7</c:v>
                </c:pt>
                <c:pt idx="6637">
                  <c:v>28292.81</c:v>
                </c:pt>
                <c:pt idx="6638">
                  <c:v>27827.53</c:v>
                </c:pt>
                <c:pt idx="6639">
                  <c:v>27865.96</c:v>
                </c:pt>
                <c:pt idx="6640">
                  <c:v>28243.29</c:v>
                </c:pt>
                <c:pt idx="6641">
                  <c:v>28334.55</c:v>
                </c:pt>
                <c:pt idx="6642">
                  <c:v>28220.98</c:v>
                </c:pt>
                <c:pt idx="6643">
                  <c:v>28106.21</c:v>
                </c:pt>
                <c:pt idx="6644">
                  <c:v>28061.14</c:v>
                </c:pt>
                <c:pt idx="6645">
                  <c:v>28082.34</c:v>
                </c:pt>
                <c:pt idx="6646">
                  <c:v>27643.11</c:v>
                </c:pt>
                <c:pt idx="6647">
                  <c:v>27673.599999999999</c:v>
                </c:pt>
                <c:pt idx="6648">
                  <c:v>27529.97</c:v>
                </c:pt>
                <c:pt idx="6649">
                  <c:v>28050.880000000001</c:v>
                </c:pt>
                <c:pt idx="6650">
                  <c:v>27984.37</c:v>
                </c:pt>
                <c:pt idx="6651">
                  <c:v>28129.84</c:v>
                </c:pt>
                <c:pt idx="6652">
                  <c:v>28077.18</c:v>
                </c:pt>
                <c:pt idx="6653">
                  <c:v>28179.08</c:v>
                </c:pt>
                <c:pt idx="6654">
                  <c:v>28091.42</c:v>
                </c:pt>
                <c:pt idx="6655">
                  <c:v>27836.51</c:v>
                </c:pt>
                <c:pt idx="6656">
                  <c:v>27915.9</c:v>
                </c:pt>
                <c:pt idx="6657">
                  <c:v>27941.51</c:v>
                </c:pt>
                <c:pt idx="6658">
                  <c:v>27930.21</c:v>
                </c:pt>
                <c:pt idx="6659">
                  <c:v>27876.61</c:v>
                </c:pt>
                <c:pt idx="6660">
                  <c:v>27527.22</c:v>
                </c:pt>
                <c:pt idx="6661">
                  <c:v>27430.28</c:v>
                </c:pt>
                <c:pt idx="6662">
                  <c:v>27274.15</c:v>
                </c:pt>
                <c:pt idx="6663">
                  <c:v>27458.99</c:v>
                </c:pt>
                <c:pt idx="6664">
                  <c:v>27591.14</c:v>
                </c:pt>
                <c:pt idx="6665">
                  <c:v>27252.53</c:v>
                </c:pt>
                <c:pt idx="6666">
                  <c:v>27517.68</c:v>
                </c:pt>
                <c:pt idx="6667">
                  <c:v>26818.82</c:v>
                </c:pt>
                <c:pt idx="6668">
                  <c:v>26304.63</c:v>
                </c:pt>
                <c:pt idx="6669">
                  <c:v>26298.69</c:v>
                </c:pt>
                <c:pt idx="6670">
                  <c:v>26227.62</c:v>
                </c:pt>
                <c:pt idx="6671">
                  <c:v>26150.240000000002</c:v>
                </c:pt>
                <c:pt idx="6672">
                  <c:v>25765.14</c:v>
                </c:pt>
                <c:pt idx="6673">
                  <c:v>25960.78</c:v>
                </c:pt>
                <c:pt idx="6674">
                  <c:v>26051.81</c:v>
                </c:pt>
                <c:pt idx="6675">
                  <c:v>25860.17</c:v>
                </c:pt>
                <c:pt idx="6676">
                  <c:v>26316.34</c:v>
                </c:pt>
                <c:pt idx="6677">
                  <c:v>26350.17</c:v>
                </c:pt>
                <c:pt idx="6678">
                  <c:v>26394.01</c:v>
                </c:pt>
                <c:pt idx="6679">
                  <c:v>26652.81</c:v>
                </c:pt>
                <c:pt idx="6680">
                  <c:v>26559.919999999998</c:v>
                </c:pt>
                <c:pt idx="6681">
                  <c:v>26230.66</c:v>
                </c:pt>
                <c:pt idx="6682">
                  <c:v>26349.1</c:v>
                </c:pt>
                <c:pt idx="6683">
                  <c:v>26392.76</c:v>
                </c:pt>
                <c:pt idx="6684">
                  <c:v>26236.87</c:v>
                </c:pt>
                <c:pt idx="6685">
                  <c:v>26694.28</c:v>
                </c:pt>
                <c:pt idx="6686">
                  <c:v>26747.18</c:v>
                </c:pt>
                <c:pt idx="6687">
                  <c:v>26515.24</c:v>
                </c:pt>
                <c:pt idx="6688">
                  <c:v>26697.82</c:v>
                </c:pt>
                <c:pt idx="6689">
                  <c:v>26602.84</c:v>
                </c:pt>
                <c:pt idx="6690">
                  <c:v>26519.07</c:v>
                </c:pt>
                <c:pt idx="6691">
                  <c:v>26489.56</c:v>
                </c:pt>
                <c:pt idx="6692">
                  <c:v>26374.7</c:v>
                </c:pt>
                <c:pt idx="6693">
                  <c:v>26307.98</c:v>
                </c:pt>
                <c:pt idx="6694">
                  <c:v>26242.38</c:v>
                </c:pt>
                <c:pt idx="6695">
                  <c:v>25979.599999999999</c:v>
                </c:pt>
                <c:pt idx="6696">
                  <c:v>26040.7</c:v>
                </c:pt>
                <c:pt idx="6697">
                  <c:v>25807.1</c:v>
                </c:pt>
                <c:pt idx="6698">
                  <c:v>26213.439999999999</c:v>
                </c:pt>
                <c:pt idx="6699">
                  <c:v>26210.68</c:v>
                </c:pt>
                <c:pt idx="6700">
                  <c:v>26366.15</c:v>
                </c:pt>
                <c:pt idx="6701">
                  <c:v>26626.46</c:v>
                </c:pt>
                <c:pt idx="6702">
                  <c:v>26595.45</c:v>
                </c:pt>
                <c:pt idx="6703">
                  <c:v>26643.24</c:v>
                </c:pt>
                <c:pt idx="6704">
                  <c:v>26633.13</c:v>
                </c:pt>
                <c:pt idx="6705">
                  <c:v>26878.240000000002</c:v>
                </c:pt>
                <c:pt idx="6706">
                  <c:v>26759.23</c:v>
                </c:pt>
                <c:pt idx="6707">
                  <c:v>26726.55</c:v>
                </c:pt>
                <c:pt idx="6708">
                  <c:v>26899.56</c:v>
                </c:pt>
                <c:pt idx="6709">
                  <c:v>27140.41</c:v>
                </c:pt>
                <c:pt idx="6710">
                  <c:v>27247.16</c:v>
                </c:pt>
                <c:pt idx="6711">
                  <c:v>27238.06</c:v>
                </c:pt>
                <c:pt idx="6712">
                  <c:v>27288.17</c:v>
                </c:pt>
                <c:pt idx="6713">
                  <c:v>27235.66</c:v>
                </c:pt>
                <c:pt idx="6714">
                  <c:v>27257.64</c:v>
                </c:pt>
                <c:pt idx="6715">
                  <c:v>27308.6</c:v>
                </c:pt>
                <c:pt idx="6716">
                  <c:v>27034.5</c:v>
                </c:pt>
                <c:pt idx="6717">
                  <c:v>27117.34</c:v>
                </c:pt>
                <c:pt idx="6718">
                  <c:v>27375.58</c:v>
                </c:pt>
                <c:pt idx="6719">
                  <c:v>27708.14</c:v>
                </c:pt>
                <c:pt idx="6720">
                  <c:v>27882.46</c:v>
                </c:pt>
                <c:pt idx="6721">
                  <c:v>27849.56</c:v>
                </c:pt>
                <c:pt idx="6722">
                  <c:v>27655.96</c:v>
                </c:pt>
                <c:pt idx="6723">
                  <c:v>28141.64</c:v>
                </c:pt>
                <c:pt idx="6724">
                  <c:v>28226.61</c:v>
                </c:pt>
                <c:pt idx="6725">
                  <c:v>28240.52</c:v>
                </c:pt>
                <c:pt idx="6726">
                  <c:v>28439.279999999999</c:v>
                </c:pt>
                <c:pt idx="6727">
                  <c:v>28335.16</c:v>
                </c:pt>
                <c:pt idx="6728">
                  <c:v>28289.919999999998</c:v>
                </c:pt>
                <c:pt idx="6729">
                  <c:v>28329.7</c:v>
                </c:pt>
                <c:pt idx="6730">
                  <c:v>28334.25</c:v>
                </c:pt>
                <c:pt idx="6731">
                  <c:v>28351.62</c:v>
                </c:pt>
                <c:pt idx="6732">
                  <c:v>28339.31</c:v>
                </c:pt>
                <c:pt idx="6733">
                  <c:v>28155.56</c:v>
                </c:pt>
                <c:pt idx="6734">
                  <c:v>28301.27</c:v>
                </c:pt>
                <c:pt idx="6735">
                  <c:v>28468.75</c:v>
                </c:pt>
                <c:pt idx="6736">
                  <c:v>28661.58</c:v>
                </c:pt>
                <c:pt idx="6737">
                  <c:v>28761.59</c:v>
                </c:pt>
                <c:pt idx="6738">
                  <c:v>28864.71</c:v>
                </c:pt>
                <c:pt idx="6739">
                  <c:v>28892.97</c:v>
                </c:pt>
                <c:pt idx="6740">
                  <c:v>28812.880000000001</c:v>
                </c:pt>
                <c:pt idx="6741">
                  <c:v>28743.32</c:v>
                </c:pt>
                <c:pt idx="6742">
                  <c:v>28984.49</c:v>
                </c:pt>
                <c:pt idx="6743">
                  <c:v>28839.79</c:v>
                </c:pt>
                <c:pt idx="6744">
                  <c:v>28832.45</c:v>
                </c:pt>
                <c:pt idx="6745">
                  <c:v>29048.19</c:v>
                </c:pt>
                <c:pt idx="6746">
                  <c:v>28999.56</c:v>
                </c:pt>
                <c:pt idx="6747">
                  <c:v>28901.94</c:v>
                </c:pt>
                <c:pt idx="6748">
                  <c:v>28929.13</c:v>
                </c:pt>
                <c:pt idx="6749">
                  <c:v>28946.23</c:v>
                </c:pt>
                <c:pt idx="6750">
                  <c:v>29442.63</c:v>
                </c:pt>
                <c:pt idx="6751">
                  <c:v>29398.11</c:v>
                </c:pt>
                <c:pt idx="6752">
                  <c:v>29585.85</c:v>
                </c:pt>
                <c:pt idx="6753">
                  <c:v>29648.99</c:v>
                </c:pt>
                <c:pt idx="6754">
                  <c:v>29518.74</c:v>
                </c:pt>
                <c:pt idx="6755">
                  <c:v>29485.45</c:v>
                </c:pt>
                <c:pt idx="6756">
                  <c:v>29167.68</c:v>
                </c:pt>
                <c:pt idx="6757">
                  <c:v>29332.16</c:v>
                </c:pt>
                <c:pt idx="6758">
                  <c:v>29421.4</c:v>
                </c:pt>
                <c:pt idx="6759">
                  <c:v>29237.15</c:v>
                </c:pt>
                <c:pt idx="6760">
                  <c:v>29409.52</c:v>
                </c:pt>
                <c:pt idx="6761">
                  <c:v>29531.43</c:v>
                </c:pt>
                <c:pt idx="6762">
                  <c:v>29647.42</c:v>
                </c:pt>
                <c:pt idx="6763">
                  <c:v>29620.5</c:v>
                </c:pt>
                <c:pt idx="6764">
                  <c:v>29910.22</c:v>
                </c:pt>
                <c:pt idx="6765">
                  <c:v>29974.240000000002</c:v>
                </c:pt>
                <c:pt idx="6766">
                  <c:v>29927.34</c:v>
                </c:pt>
                <c:pt idx="6767">
                  <c:v>29706.61</c:v>
                </c:pt>
                <c:pt idx="6768">
                  <c:v>29575.74</c:v>
                </c:pt>
                <c:pt idx="6769">
                  <c:v>29788.35</c:v>
                </c:pt>
                <c:pt idx="6770">
                  <c:v>29643.48</c:v>
                </c:pt>
                <c:pt idx="6771">
                  <c:v>29461.45</c:v>
                </c:pt>
                <c:pt idx="6772">
                  <c:v>29413.66</c:v>
                </c:pt>
                <c:pt idx="6773">
                  <c:v>29319.1</c:v>
                </c:pt>
                <c:pt idx="6774">
                  <c:v>29336.57</c:v>
                </c:pt>
                <c:pt idx="6775">
                  <c:v>29422.39</c:v>
                </c:pt>
                <c:pt idx="6776">
                  <c:v>29365.3</c:v>
                </c:pt>
                <c:pt idx="6777">
                  <c:v>29655.84</c:v>
                </c:pt>
                <c:pt idx="6778">
                  <c:v>29943.24</c:v>
                </c:pt>
                <c:pt idx="6779">
                  <c:v>30133.35</c:v>
                </c:pt>
                <c:pt idx="6780">
                  <c:v>30029.74</c:v>
                </c:pt>
                <c:pt idx="6781">
                  <c:v>29918.400000000001</c:v>
                </c:pt>
                <c:pt idx="6782">
                  <c:v>29921.18</c:v>
                </c:pt>
                <c:pt idx="6783">
                  <c:v>29894.799999999999</c:v>
                </c:pt>
                <c:pt idx="6784">
                  <c:v>30126.21</c:v>
                </c:pt>
                <c:pt idx="6785">
                  <c:v>29858.799999999999</c:v>
                </c:pt>
                <c:pt idx="6786">
                  <c:v>29926.15</c:v>
                </c:pt>
                <c:pt idx="6787">
                  <c:v>29933.25</c:v>
                </c:pt>
                <c:pt idx="6788">
                  <c:v>30248.17</c:v>
                </c:pt>
                <c:pt idx="6789">
                  <c:v>30250.98</c:v>
                </c:pt>
                <c:pt idx="6790">
                  <c:v>30188.15</c:v>
                </c:pt>
                <c:pt idx="6791">
                  <c:v>30322.12</c:v>
                </c:pt>
                <c:pt idx="6792">
                  <c:v>30582.6</c:v>
                </c:pt>
                <c:pt idx="6793">
                  <c:v>30658.77</c:v>
                </c:pt>
                <c:pt idx="6794">
                  <c:v>30434.79</c:v>
                </c:pt>
                <c:pt idx="6795">
                  <c:v>30464.92</c:v>
                </c:pt>
                <c:pt idx="6796">
                  <c:v>30570.97</c:v>
                </c:pt>
                <c:pt idx="6797">
                  <c:v>30365.25</c:v>
                </c:pt>
                <c:pt idx="6798">
                  <c:v>30301.64</c:v>
                </c:pt>
                <c:pt idx="6799">
                  <c:v>30750.03</c:v>
                </c:pt>
                <c:pt idx="6800">
                  <c:v>31028.21</c:v>
                </c:pt>
                <c:pt idx="6801">
                  <c:v>31109.279999999999</c:v>
                </c:pt>
                <c:pt idx="6802">
                  <c:v>31159.4</c:v>
                </c:pt>
                <c:pt idx="6803">
                  <c:v>31145.8</c:v>
                </c:pt>
                <c:pt idx="6804">
                  <c:v>31137.59</c:v>
                </c:pt>
                <c:pt idx="6805">
                  <c:v>31273.29</c:v>
                </c:pt>
                <c:pt idx="6806">
                  <c:v>31309.49</c:v>
                </c:pt>
                <c:pt idx="6807">
                  <c:v>31190.560000000001</c:v>
                </c:pt>
                <c:pt idx="6808">
                  <c:v>31271.279999999999</c:v>
                </c:pt>
                <c:pt idx="6809">
                  <c:v>31213.360000000001</c:v>
                </c:pt>
                <c:pt idx="6810">
                  <c:v>31262.06</c:v>
                </c:pt>
                <c:pt idx="6811">
                  <c:v>31095.7</c:v>
                </c:pt>
                <c:pt idx="6812">
                  <c:v>31103.49</c:v>
                </c:pt>
                <c:pt idx="6813">
                  <c:v>31155.91</c:v>
                </c:pt>
                <c:pt idx="6814">
                  <c:v>31075.73</c:v>
                </c:pt>
                <c:pt idx="6815">
                  <c:v>31056.400000000001</c:v>
                </c:pt>
                <c:pt idx="6816">
                  <c:v>31311.57</c:v>
                </c:pt>
                <c:pt idx="6817">
                  <c:v>31297.53</c:v>
                </c:pt>
                <c:pt idx="6818">
                  <c:v>31283.64</c:v>
                </c:pt>
                <c:pt idx="6819">
                  <c:v>31290.74</c:v>
                </c:pt>
                <c:pt idx="6820">
                  <c:v>31138.21</c:v>
                </c:pt>
                <c:pt idx="6821">
                  <c:v>30958.25</c:v>
                </c:pt>
                <c:pt idx="6822">
                  <c:v>30834.32</c:v>
                </c:pt>
                <c:pt idx="6823">
                  <c:v>30857.52</c:v>
                </c:pt>
                <c:pt idx="6824">
                  <c:v>30921.61</c:v>
                </c:pt>
                <c:pt idx="6825">
                  <c:v>31221.62</c:v>
                </c:pt>
                <c:pt idx="6826">
                  <c:v>31209.79</c:v>
                </c:pt>
                <c:pt idx="6827">
                  <c:v>31245.56</c:v>
                </c:pt>
                <c:pt idx="6828">
                  <c:v>31369.34</c:v>
                </c:pt>
                <c:pt idx="6829">
                  <c:v>31360.63</c:v>
                </c:pt>
                <c:pt idx="6830">
                  <c:v>31715.64</c:v>
                </c:pt>
                <c:pt idx="6831">
                  <c:v>31747.09</c:v>
                </c:pt>
                <c:pt idx="6832">
                  <c:v>31804.82</c:v>
                </c:pt>
                <c:pt idx="6833">
                  <c:v>32037.38</c:v>
                </c:pt>
                <c:pt idx="6834">
                  <c:v>32020.75</c:v>
                </c:pt>
                <c:pt idx="6835">
                  <c:v>32074.78</c:v>
                </c:pt>
                <c:pt idx="6836">
                  <c:v>31710.99</c:v>
                </c:pt>
                <c:pt idx="6837">
                  <c:v>31955.35</c:v>
                </c:pt>
                <c:pt idx="6838">
                  <c:v>31904.400000000001</c:v>
                </c:pt>
                <c:pt idx="6839">
                  <c:v>32028.89</c:v>
                </c:pt>
                <c:pt idx="6840">
                  <c:v>32245.87</c:v>
                </c:pt>
                <c:pt idx="6841">
                  <c:v>32228.27</c:v>
                </c:pt>
                <c:pt idx="6842">
                  <c:v>32382.46</c:v>
                </c:pt>
                <c:pt idx="6843">
                  <c:v>32383.3</c:v>
                </c:pt>
                <c:pt idx="6844">
                  <c:v>32309.88</c:v>
                </c:pt>
                <c:pt idx="6845">
                  <c:v>32514.94</c:v>
                </c:pt>
                <c:pt idx="6846">
                  <c:v>32575.17</c:v>
                </c:pt>
                <c:pt idx="6847">
                  <c:v>32476.74</c:v>
                </c:pt>
                <c:pt idx="6848">
                  <c:v>32237.88</c:v>
                </c:pt>
                <c:pt idx="6849">
                  <c:v>32325.41</c:v>
                </c:pt>
                <c:pt idx="6850">
                  <c:v>32273.67</c:v>
                </c:pt>
                <c:pt idx="6851">
                  <c:v>32014.19</c:v>
                </c:pt>
                <c:pt idx="6852">
                  <c:v>31797.84</c:v>
                </c:pt>
                <c:pt idx="6853">
                  <c:v>31531.33</c:v>
                </c:pt>
                <c:pt idx="6854">
                  <c:v>31213.59</c:v>
                </c:pt>
                <c:pt idx="6855">
                  <c:v>31449.03</c:v>
                </c:pt>
                <c:pt idx="6856">
                  <c:v>31770.89</c:v>
                </c:pt>
                <c:pt idx="6857">
                  <c:v>31795.46</c:v>
                </c:pt>
                <c:pt idx="6858">
                  <c:v>31524.68</c:v>
                </c:pt>
                <c:pt idx="6859">
                  <c:v>31258.85</c:v>
                </c:pt>
                <c:pt idx="6860">
                  <c:v>31291.85</c:v>
                </c:pt>
                <c:pt idx="6861">
                  <c:v>31568.01</c:v>
                </c:pt>
                <c:pt idx="6862">
                  <c:v>31596.06</c:v>
                </c:pt>
                <c:pt idx="6863">
                  <c:v>31750.82</c:v>
                </c:pt>
                <c:pt idx="6864">
                  <c:v>31388.39</c:v>
                </c:pt>
                <c:pt idx="6865">
                  <c:v>31646.46</c:v>
                </c:pt>
                <c:pt idx="6866">
                  <c:v>31730.49</c:v>
                </c:pt>
                <c:pt idx="6867">
                  <c:v>31892.23</c:v>
                </c:pt>
                <c:pt idx="6868">
                  <c:v>31702.25</c:v>
                </c:pt>
                <c:pt idx="6869">
                  <c:v>31809.55</c:v>
                </c:pt>
                <c:pt idx="6870">
                  <c:v>31661.97</c:v>
                </c:pt>
                <c:pt idx="6871">
                  <c:v>31662.74</c:v>
                </c:pt>
                <c:pt idx="6872">
                  <c:v>31687.52</c:v>
                </c:pt>
                <c:pt idx="6873">
                  <c:v>31882.16</c:v>
                </c:pt>
                <c:pt idx="6874">
                  <c:v>32158.66</c:v>
                </c:pt>
                <c:pt idx="6875">
                  <c:v>32186.41</c:v>
                </c:pt>
                <c:pt idx="6876">
                  <c:v>32241.93</c:v>
                </c:pt>
                <c:pt idx="6877">
                  <c:v>32272.61</c:v>
                </c:pt>
                <c:pt idx="6878">
                  <c:v>32423.759999999998</c:v>
                </c:pt>
                <c:pt idx="6879">
                  <c:v>32402.37</c:v>
                </c:pt>
                <c:pt idx="6880">
                  <c:v>32400.51</c:v>
                </c:pt>
                <c:pt idx="6881">
                  <c:v>32370.04</c:v>
                </c:pt>
                <c:pt idx="6882">
                  <c:v>31922.44</c:v>
                </c:pt>
                <c:pt idx="6883">
                  <c:v>31626.63</c:v>
                </c:pt>
                <c:pt idx="6884">
                  <c:v>31599.759999999998</c:v>
                </c:pt>
                <c:pt idx="6885">
                  <c:v>31159.81</c:v>
                </c:pt>
                <c:pt idx="6886">
                  <c:v>31282.48</c:v>
                </c:pt>
                <c:pt idx="6887">
                  <c:v>31283.72</c:v>
                </c:pt>
                <c:pt idx="6888">
                  <c:v>31497.38</c:v>
                </c:pt>
                <c:pt idx="6889">
                  <c:v>31671.71</c:v>
                </c:pt>
                <c:pt idx="6890">
                  <c:v>31592.03</c:v>
                </c:pt>
                <c:pt idx="6891">
                  <c:v>31814.22</c:v>
                </c:pt>
                <c:pt idx="6892">
                  <c:v>31846.89</c:v>
                </c:pt>
                <c:pt idx="6893">
                  <c:v>31924.41</c:v>
                </c:pt>
                <c:pt idx="6894">
                  <c:v>31833.99</c:v>
                </c:pt>
                <c:pt idx="6895">
                  <c:v>32182.22</c:v>
                </c:pt>
                <c:pt idx="6896">
                  <c:v>32432.69</c:v>
                </c:pt>
                <c:pt idx="6897">
                  <c:v>32633.64</c:v>
                </c:pt>
                <c:pt idx="6898">
                  <c:v>32609.16</c:v>
                </c:pt>
                <c:pt idx="6899">
                  <c:v>32584.35</c:v>
                </c:pt>
                <c:pt idx="6900">
                  <c:v>32389.96</c:v>
                </c:pt>
                <c:pt idx="6901">
                  <c:v>32506.720000000001</c:v>
                </c:pt>
                <c:pt idx="6902">
                  <c:v>32607.34</c:v>
                </c:pt>
                <c:pt idx="6903">
                  <c:v>33042.5</c:v>
                </c:pt>
                <c:pt idx="6904">
                  <c:v>33147.129999999997</c:v>
                </c:pt>
                <c:pt idx="6905">
                  <c:v>33157.22</c:v>
                </c:pt>
                <c:pt idx="6906">
                  <c:v>33266.160000000003</c:v>
                </c:pt>
                <c:pt idx="6907">
                  <c:v>33213.129999999997</c:v>
                </c:pt>
                <c:pt idx="6908">
                  <c:v>33600.269999999997</c:v>
                </c:pt>
                <c:pt idx="6909">
                  <c:v>33573.22</c:v>
                </c:pt>
                <c:pt idx="6910">
                  <c:v>33685.56</c:v>
                </c:pt>
                <c:pt idx="6911">
                  <c:v>33731.19</c:v>
                </c:pt>
                <c:pt idx="6912">
                  <c:v>33370.76</c:v>
                </c:pt>
                <c:pt idx="6913">
                  <c:v>33218.81</c:v>
                </c:pt>
                <c:pt idx="6914">
                  <c:v>33250.93</c:v>
                </c:pt>
                <c:pt idx="6915">
                  <c:v>33314.559999999998</c:v>
                </c:pt>
                <c:pt idx="6916">
                  <c:v>33033.56</c:v>
                </c:pt>
                <c:pt idx="6917">
                  <c:v>32941.870000000003</c:v>
                </c:pt>
                <c:pt idx="6918">
                  <c:v>32760.44</c:v>
                </c:pt>
                <c:pt idx="6919">
                  <c:v>33106.82</c:v>
                </c:pt>
                <c:pt idx="6920">
                  <c:v>33342.800000000003</c:v>
                </c:pt>
                <c:pt idx="6921">
                  <c:v>33359.9</c:v>
                </c:pt>
                <c:pt idx="6922">
                  <c:v>33478.35</c:v>
                </c:pt>
                <c:pt idx="6923">
                  <c:v>33561.550000000003</c:v>
                </c:pt>
                <c:pt idx="6924">
                  <c:v>33588.080000000002</c:v>
                </c:pt>
                <c:pt idx="6925">
                  <c:v>33679.24</c:v>
                </c:pt>
                <c:pt idx="6926">
                  <c:v>33724.44</c:v>
                </c:pt>
                <c:pt idx="6927">
                  <c:v>33618.589999999997</c:v>
                </c:pt>
                <c:pt idx="6928">
                  <c:v>33602.76</c:v>
                </c:pt>
                <c:pt idx="6929">
                  <c:v>33149.35</c:v>
                </c:pt>
                <c:pt idx="6930">
                  <c:v>32832.94</c:v>
                </c:pt>
                <c:pt idx="6931">
                  <c:v>32869.72</c:v>
                </c:pt>
                <c:pt idx="6932">
                  <c:v>32802.44</c:v>
                </c:pt>
                <c:pt idx="6933">
                  <c:v>32597.18</c:v>
                </c:pt>
                <c:pt idx="6934">
                  <c:v>32949.21</c:v>
                </c:pt>
                <c:pt idx="6935">
                  <c:v>33250.300000000003</c:v>
                </c:pt>
                <c:pt idx="6936">
                  <c:v>33455.79</c:v>
                </c:pt>
                <c:pt idx="6937">
                  <c:v>33227.99</c:v>
                </c:pt>
                <c:pt idx="6938">
                  <c:v>33053.040000000001</c:v>
                </c:pt>
                <c:pt idx="6939">
                  <c:v>33246.699999999997</c:v>
                </c:pt>
                <c:pt idx="6940">
                  <c:v>33462.97</c:v>
                </c:pt>
                <c:pt idx="6941">
                  <c:v>33601.68</c:v>
                </c:pt>
                <c:pt idx="6942">
                  <c:v>33836.74</c:v>
                </c:pt>
                <c:pt idx="6943">
                  <c:v>33777.379999999997</c:v>
                </c:pt>
                <c:pt idx="6944">
                  <c:v>33756.28</c:v>
                </c:pt>
                <c:pt idx="6945">
                  <c:v>33940.300000000003</c:v>
                </c:pt>
                <c:pt idx="6946">
                  <c:v>34010.61</c:v>
                </c:pt>
                <c:pt idx="6947">
                  <c:v>33911.81</c:v>
                </c:pt>
                <c:pt idx="6948">
                  <c:v>33848.03</c:v>
                </c:pt>
                <c:pt idx="6949">
                  <c:v>34056.83</c:v>
                </c:pt>
                <c:pt idx="6950">
                  <c:v>33812.75</c:v>
                </c:pt>
                <c:pt idx="6951">
                  <c:v>33812.26</c:v>
                </c:pt>
                <c:pt idx="6952">
                  <c:v>33793.379999999997</c:v>
                </c:pt>
                <c:pt idx="6953">
                  <c:v>33969.64</c:v>
                </c:pt>
                <c:pt idx="6954">
                  <c:v>34153.85</c:v>
                </c:pt>
                <c:pt idx="6955">
                  <c:v>34352.79</c:v>
                </c:pt>
                <c:pt idx="6956">
                  <c:v>34443.19</c:v>
                </c:pt>
                <c:pt idx="6957">
                  <c:v>34433.07</c:v>
                </c:pt>
                <c:pt idx="6958">
                  <c:v>34503.49</c:v>
                </c:pt>
                <c:pt idx="6959">
                  <c:v>34592.39</c:v>
                </c:pt>
                <c:pt idx="6960">
                  <c:v>34843.51</c:v>
                </c:pt>
                <c:pt idx="6961">
                  <c:v>34771.050000000003</c:v>
                </c:pt>
                <c:pt idx="6962">
                  <c:v>35081.82</c:v>
                </c:pt>
                <c:pt idx="6963">
                  <c:v>35260.29</c:v>
                </c:pt>
                <c:pt idx="6964">
                  <c:v>35511.58</c:v>
                </c:pt>
                <c:pt idx="6965">
                  <c:v>35798.01</c:v>
                </c:pt>
                <c:pt idx="6966">
                  <c:v>36139.980000000003</c:v>
                </c:pt>
                <c:pt idx="6967">
                  <c:v>36161.64</c:v>
                </c:pt>
                <c:pt idx="6968">
                  <c:v>36050.44</c:v>
                </c:pt>
                <c:pt idx="6969">
                  <c:v>36283.25</c:v>
                </c:pt>
                <c:pt idx="6970">
                  <c:v>36033.730000000003</c:v>
                </c:pt>
                <c:pt idx="6971">
                  <c:v>35965.019999999997</c:v>
                </c:pt>
                <c:pt idx="6972">
                  <c:v>35906.660000000003</c:v>
                </c:pt>
                <c:pt idx="6973">
                  <c:v>35066.75</c:v>
                </c:pt>
                <c:pt idx="6974">
                  <c:v>34757.160000000003</c:v>
                </c:pt>
                <c:pt idx="6975">
                  <c:v>34195.94</c:v>
                </c:pt>
                <c:pt idx="6976">
                  <c:v>34082.71</c:v>
                </c:pt>
                <c:pt idx="6977">
                  <c:v>34413.160000000003</c:v>
                </c:pt>
                <c:pt idx="6978">
                  <c:v>34005.760000000002</c:v>
                </c:pt>
                <c:pt idx="6979">
                  <c:v>34300.47</c:v>
                </c:pt>
                <c:pt idx="6980">
                  <c:v>34155.949999999997</c:v>
                </c:pt>
                <c:pt idx="6981">
                  <c:v>34297.47</c:v>
                </c:pt>
                <c:pt idx="6982">
                  <c:v>34010.76</c:v>
                </c:pt>
                <c:pt idx="6983">
                  <c:v>33774.660000000003</c:v>
                </c:pt>
                <c:pt idx="6984">
                  <c:v>33703.589999999997</c:v>
                </c:pt>
                <c:pt idx="6985">
                  <c:v>33844.86</c:v>
                </c:pt>
                <c:pt idx="6986">
                  <c:v>33819.5</c:v>
                </c:pt>
                <c:pt idx="6987">
                  <c:v>34142.15</c:v>
                </c:pt>
                <c:pt idx="6988">
                  <c:v>34445.75</c:v>
                </c:pt>
                <c:pt idx="6989">
                  <c:v>34346.39</c:v>
                </c:pt>
                <c:pt idx="6990">
                  <c:v>34184.04</c:v>
                </c:pt>
                <c:pt idx="6991">
                  <c:v>34046.94</c:v>
                </c:pt>
                <c:pt idx="6992">
                  <c:v>33746.78</c:v>
                </c:pt>
                <c:pt idx="6993">
                  <c:v>33317.199999999997</c:v>
                </c:pt>
                <c:pt idx="6994">
                  <c:v>33033.089999999997</c:v>
                </c:pt>
                <c:pt idx="6995">
                  <c:v>33351.57</c:v>
                </c:pt>
                <c:pt idx="6996">
                  <c:v>33307.14</c:v>
                </c:pt>
                <c:pt idx="6997">
                  <c:v>33917.94</c:v>
                </c:pt>
                <c:pt idx="6998">
                  <c:v>33856.78</c:v>
                </c:pt>
                <c:pt idx="6999">
                  <c:v>33835.74</c:v>
                </c:pt>
                <c:pt idx="7000">
                  <c:v>33685.54</c:v>
                </c:pt>
                <c:pt idx="7001">
                  <c:v>33176</c:v>
                </c:pt>
                <c:pt idx="7002">
                  <c:v>32923.120000000003</c:v>
                </c:pt>
                <c:pt idx="7003">
                  <c:v>32996.76</c:v>
                </c:pt>
                <c:pt idx="7004">
                  <c:v>33136.18</c:v>
                </c:pt>
                <c:pt idx="7005">
                  <c:v>33006.269999999997</c:v>
                </c:pt>
                <c:pt idx="7006">
                  <c:v>32596.54</c:v>
                </c:pt>
                <c:pt idx="7007">
                  <c:v>33066.410000000003</c:v>
                </c:pt>
                <c:pt idx="7008">
                  <c:v>33174.39</c:v>
                </c:pt>
                <c:pt idx="7009">
                  <c:v>32968.68</c:v>
                </c:pt>
                <c:pt idx="7010">
                  <c:v>33255.360000000001</c:v>
                </c:pt>
                <c:pt idx="7011">
                  <c:v>33370.629999999997</c:v>
                </c:pt>
                <c:pt idx="7012">
                  <c:v>33019.07</c:v>
                </c:pt>
                <c:pt idx="7013">
                  <c:v>33596.800000000003</c:v>
                </c:pt>
                <c:pt idx="7014">
                  <c:v>33626.97</c:v>
                </c:pt>
                <c:pt idx="7015">
                  <c:v>33788.54</c:v>
                </c:pt>
                <c:pt idx="7016">
                  <c:v>33880.25</c:v>
                </c:pt>
                <c:pt idx="7017">
                  <c:v>33940.44</c:v>
                </c:pt>
                <c:pt idx="7018">
                  <c:v>34101.129999999997</c:v>
                </c:pt>
                <c:pt idx="7019">
                  <c:v>34192.65</c:v>
                </c:pt>
                <c:pt idx="7020">
                  <c:v>34305.43</c:v>
                </c:pt>
                <c:pt idx="7021">
                  <c:v>34395.06</c:v>
                </c:pt>
                <c:pt idx="7022">
                  <c:v>34331.68</c:v>
                </c:pt>
                <c:pt idx="7023">
                  <c:v>34427.29</c:v>
                </c:pt>
                <c:pt idx="7024">
                  <c:v>34415.58</c:v>
                </c:pt>
                <c:pt idx="7025">
                  <c:v>34450.769999999997</c:v>
                </c:pt>
                <c:pt idx="7026">
                  <c:v>34616.639999999999</c:v>
                </c:pt>
                <c:pt idx="7027">
                  <c:v>34501.269999999997</c:v>
                </c:pt>
                <c:pt idx="7028">
                  <c:v>34713.599999999999</c:v>
                </c:pt>
                <c:pt idx="7029">
                  <c:v>34969.699999999997</c:v>
                </c:pt>
                <c:pt idx="7030">
                  <c:v>35160.36</c:v>
                </c:pt>
                <c:pt idx="7031">
                  <c:v>35176.42</c:v>
                </c:pt>
                <c:pt idx="7032">
                  <c:v>35103.14</c:v>
                </c:pt>
                <c:pt idx="7033">
                  <c:v>34915.379999999997</c:v>
                </c:pt>
                <c:pt idx="7034">
                  <c:v>35208.14</c:v>
                </c:pt>
                <c:pt idx="7035">
                  <c:v>35216.32</c:v>
                </c:pt>
                <c:pt idx="7036">
                  <c:v>35319.35</c:v>
                </c:pt>
                <c:pt idx="7037">
                  <c:v>35246.269999999997</c:v>
                </c:pt>
                <c:pt idx="7038">
                  <c:v>35535.79</c:v>
                </c:pt>
                <c:pt idx="7039">
                  <c:v>35556.71</c:v>
                </c:pt>
                <c:pt idx="7040">
                  <c:v>35543.94</c:v>
                </c:pt>
                <c:pt idx="7041">
                  <c:v>35387.879999999997</c:v>
                </c:pt>
                <c:pt idx="7042">
                  <c:v>35149.120000000003</c:v>
                </c:pt>
                <c:pt idx="7043">
                  <c:v>34848.300000000003</c:v>
                </c:pt>
                <c:pt idx="7044">
                  <c:v>34616.129999999997</c:v>
                </c:pt>
                <c:pt idx="7045">
                  <c:v>34651.24</c:v>
                </c:pt>
                <c:pt idx="7046">
                  <c:v>34344.910000000003</c:v>
                </c:pt>
                <c:pt idx="7047">
                  <c:v>34663.11</c:v>
                </c:pt>
                <c:pt idx="7048">
                  <c:v>34924.870000000003</c:v>
                </c:pt>
                <c:pt idx="7049">
                  <c:v>35165.480000000003</c:v>
                </c:pt>
                <c:pt idx="7050">
                  <c:v>34949.24</c:v>
                </c:pt>
                <c:pt idx="7051">
                  <c:v>34906.11</c:v>
                </c:pt>
                <c:pt idx="7052">
                  <c:v>35322.379999999997</c:v>
                </c:pt>
                <c:pt idx="7053">
                  <c:v>35227.26</c:v>
                </c:pt>
                <c:pt idx="7054">
                  <c:v>35011.89</c:v>
                </c:pt>
                <c:pt idx="7055">
                  <c:v>34903.21</c:v>
                </c:pt>
                <c:pt idx="7056">
                  <c:v>35178.879999999997</c:v>
                </c:pt>
                <c:pt idx="7057">
                  <c:v>35463.08</c:v>
                </c:pt>
                <c:pt idx="7058">
                  <c:v>35443.67</c:v>
                </c:pt>
                <c:pt idx="7059">
                  <c:v>35483.47</c:v>
                </c:pt>
                <c:pt idx="7060">
                  <c:v>35692.519999999997</c:v>
                </c:pt>
                <c:pt idx="7061">
                  <c:v>35739.160000000003</c:v>
                </c:pt>
                <c:pt idx="7062">
                  <c:v>35599.82</c:v>
                </c:pt>
                <c:pt idx="7063">
                  <c:v>35622.14</c:v>
                </c:pt>
                <c:pt idx="7064">
                  <c:v>35548.26</c:v>
                </c:pt>
                <c:pt idx="7065">
                  <c:v>35286.74</c:v>
                </c:pt>
                <c:pt idx="7066">
                  <c:v>35547.33</c:v>
                </c:pt>
                <c:pt idx="7067">
                  <c:v>35432.39</c:v>
                </c:pt>
                <c:pt idx="7068">
                  <c:v>35689.599999999999</c:v>
                </c:pt>
                <c:pt idx="7069">
                  <c:v>35470.35</c:v>
                </c:pt>
                <c:pt idx="7070">
                  <c:v>35490.04</c:v>
                </c:pt>
                <c:pt idx="7071">
                  <c:v>35217.11</c:v>
                </c:pt>
                <c:pt idx="7072">
                  <c:v>35037.64</c:v>
                </c:pt>
                <c:pt idx="7073">
                  <c:v>35423.480000000003</c:v>
                </c:pt>
                <c:pt idx="7074">
                  <c:v>35264.410000000003</c:v>
                </c:pt>
                <c:pt idx="7075">
                  <c:v>35378.6</c:v>
                </c:pt>
                <c:pt idx="7076">
                  <c:v>35645.4</c:v>
                </c:pt>
                <c:pt idx="7077">
                  <c:v>35574.550000000003</c:v>
                </c:pt>
                <c:pt idx="7078">
                  <c:v>35657.86</c:v>
                </c:pt>
                <c:pt idx="7079">
                  <c:v>35934.720000000001</c:v>
                </c:pt>
                <c:pt idx="7080">
                  <c:v>36239.620000000003</c:v>
                </c:pt>
                <c:pt idx="7081">
                  <c:v>36265.93</c:v>
                </c:pt>
                <c:pt idx="7082">
                  <c:v>36548.410000000003</c:v>
                </c:pt>
                <c:pt idx="7083">
                  <c:v>36541.629999999997</c:v>
                </c:pt>
                <c:pt idx="7084">
                  <c:v>36323.769999999997</c:v>
                </c:pt>
                <c:pt idx="7085">
                  <c:v>36519.96</c:v>
                </c:pt>
                <c:pt idx="7086">
                  <c:v>36373.440000000002</c:v>
                </c:pt>
                <c:pt idx="7087">
                  <c:v>36351.230000000003</c:v>
                </c:pt>
                <c:pt idx="7088">
                  <c:v>36496.370000000003</c:v>
                </c:pt>
                <c:pt idx="7089">
                  <c:v>36718.6</c:v>
                </c:pt>
                <c:pt idx="7090">
                  <c:v>36825.1</c:v>
                </c:pt>
                <c:pt idx="7091">
                  <c:v>36858.230000000003</c:v>
                </c:pt>
                <c:pt idx="7092">
                  <c:v>36984.639999999999</c:v>
                </c:pt>
                <c:pt idx="7093">
                  <c:v>37336.85</c:v>
                </c:pt>
                <c:pt idx="7094">
                  <c:v>37494.400000000001</c:v>
                </c:pt>
                <c:pt idx="7095">
                  <c:v>37606.58</c:v>
                </c:pt>
                <c:pt idx="7096">
                  <c:v>37521.620000000003</c:v>
                </c:pt>
                <c:pt idx="7097">
                  <c:v>37165.160000000003</c:v>
                </c:pt>
                <c:pt idx="7098">
                  <c:v>37556.160000000003</c:v>
                </c:pt>
                <c:pt idx="7099">
                  <c:v>37691.89</c:v>
                </c:pt>
                <c:pt idx="7100">
                  <c:v>37665.800000000003</c:v>
                </c:pt>
                <c:pt idx="7101">
                  <c:v>37887.56</c:v>
                </c:pt>
                <c:pt idx="7102">
                  <c:v>38024.370000000003</c:v>
                </c:pt>
                <c:pt idx="7103">
                  <c:v>37869.230000000003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7-4300-97E6-9531C3D62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10656"/>
        <c:axId val="86785344"/>
      </c:areaChart>
      <c:dateAx>
        <c:axId val="1143106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85344"/>
        <c:crosses val="autoZero"/>
        <c:auto val="1"/>
        <c:lblOffset val="100"/>
        <c:baseTimeUnit val="days"/>
      </c:dateAx>
      <c:valAx>
        <c:axId val="8678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10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SENSEX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'Indices Price Data1'!$C$3</c:f>
              <c:strCache>
                <c:ptCount val="1"/>
                <c:pt idx="0">
                  <c:v>Close Price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cat>
            <c:numRef>
              <c:f>'Indices Price Data1'!$B$4:$B$7107</c:f>
              <c:numCache>
                <c:formatCode>d\-mmm\-yy</c:formatCode>
                <c:ptCount val="7104"/>
                <c:pt idx="0">
                  <c:v>32510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32533</c:v>
                </c:pt>
                <c:pt idx="16">
                  <c:v>32535</c:v>
                </c:pt>
                <c:pt idx="17">
                  <c:v>32538</c:v>
                </c:pt>
                <c:pt idx="18">
                  <c:v>32539</c:v>
                </c:pt>
                <c:pt idx="19">
                  <c:v>32540</c:v>
                </c:pt>
                <c:pt idx="20">
                  <c:v>32541</c:v>
                </c:pt>
                <c:pt idx="21">
                  <c:v>32542</c:v>
                </c:pt>
                <c:pt idx="22">
                  <c:v>32545</c:v>
                </c:pt>
                <c:pt idx="23">
                  <c:v>32546</c:v>
                </c:pt>
                <c:pt idx="24">
                  <c:v>32547</c:v>
                </c:pt>
                <c:pt idx="25">
                  <c:v>32548</c:v>
                </c:pt>
                <c:pt idx="26">
                  <c:v>32549</c:v>
                </c:pt>
                <c:pt idx="27">
                  <c:v>32552</c:v>
                </c:pt>
                <c:pt idx="28">
                  <c:v>32553</c:v>
                </c:pt>
                <c:pt idx="29">
                  <c:v>32554</c:v>
                </c:pt>
                <c:pt idx="30">
                  <c:v>32555</c:v>
                </c:pt>
                <c:pt idx="31">
                  <c:v>32556</c:v>
                </c:pt>
                <c:pt idx="32">
                  <c:v>32559</c:v>
                </c:pt>
                <c:pt idx="33">
                  <c:v>32560</c:v>
                </c:pt>
                <c:pt idx="34">
                  <c:v>32561</c:v>
                </c:pt>
                <c:pt idx="35">
                  <c:v>32562</c:v>
                </c:pt>
                <c:pt idx="36">
                  <c:v>32563</c:v>
                </c:pt>
                <c:pt idx="37">
                  <c:v>32566</c:v>
                </c:pt>
                <c:pt idx="38">
                  <c:v>32567</c:v>
                </c:pt>
                <c:pt idx="39">
                  <c:v>32568</c:v>
                </c:pt>
                <c:pt idx="40">
                  <c:v>32569</c:v>
                </c:pt>
                <c:pt idx="41">
                  <c:v>32570</c:v>
                </c:pt>
                <c:pt idx="42">
                  <c:v>32574</c:v>
                </c:pt>
                <c:pt idx="43">
                  <c:v>32575</c:v>
                </c:pt>
                <c:pt idx="44">
                  <c:v>32576</c:v>
                </c:pt>
                <c:pt idx="45">
                  <c:v>32577</c:v>
                </c:pt>
                <c:pt idx="46">
                  <c:v>32580</c:v>
                </c:pt>
                <c:pt idx="47">
                  <c:v>32581</c:v>
                </c:pt>
                <c:pt idx="48">
                  <c:v>32582</c:v>
                </c:pt>
                <c:pt idx="49">
                  <c:v>32583</c:v>
                </c:pt>
                <c:pt idx="50">
                  <c:v>32584</c:v>
                </c:pt>
                <c:pt idx="51">
                  <c:v>32587</c:v>
                </c:pt>
                <c:pt idx="52">
                  <c:v>32588</c:v>
                </c:pt>
                <c:pt idx="53">
                  <c:v>32590</c:v>
                </c:pt>
                <c:pt idx="54">
                  <c:v>32594</c:v>
                </c:pt>
                <c:pt idx="55">
                  <c:v>32595</c:v>
                </c:pt>
                <c:pt idx="56">
                  <c:v>32596</c:v>
                </c:pt>
                <c:pt idx="57">
                  <c:v>32597</c:v>
                </c:pt>
                <c:pt idx="58">
                  <c:v>32598</c:v>
                </c:pt>
                <c:pt idx="59">
                  <c:v>32601</c:v>
                </c:pt>
                <c:pt idx="60">
                  <c:v>32602</c:v>
                </c:pt>
                <c:pt idx="61">
                  <c:v>32603</c:v>
                </c:pt>
                <c:pt idx="62">
                  <c:v>32605</c:v>
                </c:pt>
                <c:pt idx="63">
                  <c:v>32608</c:v>
                </c:pt>
                <c:pt idx="64">
                  <c:v>32609</c:v>
                </c:pt>
                <c:pt idx="65">
                  <c:v>32610</c:v>
                </c:pt>
                <c:pt idx="66">
                  <c:v>32611</c:v>
                </c:pt>
                <c:pt idx="67">
                  <c:v>32615</c:v>
                </c:pt>
                <c:pt idx="68">
                  <c:v>32617</c:v>
                </c:pt>
                <c:pt idx="69">
                  <c:v>32618</c:v>
                </c:pt>
                <c:pt idx="70">
                  <c:v>32619</c:v>
                </c:pt>
                <c:pt idx="71">
                  <c:v>32623</c:v>
                </c:pt>
                <c:pt idx="72">
                  <c:v>32624</c:v>
                </c:pt>
                <c:pt idx="73">
                  <c:v>32625</c:v>
                </c:pt>
                <c:pt idx="74">
                  <c:v>32626</c:v>
                </c:pt>
                <c:pt idx="75">
                  <c:v>32630</c:v>
                </c:pt>
                <c:pt idx="76">
                  <c:v>32631</c:v>
                </c:pt>
                <c:pt idx="77">
                  <c:v>32632</c:v>
                </c:pt>
                <c:pt idx="78">
                  <c:v>32633</c:v>
                </c:pt>
                <c:pt idx="79">
                  <c:v>32638</c:v>
                </c:pt>
                <c:pt idx="80">
                  <c:v>32639</c:v>
                </c:pt>
                <c:pt idx="81">
                  <c:v>32640</c:v>
                </c:pt>
                <c:pt idx="82">
                  <c:v>32643</c:v>
                </c:pt>
                <c:pt idx="83">
                  <c:v>32644</c:v>
                </c:pt>
                <c:pt idx="84">
                  <c:v>32645</c:v>
                </c:pt>
                <c:pt idx="85">
                  <c:v>32646</c:v>
                </c:pt>
                <c:pt idx="86">
                  <c:v>32647</c:v>
                </c:pt>
                <c:pt idx="87">
                  <c:v>32650</c:v>
                </c:pt>
                <c:pt idx="88">
                  <c:v>32651</c:v>
                </c:pt>
                <c:pt idx="89">
                  <c:v>32652</c:v>
                </c:pt>
                <c:pt idx="90">
                  <c:v>32654</c:v>
                </c:pt>
                <c:pt idx="91">
                  <c:v>32657</c:v>
                </c:pt>
                <c:pt idx="92">
                  <c:v>32658</c:v>
                </c:pt>
                <c:pt idx="93">
                  <c:v>32659</c:v>
                </c:pt>
                <c:pt idx="94">
                  <c:v>32660</c:v>
                </c:pt>
                <c:pt idx="95">
                  <c:v>32661</c:v>
                </c:pt>
                <c:pt idx="96">
                  <c:v>32664</c:v>
                </c:pt>
                <c:pt idx="97">
                  <c:v>32665</c:v>
                </c:pt>
                <c:pt idx="98">
                  <c:v>32666</c:v>
                </c:pt>
                <c:pt idx="99">
                  <c:v>32667</c:v>
                </c:pt>
                <c:pt idx="100">
                  <c:v>32668</c:v>
                </c:pt>
                <c:pt idx="101">
                  <c:v>32671</c:v>
                </c:pt>
                <c:pt idx="102">
                  <c:v>32672</c:v>
                </c:pt>
                <c:pt idx="103">
                  <c:v>32673</c:v>
                </c:pt>
                <c:pt idx="104">
                  <c:v>32674</c:v>
                </c:pt>
                <c:pt idx="105">
                  <c:v>32675</c:v>
                </c:pt>
                <c:pt idx="106">
                  <c:v>32678</c:v>
                </c:pt>
                <c:pt idx="107">
                  <c:v>32679</c:v>
                </c:pt>
                <c:pt idx="108">
                  <c:v>32680</c:v>
                </c:pt>
                <c:pt idx="109">
                  <c:v>32681</c:v>
                </c:pt>
                <c:pt idx="110">
                  <c:v>32682</c:v>
                </c:pt>
                <c:pt idx="111">
                  <c:v>32685</c:v>
                </c:pt>
                <c:pt idx="112">
                  <c:v>32686</c:v>
                </c:pt>
                <c:pt idx="113">
                  <c:v>32687</c:v>
                </c:pt>
                <c:pt idx="114">
                  <c:v>32688</c:v>
                </c:pt>
                <c:pt idx="115">
                  <c:v>32689</c:v>
                </c:pt>
                <c:pt idx="116">
                  <c:v>32693</c:v>
                </c:pt>
                <c:pt idx="117">
                  <c:v>32694</c:v>
                </c:pt>
                <c:pt idx="118">
                  <c:v>32695</c:v>
                </c:pt>
                <c:pt idx="119">
                  <c:v>32696</c:v>
                </c:pt>
                <c:pt idx="120">
                  <c:v>32699</c:v>
                </c:pt>
                <c:pt idx="121">
                  <c:v>32700</c:v>
                </c:pt>
                <c:pt idx="122">
                  <c:v>32701</c:v>
                </c:pt>
                <c:pt idx="123">
                  <c:v>32702</c:v>
                </c:pt>
                <c:pt idx="124">
                  <c:v>32706</c:v>
                </c:pt>
                <c:pt idx="125">
                  <c:v>32707</c:v>
                </c:pt>
                <c:pt idx="126">
                  <c:v>32708</c:v>
                </c:pt>
                <c:pt idx="127">
                  <c:v>32709</c:v>
                </c:pt>
                <c:pt idx="128">
                  <c:v>32710</c:v>
                </c:pt>
                <c:pt idx="129">
                  <c:v>32714</c:v>
                </c:pt>
                <c:pt idx="130">
                  <c:v>32715</c:v>
                </c:pt>
                <c:pt idx="131">
                  <c:v>32716</c:v>
                </c:pt>
                <c:pt idx="132">
                  <c:v>32717</c:v>
                </c:pt>
                <c:pt idx="133">
                  <c:v>32721</c:v>
                </c:pt>
                <c:pt idx="134">
                  <c:v>32722</c:v>
                </c:pt>
                <c:pt idx="135">
                  <c:v>32723</c:v>
                </c:pt>
                <c:pt idx="136">
                  <c:v>32724</c:v>
                </c:pt>
                <c:pt idx="137">
                  <c:v>32727</c:v>
                </c:pt>
                <c:pt idx="138">
                  <c:v>32728</c:v>
                </c:pt>
                <c:pt idx="139">
                  <c:v>32729</c:v>
                </c:pt>
                <c:pt idx="140">
                  <c:v>32730</c:v>
                </c:pt>
                <c:pt idx="141">
                  <c:v>32734</c:v>
                </c:pt>
                <c:pt idx="142">
                  <c:v>32737</c:v>
                </c:pt>
                <c:pt idx="143">
                  <c:v>32738</c:v>
                </c:pt>
                <c:pt idx="144">
                  <c:v>32741</c:v>
                </c:pt>
                <c:pt idx="145">
                  <c:v>32742</c:v>
                </c:pt>
                <c:pt idx="146">
                  <c:v>32743</c:v>
                </c:pt>
                <c:pt idx="147">
                  <c:v>32748</c:v>
                </c:pt>
                <c:pt idx="148">
                  <c:v>32749</c:v>
                </c:pt>
                <c:pt idx="149">
                  <c:v>32750</c:v>
                </c:pt>
                <c:pt idx="150">
                  <c:v>32751</c:v>
                </c:pt>
                <c:pt idx="151">
                  <c:v>32752</c:v>
                </c:pt>
                <c:pt idx="152">
                  <c:v>32757</c:v>
                </c:pt>
                <c:pt idx="153">
                  <c:v>32758</c:v>
                </c:pt>
                <c:pt idx="154">
                  <c:v>32759</c:v>
                </c:pt>
                <c:pt idx="155">
                  <c:v>32762</c:v>
                </c:pt>
                <c:pt idx="156">
                  <c:v>32763</c:v>
                </c:pt>
                <c:pt idx="157">
                  <c:v>32764</c:v>
                </c:pt>
                <c:pt idx="158">
                  <c:v>32765</c:v>
                </c:pt>
                <c:pt idx="159">
                  <c:v>32766</c:v>
                </c:pt>
                <c:pt idx="160">
                  <c:v>32769</c:v>
                </c:pt>
                <c:pt idx="161">
                  <c:v>32770</c:v>
                </c:pt>
                <c:pt idx="162">
                  <c:v>32771</c:v>
                </c:pt>
                <c:pt idx="163">
                  <c:v>32772</c:v>
                </c:pt>
                <c:pt idx="164">
                  <c:v>32773</c:v>
                </c:pt>
                <c:pt idx="165">
                  <c:v>32776</c:v>
                </c:pt>
                <c:pt idx="166">
                  <c:v>32777</c:v>
                </c:pt>
                <c:pt idx="167">
                  <c:v>32778</c:v>
                </c:pt>
                <c:pt idx="168">
                  <c:v>32779</c:v>
                </c:pt>
                <c:pt idx="169">
                  <c:v>32780</c:v>
                </c:pt>
                <c:pt idx="170">
                  <c:v>32784</c:v>
                </c:pt>
                <c:pt idx="171">
                  <c:v>32785</c:v>
                </c:pt>
                <c:pt idx="172">
                  <c:v>32786</c:v>
                </c:pt>
                <c:pt idx="173">
                  <c:v>32787</c:v>
                </c:pt>
                <c:pt idx="174">
                  <c:v>32790</c:v>
                </c:pt>
                <c:pt idx="175">
                  <c:v>32792</c:v>
                </c:pt>
                <c:pt idx="176">
                  <c:v>32793</c:v>
                </c:pt>
                <c:pt idx="177">
                  <c:v>32794</c:v>
                </c:pt>
                <c:pt idx="178">
                  <c:v>32797</c:v>
                </c:pt>
                <c:pt idx="179">
                  <c:v>32798</c:v>
                </c:pt>
                <c:pt idx="180">
                  <c:v>32799</c:v>
                </c:pt>
                <c:pt idx="181">
                  <c:v>32800</c:v>
                </c:pt>
                <c:pt idx="182">
                  <c:v>32801</c:v>
                </c:pt>
                <c:pt idx="183">
                  <c:v>32804</c:v>
                </c:pt>
                <c:pt idx="184">
                  <c:v>32805</c:v>
                </c:pt>
                <c:pt idx="185">
                  <c:v>32806</c:v>
                </c:pt>
                <c:pt idx="186">
                  <c:v>32807</c:v>
                </c:pt>
                <c:pt idx="187">
                  <c:v>32810</c:v>
                </c:pt>
                <c:pt idx="188">
                  <c:v>32812</c:v>
                </c:pt>
                <c:pt idx="189">
                  <c:v>32813</c:v>
                </c:pt>
                <c:pt idx="190">
                  <c:v>32814</c:v>
                </c:pt>
                <c:pt idx="191">
                  <c:v>32815</c:v>
                </c:pt>
                <c:pt idx="192">
                  <c:v>32818</c:v>
                </c:pt>
                <c:pt idx="193">
                  <c:v>32819</c:v>
                </c:pt>
                <c:pt idx="194">
                  <c:v>32820</c:v>
                </c:pt>
                <c:pt idx="195">
                  <c:v>32821</c:v>
                </c:pt>
                <c:pt idx="196">
                  <c:v>32822</c:v>
                </c:pt>
                <c:pt idx="197">
                  <c:v>32832</c:v>
                </c:pt>
                <c:pt idx="198">
                  <c:v>32833</c:v>
                </c:pt>
                <c:pt idx="199">
                  <c:v>32834</c:v>
                </c:pt>
                <c:pt idx="200">
                  <c:v>32835</c:v>
                </c:pt>
                <c:pt idx="201">
                  <c:v>32839</c:v>
                </c:pt>
                <c:pt idx="202">
                  <c:v>32840</c:v>
                </c:pt>
                <c:pt idx="203">
                  <c:v>32841</c:v>
                </c:pt>
                <c:pt idx="204">
                  <c:v>32842</c:v>
                </c:pt>
                <c:pt idx="205">
                  <c:v>32843</c:v>
                </c:pt>
                <c:pt idx="206">
                  <c:v>32846</c:v>
                </c:pt>
                <c:pt idx="207">
                  <c:v>32847</c:v>
                </c:pt>
                <c:pt idx="208">
                  <c:v>32848</c:v>
                </c:pt>
                <c:pt idx="209">
                  <c:v>32849</c:v>
                </c:pt>
                <c:pt idx="210">
                  <c:v>32850</c:v>
                </c:pt>
                <c:pt idx="211">
                  <c:v>32854</c:v>
                </c:pt>
                <c:pt idx="212">
                  <c:v>32855</c:v>
                </c:pt>
                <c:pt idx="213">
                  <c:v>32856</c:v>
                </c:pt>
                <c:pt idx="214">
                  <c:v>32857</c:v>
                </c:pt>
                <c:pt idx="215">
                  <c:v>32860</c:v>
                </c:pt>
                <c:pt idx="216">
                  <c:v>32861</c:v>
                </c:pt>
                <c:pt idx="217">
                  <c:v>32862</c:v>
                </c:pt>
                <c:pt idx="218">
                  <c:v>32863</c:v>
                </c:pt>
                <c:pt idx="219">
                  <c:v>32864</c:v>
                </c:pt>
                <c:pt idx="220">
                  <c:v>32874</c:v>
                </c:pt>
                <c:pt idx="221">
                  <c:v>32875</c:v>
                </c:pt>
                <c:pt idx="222">
                  <c:v>32876</c:v>
                </c:pt>
                <c:pt idx="223">
                  <c:v>32877</c:v>
                </c:pt>
                <c:pt idx="224">
                  <c:v>32878</c:v>
                </c:pt>
                <c:pt idx="225">
                  <c:v>32881</c:v>
                </c:pt>
                <c:pt idx="226">
                  <c:v>32882</c:v>
                </c:pt>
                <c:pt idx="227">
                  <c:v>32883</c:v>
                </c:pt>
                <c:pt idx="228">
                  <c:v>32884</c:v>
                </c:pt>
                <c:pt idx="229">
                  <c:v>32888</c:v>
                </c:pt>
                <c:pt idx="230">
                  <c:v>32889</c:v>
                </c:pt>
                <c:pt idx="231">
                  <c:v>32890</c:v>
                </c:pt>
                <c:pt idx="232">
                  <c:v>32891</c:v>
                </c:pt>
                <c:pt idx="233">
                  <c:v>32892</c:v>
                </c:pt>
                <c:pt idx="234">
                  <c:v>32895</c:v>
                </c:pt>
                <c:pt idx="235">
                  <c:v>32896</c:v>
                </c:pt>
                <c:pt idx="236">
                  <c:v>32897</c:v>
                </c:pt>
                <c:pt idx="237">
                  <c:v>32898</c:v>
                </c:pt>
                <c:pt idx="238">
                  <c:v>32903</c:v>
                </c:pt>
                <c:pt idx="239">
                  <c:v>32904</c:v>
                </c:pt>
                <c:pt idx="240">
                  <c:v>32905</c:v>
                </c:pt>
                <c:pt idx="241">
                  <c:v>32906</c:v>
                </c:pt>
                <c:pt idx="242">
                  <c:v>32910</c:v>
                </c:pt>
                <c:pt idx="243">
                  <c:v>32911</c:v>
                </c:pt>
                <c:pt idx="244">
                  <c:v>32912</c:v>
                </c:pt>
                <c:pt idx="245">
                  <c:v>32916</c:v>
                </c:pt>
                <c:pt idx="246">
                  <c:v>32917</c:v>
                </c:pt>
                <c:pt idx="247">
                  <c:v>32918</c:v>
                </c:pt>
                <c:pt idx="248">
                  <c:v>32919</c:v>
                </c:pt>
                <c:pt idx="249">
                  <c:v>32920</c:v>
                </c:pt>
                <c:pt idx="250">
                  <c:v>32923</c:v>
                </c:pt>
                <c:pt idx="251">
                  <c:v>32924</c:v>
                </c:pt>
                <c:pt idx="252">
                  <c:v>32925</c:v>
                </c:pt>
                <c:pt idx="253">
                  <c:v>32926</c:v>
                </c:pt>
                <c:pt idx="254">
                  <c:v>32930</c:v>
                </c:pt>
                <c:pt idx="255">
                  <c:v>32932</c:v>
                </c:pt>
                <c:pt idx="256">
                  <c:v>32933</c:v>
                </c:pt>
                <c:pt idx="257">
                  <c:v>32934</c:v>
                </c:pt>
                <c:pt idx="258">
                  <c:v>32937</c:v>
                </c:pt>
                <c:pt idx="259">
                  <c:v>32938</c:v>
                </c:pt>
                <c:pt idx="260">
                  <c:v>32939</c:v>
                </c:pt>
                <c:pt idx="261">
                  <c:v>32940</c:v>
                </c:pt>
                <c:pt idx="262">
                  <c:v>32941</c:v>
                </c:pt>
                <c:pt idx="263">
                  <c:v>32945</c:v>
                </c:pt>
                <c:pt idx="264">
                  <c:v>32946</c:v>
                </c:pt>
                <c:pt idx="265">
                  <c:v>32947</c:v>
                </c:pt>
                <c:pt idx="266">
                  <c:v>32948</c:v>
                </c:pt>
                <c:pt idx="267">
                  <c:v>32950</c:v>
                </c:pt>
                <c:pt idx="268">
                  <c:v>32951</c:v>
                </c:pt>
                <c:pt idx="269">
                  <c:v>32952</c:v>
                </c:pt>
                <c:pt idx="270">
                  <c:v>32953</c:v>
                </c:pt>
                <c:pt idx="271">
                  <c:v>32954</c:v>
                </c:pt>
                <c:pt idx="272">
                  <c:v>32955</c:v>
                </c:pt>
                <c:pt idx="273">
                  <c:v>32958</c:v>
                </c:pt>
                <c:pt idx="274">
                  <c:v>32960</c:v>
                </c:pt>
                <c:pt idx="275">
                  <c:v>32961</c:v>
                </c:pt>
                <c:pt idx="276">
                  <c:v>32962</c:v>
                </c:pt>
                <c:pt idx="277">
                  <c:v>32965</c:v>
                </c:pt>
                <c:pt idx="278">
                  <c:v>32967</c:v>
                </c:pt>
                <c:pt idx="279">
                  <c:v>32968</c:v>
                </c:pt>
                <c:pt idx="280">
                  <c:v>32969</c:v>
                </c:pt>
                <c:pt idx="281">
                  <c:v>32972</c:v>
                </c:pt>
                <c:pt idx="282">
                  <c:v>32973</c:v>
                </c:pt>
                <c:pt idx="283">
                  <c:v>32975</c:v>
                </c:pt>
                <c:pt idx="284">
                  <c:v>32980</c:v>
                </c:pt>
                <c:pt idx="285">
                  <c:v>32981</c:v>
                </c:pt>
                <c:pt idx="286">
                  <c:v>32982</c:v>
                </c:pt>
                <c:pt idx="287">
                  <c:v>32983</c:v>
                </c:pt>
                <c:pt idx="288">
                  <c:v>32986</c:v>
                </c:pt>
                <c:pt idx="289">
                  <c:v>32987</c:v>
                </c:pt>
                <c:pt idx="290">
                  <c:v>32988</c:v>
                </c:pt>
                <c:pt idx="291">
                  <c:v>32993</c:v>
                </c:pt>
                <c:pt idx="292">
                  <c:v>32995</c:v>
                </c:pt>
                <c:pt idx="293">
                  <c:v>32996</c:v>
                </c:pt>
                <c:pt idx="294">
                  <c:v>32997</c:v>
                </c:pt>
                <c:pt idx="295">
                  <c:v>33000</c:v>
                </c:pt>
                <c:pt idx="296">
                  <c:v>33001</c:v>
                </c:pt>
                <c:pt idx="297">
                  <c:v>33003</c:v>
                </c:pt>
                <c:pt idx="298">
                  <c:v>33004</c:v>
                </c:pt>
                <c:pt idx="299">
                  <c:v>33007</c:v>
                </c:pt>
                <c:pt idx="300">
                  <c:v>33008</c:v>
                </c:pt>
                <c:pt idx="301">
                  <c:v>33010</c:v>
                </c:pt>
                <c:pt idx="302">
                  <c:v>33011</c:v>
                </c:pt>
                <c:pt idx="303">
                  <c:v>33014</c:v>
                </c:pt>
                <c:pt idx="304">
                  <c:v>33015</c:v>
                </c:pt>
                <c:pt idx="305">
                  <c:v>33016</c:v>
                </c:pt>
                <c:pt idx="306">
                  <c:v>33017</c:v>
                </c:pt>
                <c:pt idx="307">
                  <c:v>33018</c:v>
                </c:pt>
                <c:pt idx="308">
                  <c:v>33021</c:v>
                </c:pt>
                <c:pt idx="309">
                  <c:v>33022</c:v>
                </c:pt>
                <c:pt idx="310">
                  <c:v>33023</c:v>
                </c:pt>
                <c:pt idx="311">
                  <c:v>33024</c:v>
                </c:pt>
                <c:pt idx="312">
                  <c:v>33025</c:v>
                </c:pt>
                <c:pt idx="313">
                  <c:v>33028</c:v>
                </c:pt>
                <c:pt idx="314">
                  <c:v>33029</c:v>
                </c:pt>
                <c:pt idx="315">
                  <c:v>33030</c:v>
                </c:pt>
                <c:pt idx="316">
                  <c:v>33031</c:v>
                </c:pt>
                <c:pt idx="317">
                  <c:v>33035</c:v>
                </c:pt>
                <c:pt idx="318">
                  <c:v>33036</c:v>
                </c:pt>
                <c:pt idx="319">
                  <c:v>33037</c:v>
                </c:pt>
                <c:pt idx="320">
                  <c:v>33038</c:v>
                </c:pt>
                <c:pt idx="321">
                  <c:v>33039</c:v>
                </c:pt>
                <c:pt idx="322">
                  <c:v>33042</c:v>
                </c:pt>
                <c:pt idx="323">
                  <c:v>33043</c:v>
                </c:pt>
                <c:pt idx="324">
                  <c:v>33044</c:v>
                </c:pt>
                <c:pt idx="325">
                  <c:v>33045</c:v>
                </c:pt>
                <c:pt idx="326">
                  <c:v>33046</c:v>
                </c:pt>
                <c:pt idx="327">
                  <c:v>33049</c:v>
                </c:pt>
                <c:pt idx="328">
                  <c:v>33050</c:v>
                </c:pt>
                <c:pt idx="329">
                  <c:v>33051</c:v>
                </c:pt>
                <c:pt idx="330">
                  <c:v>33052</c:v>
                </c:pt>
                <c:pt idx="331">
                  <c:v>33053</c:v>
                </c:pt>
                <c:pt idx="332">
                  <c:v>33057</c:v>
                </c:pt>
                <c:pt idx="333">
                  <c:v>33058</c:v>
                </c:pt>
                <c:pt idx="334">
                  <c:v>33060</c:v>
                </c:pt>
                <c:pt idx="335">
                  <c:v>33063</c:v>
                </c:pt>
                <c:pt idx="336">
                  <c:v>33064</c:v>
                </c:pt>
                <c:pt idx="337">
                  <c:v>33065</c:v>
                </c:pt>
                <c:pt idx="338">
                  <c:v>33066</c:v>
                </c:pt>
                <c:pt idx="339">
                  <c:v>33067</c:v>
                </c:pt>
                <c:pt idx="340">
                  <c:v>33070</c:v>
                </c:pt>
                <c:pt idx="341">
                  <c:v>33071</c:v>
                </c:pt>
                <c:pt idx="342">
                  <c:v>33072</c:v>
                </c:pt>
                <c:pt idx="343">
                  <c:v>33073</c:v>
                </c:pt>
                <c:pt idx="344">
                  <c:v>33074</c:v>
                </c:pt>
                <c:pt idx="345">
                  <c:v>33077</c:v>
                </c:pt>
                <c:pt idx="346">
                  <c:v>33078</c:v>
                </c:pt>
                <c:pt idx="347">
                  <c:v>33079</c:v>
                </c:pt>
                <c:pt idx="348">
                  <c:v>33090</c:v>
                </c:pt>
                <c:pt idx="349">
                  <c:v>33091</c:v>
                </c:pt>
                <c:pt idx="350">
                  <c:v>33092</c:v>
                </c:pt>
                <c:pt idx="351">
                  <c:v>33093</c:v>
                </c:pt>
                <c:pt idx="352">
                  <c:v>33094</c:v>
                </c:pt>
                <c:pt idx="353">
                  <c:v>33095</c:v>
                </c:pt>
                <c:pt idx="354">
                  <c:v>33098</c:v>
                </c:pt>
                <c:pt idx="355">
                  <c:v>33101</c:v>
                </c:pt>
                <c:pt idx="356">
                  <c:v>33102</c:v>
                </c:pt>
                <c:pt idx="357">
                  <c:v>33105</c:v>
                </c:pt>
                <c:pt idx="358">
                  <c:v>33106</c:v>
                </c:pt>
                <c:pt idx="359">
                  <c:v>33107</c:v>
                </c:pt>
                <c:pt idx="360">
                  <c:v>33108</c:v>
                </c:pt>
                <c:pt idx="361">
                  <c:v>33112</c:v>
                </c:pt>
                <c:pt idx="362">
                  <c:v>33113</c:v>
                </c:pt>
                <c:pt idx="363">
                  <c:v>33114</c:v>
                </c:pt>
                <c:pt idx="364">
                  <c:v>33115</c:v>
                </c:pt>
                <c:pt idx="365">
                  <c:v>33119</c:v>
                </c:pt>
                <c:pt idx="366">
                  <c:v>33120</c:v>
                </c:pt>
                <c:pt idx="367">
                  <c:v>33121</c:v>
                </c:pt>
                <c:pt idx="368">
                  <c:v>33122</c:v>
                </c:pt>
                <c:pt idx="369">
                  <c:v>33123</c:v>
                </c:pt>
                <c:pt idx="370">
                  <c:v>33126</c:v>
                </c:pt>
                <c:pt idx="371">
                  <c:v>33127</c:v>
                </c:pt>
                <c:pt idx="372">
                  <c:v>33128</c:v>
                </c:pt>
                <c:pt idx="373">
                  <c:v>33130</c:v>
                </c:pt>
                <c:pt idx="374">
                  <c:v>33134</c:v>
                </c:pt>
                <c:pt idx="375">
                  <c:v>33135</c:v>
                </c:pt>
                <c:pt idx="376">
                  <c:v>33136</c:v>
                </c:pt>
                <c:pt idx="377">
                  <c:v>33137</c:v>
                </c:pt>
                <c:pt idx="378">
                  <c:v>33141</c:v>
                </c:pt>
                <c:pt idx="379">
                  <c:v>33142</c:v>
                </c:pt>
                <c:pt idx="380">
                  <c:v>33143</c:v>
                </c:pt>
                <c:pt idx="381">
                  <c:v>33150</c:v>
                </c:pt>
                <c:pt idx="382">
                  <c:v>33155</c:v>
                </c:pt>
                <c:pt idx="383">
                  <c:v>33157</c:v>
                </c:pt>
                <c:pt idx="384">
                  <c:v>33158</c:v>
                </c:pt>
                <c:pt idx="385">
                  <c:v>33161</c:v>
                </c:pt>
                <c:pt idx="386">
                  <c:v>33164</c:v>
                </c:pt>
                <c:pt idx="387">
                  <c:v>33168</c:v>
                </c:pt>
                <c:pt idx="388">
                  <c:v>33171</c:v>
                </c:pt>
                <c:pt idx="389">
                  <c:v>33172</c:v>
                </c:pt>
                <c:pt idx="390">
                  <c:v>33177</c:v>
                </c:pt>
                <c:pt idx="391">
                  <c:v>33178</c:v>
                </c:pt>
                <c:pt idx="392">
                  <c:v>33182</c:v>
                </c:pt>
                <c:pt idx="393">
                  <c:v>33184</c:v>
                </c:pt>
                <c:pt idx="394">
                  <c:v>33185</c:v>
                </c:pt>
                <c:pt idx="395">
                  <c:v>33186</c:v>
                </c:pt>
                <c:pt idx="396">
                  <c:v>33189</c:v>
                </c:pt>
                <c:pt idx="397">
                  <c:v>33191</c:v>
                </c:pt>
                <c:pt idx="398">
                  <c:v>33193</c:v>
                </c:pt>
                <c:pt idx="399">
                  <c:v>33198</c:v>
                </c:pt>
                <c:pt idx="400">
                  <c:v>33199</c:v>
                </c:pt>
                <c:pt idx="401">
                  <c:v>33200</c:v>
                </c:pt>
                <c:pt idx="402">
                  <c:v>33203</c:v>
                </c:pt>
                <c:pt idx="403">
                  <c:v>33204</c:v>
                </c:pt>
                <c:pt idx="404">
                  <c:v>33206</c:v>
                </c:pt>
                <c:pt idx="405">
                  <c:v>33207</c:v>
                </c:pt>
                <c:pt idx="406">
                  <c:v>33210</c:v>
                </c:pt>
                <c:pt idx="407">
                  <c:v>33211</c:v>
                </c:pt>
                <c:pt idx="408">
                  <c:v>33212</c:v>
                </c:pt>
                <c:pt idx="409">
                  <c:v>33213</c:v>
                </c:pt>
                <c:pt idx="410">
                  <c:v>33217</c:v>
                </c:pt>
                <c:pt idx="411">
                  <c:v>33218</c:v>
                </c:pt>
                <c:pt idx="412">
                  <c:v>33219</c:v>
                </c:pt>
                <c:pt idx="413">
                  <c:v>33220</c:v>
                </c:pt>
                <c:pt idx="414">
                  <c:v>33221</c:v>
                </c:pt>
                <c:pt idx="415">
                  <c:v>33224</c:v>
                </c:pt>
                <c:pt idx="416">
                  <c:v>33225</c:v>
                </c:pt>
                <c:pt idx="417">
                  <c:v>33226</c:v>
                </c:pt>
                <c:pt idx="418">
                  <c:v>33228</c:v>
                </c:pt>
                <c:pt idx="419">
                  <c:v>33231</c:v>
                </c:pt>
                <c:pt idx="420">
                  <c:v>33240</c:v>
                </c:pt>
                <c:pt idx="421">
                  <c:v>33241</c:v>
                </c:pt>
                <c:pt idx="422">
                  <c:v>33245</c:v>
                </c:pt>
                <c:pt idx="423">
                  <c:v>33247</c:v>
                </c:pt>
                <c:pt idx="424">
                  <c:v>33249</c:v>
                </c:pt>
                <c:pt idx="425">
                  <c:v>33252</c:v>
                </c:pt>
                <c:pt idx="426">
                  <c:v>33261</c:v>
                </c:pt>
                <c:pt idx="427">
                  <c:v>33262</c:v>
                </c:pt>
                <c:pt idx="428">
                  <c:v>33263</c:v>
                </c:pt>
                <c:pt idx="429">
                  <c:v>33269</c:v>
                </c:pt>
                <c:pt idx="430">
                  <c:v>33270</c:v>
                </c:pt>
                <c:pt idx="431">
                  <c:v>33273</c:v>
                </c:pt>
                <c:pt idx="432">
                  <c:v>33274</c:v>
                </c:pt>
                <c:pt idx="433">
                  <c:v>33275</c:v>
                </c:pt>
                <c:pt idx="434">
                  <c:v>33276</c:v>
                </c:pt>
                <c:pt idx="435">
                  <c:v>33277</c:v>
                </c:pt>
                <c:pt idx="436">
                  <c:v>33280</c:v>
                </c:pt>
                <c:pt idx="437">
                  <c:v>33282</c:v>
                </c:pt>
                <c:pt idx="438">
                  <c:v>33283</c:v>
                </c:pt>
                <c:pt idx="439">
                  <c:v>33284</c:v>
                </c:pt>
                <c:pt idx="440">
                  <c:v>33288</c:v>
                </c:pt>
                <c:pt idx="441">
                  <c:v>33289</c:v>
                </c:pt>
                <c:pt idx="442">
                  <c:v>33290</c:v>
                </c:pt>
                <c:pt idx="443">
                  <c:v>33291</c:v>
                </c:pt>
                <c:pt idx="444">
                  <c:v>33294</c:v>
                </c:pt>
                <c:pt idx="445">
                  <c:v>33295</c:v>
                </c:pt>
                <c:pt idx="446">
                  <c:v>33296</c:v>
                </c:pt>
                <c:pt idx="447">
                  <c:v>33297</c:v>
                </c:pt>
                <c:pt idx="448">
                  <c:v>33301</c:v>
                </c:pt>
                <c:pt idx="449">
                  <c:v>33302</c:v>
                </c:pt>
                <c:pt idx="450">
                  <c:v>33304</c:v>
                </c:pt>
                <c:pt idx="451">
                  <c:v>33305</c:v>
                </c:pt>
                <c:pt idx="452">
                  <c:v>33308</c:v>
                </c:pt>
                <c:pt idx="453">
                  <c:v>33309</c:v>
                </c:pt>
                <c:pt idx="454">
                  <c:v>33310</c:v>
                </c:pt>
                <c:pt idx="455">
                  <c:v>33311</c:v>
                </c:pt>
                <c:pt idx="456">
                  <c:v>33312</c:v>
                </c:pt>
                <c:pt idx="457">
                  <c:v>33315</c:v>
                </c:pt>
                <c:pt idx="458">
                  <c:v>33317</c:v>
                </c:pt>
                <c:pt idx="459">
                  <c:v>33318</c:v>
                </c:pt>
                <c:pt idx="460">
                  <c:v>33319</c:v>
                </c:pt>
                <c:pt idx="461">
                  <c:v>33322</c:v>
                </c:pt>
                <c:pt idx="462">
                  <c:v>33323</c:v>
                </c:pt>
                <c:pt idx="463">
                  <c:v>33324</c:v>
                </c:pt>
                <c:pt idx="464">
                  <c:v>33329</c:v>
                </c:pt>
                <c:pt idx="465">
                  <c:v>33330</c:v>
                </c:pt>
                <c:pt idx="466">
                  <c:v>33331</c:v>
                </c:pt>
                <c:pt idx="467">
                  <c:v>33332</c:v>
                </c:pt>
                <c:pt idx="468">
                  <c:v>33333</c:v>
                </c:pt>
                <c:pt idx="469">
                  <c:v>33336</c:v>
                </c:pt>
                <c:pt idx="470">
                  <c:v>33337</c:v>
                </c:pt>
                <c:pt idx="471">
                  <c:v>33339</c:v>
                </c:pt>
                <c:pt idx="472">
                  <c:v>33340</c:v>
                </c:pt>
                <c:pt idx="473">
                  <c:v>33343</c:v>
                </c:pt>
                <c:pt idx="474">
                  <c:v>33344</c:v>
                </c:pt>
                <c:pt idx="475">
                  <c:v>33346</c:v>
                </c:pt>
                <c:pt idx="476">
                  <c:v>33347</c:v>
                </c:pt>
                <c:pt idx="477">
                  <c:v>33350</c:v>
                </c:pt>
                <c:pt idx="478">
                  <c:v>33351</c:v>
                </c:pt>
                <c:pt idx="479">
                  <c:v>33352</c:v>
                </c:pt>
                <c:pt idx="480">
                  <c:v>33353</c:v>
                </c:pt>
                <c:pt idx="481">
                  <c:v>33354</c:v>
                </c:pt>
                <c:pt idx="482">
                  <c:v>33357</c:v>
                </c:pt>
                <c:pt idx="483">
                  <c:v>33358</c:v>
                </c:pt>
                <c:pt idx="484">
                  <c:v>33361</c:v>
                </c:pt>
                <c:pt idx="485">
                  <c:v>33364</c:v>
                </c:pt>
                <c:pt idx="486">
                  <c:v>33365</c:v>
                </c:pt>
                <c:pt idx="487">
                  <c:v>33366</c:v>
                </c:pt>
                <c:pt idx="488">
                  <c:v>33367</c:v>
                </c:pt>
                <c:pt idx="489">
                  <c:v>33368</c:v>
                </c:pt>
                <c:pt idx="490">
                  <c:v>33371</c:v>
                </c:pt>
                <c:pt idx="491">
                  <c:v>33372</c:v>
                </c:pt>
                <c:pt idx="492">
                  <c:v>33374</c:v>
                </c:pt>
                <c:pt idx="493">
                  <c:v>33375</c:v>
                </c:pt>
                <c:pt idx="494">
                  <c:v>33378</c:v>
                </c:pt>
                <c:pt idx="495">
                  <c:v>33379</c:v>
                </c:pt>
                <c:pt idx="496">
                  <c:v>33381</c:v>
                </c:pt>
                <c:pt idx="497">
                  <c:v>33385</c:v>
                </c:pt>
                <c:pt idx="498">
                  <c:v>33387</c:v>
                </c:pt>
                <c:pt idx="499">
                  <c:v>33388</c:v>
                </c:pt>
                <c:pt idx="500">
                  <c:v>33389</c:v>
                </c:pt>
                <c:pt idx="501">
                  <c:v>33392</c:v>
                </c:pt>
                <c:pt idx="502">
                  <c:v>33393</c:v>
                </c:pt>
                <c:pt idx="503">
                  <c:v>33394</c:v>
                </c:pt>
                <c:pt idx="504">
                  <c:v>33395</c:v>
                </c:pt>
                <c:pt idx="505">
                  <c:v>33396</c:v>
                </c:pt>
                <c:pt idx="506">
                  <c:v>33400</c:v>
                </c:pt>
                <c:pt idx="507">
                  <c:v>33401</c:v>
                </c:pt>
                <c:pt idx="508">
                  <c:v>33402</c:v>
                </c:pt>
                <c:pt idx="509">
                  <c:v>33403</c:v>
                </c:pt>
                <c:pt idx="510">
                  <c:v>33406</c:v>
                </c:pt>
                <c:pt idx="511">
                  <c:v>33407</c:v>
                </c:pt>
                <c:pt idx="512">
                  <c:v>33408</c:v>
                </c:pt>
                <c:pt idx="513">
                  <c:v>33409</c:v>
                </c:pt>
                <c:pt idx="514">
                  <c:v>33410</c:v>
                </c:pt>
                <c:pt idx="515">
                  <c:v>33413</c:v>
                </c:pt>
                <c:pt idx="516">
                  <c:v>33414</c:v>
                </c:pt>
                <c:pt idx="517">
                  <c:v>33415</c:v>
                </c:pt>
                <c:pt idx="518">
                  <c:v>33416</c:v>
                </c:pt>
                <c:pt idx="519">
                  <c:v>33417</c:v>
                </c:pt>
                <c:pt idx="520">
                  <c:v>33420</c:v>
                </c:pt>
                <c:pt idx="521">
                  <c:v>33421</c:v>
                </c:pt>
                <c:pt idx="522">
                  <c:v>33422</c:v>
                </c:pt>
                <c:pt idx="523">
                  <c:v>33423</c:v>
                </c:pt>
                <c:pt idx="524">
                  <c:v>33424</c:v>
                </c:pt>
                <c:pt idx="525">
                  <c:v>33427</c:v>
                </c:pt>
                <c:pt idx="526">
                  <c:v>33428</c:v>
                </c:pt>
                <c:pt idx="527">
                  <c:v>33429</c:v>
                </c:pt>
                <c:pt idx="528">
                  <c:v>33430</c:v>
                </c:pt>
                <c:pt idx="529">
                  <c:v>33431</c:v>
                </c:pt>
                <c:pt idx="530">
                  <c:v>33434</c:v>
                </c:pt>
                <c:pt idx="531">
                  <c:v>33435</c:v>
                </c:pt>
                <c:pt idx="532">
                  <c:v>33436</c:v>
                </c:pt>
                <c:pt idx="533">
                  <c:v>33438</c:v>
                </c:pt>
                <c:pt idx="534">
                  <c:v>33441</c:v>
                </c:pt>
                <c:pt idx="535">
                  <c:v>33443</c:v>
                </c:pt>
                <c:pt idx="536">
                  <c:v>33444</c:v>
                </c:pt>
                <c:pt idx="537">
                  <c:v>33445</c:v>
                </c:pt>
                <c:pt idx="538">
                  <c:v>33448</c:v>
                </c:pt>
                <c:pt idx="539">
                  <c:v>33449</c:v>
                </c:pt>
                <c:pt idx="540">
                  <c:v>33450</c:v>
                </c:pt>
                <c:pt idx="541">
                  <c:v>33451</c:v>
                </c:pt>
                <c:pt idx="542">
                  <c:v>33452</c:v>
                </c:pt>
                <c:pt idx="543">
                  <c:v>33455</c:v>
                </c:pt>
                <c:pt idx="544">
                  <c:v>33457</c:v>
                </c:pt>
                <c:pt idx="545">
                  <c:v>33458</c:v>
                </c:pt>
                <c:pt idx="546">
                  <c:v>33459</c:v>
                </c:pt>
                <c:pt idx="547">
                  <c:v>33462</c:v>
                </c:pt>
                <c:pt idx="548">
                  <c:v>33463</c:v>
                </c:pt>
                <c:pt idx="549">
                  <c:v>33464</c:v>
                </c:pt>
                <c:pt idx="550">
                  <c:v>33466</c:v>
                </c:pt>
                <c:pt idx="551">
                  <c:v>33469</c:v>
                </c:pt>
                <c:pt idx="552">
                  <c:v>33470</c:v>
                </c:pt>
                <c:pt idx="553">
                  <c:v>33471</c:v>
                </c:pt>
                <c:pt idx="554">
                  <c:v>33472</c:v>
                </c:pt>
                <c:pt idx="555">
                  <c:v>33473</c:v>
                </c:pt>
                <c:pt idx="556">
                  <c:v>33476</c:v>
                </c:pt>
                <c:pt idx="557">
                  <c:v>33477</c:v>
                </c:pt>
                <c:pt idx="558">
                  <c:v>33478</c:v>
                </c:pt>
                <c:pt idx="559">
                  <c:v>33480</c:v>
                </c:pt>
                <c:pt idx="560">
                  <c:v>33484</c:v>
                </c:pt>
                <c:pt idx="561">
                  <c:v>33485</c:v>
                </c:pt>
                <c:pt idx="562">
                  <c:v>33486</c:v>
                </c:pt>
                <c:pt idx="563">
                  <c:v>33487</c:v>
                </c:pt>
                <c:pt idx="564">
                  <c:v>33491</c:v>
                </c:pt>
                <c:pt idx="565">
                  <c:v>33494</c:v>
                </c:pt>
                <c:pt idx="566">
                  <c:v>33497</c:v>
                </c:pt>
                <c:pt idx="567">
                  <c:v>33498</c:v>
                </c:pt>
                <c:pt idx="568">
                  <c:v>33499</c:v>
                </c:pt>
                <c:pt idx="569">
                  <c:v>33501</c:v>
                </c:pt>
                <c:pt idx="570">
                  <c:v>33505</c:v>
                </c:pt>
                <c:pt idx="571">
                  <c:v>33506</c:v>
                </c:pt>
                <c:pt idx="572">
                  <c:v>33507</c:v>
                </c:pt>
                <c:pt idx="573">
                  <c:v>33508</c:v>
                </c:pt>
                <c:pt idx="574">
                  <c:v>33511</c:v>
                </c:pt>
                <c:pt idx="575">
                  <c:v>33512</c:v>
                </c:pt>
                <c:pt idx="576">
                  <c:v>33514</c:v>
                </c:pt>
                <c:pt idx="577">
                  <c:v>33515</c:v>
                </c:pt>
                <c:pt idx="578">
                  <c:v>33518</c:v>
                </c:pt>
                <c:pt idx="579">
                  <c:v>33520</c:v>
                </c:pt>
                <c:pt idx="580">
                  <c:v>33521</c:v>
                </c:pt>
                <c:pt idx="581">
                  <c:v>33522</c:v>
                </c:pt>
                <c:pt idx="582">
                  <c:v>33525</c:v>
                </c:pt>
                <c:pt idx="583">
                  <c:v>33526</c:v>
                </c:pt>
                <c:pt idx="584">
                  <c:v>33527</c:v>
                </c:pt>
                <c:pt idx="585">
                  <c:v>33529</c:v>
                </c:pt>
                <c:pt idx="586">
                  <c:v>33532</c:v>
                </c:pt>
                <c:pt idx="587">
                  <c:v>33533</c:v>
                </c:pt>
                <c:pt idx="588">
                  <c:v>33534</c:v>
                </c:pt>
                <c:pt idx="589">
                  <c:v>33535</c:v>
                </c:pt>
                <c:pt idx="590">
                  <c:v>33537</c:v>
                </c:pt>
                <c:pt idx="591">
                  <c:v>33540</c:v>
                </c:pt>
                <c:pt idx="592">
                  <c:v>33541</c:v>
                </c:pt>
                <c:pt idx="593">
                  <c:v>33542</c:v>
                </c:pt>
                <c:pt idx="594">
                  <c:v>33543</c:v>
                </c:pt>
                <c:pt idx="595">
                  <c:v>33547</c:v>
                </c:pt>
                <c:pt idx="596">
                  <c:v>33550</c:v>
                </c:pt>
                <c:pt idx="597">
                  <c:v>33553</c:v>
                </c:pt>
                <c:pt idx="598">
                  <c:v>33554</c:v>
                </c:pt>
                <c:pt idx="599">
                  <c:v>33555</c:v>
                </c:pt>
                <c:pt idx="600">
                  <c:v>33556</c:v>
                </c:pt>
                <c:pt idx="601">
                  <c:v>33557</c:v>
                </c:pt>
                <c:pt idx="602">
                  <c:v>33560</c:v>
                </c:pt>
                <c:pt idx="603">
                  <c:v>33561</c:v>
                </c:pt>
                <c:pt idx="604">
                  <c:v>33562</c:v>
                </c:pt>
                <c:pt idx="605">
                  <c:v>33564</c:v>
                </c:pt>
                <c:pt idx="606">
                  <c:v>33568</c:v>
                </c:pt>
                <c:pt idx="607">
                  <c:v>33569</c:v>
                </c:pt>
                <c:pt idx="608">
                  <c:v>33570</c:v>
                </c:pt>
                <c:pt idx="609">
                  <c:v>33571</c:v>
                </c:pt>
                <c:pt idx="610">
                  <c:v>33574</c:v>
                </c:pt>
                <c:pt idx="611">
                  <c:v>33575</c:v>
                </c:pt>
                <c:pt idx="612">
                  <c:v>33576</c:v>
                </c:pt>
                <c:pt idx="613">
                  <c:v>33577</c:v>
                </c:pt>
                <c:pt idx="614">
                  <c:v>33578</c:v>
                </c:pt>
                <c:pt idx="615">
                  <c:v>33581</c:v>
                </c:pt>
                <c:pt idx="616">
                  <c:v>33582</c:v>
                </c:pt>
                <c:pt idx="617">
                  <c:v>33583</c:v>
                </c:pt>
                <c:pt idx="618">
                  <c:v>33584</c:v>
                </c:pt>
                <c:pt idx="619">
                  <c:v>33588</c:v>
                </c:pt>
                <c:pt idx="620">
                  <c:v>33589</c:v>
                </c:pt>
                <c:pt idx="621">
                  <c:v>33590</c:v>
                </c:pt>
                <c:pt idx="622">
                  <c:v>33591</c:v>
                </c:pt>
                <c:pt idx="623">
                  <c:v>33592</c:v>
                </c:pt>
                <c:pt idx="624">
                  <c:v>33595</c:v>
                </c:pt>
                <c:pt idx="625">
                  <c:v>33596</c:v>
                </c:pt>
                <c:pt idx="626">
                  <c:v>33604</c:v>
                </c:pt>
                <c:pt idx="627">
                  <c:v>33605</c:v>
                </c:pt>
                <c:pt idx="628">
                  <c:v>33606</c:v>
                </c:pt>
                <c:pt idx="629">
                  <c:v>33609</c:v>
                </c:pt>
                <c:pt idx="630">
                  <c:v>33610</c:v>
                </c:pt>
                <c:pt idx="631">
                  <c:v>33611</c:v>
                </c:pt>
                <c:pt idx="632">
                  <c:v>33612</c:v>
                </c:pt>
                <c:pt idx="633">
                  <c:v>33616</c:v>
                </c:pt>
                <c:pt idx="634">
                  <c:v>33617</c:v>
                </c:pt>
                <c:pt idx="635">
                  <c:v>33618</c:v>
                </c:pt>
                <c:pt idx="636">
                  <c:v>33619</c:v>
                </c:pt>
                <c:pt idx="637">
                  <c:v>33620</c:v>
                </c:pt>
                <c:pt idx="638">
                  <c:v>33623</c:v>
                </c:pt>
                <c:pt idx="639">
                  <c:v>33624</c:v>
                </c:pt>
                <c:pt idx="640">
                  <c:v>33625</c:v>
                </c:pt>
                <c:pt idx="641">
                  <c:v>33626</c:v>
                </c:pt>
                <c:pt idx="642">
                  <c:v>33627</c:v>
                </c:pt>
                <c:pt idx="643">
                  <c:v>33630</c:v>
                </c:pt>
                <c:pt idx="644">
                  <c:v>33632</c:v>
                </c:pt>
                <c:pt idx="645">
                  <c:v>33633</c:v>
                </c:pt>
                <c:pt idx="646">
                  <c:v>33634</c:v>
                </c:pt>
                <c:pt idx="647">
                  <c:v>33637</c:v>
                </c:pt>
                <c:pt idx="648">
                  <c:v>33638</c:v>
                </c:pt>
                <c:pt idx="649">
                  <c:v>33639</c:v>
                </c:pt>
                <c:pt idx="650">
                  <c:v>33640</c:v>
                </c:pt>
                <c:pt idx="651">
                  <c:v>33641</c:v>
                </c:pt>
                <c:pt idx="652">
                  <c:v>33644</c:v>
                </c:pt>
                <c:pt idx="653">
                  <c:v>33646</c:v>
                </c:pt>
                <c:pt idx="654">
                  <c:v>33647</c:v>
                </c:pt>
                <c:pt idx="655">
                  <c:v>33651</c:v>
                </c:pt>
                <c:pt idx="656">
                  <c:v>33652</c:v>
                </c:pt>
                <c:pt idx="657">
                  <c:v>33653</c:v>
                </c:pt>
                <c:pt idx="658">
                  <c:v>33654</c:v>
                </c:pt>
                <c:pt idx="659">
                  <c:v>33655</c:v>
                </c:pt>
                <c:pt idx="660">
                  <c:v>33658</c:v>
                </c:pt>
                <c:pt idx="661">
                  <c:v>33660</c:v>
                </c:pt>
                <c:pt idx="662">
                  <c:v>33661</c:v>
                </c:pt>
                <c:pt idx="663">
                  <c:v>33662</c:v>
                </c:pt>
                <c:pt idx="664">
                  <c:v>33663</c:v>
                </c:pt>
                <c:pt idx="665">
                  <c:v>33665</c:v>
                </c:pt>
                <c:pt idx="666">
                  <c:v>33666</c:v>
                </c:pt>
                <c:pt idx="667">
                  <c:v>33672</c:v>
                </c:pt>
                <c:pt idx="668">
                  <c:v>33673</c:v>
                </c:pt>
                <c:pt idx="669">
                  <c:v>33674</c:v>
                </c:pt>
                <c:pt idx="670">
                  <c:v>33675</c:v>
                </c:pt>
                <c:pt idx="671">
                  <c:v>33676</c:v>
                </c:pt>
                <c:pt idx="672">
                  <c:v>33679</c:v>
                </c:pt>
                <c:pt idx="673">
                  <c:v>33680</c:v>
                </c:pt>
                <c:pt idx="674">
                  <c:v>33681</c:v>
                </c:pt>
                <c:pt idx="675">
                  <c:v>33683</c:v>
                </c:pt>
                <c:pt idx="676">
                  <c:v>33687</c:v>
                </c:pt>
                <c:pt idx="677">
                  <c:v>33688</c:v>
                </c:pt>
                <c:pt idx="678">
                  <c:v>33690</c:v>
                </c:pt>
                <c:pt idx="679">
                  <c:v>33693</c:v>
                </c:pt>
                <c:pt idx="680">
                  <c:v>33694</c:v>
                </c:pt>
                <c:pt idx="681">
                  <c:v>33696</c:v>
                </c:pt>
                <c:pt idx="682">
                  <c:v>33697</c:v>
                </c:pt>
                <c:pt idx="683">
                  <c:v>33700</c:v>
                </c:pt>
                <c:pt idx="684">
                  <c:v>33701</c:v>
                </c:pt>
                <c:pt idx="685">
                  <c:v>33702</c:v>
                </c:pt>
                <c:pt idx="686">
                  <c:v>33704</c:v>
                </c:pt>
                <c:pt idx="687">
                  <c:v>33707</c:v>
                </c:pt>
                <c:pt idx="688">
                  <c:v>33716</c:v>
                </c:pt>
                <c:pt idx="689">
                  <c:v>33722</c:v>
                </c:pt>
                <c:pt idx="690">
                  <c:v>33723</c:v>
                </c:pt>
                <c:pt idx="691">
                  <c:v>33724</c:v>
                </c:pt>
                <c:pt idx="692">
                  <c:v>33730</c:v>
                </c:pt>
                <c:pt idx="693">
                  <c:v>33731</c:v>
                </c:pt>
                <c:pt idx="694">
                  <c:v>33735</c:v>
                </c:pt>
                <c:pt idx="695">
                  <c:v>33736</c:v>
                </c:pt>
                <c:pt idx="696">
                  <c:v>33737</c:v>
                </c:pt>
                <c:pt idx="697">
                  <c:v>33738</c:v>
                </c:pt>
                <c:pt idx="698">
                  <c:v>33742</c:v>
                </c:pt>
                <c:pt idx="699">
                  <c:v>33743</c:v>
                </c:pt>
                <c:pt idx="700">
                  <c:v>33744</c:v>
                </c:pt>
                <c:pt idx="701">
                  <c:v>33746</c:v>
                </c:pt>
                <c:pt idx="702">
                  <c:v>33749</c:v>
                </c:pt>
                <c:pt idx="703">
                  <c:v>33750</c:v>
                </c:pt>
                <c:pt idx="704">
                  <c:v>33751</c:v>
                </c:pt>
                <c:pt idx="705">
                  <c:v>33752</c:v>
                </c:pt>
                <c:pt idx="706">
                  <c:v>33753</c:v>
                </c:pt>
                <c:pt idx="707">
                  <c:v>33756</c:v>
                </c:pt>
                <c:pt idx="708">
                  <c:v>33757</c:v>
                </c:pt>
                <c:pt idx="709">
                  <c:v>33758</c:v>
                </c:pt>
                <c:pt idx="710">
                  <c:v>33759</c:v>
                </c:pt>
                <c:pt idx="711">
                  <c:v>33760</c:v>
                </c:pt>
                <c:pt idx="712">
                  <c:v>33763</c:v>
                </c:pt>
                <c:pt idx="713">
                  <c:v>33764</c:v>
                </c:pt>
                <c:pt idx="714">
                  <c:v>33765</c:v>
                </c:pt>
                <c:pt idx="715">
                  <c:v>33780</c:v>
                </c:pt>
                <c:pt idx="716">
                  <c:v>33781</c:v>
                </c:pt>
                <c:pt idx="717">
                  <c:v>33800</c:v>
                </c:pt>
                <c:pt idx="718">
                  <c:v>33801</c:v>
                </c:pt>
                <c:pt idx="719">
                  <c:v>33802</c:v>
                </c:pt>
                <c:pt idx="720">
                  <c:v>33805</c:v>
                </c:pt>
                <c:pt idx="721">
                  <c:v>33806</c:v>
                </c:pt>
                <c:pt idx="722">
                  <c:v>33807</c:v>
                </c:pt>
                <c:pt idx="723">
                  <c:v>33808</c:v>
                </c:pt>
                <c:pt idx="724">
                  <c:v>33812</c:v>
                </c:pt>
                <c:pt idx="725">
                  <c:v>33813</c:v>
                </c:pt>
                <c:pt idx="726">
                  <c:v>33814</c:v>
                </c:pt>
                <c:pt idx="727">
                  <c:v>33815</c:v>
                </c:pt>
                <c:pt idx="728">
                  <c:v>33816</c:v>
                </c:pt>
                <c:pt idx="729">
                  <c:v>33819</c:v>
                </c:pt>
                <c:pt idx="730">
                  <c:v>33820</c:v>
                </c:pt>
                <c:pt idx="731">
                  <c:v>33821</c:v>
                </c:pt>
                <c:pt idx="732">
                  <c:v>33822</c:v>
                </c:pt>
                <c:pt idx="733">
                  <c:v>33823</c:v>
                </c:pt>
                <c:pt idx="734">
                  <c:v>33826</c:v>
                </c:pt>
                <c:pt idx="735">
                  <c:v>33827</c:v>
                </c:pt>
                <c:pt idx="736">
                  <c:v>33828</c:v>
                </c:pt>
                <c:pt idx="737">
                  <c:v>33830</c:v>
                </c:pt>
                <c:pt idx="738">
                  <c:v>33833</c:v>
                </c:pt>
                <c:pt idx="739">
                  <c:v>33834</c:v>
                </c:pt>
                <c:pt idx="740">
                  <c:v>33835</c:v>
                </c:pt>
                <c:pt idx="741">
                  <c:v>33836</c:v>
                </c:pt>
                <c:pt idx="742">
                  <c:v>33837</c:v>
                </c:pt>
                <c:pt idx="743">
                  <c:v>33840</c:v>
                </c:pt>
                <c:pt idx="744">
                  <c:v>33841</c:v>
                </c:pt>
                <c:pt idx="745">
                  <c:v>33842</c:v>
                </c:pt>
                <c:pt idx="746">
                  <c:v>33843</c:v>
                </c:pt>
                <c:pt idx="747">
                  <c:v>33844</c:v>
                </c:pt>
                <c:pt idx="748">
                  <c:v>33848</c:v>
                </c:pt>
                <c:pt idx="749">
                  <c:v>33849</c:v>
                </c:pt>
                <c:pt idx="750">
                  <c:v>33850</c:v>
                </c:pt>
                <c:pt idx="751">
                  <c:v>33851</c:v>
                </c:pt>
                <c:pt idx="752">
                  <c:v>33854</c:v>
                </c:pt>
                <c:pt idx="753">
                  <c:v>33855</c:v>
                </c:pt>
                <c:pt idx="754">
                  <c:v>33856</c:v>
                </c:pt>
                <c:pt idx="755">
                  <c:v>33858</c:v>
                </c:pt>
                <c:pt idx="756">
                  <c:v>33861</c:v>
                </c:pt>
                <c:pt idx="757">
                  <c:v>33862</c:v>
                </c:pt>
                <c:pt idx="758">
                  <c:v>33863</c:v>
                </c:pt>
                <c:pt idx="759">
                  <c:v>33864</c:v>
                </c:pt>
                <c:pt idx="760">
                  <c:v>33865</c:v>
                </c:pt>
                <c:pt idx="761">
                  <c:v>33868</c:v>
                </c:pt>
                <c:pt idx="762">
                  <c:v>33869</c:v>
                </c:pt>
                <c:pt idx="763">
                  <c:v>33871</c:v>
                </c:pt>
                <c:pt idx="764">
                  <c:v>33872</c:v>
                </c:pt>
                <c:pt idx="765">
                  <c:v>33875</c:v>
                </c:pt>
                <c:pt idx="766">
                  <c:v>33876</c:v>
                </c:pt>
                <c:pt idx="767">
                  <c:v>33877</c:v>
                </c:pt>
                <c:pt idx="768">
                  <c:v>33878</c:v>
                </c:pt>
                <c:pt idx="769">
                  <c:v>33883</c:v>
                </c:pt>
                <c:pt idx="770">
                  <c:v>33885</c:v>
                </c:pt>
                <c:pt idx="771">
                  <c:v>33886</c:v>
                </c:pt>
                <c:pt idx="772">
                  <c:v>33889</c:v>
                </c:pt>
                <c:pt idx="773">
                  <c:v>33890</c:v>
                </c:pt>
                <c:pt idx="774">
                  <c:v>33891</c:v>
                </c:pt>
                <c:pt idx="775">
                  <c:v>33892</c:v>
                </c:pt>
                <c:pt idx="776">
                  <c:v>33897</c:v>
                </c:pt>
                <c:pt idx="777">
                  <c:v>33898</c:v>
                </c:pt>
                <c:pt idx="778">
                  <c:v>33899</c:v>
                </c:pt>
                <c:pt idx="779">
                  <c:v>33902</c:v>
                </c:pt>
                <c:pt idx="780">
                  <c:v>33905</c:v>
                </c:pt>
                <c:pt idx="781">
                  <c:v>33906</c:v>
                </c:pt>
                <c:pt idx="782">
                  <c:v>33907</c:v>
                </c:pt>
                <c:pt idx="783">
                  <c:v>33911</c:v>
                </c:pt>
                <c:pt idx="784">
                  <c:v>33912</c:v>
                </c:pt>
                <c:pt idx="785">
                  <c:v>33913</c:v>
                </c:pt>
                <c:pt idx="786">
                  <c:v>33914</c:v>
                </c:pt>
                <c:pt idx="787">
                  <c:v>33917</c:v>
                </c:pt>
                <c:pt idx="788">
                  <c:v>33919</c:v>
                </c:pt>
                <c:pt idx="789">
                  <c:v>33920</c:v>
                </c:pt>
                <c:pt idx="790">
                  <c:v>33921</c:v>
                </c:pt>
                <c:pt idx="791">
                  <c:v>33926</c:v>
                </c:pt>
                <c:pt idx="792">
                  <c:v>33927</c:v>
                </c:pt>
                <c:pt idx="793">
                  <c:v>33928</c:v>
                </c:pt>
                <c:pt idx="794">
                  <c:v>33931</c:v>
                </c:pt>
                <c:pt idx="795">
                  <c:v>33932</c:v>
                </c:pt>
                <c:pt idx="796">
                  <c:v>33933</c:v>
                </c:pt>
                <c:pt idx="797">
                  <c:v>33934</c:v>
                </c:pt>
                <c:pt idx="798">
                  <c:v>33935</c:v>
                </c:pt>
                <c:pt idx="799">
                  <c:v>33938</c:v>
                </c:pt>
                <c:pt idx="800">
                  <c:v>33939</c:v>
                </c:pt>
                <c:pt idx="801">
                  <c:v>33940</c:v>
                </c:pt>
                <c:pt idx="802">
                  <c:v>33941</c:v>
                </c:pt>
                <c:pt idx="803">
                  <c:v>33942</c:v>
                </c:pt>
                <c:pt idx="804">
                  <c:v>33948</c:v>
                </c:pt>
                <c:pt idx="805">
                  <c:v>33949</c:v>
                </c:pt>
                <c:pt idx="806">
                  <c:v>33952</c:v>
                </c:pt>
                <c:pt idx="807">
                  <c:v>33953</c:v>
                </c:pt>
                <c:pt idx="808">
                  <c:v>33954</c:v>
                </c:pt>
                <c:pt idx="809">
                  <c:v>33955</c:v>
                </c:pt>
                <c:pt idx="810">
                  <c:v>33956</c:v>
                </c:pt>
                <c:pt idx="811">
                  <c:v>33959</c:v>
                </c:pt>
                <c:pt idx="812">
                  <c:v>33960</c:v>
                </c:pt>
                <c:pt idx="813">
                  <c:v>33961</c:v>
                </c:pt>
                <c:pt idx="814">
                  <c:v>33962</c:v>
                </c:pt>
                <c:pt idx="815">
                  <c:v>33973</c:v>
                </c:pt>
                <c:pt idx="816">
                  <c:v>33974</c:v>
                </c:pt>
                <c:pt idx="817">
                  <c:v>33975</c:v>
                </c:pt>
                <c:pt idx="818">
                  <c:v>33976</c:v>
                </c:pt>
                <c:pt idx="819">
                  <c:v>33977</c:v>
                </c:pt>
                <c:pt idx="820">
                  <c:v>33983</c:v>
                </c:pt>
                <c:pt idx="821">
                  <c:v>33984</c:v>
                </c:pt>
                <c:pt idx="822">
                  <c:v>33987</c:v>
                </c:pt>
                <c:pt idx="823">
                  <c:v>33988</c:v>
                </c:pt>
                <c:pt idx="824">
                  <c:v>33989</c:v>
                </c:pt>
                <c:pt idx="825">
                  <c:v>33990</c:v>
                </c:pt>
                <c:pt idx="826">
                  <c:v>33991</c:v>
                </c:pt>
                <c:pt idx="827">
                  <c:v>33994</c:v>
                </c:pt>
                <c:pt idx="828">
                  <c:v>33996</c:v>
                </c:pt>
                <c:pt idx="829">
                  <c:v>33997</c:v>
                </c:pt>
                <c:pt idx="830">
                  <c:v>33998</c:v>
                </c:pt>
                <c:pt idx="831">
                  <c:v>34001</c:v>
                </c:pt>
                <c:pt idx="832">
                  <c:v>34002</c:v>
                </c:pt>
                <c:pt idx="833">
                  <c:v>34003</c:v>
                </c:pt>
                <c:pt idx="834">
                  <c:v>34004</c:v>
                </c:pt>
                <c:pt idx="835">
                  <c:v>34005</c:v>
                </c:pt>
                <c:pt idx="836">
                  <c:v>34008</c:v>
                </c:pt>
                <c:pt idx="837">
                  <c:v>34009</c:v>
                </c:pt>
                <c:pt idx="838">
                  <c:v>34010</c:v>
                </c:pt>
                <c:pt idx="839">
                  <c:v>34011</c:v>
                </c:pt>
                <c:pt idx="840">
                  <c:v>34012</c:v>
                </c:pt>
                <c:pt idx="841">
                  <c:v>34015</c:v>
                </c:pt>
                <c:pt idx="842">
                  <c:v>34016</c:v>
                </c:pt>
                <c:pt idx="843">
                  <c:v>34017</c:v>
                </c:pt>
                <c:pt idx="844">
                  <c:v>34018</c:v>
                </c:pt>
                <c:pt idx="845">
                  <c:v>34022</c:v>
                </c:pt>
                <c:pt idx="846">
                  <c:v>34023</c:v>
                </c:pt>
                <c:pt idx="847">
                  <c:v>34024</c:v>
                </c:pt>
                <c:pt idx="848">
                  <c:v>34025</c:v>
                </c:pt>
                <c:pt idx="849">
                  <c:v>34026</c:v>
                </c:pt>
                <c:pt idx="850">
                  <c:v>34027</c:v>
                </c:pt>
                <c:pt idx="851">
                  <c:v>34029</c:v>
                </c:pt>
                <c:pt idx="852">
                  <c:v>34030</c:v>
                </c:pt>
                <c:pt idx="853">
                  <c:v>34031</c:v>
                </c:pt>
                <c:pt idx="854">
                  <c:v>34032</c:v>
                </c:pt>
                <c:pt idx="855">
                  <c:v>34033</c:v>
                </c:pt>
                <c:pt idx="856">
                  <c:v>34037</c:v>
                </c:pt>
                <c:pt idx="857">
                  <c:v>34038</c:v>
                </c:pt>
                <c:pt idx="858">
                  <c:v>34039</c:v>
                </c:pt>
                <c:pt idx="859">
                  <c:v>34040</c:v>
                </c:pt>
                <c:pt idx="860">
                  <c:v>34043</c:v>
                </c:pt>
                <c:pt idx="861">
                  <c:v>34044</c:v>
                </c:pt>
                <c:pt idx="862">
                  <c:v>34045</c:v>
                </c:pt>
                <c:pt idx="863">
                  <c:v>34046</c:v>
                </c:pt>
                <c:pt idx="864">
                  <c:v>34047</c:v>
                </c:pt>
                <c:pt idx="865">
                  <c:v>34050</c:v>
                </c:pt>
                <c:pt idx="866">
                  <c:v>34051</c:v>
                </c:pt>
                <c:pt idx="867">
                  <c:v>34054</c:v>
                </c:pt>
                <c:pt idx="868">
                  <c:v>34057</c:v>
                </c:pt>
                <c:pt idx="869">
                  <c:v>34058</c:v>
                </c:pt>
                <c:pt idx="870">
                  <c:v>34059</c:v>
                </c:pt>
                <c:pt idx="871">
                  <c:v>34061</c:v>
                </c:pt>
                <c:pt idx="872">
                  <c:v>34066</c:v>
                </c:pt>
                <c:pt idx="873">
                  <c:v>34067</c:v>
                </c:pt>
                <c:pt idx="874">
                  <c:v>34071</c:v>
                </c:pt>
                <c:pt idx="875">
                  <c:v>34072</c:v>
                </c:pt>
                <c:pt idx="876">
                  <c:v>34074</c:v>
                </c:pt>
                <c:pt idx="877">
                  <c:v>34075</c:v>
                </c:pt>
                <c:pt idx="878">
                  <c:v>34078</c:v>
                </c:pt>
                <c:pt idx="879">
                  <c:v>34079</c:v>
                </c:pt>
                <c:pt idx="880">
                  <c:v>34080</c:v>
                </c:pt>
                <c:pt idx="881">
                  <c:v>34081</c:v>
                </c:pt>
                <c:pt idx="882">
                  <c:v>34082</c:v>
                </c:pt>
                <c:pt idx="883">
                  <c:v>34085</c:v>
                </c:pt>
                <c:pt idx="884">
                  <c:v>34086</c:v>
                </c:pt>
                <c:pt idx="885">
                  <c:v>34087</c:v>
                </c:pt>
                <c:pt idx="886">
                  <c:v>34088</c:v>
                </c:pt>
                <c:pt idx="887">
                  <c:v>34089</c:v>
                </c:pt>
                <c:pt idx="888">
                  <c:v>34092</c:v>
                </c:pt>
                <c:pt idx="889">
                  <c:v>34093</c:v>
                </c:pt>
                <c:pt idx="890">
                  <c:v>34094</c:v>
                </c:pt>
                <c:pt idx="891">
                  <c:v>34096</c:v>
                </c:pt>
                <c:pt idx="892">
                  <c:v>34099</c:v>
                </c:pt>
                <c:pt idx="893">
                  <c:v>34100</c:v>
                </c:pt>
                <c:pt idx="894">
                  <c:v>34101</c:v>
                </c:pt>
                <c:pt idx="895">
                  <c:v>34102</c:v>
                </c:pt>
                <c:pt idx="896">
                  <c:v>34103</c:v>
                </c:pt>
                <c:pt idx="897">
                  <c:v>34106</c:v>
                </c:pt>
                <c:pt idx="898">
                  <c:v>34107</c:v>
                </c:pt>
                <c:pt idx="899">
                  <c:v>34110</c:v>
                </c:pt>
                <c:pt idx="900">
                  <c:v>34113</c:v>
                </c:pt>
                <c:pt idx="901">
                  <c:v>34114</c:v>
                </c:pt>
                <c:pt idx="902">
                  <c:v>34115</c:v>
                </c:pt>
                <c:pt idx="903">
                  <c:v>34116</c:v>
                </c:pt>
                <c:pt idx="904">
                  <c:v>34117</c:v>
                </c:pt>
                <c:pt idx="905">
                  <c:v>34120</c:v>
                </c:pt>
                <c:pt idx="906">
                  <c:v>34122</c:v>
                </c:pt>
                <c:pt idx="907">
                  <c:v>34123</c:v>
                </c:pt>
                <c:pt idx="908">
                  <c:v>34124</c:v>
                </c:pt>
                <c:pt idx="909">
                  <c:v>34127</c:v>
                </c:pt>
                <c:pt idx="910">
                  <c:v>34128</c:v>
                </c:pt>
                <c:pt idx="911">
                  <c:v>34129</c:v>
                </c:pt>
                <c:pt idx="912">
                  <c:v>34130</c:v>
                </c:pt>
                <c:pt idx="913">
                  <c:v>34131</c:v>
                </c:pt>
                <c:pt idx="914">
                  <c:v>34134</c:v>
                </c:pt>
                <c:pt idx="915">
                  <c:v>34135</c:v>
                </c:pt>
                <c:pt idx="916">
                  <c:v>34136</c:v>
                </c:pt>
                <c:pt idx="917">
                  <c:v>34137</c:v>
                </c:pt>
                <c:pt idx="918">
                  <c:v>34138</c:v>
                </c:pt>
                <c:pt idx="919">
                  <c:v>34141</c:v>
                </c:pt>
                <c:pt idx="920">
                  <c:v>34142</c:v>
                </c:pt>
                <c:pt idx="921">
                  <c:v>34143</c:v>
                </c:pt>
                <c:pt idx="922">
                  <c:v>34144</c:v>
                </c:pt>
                <c:pt idx="923">
                  <c:v>34145</c:v>
                </c:pt>
                <c:pt idx="924">
                  <c:v>34148</c:v>
                </c:pt>
                <c:pt idx="925">
                  <c:v>34149</c:v>
                </c:pt>
                <c:pt idx="926">
                  <c:v>34150</c:v>
                </c:pt>
                <c:pt idx="927">
                  <c:v>34152</c:v>
                </c:pt>
                <c:pt idx="928">
                  <c:v>34155</c:v>
                </c:pt>
                <c:pt idx="929">
                  <c:v>34156</c:v>
                </c:pt>
                <c:pt idx="930">
                  <c:v>34157</c:v>
                </c:pt>
                <c:pt idx="931">
                  <c:v>34158</c:v>
                </c:pt>
                <c:pt idx="932">
                  <c:v>34159</c:v>
                </c:pt>
                <c:pt idx="933">
                  <c:v>34162</c:v>
                </c:pt>
                <c:pt idx="934">
                  <c:v>34163</c:v>
                </c:pt>
                <c:pt idx="935">
                  <c:v>34164</c:v>
                </c:pt>
                <c:pt idx="936">
                  <c:v>34165</c:v>
                </c:pt>
                <c:pt idx="937">
                  <c:v>34166</c:v>
                </c:pt>
                <c:pt idx="938">
                  <c:v>34169</c:v>
                </c:pt>
                <c:pt idx="939">
                  <c:v>34170</c:v>
                </c:pt>
                <c:pt idx="940">
                  <c:v>34171</c:v>
                </c:pt>
                <c:pt idx="941">
                  <c:v>34172</c:v>
                </c:pt>
                <c:pt idx="942">
                  <c:v>34176</c:v>
                </c:pt>
                <c:pt idx="943">
                  <c:v>34177</c:v>
                </c:pt>
                <c:pt idx="944">
                  <c:v>34178</c:v>
                </c:pt>
                <c:pt idx="945">
                  <c:v>34179</c:v>
                </c:pt>
                <c:pt idx="946">
                  <c:v>34180</c:v>
                </c:pt>
                <c:pt idx="947">
                  <c:v>34184</c:v>
                </c:pt>
                <c:pt idx="948">
                  <c:v>34185</c:v>
                </c:pt>
                <c:pt idx="949">
                  <c:v>34187</c:v>
                </c:pt>
                <c:pt idx="950">
                  <c:v>34191</c:v>
                </c:pt>
                <c:pt idx="951">
                  <c:v>34193</c:v>
                </c:pt>
                <c:pt idx="952">
                  <c:v>34194</c:v>
                </c:pt>
                <c:pt idx="953">
                  <c:v>34197</c:v>
                </c:pt>
                <c:pt idx="954">
                  <c:v>34198</c:v>
                </c:pt>
                <c:pt idx="955">
                  <c:v>34199</c:v>
                </c:pt>
                <c:pt idx="956">
                  <c:v>34200</c:v>
                </c:pt>
                <c:pt idx="957">
                  <c:v>34201</c:v>
                </c:pt>
                <c:pt idx="958">
                  <c:v>34205</c:v>
                </c:pt>
                <c:pt idx="959">
                  <c:v>34206</c:v>
                </c:pt>
                <c:pt idx="960">
                  <c:v>34207</c:v>
                </c:pt>
                <c:pt idx="961">
                  <c:v>34208</c:v>
                </c:pt>
                <c:pt idx="962">
                  <c:v>34211</c:v>
                </c:pt>
                <c:pt idx="963">
                  <c:v>34213</c:v>
                </c:pt>
                <c:pt idx="964">
                  <c:v>34214</c:v>
                </c:pt>
                <c:pt idx="965">
                  <c:v>34215</c:v>
                </c:pt>
                <c:pt idx="966">
                  <c:v>34218</c:v>
                </c:pt>
                <c:pt idx="967">
                  <c:v>34219</c:v>
                </c:pt>
                <c:pt idx="968">
                  <c:v>34220</c:v>
                </c:pt>
                <c:pt idx="969">
                  <c:v>34221</c:v>
                </c:pt>
                <c:pt idx="970">
                  <c:v>34222</c:v>
                </c:pt>
                <c:pt idx="971">
                  <c:v>34225</c:v>
                </c:pt>
                <c:pt idx="972">
                  <c:v>34226</c:v>
                </c:pt>
                <c:pt idx="973">
                  <c:v>34227</c:v>
                </c:pt>
                <c:pt idx="974">
                  <c:v>34228</c:v>
                </c:pt>
                <c:pt idx="975">
                  <c:v>34229</c:v>
                </c:pt>
                <c:pt idx="976">
                  <c:v>34232</c:v>
                </c:pt>
                <c:pt idx="977">
                  <c:v>34233</c:v>
                </c:pt>
                <c:pt idx="978">
                  <c:v>34234</c:v>
                </c:pt>
                <c:pt idx="979">
                  <c:v>34236</c:v>
                </c:pt>
                <c:pt idx="980">
                  <c:v>34239</c:v>
                </c:pt>
                <c:pt idx="981">
                  <c:v>34240</c:v>
                </c:pt>
                <c:pt idx="982">
                  <c:v>34241</c:v>
                </c:pt>
                <c:pt idx="983">
                  <c:v>34242</c:v>
                </c:pt>
                <c:pt idx="984">
                  <c:v>34243</c:v>
                </c:pt>
                <c:pt idx="985">
                  <c:v>34246</c:v>
                </c:pt>
                <c:pt idx="986">
                  <c:v>34247</c:v>
                </c:pt>
                <c:pt idx="987">
                  <c:v>34248</c:v>
                </c:pt>
                <c:pt idx="988">
                  <c:v>34249</c:v>
                </c:pt>
                <c:pt idx="989">
                  <c:v>34250</c:v>
                </c:pt>
                <c:pt idx="990">
                  <c:v>34253</c:v>
                </c:pt>
                <c:pt idx="991">
                  <c:v>34254</c:v>
                </c:pt>
                <c:pt idx="992">
                  <c:v>34261</c:v>
                </c:pt>
                <c:pt idx="993">
                  <c:v>34262</c:v>
                </c:pt>
                <c:pt idx="994">
                  <c:v>34263</c:v>
                </c:pt>
                <c:pt idx="995">
                  <c:v>34264</c:v>
                </c:pt>
                <c:pt idx="996">
                  <c:v>34267</c:v>
                </c:pt>
                <c:pt idx="997">
                  <c:v>34268</c:v>
                </c:pt>
                <c:pt idx="998">
                  <c:v>34269</c:v>
                </c:pt>
                <c:pt idx="999">
                  <c:v>34270</c:v>
                </c:pt>
                <c:pt idx="1000">
                  <c:v>34271</c:v>
                </c:pt>
                <c:pt idx="1001">
                  <c:v>34274</c:v>
                </c:pt>
                <c:pt idx="1002">
                  <c:v>34275</c:v>
                </c:pt>
                <c:pt idx="1003">
                  <c:v>34276</c:v>
                </c:pt>
                <c:pt idx="1004">
                  <c:v>34277</c:v>
                </c:pt>
                <c:pt idx="1005">
                  <c:v>34278</c:v>
                </c:pt>
                <c:pt idx="1006">
                  <c:v>34281</c:v>
                </c:pt>
                <c:pt idx="1007">
                  <c:v>34282</c:v>
                </c:pt>
                <c:pt idx="1008">
                  <c:v>34283</c:v>
                </c:pt>
                <c:pt idx="1009">
                  <c:v>34286</c:v>
                </c:pt>
                <c:pt idx="1010">
                  <c:v>34289</c:v>
                </c:pt>
                <c:pt idx="1011">
                  <c:v>34290</c:v>
                </c:pt>
                <c:pt idx="1012">
                  <c:v>34291</c:v>
                </c:pt>
                <c:pt idx="1013">
                  <c:v>34292</c:v>
                </c:pt>
                <c:pt idx="1014">
                  <c:v>34295</c:v>
                </c:pt>
                <c:pt idx="1015">
                  <c:v>34296</c:v>
                </c:pt>
                <c:pt idx="1016">
                  <c:v>34297</c:v>
                </c:pt>
                <c:pt idx="1017">
                  <c:v>34298</c:v>
                </c:pt>
                <c:pt idx="1018">
                  <c:v>34299</c:v>
                </c:pt>
                <c:pt idx="1019">
                  <c:v>34304</c:v>
                </c:pt>
                <c:pt idx="1020">
                  <c:v>34305</c:v>
                </c:pt>
                <c:pt idx="1021">
                  <c:v>34306</c:v>
                </c:pt>
                <c:pt idx="1022">
                  <c:v>34309</c:v>
                </c:pt>
                <c:pt idx="1023">
                  <c:v>34310</c:v>
                </c:pt>
                <c:pt idx="1024">
                  <c:v>34311</c:v>
                </c:pt>
                <c:pt idx="1025">
                  <c:v>34312</c:v>
                </c:pt>
                <c:pt idx="1026">
                  <c:v>34313</c:v>
                </c:pt>
                <c:pt idx="1027">
                  <c:v>34316</c:v>
                </c:pt>
                <c:pt idx="1028">
                  <c:v>34327</c:v>
                </c:pt>
                <c:pt idx="1029">
                  <c:v>34337</c:v>
                </c:pt>
                <c:pt idx="1030">
                  <c:v>34338</c:v>
                </c:pt>
                <c:pt idx="1031">
                  <c:v>34339</c:v>
                </c:pt>
                <c:pt idx="1032">
                  <c:v>34340</c:v>
                </c:pt>
                <c:pt idx="1033">
                  <c:v>34341</c:v>
                </c:pt>
                <c:pt idx="1034">
                  <c:v>34344</c:v>
                </c:pt>
                <c:pt idx="1035">
                  <c:v>34345</c:v>
                </c:pt>
                <c:pt idx="1036">
                  <c:v>34346</c:v>
                </c:pt>
                <c:pt idx="1037">
                  <c:v>34347</c:v>
                </c:pt>
                <c:pt idx="1038">
                  <c:v>34348</c:v>
                </c:pt>
                <c:pt idx="1039">
                  <c:v>34351</c:v>
                </c:pt>
                <c:pt idx="1040">
                  <c:v>34352</c:v>
                </c:pt>
                <c:pt idx="1041">
                  <c:v>34353</c:v>
                </c:pt>
                <c:pt idx="1042">
                  <c:v>34354</c:v>
                </c:pt>
                <c:pt idx="1043">
                  <c:v>34358</c:v>
                </c:pt>
                <c:pt idx="1044">
                  <c:v>34359</c:v>
                </c:pt>
                <c:pt idx="1045">
                  <c:v>34361</c:v>
                </c:pt>
                <c:pt idx="1046">
                  <c:v>34362</c:v>
                </c:pt>
                <c:pt idx="1047">
                  <c:v>34365</c:v>
                </c:pt>
                <c:pt idx="1048">
                  <c:v>34366</c:v>
                </c:pt>
                <c:pt idx="1049">
                  <c:v>34367</c:v>
                </c:pt>
                <c:pt idx="1050">
                  <c:v>34368</c:v>
                </c:pt>
                <c:pt idx="1051">
                  <c:v>34369</c:v>
                </c:pt>
                <c:pt idx="1052">
                  <c:v>34372</c:v>
                </c:pt>
                <c:pt idx="1053">
                  <c:v>34373</c:v>
                </c:pt>
                <c:pt idx="1054">
                  <c:v>34374</c:v>
                </c:pt>
                <c:pt idx="1055">
                  <c:v>34375</c:v>
                </c:pt>
                <c:pt idx="1056">
                  <c:v>34376</c:v>
                </c:pt>
                <c:pt idx="1057">
                  <c:v>34379</c:v>
                </c:pt>
                <c:pt idx="1058">
                  <c:v>34380</c:v>
                </c:pt>
                <c:pt idx="1059">
                  <c:v>34381</c:v>
                </c:pt>
                <c:pt idx="1060">
                  <c:v>34382</c:v>
                </c:pt>
                <c:pt idx="1061">
                  <c:v>34383</c:v>
                </c:pt>
                <c:pt idx="1062">
                  <c:v>34386</c:v>
                </c:pt>
                <c:pt idx="1063">
                  <c:v>34387</c:v>
                </c:pt>
                <c:pt idx="1064">
                  <c:v>34388</c:v>
                </c:pt>
                <c:pt idx="1065">
                  <c:v>34389</c:v>
                </c:pt>
                <c:pt idx="1066">
                  <c:v>34390</c:v>
                </c:pt>
                <c:pt idx="1067">
                  <c:v>34393</c:v>
                </c:pt>
                <c:pt idx="1068">
                  <c:v>34394</c:v>
                </c:pt>
                <c:pt idx="1069">
                  <c:v>34395</c:v>
                </c:pt>
                <c:pt idx="1070">
                  <c:v>34396</c:v>
                </c:pt>
                <c:pt idx="1071">
                  <c:v>34397</c:v>
                </c:pt>
                <c:pt idx="1072">
                  <c:v>34400</c:v>
                </c:pt>
                <c:pt idx="1073">
                  <c:v>34401</c:v>
                </c:pt>
                <c:pt idx="1074">
                  <c:v>34402</c:v>
                </c:pt>
                <c:pt idx="1075">
                  <c:v>34404</c:v>
                </c:pt>
                <c:pt idx="1076">
                  <c:v>34408</c:v>
                </c:pt>
                <c:pt idx="1077">
                  <c:v>34409</c:v>
                </c:pt>
                <c:pt idx="1078">
                  <c:v>34410</c:v>
                </c:pt>
                <c:pt idx="1079">
                  <c:v>34411</c:v>
                </c:pt>
                <c:pt idx="1080">
                  <c:v>34414</c:v>
                </c:pt>
                <c:pt idx="1081">
                  <c:v>34415</c:v>
                </c:pt>
                <c:pt idx="1082">
                  <c:v>34416</c:v>
                </c:pt>
                <c:pt idx="1083">
                  <c:v>34417</c:v>
                </c:pt>
                <c:pt idx="1084">
                  <c:v>34418</c:v>
                </c:pt>
                <c:pt idx="1085">
                  <c:v>34421</c:v>
                </c:pt>
                <c:pt idx="1086">
                  <c:v>34422</c:v>
                </c:pt>
                <c:pt idx="1087">
                  <c:v>34423</c:v>
                </c:pt>
                <c:pt idx="1088">
                  <c:v>34424</c:v>
                </c:pt>
                <c:pt idx="1089">
                  <c:v>34428</c:v>
                </c:pt>
                <c:pt idx="1090">
                  <c:v>34429</c:v>
                </c:pt>
                <c:pt idx="1091">
                  <c:v>34430</c:v>
                </c:pt>
                <c:pt idx="1092">
                  <c:v>34431</c:v>
                </c:pt>
                <c:pt idx="1093">
                  <c:v>34432</c:v>
                </c:pt>
                <c:pt idx="1094">
                  <c:v>34436</c:v>
                </c:pt>
                <c:pt idx="1095">
                  <c:v>34437</c:v>
                </c:pt>
                <c:pt idx="1096">
                  <c:v>34439</c:v>
                </c:pt>
                <c:pt idx="1097">
                  <c:v>34442</c:v>
                </c:pt>
                <c:pt idx="1098">
                  <c:v>34443</c:v>
                </c:pt>
                <c:pt idx="1099">
                  <c:v>34445</c:v>
                </c:pt>
                <c:pt idx="1100">
                  <c:v>34446</c:v>
                </c:pt>
                <c:pt idx="1101">
                  <c:v>34449</c:v>
                </c:pt>
                <c:pt idx="1102">
                  <c:v>34450</c:v>
                </c:pt>
                <c:pt idx="1103">
                  <c:v>34451</c:v>
                </c:pt>
                <c:pt idx="1104">
                  <c:v>34452</c:v>
                </c:pt>
                <c:pt idx="1105">
                  <c:v>34453</c:v>
                </c:pt>
                <c:pt idx="1106">
                  <c:v>34456</c:v>
                </c:pt>
                <c:pt idx="1107">
                  <c:v>34457</c:v>
                </c:pt>
                <c:pt idx="1108">
                  <c:v>34458</c:v>
                </c:pt>
                <c:pt idx="1109">
                  <c:v>34459</c:v>
                </c:pt>
                <c:pt idx="1110">
                  <c:v>34460</c:v>
                </c:pt>
                <c:pt idx="1111">
                  <c:v>34463</c:v>
                </c:pt>
                <c:pt idx="1112">
                  <c:v>34464</c:v>
                </c:pt>
                <c:pt idx="1113">
                  <c:v>34465</c:v>
                </c:pt>
                <c:pt idx="1114">
                  <c:v>34467</c:v>
                </c:pt>
                <c:pt idx="1115">
                  <c:v>34470</c:v>
                </c:pt>
                <c:pt idx="1116">
                  <c:v>34471</c:v>
                </c:pt>
                <c:pt idx="1117">
                  <c:v>34472</c:v>
                </c:pt>
                <c:pt idx="1118">
                  <c:v>34473</c:v>
                </c:pt>
                <c:pt idx="1119">
                  <c:v>34474</c:v>
                </c:pt>
                <c:pt idx="1120">
                  <c:v>34477</c:v>
                </c:pt>
                <c:pt idx="1121">
                  <c:v>34478</c:v>
                </c:pt>
                <c:pt idx="1122">
                  <c:v>34480</c:v>
                </c:pt>
                <c:pt idx="1123">
                  <c:v>34481</c:v>
                </c:pt>
                <c:pt idx="1124">
                  <c:v>34484</c:v>
                </c:pt>
                <c:pt idx="1125">
                  <c:v>34485</c:v>
                </c:pt>
                <c:pt idx="1126">
                  <c:v>34486</c:v>
                </c:pt>
                <c:pt idx="1127">
                  <c:v>34487</c:v>
                </c:pt>
                <c:pt idx="1128">
                  <c:v>34488</c:v>
                </c:pt>
                <c:pt idx="1129">
                  <c:v>34491</c:v>
                </c:pt>
                <c:pt idx="1130">
                  <c:v>34492</c:v>
                </c:pt>
                <c:pt idx="1131">
                  <c:v>34493</c:v>
                </c:pt>
                <c:pt idx="1132">
                  <c:v>34494</c:v>
                </c:pt>
                <c:pt idx="1133">
                  <c:v>34495</c:v>
                </c:pt>
                <c:pt idx="1134">
                  <c:v>34498</c:v>
                </c:pt>
                <c:pt idx="1135">
                  <c:v>34499</c:v>
                </c:pt>
                <c:pt idx="1136">
                  <c:v>34500</c:v>
                </c:pt>
                <c:pt idx="1137">
                  <c:v>34501</c:v>
                </c:pt>
                <c:pt idx="1138">
                  <c:v>34502</c:v>
                </c:pt>
                <c:pt idx="1139">
                  <c:v>34505</c:v>
                </c:pt>
                <c:pt idx="1140">
                  <c:v>34507</c:v>
                </c:pt>
                <c:pt idx="1141">
                  <c:v>34508</c:v>
                </c:pt>
                <c:pt idx="1142">
                  <c:v>34509</c:v>
                </c:pt>
                <c:pt idx="1143">
                  <c:v>34512</c:v>
                </c:pt>
                <c:pt idx="1144">
                  <c:v>34513</c:v>
                </c:pt>
                <c:pt idx="1145">
                  <c:v>34514</c:v>
                </c:pt>
                <c:pt idx="1146">
                  <c:v>34515</c:v>
                </c:pt>
                <c:pt idx="1147">
                  <c:v>34516</c:v>
                </c:pt>
                <c:pt idx="1148">
                  <c:v>34519</c:v>
                </c:pt>
                <c:pt idx="1149">
                  <c:v>34520</c:v>
                </c:pt>
                <c:pt idx="1150">
                  <c:v>34521</c:v>
                </c:pt>
                <c:pt idx="1151">
                  <c:v>34522</c:v>
                </c:pt>
                <c:pt idx="1152">
                  <c:v>34523</c:v>
                </c:pt>
                <c:pt idx="1153">
                  <c:v>34526</c:v>
                </c:pt>
                <c:pt idx="1154">
                  <c:v>34527</c:v>
                </c:pt>
                <c:pt idx="1155">
                  <c:v>34528</c:v>
                </c:pt>
                <c:pt idx="1156">
                  <c:v>34529</c:v>
                </c:pt>
                <c:pt idx="1157">
                  <c:v>34530</c:v>
                </c:pt>
                <c:pt idx="1158">
                  <c:v>34533</c:v>
                </c:pt>
                <c:pt idx="1159">
                  <c:v>34534</c:v>
                </c:pt>
                <c:pt idx="1160">
                  <c:v>34535</c:v>
                </c:pt>
                <c:pt idx="1161">
                  <c:v>34536</c:v>
                </c:pt>
                <c:pt idx="1162">
                  <c:v>34537</c:v>
                </c:pt>
                <c:pt idx="1163">
                  <c:v>34540</c:v>
                </c:pt>
                <c:pt idx="1164">
                  <c:v>34541</c:v>
                </c:pt>
                <c:pt idx="1165">
                  <c:v>34542</c:v>
                </c:pt>
                <c:pt idx="1166">
                  <c:v>34543</c:v>
                </c:pt>
                <c:pt idx="1167">
                  <c:v>34544</c:v>
                </c:pt>
                <c:pt idx="1168">
                  <c:v>34547</c:v>
                </c:pt>
                <c:pt idx="1169">
                  <c:v>34548</c:v>
                </c:pt>
                <c:pt idx="1170">
                  <c:v>34549</c:v>
                </c:pt>
                <c:pt idx="1171">
                  <c:v>34550</c:v>
                </c:pt>
                <c:pt idx="1172">
                  <c:v>34551</c:v>
                </c:pt>
                <c:pt idx="1173">
                  <c:v>34554</c:v>
                </c:pt>
                <c:pt idx="1174">
                  <c:v>34555</c:v>
                </c:pt>
                <c:pt idx="1175">
                  <c:v>34556</c:v>
                </c:pt>
                <c:pt idx="1176">
                  <c:v>34557</c:v>
                </c:pt>
                <c:pt idx="1177">
                  <c:v>34558</c:v>
                </c:pt>
                <c:pt idx="1178">
                  <c:v>34562</c:v>
                </c:pt>
                <c:pt idx="1179">
                  <c:v>34563</c:v>
                </c:pt>
                <c:pt idx="1180">
                  <c:v>34564</c:v>
                </c:pt>
                <c:pt idx="1181">
                  <c:v>34565</c:v>
                </c:pt>
                <c:pt idx="1182">
                  <c:v>34570</c:v>
                </c:pt>
                <c:pt idx="1183">
                  <c:v>34571</c:v>
                </c:pt>
                <c:pt idx="1184">
                  <c:v>34575</c:v>
                </c:pt>
                <c:pt idx="1185">
                  <c:v>34577</c:v>
                </c:pt>
                <c:pt idx="1186">
                  <c:v>34578</c:v>
                </c:pt>
                <c:pt idx="1187">
                  <c:v>34579</c:v>
                </c:pt>
                <c:pt idx="1188">
                  <c:v>34582</c:v>
                </c:pt>
                <c:pt idx="1189">
                  <c:v>34583</c:v>
                </c:pt>
                <c:pt idx="1190">
                  <c:v>34584</c:v>
                </c:pt>
                <c:pt idx="1191">
                  <c:v>34585</c:v>
                </c:pt>
                <c:pt idx="1192">
                  <c:v>34589</c:v>
                </c:pt>
                <c:pt idx="1193">
                  <c:v>34590</c:v>
                </c:pt>
                <c:pt idx="1194">
                  <c:v>34591</c:v>
                </c:pt>
                <c:pt idx="1195">
                  <c:v>34592</c:v>
                </c:pt>
                <c:pt idx="1196">
                  <c:v>34593</c:v>
                </c:pt>
                <c:pt idx="1197">
                  <c:v>34596</c:v>
                </c:pt>
                <c:pt idx="1198">
                  <c:v>34597</c:v>
                </c:pt>
                <c:pt idx="1199">
                  <c:v>34598</c:v>
                </c:pt>
                <c:pt idx="1200">
                  <c:v>34599</c:v>
                </c:pt>
                <c:pt idx="1201">
                  <c:v>34600</c:v>
                </c:pt>
                <c:pt idx="1202">
                  <c:v>34604</c:v>
                </c:pt>
                <c:pt idx="1203">
                  <c:v>34605</c:v>
                </c:pt>
                <c:pt idx="1204">
                  <c:v>34606</c:v>
                </c:pt>
                <c:pt idx="1205">
                  <c:v>34607</c:v>
                </c:pt>
                <c:pt idx="1206">
                  <c:v>34610</c:v>
                </c:pt>
                <c:pt idx="1207">
                  <c:v>34611</c:v>
                </c:pt>
                <c:pt idx="1208">
                  <c:v>34612</c:v>
                </c:pt>
                <c:pt idx="1209">
                  <c:v>34613</c:v>
                </c:pt>
                <c:pt idx="1210">
                  <c:v>34614</c:v>
                </c:pt>
                <c:pt idx="1211">
                  <c:v>34617</c:v>
                </c:pt>
                <c:pt idx="1212">
                  <c:v>34618</c:v>
                </c:pt>
                <c:pt idx="1213">
                  <c:v>34619</c:v>
                </c:pt>
                <c:pt idx="1214">
                  <c:v>34621</c:v>
                </c:pt>
                <c:pt idx="1215">
                  <c:v>34624</c:v>
                </c:pt>
                <c:pt idx="1216">
                  <c:v>34625</c:v>
                </c:pt>
                <c:pt idx="1217">
                  <c:v>34626</c:v>
                </c:pt>
                <c:pt idx="1218">
                  <c:v>34627</c:v>
                </c:pt>
                <c:pt idx="1219">
                  <c:v>34628</c:v>
                </c:pt>
                <c:pt idx="1220">
                  <c:v>34631</c:v>
                </c:pt>
                <c:pt idx="1221">
                  <c:v>34632</c:v>
                </c:pt>
                <c:pt idx="1222">
                  <c:v>34633</c:v>
                </c:pt>
                <c:pt idx="1223">
                  <c:v>34634</c:v>
                </c:pt>
                <c:pt idx="1224">
                  <c:v>34635</c:v>
                </c:pt>
                <c:pt idx="1225">
                  <c:v>34638</c:v>
                </c:pt>
                <c:pt idx="1226">
                  <c:v>34641</c:v>
                </c:pt>
                <c:pt idx="1227">
                  <c:v>34645</c:v>
                </c:pt>
                <c:pt idx="1228">
                  <c:v>34646</c:v>
                </c:pt>
                <c:pt idx="1229">
                  <c:v>34647</c:v>
                </c:pt>
                <c:pt idx="1230">
                  <c:v>34648</c:v>
                </c:pt>
                <c:pt idx="1231">
                  <c:v>34649</c:v>
                </c:pt>
                <c:pt idx="1232">
                  <c:v>34652</c:v>
                </c:pt>
                <c:pt idx="1233">
                  <c:v>34653</c:v>
                </c:pt>
                <c:pt idx="1234">
                  <c:v>34654</c:v>
                </c:pt>
                <c:pt idx="1235">
                  <c:v>34655</c:v>
                </c:pt>
                <c:pt idx="1236">
                  <c:v>34659</c:v>
                </c:pt>
                <c:pt idx="1237">
                  <c:v>34660</c:v>
                </c:pt>
                <c:pt idx="1238">
                  <c:v>34661</c:v>
                </c:pt>
                <c:pt idx="1239">
                  <c:v>34662</c:v>
                </c:pt>
                <c:pt idx="1240">
                  <c:v>34663</c:v>
                </c:pt>
                <c:pt idx="1241">
                  <c:v>34667</c:v>
                </c:pt>
                <c:pt idx="1242">
                  <c:v>34668</c:v>
                </c:pt>
                <c:pt idx="1243">
                  <c:v>34669</c:v>
                </c:pt>
                <c:pt idx="1244">
                  <c:v>34670</c:v>
                </c:pt>
                <c:pt idx="1245">
                  <c:v>34673</c:v>
                </c:pt>
                <c:pt idx="1246">
                  <c:v>34674</c:v>
                </c:pt>
                <c:pt idx="1247">
                  <c:v>34675</c:v>
                </c:pt>
                <c:pt idx="1248">
                  <c:v>34676</c:v>
                </c:pt>
                <c:pt idx="1249">
                  <c:v>34677</c:v>
                </c:pt>
                <c:pt idx="1250">
                  <c:v>34680</c:v>
                </c:pt>
                <c:pt idx="1251">
                  <c:v>34681</c:v>
                </c:pt>
                <c:pt idx="1252">
                  <c:v>34682</c:v>
                </c:pt>
                <c:pt idx="1253">
                  <c:v>34683</c:v>
                </c:pt>
                <c:pt idx="1254">
                  <c:v>34684</c:v>
                </c:pt>
                <c:pt idx="1255">
                  <c:v>34687</c:v>
                </c:pt>
                <c:pt idx="1256">
                  <c:v>34688</c:v>
                </c:pt>
                <c:pt idx="1257">
                  <c:v>34689</c:v>
                </c:pt>
                <c:pt idx="1258">
                  <c:v>34690</c:v>
                </c:pt>
                <c:pt idx="1259">
                  <c:v>34691</c:v>
                </c:pt>
                <c:pt idx="1260">
                  <c:v>34701</c:v>
                </c:pt>
                <c:pt idx="1261">
                  <c:v>34702</c:v>
                </c:pt>
                <c:pt idx="1262">
                  <c:v>34703</c:v>
                </c:pt>
                <c:pt idx="1263">
                  <c:v>34704</c:v>
                </c:pt>
                <c:pt idx="1264">
                  <c:v>34705</c:v>
                </c:pt>
                <c:pt idx="1265">
                  <c:v>34708</c:v>
                </c:pt>
                <c:pt idx="1266">
                  <c:v>34709</c:v>
                </c:pt>
                <c:pt idx="1267">
                  <c:v>34710</c:v>
                </c:pt>
                <c:pt idx="1268">
                  <c:v>34711</c:v>
                </c:pt>
                <c:pt idx="1269">
                  <c:v>34712</c:v>
                </c:pt>
                <c:pt idx="1270">
                  <c:v>34715</c:v>
                </c:pt>
                <c:pt idx="1271">
                  <c:v>34716</c:v>
                </c:pt>
                <c:pt idx="1272">
                  <c:v>34717</c:v>
                </c:pt>
                <c:pt idx="1273">
                  <c:v>34718</c:v>
                </c:pt>
                <c:pt idx="1274">
                  <c:v>34719</c:v>
                </c:pt>
                <c:pt idx="1275">
                  <c:v>34722</c:v>
                </c:pt>
                <c:pt idx="1276">
                  <c:v>34723</c:v>
                </c:pt>
                <c:pt idx="1277">
                  <c:v>34724</c:v>
                </c:pt>
                <c:pt idx="1278">
                  <c:v>34726</c:v>
                </c:pt>
                <c:pt idx="1279">
                  <c:v>34729</c:v>
                </c:pt>
                <c:pt idx="1280">
                  <c:v>34730</c:v>
                </c:pt>
                <c:pt idx="1281">
                  <c:v>34731</c:v>
                </c:pt>
                <c:pt idx="1282">
                  <c:v>34732</c:v>
                </c:pt>
                <c:pt idx="1283">
                  <c:v>34733</c:v>
                </c:pt>
                <c:pt idx="1284">
                  <c:v>34736</c:v>
                </c:pt>
                <c:pt idx="1285">
                  <c:v>34737</c:v>
                </c:pt>
                <c:pt idx="1286">
                  <c:v>34738</c:v>
                </c:pt>
                <c:pt idx="1287">
                  <c:v>34739</c:v>
                </c:pt>
                <c:pt idx="1288">
                  <c:v>34740</c:v>
                </c:pt>
                <c:pt idx="1289">
                  <c:v>34743</c:v>
                </c:pt>
                <c:pt idx="1290">
                  <c:v>34744</c:v>
                </c:pt>
                <c:pt idx="1291">
                  <c:v>34745</c:v>
                </c:pt>
                <c:pt idx="1292">
                  <c:v>34746</c:v>
                </c:pt>
                <c:pt idx="1293">
                  <c:v>34747</c:v>
                </c:pt>
                <c:pt idx="1294">
                  <c:v>34750</c:v>
                </c:pt>
                <c:pt idx="1295">
                  <c:v>34751</c:v>
                </c:pt>
                <c:pt idx="1296">
                  <c:v>34752</c:v>
                </c:pt>
                <c:pt idx="1297">
                  <c:v>34753</c:v>
                </c:pt>
                <c:pt idx="1298">
                  <c:v>34754</c:v>
                </c:pt>
                <c:pt idx="1299">
                  <c:v>34758</c:v>
                </c:pt>
                <c:pt idx="1300">
                  <c:v>34759</c:v>
                </c:pt>
                <c:pt idx="1301">
                  <c:v>34760</c:v>
                </c:pt>
                <c:pt idx="1302">
                  <c:v>34761</c:v>
                </c:pt>
                <c:pt idx="1303">
                  <c:v>34764</c:v>
                </c:pt>
                <c:pt idx="1304">
                  <c:v>34765</c:v>
                </c:pt>
                <c:pt idx="1305">
                  <c:v>34766</c:v>
                </c:pt>
                <c:pt idx="1306">
                  <c:v>34767</c:v>
                </c:pt>
                <c:pt idx="1307">
                  <c:v>34768</c:v>
                </c:pt>
                <c:pt idx="1308">
                  <c:v>34771</c:v>
                </c:pt>
                <c:pt idx="1309">
                  <c:v>34772</c:v>
                </c:pt>
                <c:pt idx="1310">
                  <c:v>34773</c:v>
                </c:pt>
                <c:pt idx="1311">
                  <c:v>34774</c:v>
                </c:pt>
                <c:pt idx="1312">
                  <c:v>34781</c:v>
                </c:pt>
                <c:pt idx="1313">
                  <c:v>34782</c:v>
                </c:pt>
                <c:pt idx="1314">
                  <c:v>34785</c:v>
                </c:pt>
                <c:pt idx="1315">
                  <c:v>34786</c:v>
                </c:pt>
                <c:pt idx="1316">
                  <c:v>34787</c:v>
                </c:pt>
                <c:pt idx="1317">
                  <c:v>34788</c:v>
                </c:pt>
                <c:pt idx="1318">
                  <c:v>34789</c:v>
                </c:pt>
                <c:pt idx="1319">
                  <c:v>34792</c:v>
                </c:pt>
                <c:pt idx="1320">
                  <c:v>34793</c:v>
                </c:pt>
                <c:pt idx="1321">
                  <c:v>34794</c:v>
                </c:pt>
                <c:pt idx="1322">
                  <c:v>34795</c:v>
                </c:pt>
                <c:pt idx="1323">
                  <c:v>34796</c:v>
                </c:pt>
                <c:pt idx="1324">
                  <c:v>34799</c:v>
                </c:pt>
                <c:pt idx="1325">
                  <c:v>34806</c:v>
                </c:pt>
                <c:pt idx="1326">
                  <c:v>34807</c:v>
                </c:pt>
                <c:pt idx="1327">
                  <c:v>34808</c:v>
                </c:pt>
                <c:pt idx="1328">
                  <c:v>34809</c:v>
                </c:pt>
                <c:pt idx="1329">
                  <c:v>34810</c:v>
                </c:pt>
                <c:pt idx="1330">
                  <c:v>34813</c:v>
                </c:pt>
                <c:pt idx="1331">
                  <c:v>34814</c:v>
                </c:pt>
                <c:pt idx="1332">
                  <c:v>34815</c:v>
                </c:pt>
                <c:pt idx="1333">
                  <c:v>34816</c:v>
                </c:pt>
                <c:pt idx="1334">
                  <c:v>34817</c:v>
                </c:pt>
                <c:pt idx="1335">
                  <c:v>34821</c:v>
                </c:pt>
                <c:pt idx="1336">
                  <c:v>34822</c:v>
                </c:pt>
                <c:pt idx="1337">
                  <c:v>34823</c:v>
                </c:pt>
                <c:pt idx="1338">
                  <c:v>34824</c:v>
                </c:pt>
                <c:pt idx="1339">
                  <c:v>34827</c:v>
                </c:pt>
                <c:pt idx="1340">
                  <c:v>34828</c:v>
                </c:pt>
                <c:pt idx="1341">
                  <c:v>34829</c:v>
                </c:pt>
                <c:pt idx="1342">
                  <c:v>34831</c:v>
                </c:pt>
                <c:pt idx="1343">
                  <c:v>34834</c:v>
                </c:pt>
                <c:pt idx="1344">
                  <c:v>34835</c:v>
                </c:pt>
                <c:pt idx="1345">
                  <c:v>34836</c:v>
                </c:pt>
                <c:pt idx="1346">
                  <c:v>34837</c:v>
                </c:pt>
                <c:pt idx="1347">
                  <c:v>34838</c:v>
                </c:pt>
                <c:pt idx="1348">
                  <c:v>34841</c:v>
                </c:pt>
                <c:pt idx="1349">
                  <c:v>34842</c:v>
                </c:pt>
                <c:pt idx="1350">
                  <c:v>34843</c:v>
                </c:pt>
                <c:pt idx="1351">
                  <c:v>34844</c:v>
                </c:pt>
                <c:pt idx="1352">
                  <c:v>34845</c:v>
                </c:pt>
                <c:pt idx="1353">
                  <c:v>34848</c:v>
                </c:pt>
                <c:pt idx="1354">
                  <c:v>34849</c:v>
                </c:pt>
                <c:pt idx="1355">
                  <c:v>34850</c:v>
                </c:pt>
                <c:pt idx="1356">
                  <c:v>34851</c:v>
                </c:pt>
                <c:pt idx="1357">
                  <c:v>34852</c:v>
                </c:pt>
                <c:pt idx="1358">
                  <c:v>34855</c:v>
                </c:pt>
                <c:pt idx="1359">
                  <c:v>34856</c:v>
                </c:pt>
                <c:pt idx="1360">
                  <c:v>34857</c:v>
                </c:pt>
                <c:pt idx="1361">
                  <c:v>34858</c:v>
                </c:pt>
                <c:pt idx="1362">
                  <c:v>34859</c:v>
                </c:pt>
                <c:pt idx="1363">
                  <c:v>34862</c:v>
                </c:pt>
                <c:pt idx="1364">
                  <c:v>34863</c:v>
                </c:pt>
                <c:pt idx="1365">
                  <c:v>34864</c:v>
                </c:pt>
                <c:pt idx="1366">
                  <c:v>34865</c:v>
                </c:pt>
                <c:pt idx="1367">
                  <c:v>34866</c:v>
                </c:pt>
                <c:pt idx="1368">
                  <c:v>34869</c:v>
                </c:pt>
                <c:pt idx="1369">
                  <c:v>34870</c:v>
                </c:pt>
                <c:pt idx="1370">
                  <c:v>34871</c:v>
                </c:pt>
                <c:pt idx="1371">
                  <c:v>34872</c:v>
                </c:pt>
                <c:pt idx="1372">
                  <c:v>34873</c:v>
                </c:pt>
                <c:pt idx="1373">
                  <c:v>34876</c:v>
                </c:pt>
                <c:pt idx="1374">
                  <c:v>34877</c:v>
                </c:pt>
                <c:pt idx="1375">
                  <c:v>34878</c:v>
                </c:pt>
                <c:pt idx="1376">
                  <c:v>34879</c:v>
                </c:pt>
                <c:pt idx="1377">
                  <c:v>34880</c:v>
                </c:pt>
                <c:pt idx="1378">
                  <c:v>34883</c:v>
                </c:pt>
                <c:pt idx="1379">
                  <c:v>34884</c:v>
                </c:pt>
                <c:pt idx="1380">
                  <c:v>34885</c:v>
                </c:pt>
                <c:pt idx="1381">
                  <c:v>34886</c:v>
                </c:pt>
                <c:pt idx="1382">
                  <c:v>34887</c:v>
                </c:pt>
                <c:pt idx="1383">
                  <c:v>34890</c:v>
                </c:pt>
                <c:pt idx="1384">
                  <c:v>34891</c:v>
                </c:pt>
                <c:pt idx="1385">
                  <c:v>34892</c:v>
                </c:pt>
                <c:pt idx="1386">
                  <c:v>34893</c:v>
                </c:pt>
                <c:pt idx="1387">
                  <c:v>34894</c:v>
                </c:pt>
                <c:pt idx="1388">
                  <c:v>34897</c:v>
                </c:pt>
                <c:pt idx="1389">
                  <c:v>34898</c:v>
                </c:pt>
                <c:pt idx="1390">
                  <c:v>34899</c:v>
                </c:pt>
                <c:pt idx="1391">
                  <c:v>34900</c:v>
                </c:pt>
                <c:pt idx="1392">
                  <c:v>34901</c:v>
                </c:pt>
                <c:pt idx="1393">
                  <c:v>34905</c:v>
                </c:pt>
                <c:pt idx="1394">
                  <c:v>34906</c:v>
                </c:pt>
                <c:pt idx="1395">
                  <c:v>34907</c:v>
                </c:pt>
                <c:pt idx="1396">
                  <c:v>34908</c:v>
                </c:pt>
                <c:pt idx="1397">
                  <c:v>34911</c:v>
                </c:pt>
                <c:pt idx="1398">
                  <c:v>34912</c:v>
                </c:pt>
                <c:pt idx="1399">
                  <c:v>34913</c:v>
                </c:pt>
                <c:pt idx="1400">
                  <c:v>34914</c:v>
                </c:pt>
                <c:pt idx="1401">
                  <c:v>34915</c:v>
                </c:pt>
                <c:pt idx="1402">
                  <c:v>34918</c:v>
                </c:pt>
                <c:pt idx="1403">
                  <c:v>34919</c:v>
                </c:pt>
                <c:pt idx="1404">
                  <c:v>34920</c:v>
                </c:pt>
                <c:pt idx="1405">
                  <c:v>34922</c:v>
                </c:pt>
                <c:pt idx="1406">
                  <c:v>34925</c:v>
                </c:pt>
                <c:pt idx="1407">
                  <c:v>34927</c:v>
                </c:pt>
                <c:pt idx="1408">
                  <c:v>34928</c:v>
                </c:pt>
                <c:pt idx="1409">
                  <c:v>34932</c:v>
                </c:pt>
                <c:pt idx="1410">
                  <c:v>34933</c:v>
                </c:pt>
                <c:pt idx="1411">
                  <c:v>34935</c:v>
                </c:pt>
                <c:pt idx="1412">
                  <c:v>34936</c:v>
                </c:pt>
                <c:pt idx="1413">
                  <c:v>34939</c:v>
                </c:pt>
                <c:pt idx="1414">
                  <c:v>34942</c:v>
                </c:pt>
                <c:pt idx="1415">
                  <c:v>34943</c:v>
                </c:pt>
                <c:pt idx="1416">
                  <c:v>34946</c:v>
                </c:pt>
                <c:pt idx="1417">
                  <c:v>34947</c:v>
                </c:pt>
                <c:pt idx="1418">
                  <c:v>34948</c:v>
                </c:pt>
                <c:pt idx="1419">
                  <c:v>34949</c:v>
                </c:pt>
                <c:pt idx="1420">
                  <c:v>34950</c:v>
                </c:pt>
                <c:pt idx="1421">
                  <c:v>34953</c:v>
                </c:pt>
                <c:pt idx="1422">
                  <c:v>34954</c:v>
                </c:pt>
                <c:pt idx="1423">
                  <c:v>34955</c:v>
                </c:pt>
                <c:pt idx="1424">
                  <c:v>34956</c:v>
                </c:pt>
                <c:pt idx="1425">
                  <c:v>34957</c:v>
                </c:pt>
                <c:pt idx="1426">
                  <c:v>34960</c:v>
                </c:pt>
                <c:pt idx="1427">
                  <c:v>34961</c:v>
                </c:pt>
                <c:pt idx="1428">
                  <c:v>34962</c:v>
                </c:pt>
                <c:pt idx="1429">
                  <c:v>34963</c:v>
                </c:pt>
                <c:pt idx="1430">
                  <c:v>34964</c:v>
                </c:pt>
                <c:pt idx="1431">
                  <c:v>34967</c:v>
                </c:pt>
                <c:pt idx="1432">
                  <c:v>34968</c:v>
                </c:pt>
                <c:pt idx="1433">
                  <c:v>34969</c:v>
                </c:pt>
                <c:pt idx="1434">
                  <c:v>34970</c:v>
                </c:pt>
                <c:pt idx="1435">
                  <c:v>34971</c:v>
                </c:pt>
                <c:pt idx="1436">
                  <c:v>34976</c:v>
                </c:pt>
                <c:pt idx="1437">
                  <c:v>34977</c:v>
                </c:pt>
                <c:pt idx="1438">
                  <c:v>34978</c:v>
                </c:pt>
                <c:pt idx="1439">
                  <c:v>34981</c:v>
                </c:pt>
                <c:pt idx="1440">
                  <c:v>34982</c:v>
                </c:pt>
                <c:pt idx="1441">
                  <c:v>34983</c:v>
                </c:pt>
                <c:pt idx="1442">
                  <c:v>34984</c:v>
                </c:pt>
                <c:pt idx="1443">
                  <c:v>34985</c:v>
                </c:pt>
                <c:pt idx="1444">
                  <c:v>34988</c:v>
                </c:pt>
                <c:pt idx="1445">
                  <c:v>34989</c:v>
                </c:pt>
                <c:pt idx="1446">
                  <c:v>34990</c:v>
                </c:pt>
                <c:pt idx="1447">
                  <c:v>34991</c:v>
                </c:pt>
                <c:pt idx="1448">
                  <c:v>34992</c:v>
                </c:pt>
                <c:pt idx="1449">
                  <c:v>34995</c:v>
                </c:pt>
                <c:pt idx="1450">
                  <c:v>34998</c:v>
                </c:pt>
                <c:pt idx="1451">
                  <c:v>34999</c:v>
                </c:pt>
                <c:pt idx="1452">
                  <c:v>35002</c:v>
                </c:pt>
                <c:pt idx="1453">
                  <c:v>35003</c:v>
                </c:pt>
                <c:pt idx="1454">
                  <c:v>35004</c:v>
                </c:pt>
                <c:pt idx="1455">
                  <c:v>35005</c:v>
                </c:pt>
                <c:pt idx="1456">
                  <c:v>35006</c:v>
                </c:pt>
                <c:pt idx="1457">
                  <c:v>35009</c:v>
                </c:pt>
                <c:pt idx="1458">
                  <c:v>35011</c:v>
                </c:pt>
                <c:pt idx="1459">
                  <c:v>35012</c:v>
                </c:pt>
                <c:pt idx="1460">
                  <c:v>35013</c:v>
                </c:pt>
                <c:pt idx="1461">
                  <c:v>35016</c:v>
                </c:pt>
                <c:pt idx="1462">
                  <c:v>35017</c:v>
                </c:pt>
                <c:pt idx="1463">
                  <c:v>35018</c:v>
                </c:pt>
                <c:pt idx="1464">
                  <c:v>35019</c:v>
                </c:pt>
                <c:pt idx="1465">
                  <c:v>35020</c:v>
                </c:pt>
                <c:pt idx="1466">
                  <c:v>35023</c:v>
                </c:pt>
                <c:pt idx="1467">
                  <c:v>35024</c:v>
                </c:pt>
                <c:pt idx="1468">
                  <c:v>35025</c:v>
                </c:pt>
                <c:pt idx="1469">
                  <c:v>35026</c:v>
                </c:pt>
                <c:pt idx="1470">
                  <c:v>35027</c:v>
                </c:pt>
                <c:pt idx="1471">
                  <c:v>35030</c:v>
                </c:pt>
                <c:pt idx="1472">
                  <c:v>35031</c:v>
                </c:pt>
                <c:pt idx="1473">
                  <c:v>35032</c:v>
                </c:pt>
                <c:pt idx="1474">
                  <c:v>35033</c:v>
                </c:pt>
                <c:pt idx="1475">
                  <c:v>35034</c:v>
                </c:pt>
                <c:pt idx="1476">
                  <c:v>35037</c:v>
                </c:pt>
                <c:pt idx="1477">
                  <c:v>35038</c:v>
                </c:pt>
                <c:pt idx="1478">
                  <c:v>35039</c:v>
                </c:pt>
                <c:pt idx="1479">
                  <c:v>35040</c:v>
                </c:pt>
                <c:pt idx="1480">
                  <c:v>35041</c:v>
                </c:pt>
                <c:pt idx="1481">
                  <c:v>35044</c:v>
                </c:pt>
                <c:pt idx="1482">
                  <c:v>35045</c:v>
                </c:pt>
                <c:pt idx="1483">
                  <c:v>35046</c:v>
                </c:pt>
                <c:pt idx="1484">
                  <c:v>35047</c:v>
                </c:pt>
                <c:pt idx="1485">
                  <c:v>35048</c:v>
                </c:pt>
                <c:pt idx="1486">
                  <c:v>35051</c:v>
                </c:pt>
                <c:pt idx="1487">
                  <c:v>35052</c:v>
                </c:pt>
                <c:pt idx="1488">
                  <c:v>35053</c:v>
                </c:pt>
                <c:pt idx="1489">
                  <c:v>35054</c:v>
                </c:pt>
                <c:pt idx="1490">
                  <c:v>35055</c:v>
                </c:pt>
                <c:pt idx="1491">
                  <c:v>35065</c:v>
                </c:pt>
                <c:pt idx="1492">
                  <c:v>35066</c:v>
                </c:pt>
                <c:pt idx="1493">
                  <c:v>35067</c:v>
                </c:pt>
                <c:pt idx="1494">
                  <c:v>35068</c:v>
                </c:pt>
                <c:pt idx="1495">
                  <c:v>35069</c:v>
                </c:pt>
                <c:pt idx="1496">
                  <c:v>35072</c:v>
                </c:pt>
                <c:pt idx="1497">
                  <c:v>35073</c:v>
                </c:pt>
                <c:pt idx="1498">
                  <c:v>35074</c:v>
                </c:pt>
                <c:pt idx="1499">
                  <c:v>35075</c:v>
                </c:pt>
                <c:pt idx="1500">
                  <c:v>35076</c:v>
                </c:pt>
                <c:pt idx="1501">
                  <c:v>35079</c:v>
                </c:pt>
                <c:pt idx="1502">
                  <c:v>35080</c:v>
                </c:pt>
                <c:pt idx="1503">
                  <c:v>35081</c:v>
                </c:pt>
                <c:pt idx="1504">
                  <c:v>35082</c:v>
                </c:pt>
                <c:pt idx="1505">
                  <c:v>35083</c:v>
                </c:pt>
                <c:pt idx="1506">
                  <c:v>35086</c:v>
                </c:pt>
                <c:pt idx="1507">
                  <c:v>35087</c:v>
                </c:pt>
                <c:pt idx="1508">
                  <c:v>35088</c:v>
                </c:pt>
                <c:pt idx="1509">
                  <c:v>35089</c:v>
                </c:pt>
                <c:pt idx="1510">
                  <c:v>35093</c:v>
                </c:pt>
                <c:pt idx="1511">
                  <c:v>35094</c:v>
                </c:pt>
                <c:pt idx="1512">
                  <c:v>35095</c:v>
                </c:pt>
                <c:pt idx="1513">
                  <c:v>35096</c:v>
                </c:pt>
                <c:pt idx="1514">
                  <c:v>35097</c:v>
                </c:pt>
                <c:pt idx="1515">
                  <c:v>35100</c:v>
                </c:pt>
                <c:pt idx="1516">
                  <c:v>35101</c:v>
                </c:pt>
                <c:pt idx="1517">
                  <c:v>35102</c:v>
                </c:pt>
                <c:pt idx="1518">
                  <c:v>35103</c:v>
                </c:pt>
                <c:pt idx="1519">
                  <c:v>35104</c:v>
                </c:pt>
                <c:pt idx="1520">
                  <c:v>35107</c:v>
                </c:pt>
                <c:pt idx="1521">
                  <c:v>35108</c:v>
                </c:pt>
                <c:pt idx="1522">
                  <c:v>35109</c:v>
                </c:pt>
                <c:pt idx="1523">
                  <c:v>35110</c:v>
                </c:pt>
                <c:pt idx="1524">
                  <c:v>35111</c:v>
                </c:pt>
                <c:pt idx="1525">
                  <c:v>35114</c:v>
                </c:pt>
                <c:pt idx="1526">
                  <c:v>35115</c:v>
                </c:pt>
                <c:pt idx="1527">
                  <c:v>35117</c:v>
                </c:pt>
                <c:pt idx="1528">
                  <c:v>35118</c:v>
                </c:pt>
                <c:pt idx="1529">
                  <c:v>35121</c:v>
                </c:pt>
                <c:pt idx="1530">
                  <c:v>35122</c:v>
                </c:pt>
                <c:pt idx="1531">
                  <c:v>35123</c:v>
                </c:pt>
                <c:pt idx="1532">
                  <c:v>35124</c:v>
                </c:pt>
                <c:pt idx="1533">
                  <c:v>35125</c:v>
                </c:pt>
                <c:pt idx="1534">
                  <c:v>35128</c:v>
                </c:pt>
                <c:pt idx="1535">
                  <c:v>35130</c:v>
                </c:pt>
                <c:pt idx="1536">
                  <c:v>35131</c:v>
                </c:pt>
                <c:pt idx="1537">
                  <c:v>35132</c:v>
                </c:pt>
                <c:pt idx="1538">
                  <c:v>35135</c:v>
                </c:pt>
                <c:pt idx="1539">
                  <c:v>35136</c:v>
                </c:pt>
                <c:pt idx="1540">
                  <c:v>35137</c:v>
                </c:pt>
                <c:pt idx="1541">
                  <c:v>35138</c:v>
                </c:pt>
                <c:pt idx="1542">
                  <c:v>35139</c:v>
                </c:pt>
                <c:pt idx="1543">
                  <c:v>35142</c:v>
                </c:pt>
                <c:pt idx="1544">
                  <c:v>35143</c:v>
                </c:pt>
                <c:pt idx="1545">
                  <c:v>35145</c:v>
                </c:pt>
                <c:pt idx="1546">
                  <c:v>35146</c:v>
                </c:pt>
                <c:pt idx="1547">
                  <c:v>35149</c:v>
                </c:pt>
                <c:pt idx="1548">
                  <c:v>35150</c:v>
                </c:pt>
                <c:pt idx="1549">
                  <c:v>35151</c:v>
                </c:pt>
                <c:pt idx="1550">
                  <c:v>35153</c:v>
                </c:pt>
                <c:pt idx="1551">
                  <c:v>35157</c:v>
                </c:pt>
                <c:pt idx="1552">
                  <c:v>35158</c:v>
                </c:pt>
                <c:pt idx="1553">
                  <c:v>35159</c:v>
                </c:pt>
                <c:pt idx="1554">
                  <c:v>35160</c:v>
                </c:pt>
                <c:pt idx="1555">
                  <c:v>35163</c:v>
                </c:pt>
                <c:pt idx="1556">
                  <c:v>35164</c:v>
                </c:pt>
                <c:pt idx="1557">
                  <c:v>35165</c:v>
                </c:pt>
                <c:pt idx="1558">
                  <c:v>35166</c:v>
                </c:pt>
                <c:pt idx="1559">
                  <c:v>35167</c:v>
                </c:pt>
                <c:pt idx="1560">
                  <c:v>35170</c:v>
                </c:pt>
                <c:pt idx="1561">
                  <c:v>35171</c:v>
                </c:pt>
                <c:pt idx="1562">
                  <c:v>35172</c:v>
                </c:pt>
                <c:pt idx="1563">
                  <c:v>35173</c:v>
                </c:pt>
                <c:pt idx="1564">
                  <c:v>35177</c:v>
                </c:pt>
                <c:pt idx="1565">
                  <c:v>35178</c:v>
                </c:pt>
                <c:pt idx="1566">
                  <c:v>35179</c:v>
                </c:pt>
                <c:pt idx="1567">
                  <c:v>35180</c:v>
                </c:pt>
                <c:pt idx="1568">
                  <c:v>35181</c:v>
                </c:pt>
                <c:pt idx="1569">
                  <c:v>35185</c:v>
                </c:pt>
                <c:pt idx="1570">
                  <c:v>35187</c:v>
                </c:pt>
                <c:pt idx="1571">
                  <c:v>35188</c:v>
                </c:pt>
                <c:pt idx="1572">
                  <c:v>35191</c:v>
                </c:pt>
                <c:pt idx="1573">
                  <c:v>35193</c:v>
                </c:pt>
                <c:pt idx="1574">
                  <c:v>35194</c:v>
                </c:pt>
                <c:pt idx="1575">
                  <c:v>35195</c:v>
                </c:pt>
                <c:pt idx="1576">
                  <c:v>35198</c:v>
                </c:pt>
                <c:pt idx="1577">
                  <c:v>35199</c:v>
                </c:pt>
                <c:pt idx="1578">
                  <c:v>35200</c:v>
                </c:pt>
                <c:pt idx="1579">
                  <c:v>35201</c:v>
                </c:pt>
                <c:pt idx="1580">
                  <c:v>35202</c:v>
                </c:pt>
                <c:pt idx="1581">
                  <c:v>35205</c:v>
                </c:pt>
                <c:pt idx="1582">
                  <c:v>35206</c:v>
                </c:pt>
                <c:pt idx="1583">
                  <c:v>35207</c:v>
                </c:pt>
                <c:pt idx="1584">
                  <c:v>35208</c:v>
                </c:pt>
                <c:pt idx="1585">
                  <c:v>35209</c:v>
                </c:pt>
                <c:pt idx="1586">
                  <c:v>35212</c:v>
                </c:pt>
                <c:pt idx="1587">
                  <c:v>35213</c:v>
                </c:pt>
                <c:pt idx="1588">
                  <c:v>35214</c:v>
                </c:pt>
                <c:pt idx="1589">
                  <c:v>35215</c:v>
                </c:pt>
                <c:pt idx="1590">
                  <c:v>35216</c:v>
                </c:pt>
                <c:pt idx="1591">
                  <c:v>35219</c:v>
                </c:pt>
                <c:pt idx="1592">
                  <c:v>35220</c:v>
                </c:pt>
                <c:pt idx="1593">
                  <c:v>35221</c:v>
                </c:pt>
                <c:pt idx="1594">
                  <c:v>35222</c:v>
                </c:pt>
                <c:pt idx="1595">
                  <c:v>35223</c:v>
                </c:pt>
                <c:pt idx="1596">
                  <c:v>35226</c:v>
                </c:pt>
                <c:pt idx="1597">
                  <c:v>35227</c:v>
                </c:pt>
                <c:pt idx="1598">
                  <c:v>35228</c:v>
                </c:pt>
                <c:pt idx="1599">
                  <c:v>35229</c:v>
                </c:pt>
                <c:pt idx="1600">
                  <c:v>35230</c:v>
                </c:pt>
                <c:pt idx="1601">
                  <c:v>35233</c:v>
                </c:pt>
                <c:pt idx="1602">
                  <c:v>35234</c:v>
                </c:pt>
                <c:pt idx="1603">
                  <c:v>35235</c:v>
                </c:pt>
                <c:pt idx="1604">
                  <c:v>35236</c:v>
                </c:pt>
                <c:pt idx="1605">
                  <c:v>35237</c:v>
                </c:pt>
                <c:pt idx="1606">
                  <c:v>35240</c:v>
                </c:pt>
                <c:pt idx="1607">
                  <c:v>35241</c:v>
                </c:pt>
                <c:pt idx="1608">
                  <c:v>35242</c:v>
                </c:pt>
                <c:pt idx="1609">
                  <c:v>35243</c:v>
                </c:pt>
                <c:pt idx="1610">
                  <c:v>35244</c:v>
                </c:pt>
                <c:pt idx="1611">
                  <c:v>35247</c:v>
                </c:pt>
                <c:pt idx="1612">
                  <c:v>35248</c:v>
                </c:pt>
                <c:pt idx="1613">
                  <c:v>35249</c:v>
                </c:pt>
                <c:pt idx="1614">
                  <c:v>35250</c:v>
                </c:pt>
                <c:pt idx="1615">
                  <c:v>35251</c:v>
                </c:pt>
                <c:pt idx="1616">
                  <c:v>35254</c:v>
                </c:pt>
                <c:pt idx="1617">
                  <c:v>35255</c:v>
                </c:pt>
                <c:pt idx="1618">
                  <c:v>35256</c:v>
                </c:pt>
                <c:pt idx="1619">
                  <c:v>35257</c:v>
                </c:pt>
                <c:pt idx="1620">
                  <c:v>35258</c:v>
                </c:pt>
                <c:pt idx="1621">
                  <c:v>35261</c:v>
                </c:pt>
                <c:pt idx="1622">
                  <c:v>35262</c:v>
                </c:pt>
                <c:pt idx="1623">
                  <c:v>35263</c:v>
                </c:pt>
                <c:pt idx="1624">
                  <c:v>35264</c:v>
                </c:pt>
                <c:pt idx="1625">
                  <c:v>35265</c:v>
                </c:pt>
                <c:pt idx="1626">
                  <c:v>35268</c:v>
                </c:pt>
                <c:pt idx="1627">
                  <c:v>35269</c:v>
                </c:pt>
                <c:pt idx="1628">
                  <c:v>35270</c:v>
                </c:pt>
                <c:pt idx="1629">
                  <c:v>35271</c:v>
                </c:pt>
                <c:pt idx="1630">
                  <c:v>35272</c:v>
                </c:pt>
                <c:pt idx="1631">
                  <c:v>35275</c:v>
                </c:pt>
                <c:pt idx="1632">
                  <c:v>35276</c:v>
                </c:pt>
                <c:pt idx="1633">
                  <c:v>35277</c:v>
                </c:pt>
                <c:pt idx="1634">
                  <c:v>35278</c:v>
                </c:pt>
                <c:pt idx="1635">
                  <c:v>35279</c:v>
                </c:pt>
                <c:pt idx="1636">
                  <c:v>35282</c:v>
                </c:pt>
                <c:pt idx="1637">
                  <c:v>35283</c:v>
                </c:pt>
                <c:pt idx="1638">
                  <c:v>35284</c:v>
                </c:pt>
                <c:pt idx="1639">
                  <c:v>35285</c:v>
                </c:pt>
                <c:pt idx="1640">
                  <c:v>35286</c:v>
                </c:pt>
                <c:pt idx="1641">
                  <c:v>35289</c:v>
                </c:pt>
                <c:pt idx="1642">
                  <c:v>35290</c:v>
                </c:pt>
                <c:pt idx="1643">
                  <c:v>35291</c:v>
                </c:pt>
                <c:pt idx="1644">
                  <c:v>35293</c:v>
                </c:pt>
                <c:pt idx="1645">
                  <c:v>35296</c:v>
                </c:pt>
                <c:pt idx="1646">
                  <c:v>35297</c:v>
                </c:pt>
                <c:pt idx="1647">
                  <c:v>35298</c:v>
                </c:pt>
                <c:pt idx="1648">
                  <c:v>35299</c:v>
                </c:pt>
                <c:pt idx="1649">
                  <c:v>35300</c:v>
                </c:pt>
                <c:pt idx="1650">
                  <c:v>35303</c:v>
                </c:pt>
                <c:pt idx="1651">
                  <c:v>35304</c:v>
                </c:pt>
                <c:pt idx="1652">
                  <c:v>35306</c:v>
                </c:pt>
                <c:pt idx="1653">
                  <c:v>35307</c:v>
                </c:pt>
                <c:pt idx="1654">
                  <c:v>35310</c:v>
                </c:pt>
                <c:pt idx="1655">
                  <c:v>35311</c:v>
                </c:pt>
                <c:pt idx="1656">
                  <c:v>35312</c:v>
                </c:pt>
                <c:pt idx="1657">
                  <c:v>35314</c:v>
                </c:pt>
                <c:pt idx="1658">
                  <c:v>35317</c:v>
                </c:pt>
                <c:pt idx="1659">
                  <c:v>35318</c:v>
                </c:pt>
                <c:pt idx="1660">
                  <c:v>35319</c:v>
                </c:pt>
                <c:pt idx="1661">
                  <c:v>35320</c:v>
                </c:pt>
                <c:pt idx="1662">
                  <c:v>35321</c:v>
                </c:pt>
                <c:pt idx="1663">
                  <c:v>35326</c:v>
                </c:pt>
                <c:pt idx="1664">
                  <c:v>35327</c:v>
                </c:pt>
                <c:pt idx="1665">
                  <c:v>35328</c:v>
                </c:pt>
                <c:pt idx="1666">
                  <c:v>35331</c:v>
                </c:pt>
                <c:pt idx="1667">
                  <c:v>35332</c:v>
                </c:pt>
                <c:pt idx="1668">
                  <c:v>35333</c:v>
                </c:pt>
                <c:pt idx="1669">
                  <c:v>35334</c:v>
                </c:pt>
                <c:pt idx="1670">
                  <c:v>35335</c:v>
                </c:pt>
                <c:pt idx="1671">
                  <c:v>35338</c:v>
                </c:pt>
                <c:pt idx="1672">
                  <c:v>35339</c:v>
                </c:pt>
                <c:pt idx="1673">
                  <c:v>35341</c:v>
                </c:pt>
                <c:pt idx="1674">
                  <c:v>35342</c:v>
                </c:pt>
                <c:pt idx="1675">
                  <c:v>35345</c:v>
                </c:pt>
                <c:pt idx="1676">
                  <c:v>35346</c:v>
                </c:pt>
                <c:pt idx="1677">
                  <c:v>35347</c:v>
                </c:pt>
                <c:pt idx="1678">
                  <c:v>35348</c:v>
                </c:pt>
                <c:pt idx="1679">
                  <c:v>35349</c:v>
                </c:pt>
                <c:pt idx="1680">
                  <c:v>35352</c:v>
                </c:pt>
                <c:pt idx="1681">
                  <c:v>35353</c:v>
                </c:pt>
                <c:pt idx="1682">
                  <c:v>35354</c:v>
                </c:pt>
                <c:pt idx="1683">
                  <c:v>35355</c:v>
                </c:pt>
                <c:pt idx="1684">
                  <c:v>35356</c:v>
                </c:pt>
                <c:pt idx="1685">
                  <c:v>35360</c:v>
                </c:pt>
                <c:pt idx="1686">
                  <c:v>35361</c:v>
                </c:pt>
                <c:pt idx="1687">
                  <c:v>35362</c:v>
                </c:pt>
                <c:pt idx="1688">
                  <c:v>35363</c:v>
                </c:pt>
                <c:pt idx="1689">
                  <c:v>35366</c:v>
                </c:pt>
                <c:pt idx="1690">
                  <c:v>35367</c:v>
                </c:pt>
                <c:pt idx="1691">
                  <c:v>35368</c:v>
                </c:pt>
                <c:pt idx="1692">
                  <c:v>35369</c:v>
                </c:pt>
                <c:pt idx="1693">
                  <c:v>35370</c:v>
                </c:pt>
                <c:pt idx="1694">
                  <c:v>35373</c:v>
                </c:pt>
                <c:pt idx="1695">
                  <c:v>35374</c:v>
                </c:pt>
                <c:pt idx="1696">
                  <c:v>35375</c:v>
                </c:pt>
                <c:pt idx="1697">
                  <c:v>35376</c:v>
                </c:pt>
                <c:pt idx="1698">
                  <c:v>35379</c:v>
                </c:pt>
                <c:pt idx="1699">
                  <c:v>35382</c:v>
                </c:pt>
                <c:pt idx="1700">
                  <c:v>35383</c:v>
                </c:pt>
                <c:pt idx="1701">
                  <c:v>35384</c:v>
                </c:pt>
                <c:pt idx="1702">
                  <c:v>35387</c:v>
                </c:pt>
                <c:pt idx="1703">
                  <c:v>35388</c:v>
                </c:pt>
                <c:pt idx="1704">
                  <c:v>35389</c:v>
                </c:pt>
                <c:pt idx="1705">
                  <c:v>35390</c:v>
                </c:pt>
                <c:pt idx="1706">
                  <c:v>35391</c:v>
                </c:pt>
                <c:pt idx="1707">
                  <c:v>35394</c:v>
                </c:pt>
                <c:pt idx="1708">
                  <c:v>35395</c:v>
                </c:pt>
                <c:pt idx="1709">
                  <c:v>35396</c:v>
                </c:pt>
                <c:pt idx="1710">
                  <c:v>35397</c:v>
                </c:pt>
                <c:pt idx="1711">
                  <c:v>35398</c:v>
                </c:pt>
                <c:pt idx="1712">
                  <c:v>35401</c:v>
                </c:pt>
                <c:pt idx="1713">
                  <c:v>35402</c:v>
                </c:pt>
                <c:pt idx="1714">
                  <c:v>35403</c:v>
                </c:pt>
                <c:pt idx="1715">
                  <c:v>35404</c:v>
                </c:pt>
                <c:pt idx="1716">
                  <c:v>35405</c:v>
                </c:pt>
                <c:pt idx="1717">
                  <c:v>35408</c:v>
                </c:pt>
                <c:pt idx="1718">
                  <c:v>35409</c:v>
                </c:pt>
                <c:pt idx="1719">
                  <c:v>35410</c:v>
                </c:pt>
                <c:pt idx="1720">
                  <c:v>35411</c:v>
                </c:pt>
                <c:pt idx="1721">
                  <c:v>35412</c:v>
                </c:pt>
                <c:pt idx="1722">
                  <c:v>35415</c:v>
                </c:pt>
                <c:pt idx="1723">
                  <c:v>35416</c:v>
                </c:pt>
                <c:pt idx="1724">
                  <c:v>35417</c:v>
                </c:pt>
                <c:pt idx="1725">
                  <c:v>35418</c:v>
                </c:pt>
                <c:pt idx="1726">
                  <c:v>35419</c:v>
                </c:pt>
                <c:pt idx="1727">
                  <c:v>35422</c:v>
                </c:pt>
                <c:pt idx="1728">
                  <c:v>35423</c:v>
                </c:pt>
                <c:pt idx="1729">
                  <c:v>35431</c:v>
                </c:pt>
                <c:pt idx="1730">
                  <c:v>35432</c:v>
                </c:pt>
                <c:pt idx="1731">
                  <c:v>35433</c:v>
                </c:pt>
                <c:pt idx="1732">
                  <c:v>35436</c:v>
                </c:pt>
                <c:pt idx="1733">
                  <c:v>35437</c:v>
                </c:pt>
                <c:pt idx="1734">
                  <c:v>35438</c:v>
                </c:pt>
                <c:pt idx="1735">
                  <c:v>35439</c:v>
                </c:pt>
                <c:pt idx="1736">
                  <c:v>35440</c:v>
                </c:pt>
                <c:pt idx="1737">
                  <c:v>35443</c:v>
                </c:pt>
                <c:pt idx="1738">
                  <c:v>35444</c:v>
                </c:pt>
                <c:pt idx="1739">
                  <c:v>35445</c:v>
                </c:pt>
                <c:pt idx="1740">
                  <c:v>35446</c:v>
                </c:pt>
                <c:pt idx="1741">
                  <c:v>35447</c:v>
                </c:pt>
                <c:pt idx="1742">
                  <c:v>35450</c:v>
                </c:pt>
                <c:pt idx="1743">
                  <c:v>35451</c:v>
                </c:pt>
                <c:pt idx="1744">
                  <c:v>35452</c:v>
                </c:pt>
                <c:pt idx="1745">
                  <c:v>35454</c:v>
                </c:pt>
                <c:pt idx="1746">
                  <c:v>35457</c:v>
                </c:pt>
                <c:pt idx="1747">
                  <c:v>35458</c:v>
                </c:pt>
                <c:pt idx="1748">
                  <c:v>35459</c:v>
                </c:pt>
                <c:pt idx="1749">
                  <c:v>35460</c:v>
                </c:pt>
                <c:pt idx="1750">
                  <c:v>35461</c:v>
                </c:pt>
                <c:pt idx="1751">
                  <c:v>35464</c:v>
                </c:pt>
                <c:pt idx="1752">
                  <c:v>35465</c:v>
                </c:pt>
                <c:pt idx="1753">
                  <c:v>35466</c:v>
                </c:pt>
                <c:pt idx="1754">
                  <c:v>35467</c:v>
                </c:pt>
                <c:pt idx="1755">
                  <c:v>35468</c:v>
                </c:pt>
                <c:pt idx="1756">
                  <c:v>35471</c:v>
                </c:pt>
                <c:pt idx="1757">
                  <c:v>35472</c:v>
                </c:pt>
                <c:pt idx="1758">
                  <c:v>35473</c:v>
                </c:pt>
                <c:pt idx="1759">
                  <c:v>35474</c:v>
                </c:pt>
                <c:pt idx="1760">
                  <c:v>35475</c:v>
                </c:pt>
                <c:pt idx="1761">
                  <c:v>35478</c:v>
                </c:pt>
                <c:pt idx="1762">
                  <c:v>35479</c:v>
                </c:pt>
                <c:pt idx="1763">
                  <c:v>35480</c:v>
                </c:pt>
                <c:pt idx="1764">
                  <c:v>35481</c:v>
                </c:pt>
                <c:pt idx="1765">
                  <c:v>35482</c:v>
                </c:pt>
                <c:pt idx="1766">
                  <c:v>35485</c:v>
                </c:pt>
                <c:pt idx="1767">
                  <c:v>35486</c:v>
                </c:pt>
                <c:pt idx="1768">
                  <c:v>35487</c:v>
                </c:pt>
                <c:pt idx="1769">
                  <c:v>35488</c:v>
                </c:pt>
                <c:pt idx="1770">
                  <c:v>35489</c:v>
                </c:pt>
                <c:pt idx="1771">
                  <c:v>35490</c:v>
                </c:pt>
                <c:pt idx="1772">
                  <c:v>35492</c:v>
                </c:pt>
                <c:pt idx="1773">
                  <c:v>35493</c:v>
                </c:pt>
                <c:pt idx="1774">
                  <c:v>35494</c:v>
                </c:pt>
                <c:pt idx="1775">
                  <c:v>35495</c:v>
                </c:pt>
                <c:pt idx="1776">
                  <c:v>35499</c:v>
                </c:pt>
                <c:pt idx="1777">
                  <c:v>35500</c:v>
                </c:pt>
                <c:pt idx="1778">
                  <c:v>35501</c:v>
                </c:pt>
                <c:pt idx="1779">
                  <c:v>35502</c:v>
                </c:pt>
                <c:pt idx="1780">
                  <c:v>35503</c:v>
                </c:pt>
                <c:pt idx="1781">
                  <c:v>35506</c:v>
                </c:pt>
                <c:pt idx="1782">
                  <c:v>35507</c:v>
                </c:pt>
                <c:pt idx="1783">
                  <c:v>35508</c:v>
                </c:pt>
                <c:pt idx="1784">
                  <c:v>35509</c:v>
                </c:pt>
                <c:pt idx="1785">
                  <c:v>35510</c:v>
                </c:pt>
                <c:pt idx="1786">
                  <c:v>35514</c:v>
                </c:pt>
                <c:pt idx="1787">
                  <c:v>35515</c:v>
                </c:pt>
                <c:pt idx="1788">
                  <c:v>35516</c:v>
                </c:pt>
                <c:pt idx="1789">
                  <c:v>35517</c:v>
                </c:pt>
                <c:pt idx="1790">
                  <c:v>35520</c:v>
                </c:pt>
                <c:pt idx="1791">
                  <c:v>35521</c:v>
                </c:pt>
                <c:pt idx="1792">
                  <c:v>35522</c:v>
                </c:pt>
                <c:pt idx="1793">
                  <c:v>35523</c:v>
                </c:pt>
                <c:pt idx="1794">
                  <c:v>35524</c:v>
                </c:pt>
                <c:pt idx="1795">
                  <c:v>35527</c:v>
                </c:pt>
                <c:pt idx="1796">
                  <c:v>35529</c:v>
                </c:pt>
                <c:pt idx="1797">
                  <c:v>35530</c:v>
                </c:pt>
                <c:pt idx="1798">
                  <c:v>35531</c:v>
                </c:pt>
                <c:pt idx="1799">
                  <c:v>35532</c:v>
                </c:pt>
                <c:pt idx="1800">
                  <c:v>35535</c:v>
                </c:pt>
                <c:pt idx="1801">
                  <c:v>35537</c:v>
                </c:pt>
                <c:pt idx="1802">
                  <c:v>35541</c:v>
                </c:pt>
                <c:pt idx="1803">
                  <c:v>35542</c:v>
                </c:pt>
                <c:pt idx="1804">
                  <c:v>35543</c:v>
                </c:pt>
                <c:pt idx="1805">
                  <c:v>35544</c:v>
                </c:pt>
                <c:pt idx="1806">
                  <c:v>35545</c:v>
                </c:pt>
                <c:pt idx="1807">
                  <c:v>35548</c:v>
                </c:pt>
                <c:pt idx="1808">
                  <c:v>35549</c:v>
                </c:pt>
                <c:pt idx="1809">
                  <c:v>35550</c:v>
                </c:pt>
                <c:pt idx="1810">
                  <c:v>35552</c:v>
                </c:pt>
                <c:pt idx="1811">
                  <c:v>35555</c:v>
                </c:pt>
                <c:pt idx="1812">
                  <c:v>35556</c:v>
                </c:pt>
                <c:pt idx="1813">
                  <c:v>35557</c:v>
                </c:pt>
                <c:pt idx="1814">
                  <c:v>35559</c:v>
                </c:pt>
                <c:pt idx="1815">
                  <c:v>35562</c:v>
                </c:pt>
                <c:pt idx="1816">
                  <c:v>35563</c:v>
                </c:pt>
                <c:pt idx="1817">
                  <c:v>35564</c:v>
                </c:pt>
                <c:pt idx="1818">
                  <c:v>35565</c:v>
                </c:pt>
                <c:pt idx="1819">
                  <c:v>35566</c:v>
                </c:pt>
                <c:pt idx="1820">
                  <c:v>35569</c:v>
                </c:pt>
                <c:pt idx="1821">
                  <c:v>35570</c:v>
                </c:pt>
                <c:pt idx="1822">
                  <c:v>35571</c:v>
                </c:pt>
                <c:pt idx="1823">
                  <c:v>35572</c:v>
                </c:pt>
                <c:pt idx="1824">
                  <c:v>35573</c:v>
                </c:pt>
                <c:pt idx="1825">
                  <c:v>35576</c:v>
                </c:pt>
                <c:pt idx="1826">
                  <c:v>35577</c:v>
                </c:pt>
                <c:pt idx="1827">
                  <c:v>35578</c:v>
                </c:pt>
                <c:pt idx="1828">
                  <c:v>35579</c:v>
                </c:pt>
                <c:pt idx="1829">
                  <c:v>35580</c:v>
                </c:pt>
                <c:pt idx="1830">
                  <c:v>35583</c:v>
                </c:pt>
                <c:pt idx="1831">
                  <c:v>35584</c:v>
                </c:pt>
                <c:pt idx="1832">
                  <c:v>35585</c:v>
                </c:pt>
                <c:pt idx="1833">
                  <c:v>35586</c:v>
                </c:pt>
                <c:pt idx="1834">
                  <c:v>35587</c:v>
                </c:pt>
                <c:pt idx="1835">
                  <c:v>35590</c:v>
                </c:pt>
                <c:pt idx="1836">
                  <c:v>35591</c:v>
                </c:pt>
                <c:pt idx="1837">
                  <c:v>35592</c:v>
                </c:pt>
                <c:pt idx="1838">
                  <c:v>35593</c:v>
                </c:pt>
                <c:pt idx="1839">
                  <c:v>35594</c:v>
                </c:pt>
                <c:pt idx="1840">
                  <c:v>35597</c:v>
                </c:pt>
                <c:pt idx="1841">
                  <c:v>35598</c:v>
                </c:pt>
                <c:pt idx="1842">
                  <c:v>35599</c:v>
                </c:pt>
                <c:pt idx="1843">
                  <c:v>35600</c:v>
                </c:pt>
                <c:pt idx="1844">
                  <c:v>35601</c:v>
                </c:pt>
                <c:pt idx="1845">
                  <c:v>35604</c:v>
                </c:pt>
                <c:pt idx="1846">
                  <c:v>35605</c:v>
                </c:pt>
                <c:pt idx="1847">
                  <c:v>35606</c:v>
                </c:pt>
                <c:pt idx="1848">
                  <c:v>35607</c:v>
                </c:pt>
                <c:pt idx="1849">
                  <c:v>35608</c:v>
                </c:pt>
                <c:pt idx="1850">
                  <c:v>35611</c:v>
                </c:pt>
                <c:pt idx="1851">
                  <c:v>35612</c:v>
                </c:pt>
                <c:pt idx="1852">
                  <c:v>35613</c:v>
                </c:pt>
                <c:pt idx="1853">
                  <c:v>35614</c:v>
                </c:pt>
                <c:pt idx="1854">
                  <c:v>35615</c:v>
                </c:pt>
                <c:pt idx="1855">
                  <c:v>35618</c:v>
                </c:pt>
                <c:pt idx="1856">
                  <c:v>35619</c:v>
                </c:pt>
                <c:pt idx="1857">
                  <c:v>35620</c:v>
                </c:pt>
                <c:pt idx="1858">
                  <c:v>35621</c:v>
                </c:pt>
                <c:pt idx="1859">
                  <c:v>35622</c:v>
                </c:pt>
                <c:pt idx="1860">
                  <c:v>35625</c:v>
                </c:pt>
                <c:pt idx="1861">
                  <c:v>35626</c:v>
                </c:pt>
                <c:pt idx="1862">
                  <c:v>35627</c:v>
                </c:pt>
                <c:pt idx="1863">
                  <c:v>35628</c:v>
                </c:pt>
                <c:pt idx="1864">
                  <c:v>35629</c:v>
                </c:pt>
                <c:pt idx="1865">
                  <c:v>35632</c:v>
                </c:pt>
                <c:pt idx="1866">
                  <c:v>35633</c:v>
                </c:pt>
                <c:pt idx="1867">
                  <c:v>35634</c:v>
                </c:pt>
                <c:pt idx="1868">
                  <c:v>35635</c:v>
                </c:pt>
                <c:pt idx="1869">
                  <c:v>35636</c:v>
                </c:pt>
                <c:pt idx="1870">
                  <c:v>35639</c:v>
                </c:pt>
                <c:pt idx="1871">
                  <c:v>35640</c:v>
                </c:pt>
                <c:pt idx="1872">
                  <c:v>35641</c:v>
                </c:pt>
                <c:pt idx="1873">
                  <c:v>35642</c:v>
                </c:pt>
                <c:pt idx="1874">
                  <c:v>35643</c:v>
                </c:pt>
                <c:pt idx="1875">
                  <c:v>35646</c:v>
                </c:pt>
                <c:pt idx="1876">
                  <c:v>35647</c:v>
                </c:pt>
                <c:pt idx="1877">
                  <c:v>35648</c:v>
                </c:pt>
                <c:pt idx="1878">
                  <c:v>35649</c:v>
                </c:pt>
                <c:pt idx="1879">
                  <c:v>35650</c:v>
                </c:pt>
                <c:pt idx="1880">
                  <c:v>35653</c:v>
                </c:pt>
                <c:pt idx="1881">
                  <c:v>35654</c:v>
                </c:pt>
                <c:pt idx="1882">
                  <c:v>35655</c:v>
                </c:pt>
                <c:pt idx="1883">
                  <c:v>35656</c:v>
                </c:pt>
                <c:pt idx="1884">
                  <c:v>35661</c:v>
                </c:pt>
                <c:pt idx="1885">
                  <c:v>35662</c:v>
                </c:pt>
                <c:pt idx="1886">
                  <c:v>35663</c:v>
                </c:pt>
                <c:pt idx="1887">
                  <c:v>35664</c:v>
                </c:pt>
                <c:pt idx="1888">
                  <c:v>35668</c:v>
                </c:pt>
                <c:pt idx="1889">
                  <c:v>35669</c:v>
                </c:pt>
                <c:pt idx="1890">
                  <c:v>35670</c:v>
                </c:pt>
                <c:pt idx="1891">
                  <c:v>35671</c:v>
                </c:pt>
                <c:pt idx="1892">
                  <c:v>35674</c:v>
                </c:pt>
                <c:pt idx="1893">
                  <c:v>35675</c:v>
                </c:pt>
                <c:pt idx="1894">
                  <c:v>35676</c:v>
                </c:pt>
                <c:pt idx="1895">
                  <c:v>35677</c:v>
                </c:pt>
                <c:pt idx="1896">
                  <c:v>35678</c:v>
                </c:pt>
                <c:pt idx="1897">
                  <c:v>35681</c:v>
                </c:pt>
                <c:pt idx="1898">
                  <c:v>35682</c:v>
                </c:pt>
                <c:pt idx="1899">
                  <c:v>35683</c:v>
                </c:pt>
                <c:pt idx="1900">
                  <c:v>35684</c:v>
                </c:pt>
                <c:pt idx="1901">
                  <c:v>35685</c:v>
                </c:pt>
                <c:pt idx="1902">
                  <c:v>35688</c:v>
                </c:pt>
                <c:pt idx="1903">
                  <c:v>35689</c:v>
                </c:pt>
                <c:pt idx="1904">
                  <c:v>35690</c:v>
                </c:pt>
                <c:pt idx="1905">
                  <c:v>35691</c:v>
                </c:pt>
                <c:pt idx="1906">
                  <c:v>35692</c:v>
                </c:pt>
                <c:pt idx="1907">
                  <c:v>35695</c:v>
                </c:pt>
                <c:pt idx="1908">
                  <c:v>35696</c:v>
                </c:pt>
                <c:pt idx="1909">
                  <c:v>35697</c:v>
                </c:pt>
                <c:pt idx="1910">
                  <c:v>35698</c:v>
                </c:pt>
                <c:pt idx="1911">
                  <c:v>35699</c:v>
                </c:pt>
                <c:pt idx="1912">
                  <c:v>35702</c:v>
                </c:pt>
                <c:pt idx="1913">
                  <c:v>35703</c:v>
                </c:pt>
                <c:pt idx="1914">
                  <c:v>35704</c:v>
                </c:pt>
                <c:pt idx="1915">
                  <c:v>35706</c:v>
                </c:pt>
                <c:pt idx="1916">
                  <c:v>35709</c:v>
                </c:pt>
                <c:pt idx="1917">
                  <c:v>35710</c:v>
                </c:pt>
                <c:pt idx="1918">
                  <c:v>35711</c:v>
                </c:pt>
                <c:pt idx="1919">
                  <c:v>35712</c:v>
                </c:pt>
                <c:pt idx="1920">
                  <c:v>35713</c:v>
                </c:pt>
                <c:pt idx="1921">
                  <c:v>35716</c:v>
                </c:pt>
                <c:pt idx="1922">
                  <c:v>35717</c:v>
                </c:pt>
                <c:pt idx="1923">
                  <c:v>35718</c:v>
                </c:pt>
                <c:pt idx="1924">
                  <c:v>35719</c:v>
                </c:pt>
                <c:pt idx="1925">
                  <c:v>35720</c:v>
                </c:pt>
                <c:pt idx="1926">
                  <c:v>35723</c:v>
                </c:pt>
                <c:pt idx="1927">
                  <c:v>35724</c:v>
                </c:pt>
                <c:pt idx="1928">
                  <c:v>35725</c:v>
                </c:pt>
                <c:pt idx="1929">
                  <c:v>35726</c:v>
                </c:pt>
                <c:pt idx="1930">
                  <c:v>35727</c:v>
                </c:pt>
                <c:pt idx="1931">
                  <c:v>35730</c:v>
                </c:pt>
                <c:pt idx="1932">
                  <c:v>35733</c:v>
                </c:pt>
                <c:pt idx="1933">
                  <c:v>35737</c:v>
                </c:pt>
                <c:pt idx="1934">
                  <c:v>35738</c:v>
                </c:pt>
                <c:pt idx="1935">
                  <c:v>35739</c:v>
                </c:pt>
                <c:pt idx="1936">
                  <c:v>35740</c:v>
                </c:pt>
                <c:pt idx="1937">
                  <c:v>35741</c:v>
                </c:pt>
                <c:pt idx="1938">
                  <c:v>35744</c:v>
                </c:pt>
                <c:pt idx="1939">
                  <c:v>35745</c:v>
                </c:pt>
                <c:pt idx="1940">
                  <c:v>35746</c:v>
                </c:pt>
                <c:pt idx="1941">
                  <c:v>35747</c:v>
                </c:pt>
                <c:pt idx="1942">
                  <c:v>35748</c:v>
                </c:pt>
                <c:pt idx="1943">
                  <c:v>35751</c:v>
                </c:pt>
                <c:pt idx="1944">
                  <c:v>35752</c:v>
                </c:pt>
                <c:pt idx="1945">
                  <c:v>35753</c:v>
                </c:pt>
                <c:pt idx="1946">
                  <c:v>35754</c:v>
                </c:pt>
                <c:pt idx="1947">
                  <c:v>35755</c:v>
                </c:pt>
                <c:pt idx="1948">
                  <c:v>35758</c:v>
                </c:pt>
                <c:pt idx="1949">
                  <c:v>35759</c:v>
                </c:pt>
                <c:pt idx="1950">
                  <c:v>35760</c:v>
                </c:pt>
                <c:pt idx="1951">
                  <c:v>35761</c:v>
                </c:pt>
                <c:pt idx="1952">
                  <c:v>35762</c:v>
                </c:pt>
                <c:pt idx="1953">
                  <c:v>35765</c:v>
                </c:pt>
                <c:pt idx="1954">
                  <c:v>35766</c:v>
                </c:pt>
                <c:pt idx="1955">
                  <c:v>35767</c:v>
                </c:pt>
                <c:pt idx="1956">
                  <c:v>35768</c:v>
                </c:pt>
                <c:pt idx="1957">
                  <c:v>35769</c:v>
                </c:pt>
                <c:pt idx="1958">
                  <c:v>35772</c:v>
                </c:pt>
                <c:pt idx="1959">
                  <c:v>35773</c:v>
                </c:pt>
                <c:pt idx="1960">
                  <c:v>35774</c:v>
                </c:pt>
                <c:pt idx="1961">
                  <c:v>35775</c:v>
                </c:pt>
                <c:pt idx="1962">
                  <c:v>35776</c:v>
                </c:pt>
                <c:pt idx="1963">
                  <c:v>35779</c:v>
                </c:pt>
                <c:pt idx="1964">
                  <c:v>35780</c:v>
                </c:pt>
                <c:pt idx="1965">
                  <c:v>35781</c:v>
                </c:pt>
                <c:pt idx="1966">
                  <c:v>35782</c:v>
                </c:pt>
                <c:pt idx="1967">
                  <c:v>35783</c:v>
                </c:pt>
                <c:pt idx="1968">
                  <c:v>35786</c:v>
                </c:pt>
                <c:pt idx="1969">
                  <c:v>35787</c:v>
                </c:pt>
                <c:pt idx="1970">
                  <c:v>35788</c:v>
                </c:pt>
                <c:pt idx="1971">
                  <c:v>35790</c:v>
                </c:pt>
                <c:pt idx="1972">
                  <c:v>35793</c:v>
                </c:pt>
                <c:pt idx="1973">
                  <c:v>35794</c:v>
                </c:pt>
                <c:pt idx="1974">
                  <c:v>35795</c:v>
                </c:pt>
                <c:pt idx="1975">
                  <c:v>35796</c:v>
                </c:pt>
                <c:pt idx="1976">
                  <c:v>35797</c:v>
                </c:pt>
                <c:pt idx="1977">
                  <c:v>35800</c:v>
                </c:pt>
                <c:pt idx="1978">
                  <c:v>35801</c:v>
                </c:pt>
                <c:pt idx="1979">
                  <c:v>35802</c:v>
                </c:pt>
                <c:pt idx="1980">
                  <c:v>35803</c:v>
                </c:pt>
                <c:pt idx="1981">
                  <c:v>35804</c:v>
                </c:pt>
                <c:pt idx="1982">
                  <c:v>35807</c:v>
                </c:pt>
                <c:pt idx="1983">
                  <c:v>35808</c:v>
                </c:pt>
                <c:pt idx="1984">
                  <c:v>35809</c:v>
                </c:pt>
                <c:pt idx="1985">
                  <c:v>35810</c:v>
                </c:pt>
                <c:pt idx="1986">
                  <c:v>35811</c:v>
                </c:pt>
                <c:pt idx="1987">
                  <c:v>35814</c:v>
                </c:pt>
                <c:pt idx="1988">
                  <c:v>35815</c:v>
                </c:pt>
                <c:pt idx="1989">
                  <c:v>35816</c:v>
                </c:pt>
                <c:pt idx="1990">
                  <c:v>35817</c:v>
                </c:pt>
                <c:pt idx="1991">
                  <c:v>35818</c:v>
                </c:pt>
                <c:pt idx="1992">
                  <c:v>35822</c:v>
                </c:pt>
                <c:pt idx="1993">
                  <c:v>35823</c:v>
                </c:pt>
                <c:pt idx="1994">
                  <c:v>35824</c:v>
                </c:pt>
                <c:pt idx="1995">
                  <c:v>35828</c:v>
                </c:pt>
                <c:pt idx="1996">
                  <c:v>35829</c:v>
                </c:pt>
                <c:pt idx="1997">
                  <c:v>35830</c:v>
                </c:pt>
                <c:pt idx="1998">
                  <c:v>35831</c:v>
                </c:pt>
                <c:pt idx="1999">
                  <c:v>35832</c:v>
                </c:pt>
                <c:pt idx="2000">
                  <c:v>35835</c:v>
                </c:pt>
                <c:pt idx="2001">
                  <c:v>35836</c:v>
                </c:pt>
                <c:pt idx="2002">
                  <c:v>35837</c:v>
                </c:pt>
                <c:pt idx="2003">
                  <c:v>35838</c:v>
                </c:pt>
                <c:pt idx="2004">
                  <c:v>35839</c:v>
                </c:pt>
                <c:pt idx="2005">
                  <c:v>35842</c:v>
                </c:pt>
                <c:pt idx="2006">
                  <c:v>35843</c:v>
                </c:pt>
                <c:pt idx="2007">
                  <c:v>35844</c:v>
                </c:pt>
                <c:pt idx="2008">
                  <c:v>35845</c:v>
                </c:pt>
                <c:pt idx="2009">
                  <c:v>35846</c:v>
                </c:pt>
                <c:pt idx="2010">
                  <c:v>35849</c:v>
                </c:pt>
                <c:pt idx="2011">
                  <c:v>35850</c:v>
                </c:pt>
                <c:pt idx="2012">
                  <c:v>35852</c:v>
                </c:pt>
                <c:pt idx="2013">
                  <c:v>35853</c:v>
                </c:pt>
                <c:pt idx="2014">
                  <c:v>35856</c:v>
                </c:pt>
                <c:pt idx="2015">
                  <c:v>35857</c:v>
                </c:pt>
                <c:pt idx="2016">
                  <c:v>35858</c:v>
                </c:pt>
                <c:pt idx="2017">
                  <c:v>35859</c:v>
                </c:pt>
                <c:pt idx="2018">
                  <c:v>35860</c:v>
                </c:pt>
                <c:pt idx="2019">
                  <c:v>35863</c:v>
                </c:pt>
                <c:pt idx="2020">
                  <c:v>35864</c:v>
                </c:pt>
                <c:pt idx="2021">
                  <c:v>35865</c:v>
                </c:pt>
                <c:pt idx="2022">
                  <c:v>35866</c:v>
                </c:pt>
                <c:pt idx="2023">
                  <c:v>35870</c:v>
                </c:pt>
                <c:pt idx="2024">
                  <c:v>35871</c:v>
                </c:pt>
                <c:pt idx="2025">
                  <c:v>35872</c:v>
                </c:pt>
                <c:pt idx="2026">
                  <c:v>35873</c:v>
                </c:pt>
                <c:pt idx="2027">
                  <c:v>35874</c:v>
                </c:pt>
                <c:pt idx="2028">
                  <c:v>35877</c:v>
                </c:pt>
                <c:pt idx="2029">
                  <c:v>35878</c:v>
                </c:pt>
                <c:pt idx="2030">
                  <c:v>35879</c:v>
                </c:pt>
                <c:pt idx="2031">
                  <c:v>35880</c:v>
                </c:pt>
                <c:pt idx="2032">
                  <c:v>35881</c:v>
                </c:pt>
                <c:pt idx="2033">
                  <c:v>35884</c:v>
                </c:pt>
                <c:pt idx="2034">
                  <c:v>35885</c:v>
                </c:pt>
                <c:pt idx="2035">
                  <c:v>35886</c:v>
                </c:pt>
                <c:pt idx="2036">
                  <c:v>35887</c:v>
                </c:pt>
                <c:pt idx="2037">
                  <c:v>35888</c:v>
                </c:pt>
                <c:pt idx="2038">
                  <c:v>35891</c:v>
                </c:pt>
                <c:pt idx="2039">
                  <c:v>35892</c:v>
                </c:pt>
                <c:pt idx="2040">
                  <c:v>35893</c:v>
                </c:pt>
                <c:pt idx="2041">
                  <c:v>35895</c:v>
                </c:pt>
                <c:pt idx="2042">
                  <c:v>35898</c:v>
                </c:pt>
                <c:pt idx="2043">
                  <c:v>35900</c:v>
                </c:pt>
                <c:pt idx="2044">
                  <c:v>35901</c:v>
                </c:pt>
                <c:pt idx="2045">
                  <c:v>35902</c:v>
                </c:pt>
                <c:pt idx="2046">
                  <c:v>35905</c:v>
                </c:pt>
                <c:pt idx="2047">
                  <c:v>35906</c:v>
                </c:pt>
                <c:pt idx="2048">
                  <c:v>35907</c:v>
                </c:pt>
                <c:pt idx="2049">
                  <c:v>35908</c:v>
                </c:pt>
                <c:pt idx="2050">
                  <c:v>35909</c:v>
                </c:pt>
                <c:pt idx="2051">
                  <c:v>35912</c:v>
                </c:pt>
                <c:pt idx="2052">
                  <c:v>35914</c:v>
                </c:pt>
                <c:pt idx="2053">
                  <c:v>35915</c:v>
                </c:pt>
                <c:pt idx="2054">
                  <c:v>35919</c:v>
                </c:pt>
                <c:pt idx="2055">
                  <c:v>35920</c:v>
                </c:pt>
                <c:pt idx="2056">
                  <c:v>35921</c:v>
                </c:pt>
                <c:pt idx="2057">
                  <c:v>35923</c:v>
                </c:pt>
                <c:pt idx="2058">
                  <c:v>35927</c:v>
                </c:pt>
                <c:pt idx="2059">
                  <c:v>35928</c:v>
                </c:pt>
                <c:pt idx="2060">
                  <c:v>35929</c:v>
                </c:pt>
                <c:pt idx="2061">
                  <c:v>35930</c:v>
                </c:pt>
                <c:pt idx="2062">
                  <c:v>35933</c:v>
                </c:pt>
                <c:pt idx="2063">
                  <c:v>35934</c:v>
                </c:pt>
                <c:pt idx="2064">
                  <c:v>35935</c:v>
                </c:pt>
                <c:pt idx="2065">
                  <c:v>35936</c:v>
                </c:pt>
                <c:pt idx="2066">
                  <c:v>35937</c:v>
                </c:pt>
                <c:pt idx="2067">
                  <c:v>35940</c:v>
                </c:pt>
                <c:pt idx="2068">
                  <c:v>35941</c:v>
                </c:pt>
                <c:pt idx="2069">
                  <c:v>35942</c:v>
                </c:pt>
                <c:pt idx="2070">
                  <c:v>35943</c:v>
                </c:pt>
                <c:pt idx="2071">
                  <c:v>35944</c:v>
                </c:pt>
                <c:pt idx="2072">
                  <c:v>35947</c:v>
                </c:pt>
                <c:pt idx="2073">
                  <c:v>35948</c:v>
                </c:pt>
                <c:pt idx="2074">
                  <c:v>35949</c:v>
                </c:pt>
                <c:pt idx="2075">
                  <c:v>35950</c:v>
                </c:pt>
                <c:pt idx="2076">
                  <c:v>35951</c:v>
                </c:pt>
                <c:pt idx="2077">
                  <c:v>35954</c:v>
                </c:pt>
                <c:pt idx="2078">
                  <c:v>35955</c:v>
                </c:pt>
                <c:pt idx="2079">
                  <c:v>35956</c:v>
                </c:pt>
                <c:pt idx="2080">
                  <c:v>35957</c:v>
                </c:pt>
                <c:pt idx="2081">
                  <c:v>35958</c:v>
                </c:pt>
                <c:pt idx="2082">
                  <c:v>35961</c:v>
                </c:pt>
                <c:pt idx="2083">
                  <c:v>35962</c:v>
                </c:pt>
                <c:pt idx="2084">
                  <c:v>35963</c:v>
                </c:pt>
                <c:pt idx="2085">
                  <c:v>35964</c:v>
                </c:pt>
                <c:pt idx="2086">
                  <c:v>35965</c:v>
                </c:pt>
                <c:pt idx="2087">
                  <c:v>35968</c:v>
                </c:pt>
                <c:pt idx="2088">
                  <c:v>35969</c:v>
                </c:pt>
                <c:pt idx="2089">
                  <c:v>35970</c:v>
                </c:pt>
                <c:pt idx="2090">
                  <c:v>35971</c:v>
                </c:pt>
                <c:pt idx="2091">
                  <c:v>35972</c:v>
                </c:pt>
                <c:pt idx="2092">
                  <c:v>35975</c:v>
                </c:pt>
                <c:pt idx="2093">
                  <c:v>35976</c:v>
                </c:pt>
                <c:pt idx="2094">
                  <c:v>35977</c:v>
                </c:pt>
                <c:pt idx="2095">
                  <c:v>35978</c:v>
                </c:pt>
                <c:pt idx="2096">
                  <c:v>35979</c:v>
                </c:pt>
                <c:pt idx="2097">
                  <c:v>35982</c:v>
                </c:pt>
                <c:pt idx="2098">
                  <c:v>35983</c:v>
                </c:pt>
                <c:pt idx="2099">
                  <c:v>35984</c:v>
                </c:pt>
                <c:pt idx="2100">
                  <c:v>35985</c:v>
                </c:pt>
                <c:pt idx="2101">
                  <c:v>35986</c:v>
                </c:pt>
                <c:pt idx="2102">
                  <c:v>35989</c:v>
                </c:pt>
                <c:pt idx="2103">
                  <c:v>35990</c:v>
                </c:pt>
                <c:pt idx="2104">
                  <c:v>35991</c:v>
                </c:pt>
                <c:pt idx="2105">
                  <c:v>35992</c:v>
                </c:pt>
                <c:pt idx="2106">
                  <c:v>35993</c:v>
                </c:pt>
                <c:pt idx="2107">
                  <c:v>35996</c:v>
                </c:pt>
                <c:pt idx="2108">
                  <c:v>35997</c:v>
                </c:pt>
                <c:pt idx="2109">
                  <c:v>35998</c:v>
                </c:pt>
                <c:pt idx="2110">
                  <c:v>35999</c:v>
                </c:pt>
                <c:pt idx="2111">
                  <c:v>36000</c:v>
                </c:pt>
                <c:pt idx="2112">
                  <c:v>36003</c:v>
                </c:pt>
                <c:pt idx="2113">
                  <c:v>36004</c:v>
                </c:pt>
                <c:pt idx="2114">
                  <c:v>36005</c:v>
                </c:pt>
                <c:pt idx="2115">
                  <c:v>36006</c:v>
                </c:pt>
                <c:pt idx="2116">
                  <c:v>36007</c:v>
                </c:pt>
                <c:pt idx="2117">
                  <c:v>36010</c:v>
                </c:pt>
                <c:pt idx="2118">
                  <c:v>36011</c:v>
                </c:pt>
                <c:pt idx="2119">
                  <c:v>36012</c:v>
                </c:pt>
                <c:pt idx="2120">
                  <c:v>36013</c:v>
                </c:pt>
                <c:pt idx="2121">
                  <c:v>36014</c:v>
                </c:pt>
                <c:pt idx="2122">
                  <c:v>36017</c:v>
                </c:pt>
                <c:pt idx="2123">
                  <c:v>36018</c:v>
                </c:pt>
                <c:pt idx="2124">
                  <c:v>36019</c:v>
                </c:pt>
                <c:pt idx="2125">
                  <c:v>36020</c:v>
                </c:pt>
                <c:pt idx="2126">
                  <c:v>36021</c:v>
                </c:pt>
                <c:pt idx="2127">
                  <c:v>36024</c:v>
                </c:pt>
                <c:pt idx="2128">
                  <c:v>36025</c:v>
                </c:pt>
                <c:pt idx="2129">
                  <c:v>36026</c:v>
                </c:pt>
                <c:pt idx="2130">
                  <c:v>36027</c:v>
                </c:pt>
                <c:pt idx="2131">
                  <c:v>36028</c:v>
                </c:pt>
                <c:pt idx="2132">
                  <c:v>36031</c:v>
                </c:pt>
                <c:pt idx="2133">
                  <c:v>36032</c:v>
                </c:pt>
                <c:pt idx="2134">
                  <c:v>36034</c:v>
                </c:pt>
                <c:pt idx="2135">
                  <c:v>36035</c:v>
                </c:pt>
                <c:pt idx="2136">
                  <c:v>36038</c:v>
                </c:pt>
                <c:pt idx="2137">
                  <c:v>36039</c:v>
                </c:pt>
                <c:pt idx="2138">
                  <c:v>36040</c:v>
                </c:pt>
                <c:pt idx="2139">
                  <c:v>36041</c:v>
                </c:pt>
                <c:pt idx="2140">
                  <c:v>36042</c:v>
                </c:pt>
                <c:pt idx="2141">
                  <c:v>36045</c:v>
                </c:pt>
                <c:pt idx="2142">
                  <c:v>36046</c:v>
                </c:pt>
                <c:pt idx="2143">
                  <c:v>36047</c:v>
                </c:pt>
                <c:pt idx="2144">
                  <c:v>36048</c:v>
                </c:pt>
                <c:pt idx="2145">
                  <c:v>36049</c:v>
                </c:pt>
                <c:pt idx="2146">
                  <c:v>36052</c:v>
                </c:pt>
                <c:pt idx="2147">
                  <c:v>36053</c:v>
                </c:pt>
                <c:pt idx="2148">
                  <c:v>36054</c:v>
                </c:pt>
                <c:pt idx="2149">
                  <c:v>36055</c:v>
                </c:pt>
                <c:pt idx="2150">
                  <c:v>36056</c:v>
                </c:pt>
                <c:pt idx="2151">
                  <c:v>36059</c:v>
                </c:pt>
                <c:pt idx="2152">
                  <c:v>36060</c:v>
                </c:pt>
                <c:pt idx="2153">
                  <c:v>36061</c:v>
                </c:pt>
                <c:pt idx="2154">
                  <c:v>36062</c:v>
                </c:pt>
                <c:pt idx="2155">
                  <c:v>36063</c:v>
                </c:pt>
                <c:pt idx="2156">
                  <c:v>36066</c:v>
                </c:pt>
                <c:pt idx="2157">
                  <c:v>36067</c:v>
                </c:pt>
                <c:pt idx="2158">
                  <c:v>36068</c:v>
                </c:pt>
                <c:pt idx="2159">
                  <c:v>36073</c:v>
                </c:pt>
                <c:pt idx="2160">
                  <c:v>36074</c:v>
                </c:pt>
                <c:pt idx="2161">
                  <c:v>36075</c:v>
                </c:pt>
                <c:pt idx="2162">
                  <c:v>36076</c:v>
                </c:pt>
                <c:pt idx="2163">
                  <c:v>36077</c:v>
                </c:pt>
                <c:pt idx="2164">
                  <c:v>36080</c:v>
                </c:pt>
                <c:pt idx="2165">
                  <c:v>36081</c:v>
                </c:pt>
                <c:pt idx="2166">
                  <c:v>36082</c:v>
                </c:pt>
                <c:pt idx="2167">
                  <c:v>36083</c:v>
                </c:pt>
                <c:pt idx="2168">
                  <c:v>36084</c:v>
                </c:pt>
                <c:pt idx="2169">
                  <c:v>36087</c:v>
                </c:pt>
                <c:pt idx="2170">
                  <c:v>36088</c:v>
                </c:pt>
                <c:pt idx="2171">
                  <c:v>36091</c:v>
                </c:pt>
                <c:pt idx="2172">
                  <c:v>36094</c:v>
                </c:pt>
                <c:pt idx="2173">
                  <c:v>36095</c:v>
                </c:pt>
                <c:pt idx="2174">
                  <c:v>36096</c:v>
                </c:pt>
                <c:pt idx="2175">
                  <c:v>36097</c:v>
                </c:pt>
                <c:pt idx="2176">
                  <c:v>36098</c:v>
                </c:pt>
                <c:pt idx="2177">
                  <c:v>36101</c:v>
                </c:pt>
                <c:pt idx="2178">
                  <c:v>36102</c:v>
                </c:pt>
                <c:pt idx="2179">
                  <c:v>36104</c:v>
                </c:pt>
                <c:pt idx="2180">
                  <c:v>36105</c:v>
                </c:pt>
                <c:pt idx="2181">
                  <c:v>36108</c:v>
                </c:pt>
                <c:pt idx="2182">
                  <c:v>36109</c:v>
                </c:pt>
                <c:pt idx="2183">
                  <c:v>36110</c:v>
                </c:pt>
                <c:pt idx="2184">
                  <c:v>36111</c:v>
                </c:pt>
                <c:pt idx="2185">
                  <c:v>36112</c:v>
                </c:pt>
                <c:pt idx="2186">
                  <c:v>36115</c:v>
                </c:pt>
                <c:pt idx="2187">
                  <c:v>36116</c:v>
                </c:pt>
                <c:pt idx="2188">
                  <c:v>36117</c:v>
                </c:pt>
                <c:pt idx="2189">
                  <c:v>36118</c:v>
                </c:pt>
                <c:pt idx="2190">
                  <c:v>36119</c:v>
                </c:pt>
                <c:pt idx="2191">
                  <c:v>36122</c:v>
                </c:pt>
                <c:pt idx="2192">
                  <c:v>36123</c:v>
                </c:pt>
                <c:pt idx="2193">
                  <c:v>36124</c:v>
                </c:pt>
                <c:pt idx="2194">
                  <c:v>36125</c:v>
                </c:pt>
                <c:pt idx="2195">
                  <c:v>36126</c:v>
                </c:pt>
                <c:pt idx="2196">
                  <c:v>36129</c:v>
                </c:pt>
                <c:pt idx="2197">
                  <c:v>36130</c:v>
                </c:pt>
                <c:pt idx="2198">
                  <c:v>36131</c:v>
                </c:pt>
                <c:pt idx="2199">
                  <c:v>36132</c:v>
                </c:pt>
                <c:pt idx="2200">
                  <c:v>36133</c:v>
                </c:pt>
                <c:pt idx="2201">
                  <c:v>36136</c:v>
                </c:pt>
                <c:pt idx="2202">
                  <c:v>36137</c:v>
                </c:pt>
                <c:pt idx="2203">
                  <c:v>36138</c:v>
                </c:pt>
                <c:pt idx="2204">
                  <c:v>36139</c:v>
                </c:pt>
                <c:pt idx="2205">
                  <c:v>36140</c:v>
                </c:pt>
                <c:pt idx="2206">
                  <c:v>36143</c:v>
                </c:pt>
                <c:pt idx="2207">
                  <c:v>36144</c:v>
                </c:pt>
                <c:pt idx="2208">
                  <c:v>36145</c:v>
                </c:pt>
                <c:pt idx="2209">
                  <c:v>36146</c:v>
                </c:pt>
                <c:pt idx="2210">
                  <c:v>36147</c:v>
                </c:pt>
                <c:pt idx="2211">
                  <c:v>36150</c:v>
                </c:pt>
                <c:pt idx="2212">
                  <c:v>36151</c:v>
                </c:pt>
                <c:pt idx="2213">
                  <c:v>36152</c:v>
                </c:pt>
                <c:pt idx="2214">
                  <c:v>36153</c:v>
                </c:pt>
                <c:pt idx="2215">
                  <c:v>36157</c:v>
                </c:pt>
                <c:pt idx="2216">
                  <c:v>36158</c:v>
                </c:pt>
                <c:pt idx="2217">
                  <c:v>36159</c:v>
                </c:pt>
                <c:pt idx="2218">
                  <c:v>36160</c:v>
                </c:pt>
                <c:pt idx="2219">
                  <c:v>36161</c:v>
                </c:pt>
                <c:pt idx="2220">
                  <c:v>36164</c:v>
                </c:pt>
                <c:pt idx="2221">
                  <c:v>36165</c:v>
                </c:pt>
                <c:pt idx="2222">
                  <c:v>36166</c:v>
                </c:pt>
                <c:pt idx="2223">
                  <c:v>36167</c:v>
                </c:pt>
                <c:pt idx="2224">
                  <c:v>36168</c:v>
                </c:pt>
                <c:pt idx="2225">
                  <c:v>36171</c:v>
                </c:pt>
                <c:pt idx="2226">
                  <c:v>36172</c:v>
                </c:pt>
                <c:pt idx="2227">
                  <c:v>36173</c:v>
                </c:pt>
                <c:pt idx="2228">
                  <c:v>36174</c:v>
                </c:pt>
                <c:pt idx="2229">
                  <c:v>36175</c:v>
                </c:pt>
                <c:pt idx="2230">
                  <c:v>36178</c:v>
                </c:pt>
                <c:pt idx="2231">
                  <c:v>36179</c:v>
                </c:pt>
                <c:pt idx="2232">
                  <c:v>36181</c:v>
                </c:pt>
                <c:pt idx="2233">
                  <c:v>36182</c:v>
                </c:pt>
                <c:pt idx="2234">
                  <c:v>36185</c:v>
                </c:pt>
                <c:pt idx="2235">
                  <c:v>36187</c:v>
                </c:pt>
                <c:pt idx="2236">
                  <c:v>36188</c:v>
                </c:pt>
                <c:pt idx="2237">
                  <c:v>36189</c:v>
                </c:pt>
                <c:pt idx="2238">
                  <c:v>36192</c:v>
                </c:pt>
                <c:pt idx="2239">
                  <c:v>36193</c:v>
                </c:pt>
                <c:pt idx="2240">
                  <c:v>36194</c:v>
                </c:pt>
                <c:pt idx="2241">
                  <c:v>36195</c:v>
                </c:pt>
                <c:pt idx="2242">
                  <c:v>36196</c:v>
                </c:pt>
                <c:pt idx="2243">
                  <c:v>36199</c:v>
                </c:pt>
                <c:pt idx="2244">
                  <c:v>36200</c:v>
                </c:pt>
                <c:pt idx="2245">
                  <c:v>36201</c:v>
                </c:pt>
                <c:pt idx="2246">
                  <c:v>36202</c:v>
                </c:pt>
                <c:pt idx="2247">
                  <c:v>36203</c:v>
                </c:pt>
                <c:pt idx="2248">
                  <c:v>36206</c:v>
                </c:pt>
                <c:pt idx="2249">
                  <c:v>36207</c:v>
                </c:pt>
                <c:pt idx="2250">
                  <c:v>36208</c:v>
                </c:pt>
                <c:pt idx="2251">
                  <c:v>36209</c:v>
                </c:pt>
                <c:pt idx="2252">
                  <c:v>36210</c:v>
                </c:pt>
                <c:pt idx="2253">
                  <c:v>36213</c:v>
                </c:pt>
                <c:pt idx="2254">
                  <c:v>36214</c:v>
                </c:pt>
                <c:pt idx="2255">
                  <c:v>36215</c:v>
                </c:pt>
                <c:pt idx="2256">
                  <c:v>36216</c:v>
                </c:pt>
                <c:pt idx="2257">
                  <c:v>36217</c:v>
                </c:pt>
                <c:pt idx="2258">
                  <c:v>36218</c:v>
                </c:pt>
                <c:pt idx="2259">
                  <c:v>36220</c:v>
                </c:pt>
                <c:pt idx="2260">
                  <c:v>36222</c:v>
                </c:pt>
                <c:pt idx="2261">
                  <c:v>36223</c:v>
                </c:pt>
                <c:pt idx="2262">
                  <c:v>36224</c:v>
                </c:pt>
                <c:pt idx="2263">
                  <c:v>36227</c:v>
                </c:pt>
                <c:pt idx="2264">
                  <c:v>36228</c:v>
                </c:pt>
                <c:pt idx="2265">
                  <c:v>36229</c:v>
                </c:pt>
                <c:pt idx="2266">
                  <c:v>36230</c:v>
                </c:pt>
                <c:pt idx="2267">
                  <c:v>36231</c:v>
                </c:pt>
                <c:pt idx="2268">
                  <c:v>36234</c:v>
                </c:pt>
                <c:pt idx="2269">
                  <c:v>36235</c:v>
                </c:pt>
                <c:pt idx="2270">
                  <c:v>36236</c:v>
                </c:pt>
                <c:pt idx="2271">
                  <c:v>36238</c:v>
                </c:pt>
                <c:pt idx="2272">
                  <c:v>36241</c:v>
                </c:pt>
                <c:pt idx="2273">
                  <c:v>36242</c:v>
                </c:pt>
                <c:pt idx="2274">
                  <c:v>36243</c:v>
                </c:pt>
                <c:pt idx="2275">
                  <c:v>36245</c:v>
                </c:pt>
                <c:pt idx="2276">
                  <c:v>36249</c:v>
                </c:pt>
                <c:pt idx="2277">
                  <c:v>36250</c:v>
                </c:pt>
                <c:pt idx="2278">
                  <c:v>36251</c:v>
                </c:pt>
                <c:pt idx="2279">
                  <c:v>36255</c:v>
                </c:pt>
                <c:pt idx="2280">
                  <c:v>36256</c:v>
                </c:pt>
                <c:pt idx="2281">
                  <c:v>36257</c:v>
                </c:pt>
                <c:pt idx="2282">
                  <c:v>36258</c:v>
                </c:pt>
                <c:pt idx="2283">
                  <c:v>36259</c:v>
                </c:pt>
                <c:pt idx="2284">
                  <c:v>36262</c:v>
                </c:pt>
                <c:pt idx="2285">
                  <c:v>36263</c:v>
                </c:pt>
                <c:pt idx="2286">
                  <c:v>36265</c:v>
                </c:pt>
                <c:pt idx="2287">
                  <c:v>36266</c:v>
                </c:pt>
                <c:pt idx="2288">
                  <c:v>36267</c:v>
                </c:pt>
                <c:pt idx="2289">
                  <c:v>36269</c:v>
                </c:pt>
                <c:pt idx="2290">
                  <c:v>36270</c:v>
                </c:pt>
                <c:pt idx="2291">
                  <c:v>36271</c:v>
                </c:pt>
                <c:pt idx="2292">
                  <c:v>36272</c:v>
                </c:pt>
                <c:pt idx="2293">
                  <c:v>36273</c:v>
                </c:pt>
                <c:pt idx="2294">
                  <c:v>36276</c:v>
                </c:pt>
                <c:pt idx="2295">
                  <c:v>36278</c:v>
                </c:pt>
                <c:pt idx="2296">
                  <c:v>36279</c:v>
                </c:pt>
                <c:pt idx="2297">
                  <c:v>36283</c:v>
                </c:pt>
                <c:pt idx="2298">
                  <c:v>36284</c:v>
                </c:pt>
                <c:pt idx="2299">
                  <c:v>36285</c:v>
                </c:pt>
                <c:pt idx="2300">
                  <c:v>36286</c:v>
                </c:pt>
                <c:pt idx="2301">
                  <c:v>36287</c:v>
                </c:pt>
                <c:pt idx="2302">
                  <c:v>36290</c:v>
                </c:pt>
                <c:pt idx="2303">
                  <c:v>36291</c:v>
                </c:pt>
                <c:pt idx="2304">
                  <c:v>36292</c:v>
                </c:pt>
                <c:pt idx="2305">
                  <c:v>36293</c:v>
                </c:pt>
                <c:pt idx="2306">
                  <c:v>36294</c:v>
                </c:pt>
                <c:pt idx="2307">
                  <c:v>36297</c:v>
                </c:pt>
                <c:pt idx="2308">
                  <c:v>36298</c:v>
                </c:pt>
                <c:pt idx="2309">
                  <c:v>36299</c:v>
                </c:pt>
                <c:pt idx="2310">
                  <c:v>36300</c:v>
                </c:pt>
                <c:pt idx="2311">
                  <c:v>36301</c:v>
                </c:pt>
                <c:pt idx="2312">
                  <c:v>36304</c:v>
                </c:pt>
                <c:pt idx="2313">
                  <c:v>36305</c:v>
                </c:pt>
                <c:pt idx="2314">
                  <c:v>36306</c:v>
                </c:pt>
                <c:pt idx="2315">
                  <c:v>36307</c:v>
                </c:pt>
                <c:pt idx="2316">
                  <c:v>36308</c:v>
                </c:pt>
                <c:pt idx="2317">
                  <c:v>36311</c:v>
                </c:pt>
                <c:pt idx="2318">
                  <c:v>36312</c:v>
                </c:pt>
                <c:pt idx="2319">
                  <c:v>36313</c:v>
                </c:pt>
                <c:pt idx="2320">
                  <c:v>36314</c:v>
                </c:pt>
                <c:pt idx="2321">
                  <c:v>36315</c:v>
                </c:pt>
                <c:pt idx="2322">
                  <c:v>36318</c:v>
                </c:pt>
                <c:pt idx="2323">
                  <c:v>36319</c:v>
                </c:pt>
                <c:pt idx="2324">
                  <c:v>36320</c:v>
                </c:pt>
                <c:pt idx="2325">
                  <c:v>36321</c:v>
                </c:pt>
                <c:pt idx="2326">
                  <c:v>36322</c:v>
                </c:pt>
                <c:pt idx="2327">
                  <c:v>36325</c:v>
                </c:pt>
                <c:pt idx="2328">
                  <c:v>36326</c:v>
                </c:pt>
                <c:pt idx="2329">
                  <c:v>36327</c:v>
                </c:pt>
                <c:pt idx="2330">
                  <c:v>36328</c:v>
                </c:pt>
                <c:pt idx="2331">
                  <c:v>36329</c:v>
                </c:pt>
                <c:pt idx="2332">
                  <c:v>36332</c:v>
                </c:pt>
                <c:pt idx="2333">
                  <c:v>36333</c:v>
                </c:pt>
                <c:pt idx="2334">
                  <c:v>36334</c:v>
                </c:pt>
                <c:pt idx="2335">
                  <c:v>36335</c:v>
                </c:pt>
                <c:pt idx="2336">
                  <c:v>36336</c:v>
                </c:pt>
                <c:pt idx="2337">
                  <c:v>36339</c:v>
                </c:pt>
                <c:pt idx="2338">
                  <c:v>36340</c:v>
                </c:pt>
                <c:pt idx="2339">
                  <c:v>36341</c:v>
                </c:pt>
                <c:pt idx="2340">
                  <c:v>36342</c:v>
                </c:pt>
                <c:pt idx="2341">
                  <c:v>36343</c:v>
                </c:pt>
                <c:pt idx="2342">
                  <c:v>36346</c:v>
                </c:pt>
                <c:pt idx="2343">
                  <c:v>36347</c:v>
                </c:pt>
                <c:pt idx="2344">
                  <c:v>36348</c:v>
                </c:pt>
                <c:pt idx="2345">
                  <c:v>36349</c:v>
                </c:pt>
                <c:pt idx="2346">
                  <c:v>36350</c:v>
                </c:pt>
                <c:pt idx="2347">
                  <c:v>36353</c:v>
                </c:pt>
                <c:pt idx="2348">
                  <c:v>36354</c:v>
                </c:pt>
                <c:pt idx="2349">
                  <c:v>36355</c:v>
                </c:pt>
                <c:pt idx="2350">
                  <c:v>36356</c:v>
                </c:pt>
                <c:pt idx="2351">
                  <c:v>36357</c:v>
                </c:pt>
                <c:pt idx="2352">
                  <c:v>36360</c:v>
                </c:pt>
                <c:pt idx="2353">
                  <c:v>36361</c:v>
                </c:pt>
                <c:pt idx="2354">
                  <c:v>36362</c:v>
                </c:pt>
                <c:pt idx="2355">
                  <c:v>36363</c:v>
                </c:pt>
                <c:pt idx="2356">
                  <c:v>36364</c:v>
                </c:pt>
                <c:pt idx="2357">
                  <c:v>36367</c:v>
                </c:pt>
                <c:pt idx="2358">
                  <c:v>36368</c:v>
                </c:pt>
                <c:pt idx="2359">
                  <c:v>36369</c:v>
                </c:pt>
                <c:pt idx="2360">
                  <c:v>36370</c:v>
                </c:pt>
                <c:pt idx="2361">
                  <c:v>36371</c:v>
                </c:pt>
                <c:pt idx="2362">
                  <c:v>36374</c:v>
                </c:pt>
                <c:pt idx="2363">
                  <c:v>36375</c:v>
                </c:pt>
                <c:pt idx="2364">
                  <c:v>36376</c:v>
                </c:pt>
                <c:pt idx="2365">
                  <c:v>36377</c:v>
                </c:pt>
                <c:pt idx="2366">
                  <c:v>36378</c:v>
                </c:pt>
                <c:pt idx="2367">
                  <c:v>36381</c:v>
                </c:pt>
                <c:pt idx="2368">
                  <c:v>36382</c:v>
                </c:pt>
                <c:pt idx="2369">
                  <c:v>36383</c:v>
                </c:pt>
                <c:pt idx="2370">
                  <c:v>36384</c:v>
                </c:pt>
                <c:pt idx="2371">
                  <c:v>36385</c:v>
                </c:pt>
                <c:pt idx="2372">
                  <c:v>36388</c:v>
                </c:pt>
                <c:pt idx="2373">
                  <c:v>36389</c:v>
                </c:pt>
                <c:pt idx="2374">
                  <c:v>36390</c:v>
                </c:pt>
                <c:pt idx="2375">
                  <c:v>36391</c:v>
                </c:pt>
                <c:pt idx="2376">
                  <c:v>36392</c:v>
                </c:pt>
                <c:pt idx="2377">
                  <c:v>36395</c:v>
                </c:pt>
                <c:pt idx="2378">
                  <c:v>36396</c:v>
                </c:pt>
                <c:pt idx="2379">
                  <c:v>36397</c:v>
                </c:pt>
                <c:pt idx="2380">
                  <c:v>36398</c:v>
                </c:pt>
                <c:pt idx="2381">
                  <c:v>36399</c:v>
                </c:pt>
                <c:pt idx="2382">
                  <c:v>36402</c:v>
                </c:pt>
                <c:pt idx="2383">
                  <c:v>36403</c:v>
                </c:pt>
                <c:pt idx="2384">
                  <c:v>36404</c:v>
                </c:pt>
                <c:pt idx="2385">
                  <c:v>36405</c:v>
                </c:pt>
                <c:pt idx="2386">
                  <c:v>36406</c:v>
                </c:pt>
                <c:pt idx="2387">
                  <c:v>36409</c:v>
                </c:pt>
                <c:pt idx="2388">
                  <c:v>36410</c:v>
                </c:pt>
                <c:pt idx="2389">
                  <c:v>36411</c:v>
                </c:pt>
                <c:pt idx="2390">
                  <c:v>36412</c:v>
                </c:pt>
                <c:pt idx="2391">
                  <c:v>36413</c:v>
                </c:pt>
                <c:pt idx="2392">
                  <c:v>36417</c:v>
                </c:pt>
                <c:pt idx="2393">
                  <c:v>36418</c:v>
                </c:pt>
                <c:pt idx="2394">
                  <c:v>36419</c:v>
                </c:pt>
                <c:pt idx="2395">
                  <c:v>36420</c:v>
                </c:pt>
                <c:pt idx="2396">
                  <c:v>36423</c:v>
                </c:pt>
                <c:pt idx="2397">
                  <c:v>36424</c:v>
                </c:pt>
                <c:pt idx="2398">
                  <c:v>36425</c:v>
                </c:pt>
                <c:pt idx="2399">
                  <c:v>36426</c:v>
                </c:pt>
                <c:pt idx="2400">
                  <c:v>36427</c:v>
                </c:pt>
                <c:pt idx="2401">
                  <c:v>36430</c:v>
                </c:pt>
                <c:pt idx="2402">
                  <c:v>36431</c:v>
                </c:pt>
                <c:pt idx="2403">
                  <c:v>36432</c:v>
                </c:pt>
                <c:pt idx="2404">
                  <c:v>36433</c:v>
                </c:pt>
                <c:pt idx="2405">
                  <c:v>36434</c:v>
                </c:pt>
                <c:pt idx="2406">
                  <c:v>36437</c:v>
                </c:pt>
                <c:pt idx="2407">
                  <c:v>36438</c:v>
                </c:pt>
                <c:pt idx="2408">
                  <c:v>36439</c:v>
                </c:pt>
                <c:pt idx="2409">
                  <c:v>36440</c:v>
                </c:pt>
                <c:pt idx="2410">
                  <c:v>36441</c:v>
                </c:pt>
                <c:pt idx="2411">
                  <c:v>36444</c:v>
                </c:pt>
                <c:pt idx="2412">
                  <c:v>36445</c:v>
                </c:pt>
                <c:pt idx="2413">
                  <c:v>36446</c:v>
                </c:pt>
                <c:pt idx="2414">
                  <c:v>36447</c:v>
                </c:pt>
                <c:pt idx="2415">
                  <c:v>36448</c:v>
                </c:pt>
                <c:pt idx="2416">
                  <c:v>36451</c:v>
                </c:pt>
                <c:pt idx="2417">
                  <c:v>36453</c:v>
                </c:pt>
                <c:pt idx="2418">
                  <c:v>36454</c:v>
                </c:pt>
                <c:pt idx="2419">
                  <c:v>36455</c:v>
                </c:pt>
                <c:pt idx="2420">
                  <c:v>36458</c:v>
                </c:pt>
                <c:pt idx="2421">
                  <c:v>36459</c:v>
                </c:pt>
                <c:pt idx="2422">
                  <c:v>36460</c:v>
                </c:pt>
                <c:pt idx="2423">
                  <c:v>36461</c:v>
                </c:pt>
                <c:pt idx="2424">
                  <c:v>36462</c:v>
                </c:pt>
                <c:pt idx="2425">
                  <c:v>36465</c:v>
                </c:pt>
                <c:pt idx="2426">
                  <c:v>36466</c:v>
                </c:pt>
                <c:pt idx="2427">
                  <c:v>36467</c:v>
                </c:pt>
                <c:pt idx="2428">
                  <c:v>36468</c:v>
                </c:pt>
                <c:pt idx="2429">
                  <c:v>36469</c:v>
                </c:pt>
                <c:pt idx="2430">
                  <c:v>36471</c:v>
                </c:pt>
                <c:pt idx="2431">
                  <c:v>36473</c:v>
                </c:pt>
                <c:pt idx="2432">
                  <c:v>36475</c:v>
                </c:pt>
                <c:pt idx="2433">
                  <c:v>36476</c:v>
                </c:pt>
                <c:pt idx="2434">
                  <c:v>36479</c:v>
                </c:pt>
                <c:pt idx="2435">
                  <c:v>36480</c:v>
                </c:pt>
                <c:pt idx="2436">
                  <c:v>36481</c:v>
                </c:pt>
                <c:pt idx="2437">
                  <c:v>36482</c:v>
                </c:pt>
                <c:pt idx="2438">
                  <c:v>36483</c:v>
                </c:pt>
                <c:pt idx="2439">
                  <c:v>36486</c:v>
                </c:pt>
                <c:pt idx="2440">
                  <c:v>36488</c:v>
                </c:pt>
                <c:pt idx="2441">
                  <c:v>36489</c:v>
                </c:pt>
                <c:pt idx="2442">
                  <c:v>36490</c:v>
                </c:pt>
                <c:pt idx="2443">
                  <c:v>36493</c:v>
                </c:pt>
                <c:pt idx="2444">
                  <c:v>36494</c:v>
                </c:pt>
                <c:pt idx="2445">
                  <c:v>36495</c:v>
                </c:pt>
                <c:pt idx="2446">
                  <c:v>36496</c:v>
                </c:pt>
                <c:pt idx="2447">
                  <c:v>36497</c:v>
                </c:pt>
                <c:pt idx="2448">
                  <c:v>36500</c:v>
                </c:pt>
                <c:pt idx="2449">
                  <c:v>36501</c:v>
                </c:pt>
                <c:pt idx="2450">
                  <c:v>36502</c:v>
                </c:pt>
                <c:pt idx="2451">
                  <c:v>36503</c:v>
                </c:pt>
                <c:pt idx="2452">
                  <c:v>36504</c:v>
                </c:pt>
                <c:pt idx="2453">
                  <c:v>36507</c:v>
                </c:pt>
                <c:pt idx="2454">
                  <c:v>36508</c:v>
                </c:pt>
                <c:pt idx="2455">
                  <c:v>36509</c:v>
                </c:pt>
                <c:pt idx="2456">
                  <c:v>36510</c:v>
                </c:pt>
                <c:pt idx="2457">
                  <c:v>36511</c:v>
                </c:pt>
                <c:pt idx="2458">
                  <c:v>36514</c:v>
                </c:pt>
                <c:pt idx="2459">
                  <c:v>36515</c:v>
                </c:pt>
                <c:pt idx="2460">
                  <c:v>36516</c:v>
                </c:pt>
                <c:pt idx="2461">
                  <c:v>36517</c:v>
                </c:pt>
                <c:pt idx="2462">
                  <c:v>36518</c:v>
                </c:pt>
                <c:pt idx="2463">
                  <c:v>36521</c:v>
                </c:pt>
                <c:pt idx="2464">
                  <c:v>36522</c:v>
                </c:pt>
                <c:pt idx="2465">
                  <c:v>36523</c:v>
                </c:pt>
                <c:pt idx="2466">
                  <c:v>36524</c:v>
                </c:pt>
                <c:pt idx="2467">
                  <c:v>36528</c:v>
                </c:pt>
                <c:pt idx="2468">
                  <c:v>36529</c:v>
                </c:pt>
                <c:pt idx="2469">
                  <c:v>36530</c:v>
                </c:pt>
                <c:pt idx="2470">
                  <c:v>36531</c:v>
                </c:pt>
                <c:pt idx="2471">
                  <c:v>36532</c:v>
                </c:pt>
                <c:pt idx="2472">
                  <c:v>36535</c:v>
                </c:pt>
                <c:pt idx="2473">
                  <c:v>36536</c:v>
                </c:pt>
                <c:pt idx="2474">
                  <c:v>36537</c:v>
                </c:pt>
                <c:pt idx="2475">
                  <c:v>36538</c:v>
                </c:pt>
                <c:pt idx="2476">
                  <c:v>36539</c:v>
                </c:pt>
                <c:pt idx="2477">
                  <c:v>36542</c:v>
                </c:pt>
                <c:pt idx="2478">
                  <c:v>36543</c:v>
                </c:pt>
                <c:pt idx="2479">
                  <c:v>36544</c:v>
                </c:pt>
                <c:pt idx="2480">
                  <c:v>36545</c:v>
                </c:pt>
                <c:pt idx="2481">
                  <c:v>36546</c:v>
                </c:pt>
                <c:pt idx="2482">
                  <c:v>36549</c:v>
                </c:pt>
                <c:pt idx="2483">
                  <c:v>36550</c:v>
                </c:pt>
                <c:pt idx="2484">
                  <c:v>36552</c:v>
                </c:pt>
                <c:pt idx="2485">
                  <c:v>36553</c:v>
                </c:pt>
                <c:pt idx="2486">
                  <c:v>36556</c:v>
                </c:pt>
                <c:pt idx="2487">
                  <c:v>36557</c:v>
                </c:pt>
                <c:pt idx="2488">
                  <c:v>36558</c:v>
                </c:pt>
                <c:pt idx="2489">
                  <c:v>36559</c:v>
                </c:pt>
                <c:pt idx="2490">
                  <c:v>36560</c:v>
                </c:pt>
                <c:pt idx="2491">
                  <c:v>36563</c:v>
                </c:pt>
                <c:pt idx="2492">
                  <c:v>36564</c:v>
                </c:pt>
                <c:pt idx="2493">
                  <c:v>36565</c:v>
                </c:pt>
                <c:pt idx="2494">
                  <c:v>36566</c:v>
                </c:pt>
                <c:pt idx="2495">
                  <c:v>36567</c:v>
                </c:pt>
                <c:pt idx="2496">
                  <c:v>36570</c:v>
                </c:pt>
                <c:pt idx="2497">
                  <c:v>36571</c:v>
                </c:pt>
                <c:pt idx="2498">
                  <c:v>36572</c:v>
                </c:pt>
                <c:pt idx="2499">
                  <c:v>36573</c:v>
                </c:pt>
                <c:pt idx="2500">
                  <c:v>36574</c:v>
                </c:pt>
                <c:pt idx="2501">
                  <c:v>36577</c:v>
                </c:pt>
                <c:pt idx="2502">
                  <c:v>36578</c:v>
                </c:pt>
                <c:pt idx="2503">
                  <c:v>36579</c:v>
                </c:pt>
                <c:pt idx="2504">
                  <c:v>36580</c:v>
                </c:pt>
                <c:pt idx="2505">
                  <c:v>36581</c:v>
                </c:pt>
                <c:pt idx="2506">
                  <c:v>36584</c:v>
                </c:pt>
                <c:pt idx="2507">
                  <c:v>36585</c:v>
                </c:pt>
                <c:pt idx="2508">
                  <c:v>36586</c:v>
                </c:pt>
                <c:pt idx="2509">
                  <c:v>36587</c:v>
                </c:pt>
                <c:pt idx="2510">
                  <c:v>36588</c:v>
                </c:pt>
                <c:pt idx="2511">
                  <c:v>36591</c:v>
                </c:pt>
                <c:pt idx="2512">
                  <c:v>36592</c:v>
                </c:pt>
                <c:pt idx="2513">
                  <c:v>36593</c:v>
                </c:pt>
                <c:pt idx="2514">
                  <c:v>36594</c:v>
                </c:pt>
                <c:pt idx="2515">
                  <c:v>36595</c:v>
                </c:pt>
                <c:pt idx="2516">
                  <c:v>36598</c:v>
                </c:pt>
                <c:pt idx="2517">
                  <c:v>36599</c:v>
                </c:pt>
                <c:pt idx="2518">
                  <c:v>36600</c:v>
                </c:pt>
                <c:pt idx="2519">
                  <c:v>36601</c:v>
                </c:pt>
                <c:pt idx="2520">
                  <c:v>36606</c:v>
                </c:pt>
                <c:pt idx="2521">
                  <c:v>36607</c:v>
                </c:pt>
                <c:pt idx="2522">
                  <c:v>36608</c:v>
                </c:pt>
                <c:pt idx="2523">
                  <c:v>36609</c:v>
                </c:pt>
                <c:pt idx="2524">
                  <c:v>36612</c:v>
                </c:pt>
                <c:pt idx="2525">
                  <c:v>36613</c:v>
                </c:pt>
                <c:pt idx="2526">
                  <c:v>36614</c:v>
                </c:pt>
                <c:pt idx="2527">
                  <c:v>36615</c:v>
                </c:pt>
                <c:pt idx="2528">
                  <c:v>36616</c:v>
                </c:pt>
                <c:pt idx="2529">
                  <c:v>36619</c:v>
                </c:pt>
                <c:pt idx="2530">
                  <c:v>36620</c:v>
                </c:pt>
                <c:pt idx="2531">
                  <c:v>36621</c:v>
                </c:pt>
                <c:pt idx="2532">
                  <c:v>36622</c:v>
                </c:pt>
                <c:pt idx="2533">
                  <c:v>36623</c:v>
                </c:pt>
                <c:pt idx="2534">
                  <c:v>36626</c:v>
                </c:pt>
                <c:pt idx="2535">
                  <c:v>36627</c:v>
                </c:pt>
                <c:pt idx="2536">
                  <c:v>36628</c:v>
                </c:pt>
                <c:pt idx="2537">
                  <c:v>36629</c:v>
                </c:pt>
                <c:pt idx="2538">
                  <c:v>36633</c:v>
                </c:pt>
                <c:pt idx="2539">
                  <c:v>36634</c:v>
                </c:pt>
                <c:pt idx="2540">
                  <c:v>36635</c:v>
                </c:pt>
                <c:pt idx="2541">
                  <c:v>36636</c:v>
                </c:pt>
                <c:pt idx="2542">
                  <c:v>36640</c:v>
                </c:pt>
                <c:pt idx="2543">
                  <c:v>36641</c:v>
                </c:pt>
                <c:pt idx="2544">
                  <c:v>36642</c:v>
                </c:pt>
                <c:pt idx="2545">
                  <c:v>36643</c:v>
                </c:pt>
                <c:pt idx="2546">
                  <c:v>36644</c:v>
                </c:pt>
                <c:pt idx="2547">
                  <c:v>36648</c:v>
                </c:pt>
                <c:pt idx="2548">
                  <c:v>36649</c:v>
                </c:pt>
                <c:pt idx="2549">
                  <c:v>36650</c:v>
                </c:pt>
                <c:pt idx="2550">
                  <c:v>36651</c:v>
                </c:pt>
                <c:pt idx="2551">
                  <c:v>36654</c:v>
                </c:pt>
                <c:pt idx="2552">
                  <c:v>36655</c:v>
                </c:pt>
                <c:pt idx="2553">
                  <c:v>36656</c:v>
                </c:pt>
                <c:pt idx="2554">
                  <c:v>36657</c:v>
                </c:pt>
                <c:pt idx="2555">
                  <c:v>36658</c:v>
                </c:pt>
                <c:pt idx="2556">
                  <c:v>36661</c:v>
                </c:pt>
                <c:pt idx="2557">
                  <c:v>36662</c:v>
                </c:pt>
                <c:pt idx="2558">
                  <c:v>36663</c:v>
                </c:pt>
                <c:pt idx="2559">
                  <c:v>36664</c:v>
                </c:pt>
                <c:pt idx="2560">
                  <c:v>36665</c:v>
                </c:pt>
                <c:pt idx="2561">
                  <c:v>36668</c:v>
                </c:pt>
                <c:pt idx="2562">
                  <c:v>36669</c:v>
                </c:pt>
                <c:pt idx="2563">
                  <c:v>36670</c:v>
                </c:pt>
                <c:pt idx="2564">
                  <c:v>36671</c:v>
                </c:pt>
                <c:pt idx="2565">
                  <c:v>36672</c:v>
                </c:pt>
                <c:pt idx="2566">
                  <c:v>36675</c:v>
                </c:pt>
                <c:pt idx="2567">
                  <c:v>36676</c:v>
                </c:pt>
                <c:pt idx="2568">
                  <c:v>36677</c:v>
                </c:pt>
                <c:pt idx="2569">
                  <c:v>36678</c:v>
                </c:pt>
                <c:pt idx="2570">
                  <c:v>36679</c:v>
                </c:pt>
                <c:pt idx="2571">
                  <c:v>36682</c:v>
                </c:pt>
                <c:pt idx="2572">
                  <c:v>36683</c:v>
                </c:pt>
                <c:pt idx="2573">
                  <c:v>36684</c:v>
                </c:pt>
                <c:pt idx="2574">
                  <c:v>36685</c:v>
                </c:pt>
                <c:pt idx="2575">
                  <c:v>36686</c:v>
                </c:pt>
                <c:pt idx="2576">
                  <c:v>36689</c:v>
                </c:pt>
                <c:pt idx="2577">
                  <c:v>36690</c:v>
                </c:pt>
                <c:pt idx="2578">
                  <c:v>36691</c:v>
                </c:pt>
                <c:pt idx="2579">
                  <c:v>36692</c:v>
                </c:pt>
                <c:pt idx="2580">
                  <c:v>36693</c:v>
                </c:pt>
                <c:pt idx="2581">
                  <c:v>36696</c:v>
                </c:pt>
                <c:pt idx="2582">
                  <c:v>36697</c:v>
                </c:pt>
                <c:pt idx="2583">
                  <c:v>36698</c:v>
                </c:pt>
                <c:pt idx="2584">
                  <c:v>36699</c:v>
                </c:pt>
                <c:pt idx="2585">
                  <c:v>36700</c:v>
                </c:pt>
                <c:pt idx="2586">
                  <c:v>36703</c:v>
                </c:pt>
                <c:pt idx="2587">
                  <c:v>36704</c:v>
                </c:pt>
                <c:pt idx="2588">
                  <c:v>36705</c:v>
                </c:pt>
                <c:pt idx="2589">
                  <c:v>36706</c:v>
                </c:pt>
                <c:pt idx="2590">
                  <c:v>36707</c:v>
                </c:pt>
                <c:pt idx="2591">
                  <c:v>36710</c:v>
                </c:pt>
                <c:pt idx="2592">
                  <c:v>36711</c:v>
                </c:pt>
                <c:pt idx="2593">
                  <c:v>36712</c:v>
                </c:pt>
                <c:pt idx="2594">
                  <c:v>36713</c:v>
                </c:pt>
                <c:pt idx="2595">
                  <c:v>36714</c:v>
                </c:pt>
                <c:pt idx="2596">
                  <c:v>36717</c:v>
                </c:pt>
                <c:pt idx="2597">
                  <c:v>36718</c:v>
                </c:pt>
                <c:pt idx="2598">
                  <c:v>36719</c:v>
                </c:pt>
                <c:pt idx="2599">
                  <c:v>36720</c:v>
                </c:pt>
                <c:pt idx="2600">
                  <c:v>36721</c:v>
                </c:pt>
                <c:pt idx="2601">
                  <c:v>36724</c:v>
                </c:pt>
                <c:pt idx="2602">
                  <c:v>36725</c:v>
                </c:pt>
                <c:pt idx="2603">
                  <c:v>36726</c:v>
                </c:pt>
                <c:pt idx="2604">
                  <c:v>36727</c:v>
                </c:pt>
                <c:pt idx="2605">
                  <c:v>36728</c:v>
                </c:pt>
                <c:pt idx="2606">
                  <c:v>36731</c:v>
                </c:pt>
                <c:pt idx="2607">
                  <c:v>36732</c:v>
                </c:pt>
                <c:pt idx="2608">
                  <c:v>36733</c:v>
                </c:pt>
                <c:pt idx="2609">
                  <c:v>36734</c:v>
                </c:pt>
                <c:pt idx="2610">
                  <c:v>36735</c:v>
                </c:pt>
                <c:pt idx="2611">
                  <c:v>36738</c:v>
                </c:pt>
                <c:pt idx="2612">
                  <c:v>36739</c:v>
                </c:pt>
                <c:pt idx="2613">
                  <c:v>36740</c:v>
                </c:pt>
                <c:pt idx="2614">
                  <c:v>36741</c:v>
                </c:pt>
                <c:pt idx="2615">
                  <c:v>36742</c:v>
                </c:pt>
                <c:pt idx="2616">
                  <c:v>36745</c:v>
                </c:pt>
                <c:pt idx="2617">
                  <c:v>36746</c:v>
                </c:pt>
                <c:pt idx="2618">
                  <c:v>36747</c:v>
                </c:pt>
                <c:pt idx="2619">
                  <c:v>36748</c:v>
                </c:pt>
                <c:pt idx="2620">
                  <c:v>36749</c:v>
                </c:pt>
                <c:pt idx="2621">
                  <c:v>36752</c:v>
                </c:pt>
                <c:pt idx="2622">
                  <c:v>36754</c:v>
                </c:pt>
                <c:pt idx="2623">
                  <c:v>36755</c:v>
                </c:pt>
                <c:pt idx="2624">
                  <c:v>36756</c:v>
                </c:pt>
                <c:pt idx="2625">
                  <c:v>36759</c:v>
                </c:pt>
                <c:pt idx="2626">
                  <c:v>36760</c:v>
                </c:pt>
                <c:pt idx="2627">
                  <c:v>36761</c:v>
                </c:pt>
                <c:pt idx="2628">
                  <c:v>36762</c:v>
                </c:pt>
                <c:pt idx="2629">
                  <c:v>36763</c:v>
                </c:pt>
                <c:pt idx="2630">
                  <c:v>36766</c:v>
                </c:pt>
                <c:pt idx="2631">
                  <c:v>36767</c:v>
                </c:pt>
                <c:pt idx="2632">
                  <c:v>36768</c:v>
                </c:pt>
                <c:pt idx="2633">
                  <c:v>36769</c:v>
                </c:pt>
                <c:pt idx="2634">
                  <c:v>36773</c:v>
                </c:pt>
                <c:pt idx="2635">
                  <c:v>36774</c:v>
                </c:pt>
                <c:pt idx="2636">
                  <c:v>36775</c:v>
                </c:pt>
                <c:pt idx="2637">
                  <c:v>36776</c:v>
                </c:pt>
                <c:pt idx="2638">
                  <c:v>36777</c:v>
                </c:pt>
                <c:pt idx="2639">
                  <c:v>36780</c:v>
                </c:pt>
                <c:pt idx="2640">
                  <c:v>36781</c:v>
                </c:pt>
                <c:pt idx="2641">
                  <c:v>36782</c:v>
                </c:pt>
                <c:pt idx="2642">
                  <c:v>36783</c:v>
                </c:pt>
                <c:pt idx="2643">
                  <c:v>36784</c:v>
                </c:pt>
                <c:pt idx="2644">
                  <c:v>36787</c:v>
                </c:pt>
                <c:pt idx="2645">
                  <c:v>36788</c:v>
                </c:pt>
                <c:pt idx="2646">
                  <c:v>36789</c:v>
                </c:pt>
                <c:pt idx="2647">
                  <c:v>36790</c:v>
                </c:pt>
                <c:pt idx="2648">
                  <c:v>36791</c:v>
                </c:pt>
                <c:pt idx="2649">
                  <c:v>36794</c:v>
                </c:pt>
                <c:pt idx="2650">
                  <c:v>36795</c:v>
                </c:pt>
                <c:pt idx="2651">
                  <c:v>36796</c:v>
                </c:pt>
                <c:pt idx="2652">
                  <c:v>36797</c:v>
                </c:pt>
                <c:pt idx="2653">
                  <c:v>36798</c:v>
                </c:pt>
                <c:pt idx="2654">
                  <c:v>36802</c:v>
                </c:pt>
                <c:pt idx="2655">
                  <c:v>36803</c:v>
                </c:pt>
                <c:pt idx="2656">
                  <c:v>36804</c:v>
                </c:pt>
                <c:pt idx="2657">
                  <c:v>36805</c:v>
                </c:pt>
                <c:pt idx="2658">
                  <c:v>36808</c:v>
                </c:pt>
                <c:pt idx="2659">
                  <c:v>36809</c:v>
                </c:pt>
                <c:pt idx="2660">
                  <c:v>36810</c:v>
                </c:pt>
                <c:pt idx="2661">
                  <c:v>36811</c:v>
                </c:pt>
                <c:pt idx="2662">
                  <c:v>36812</c:v>
                </c:pt>
                <c:pt idx="2663">
                  <c:v>36815</c:v>
                </c:pt>
                <c:pt idx="2664">
                  <c:v>36816</c:v>
                </c:pt>
                <c:pt idx="2665">
                  <c:v>36817</c:v>
                </c:pt>
                <c:pt idx="2666">
                  <c:v>36818</c:v>
                </c:pt>
                <c:pt idx="2667">
                  <c:v>36819</c:v>
                </c:pt>
                <c:pt idx="2668">
                  <c:v>36822</c:v>
                </c:pt>
                <c:pt idx="2669">
                  <c:v>36823</c:v>
                </c:pt>
                <c:pt idx="2670">
                  <c:v>36824</c:v>
                </c:pt>
                <c:pt idx="2671">
                  <c:v>36825</c:v>
                </c:pt>
                <c:pt idx="2672">
                  <c:v>36826</c:v>
                </c:pt>
                <c:pt idx="2673">
                  <c:v>36829</c:v>
                </c:pt>
                <c:pt idx="2674">
                  <c:v>36830</c:v>
                </c:pt>
                <c:pt idx="2675">
                  <c:v>36831</c:v>
                </c:pt>
                <c:pt idx="2676">
                  <c:v>36832</c:v>
                </c:pt>
                <c:pt idx="2677">
                  <c:v>36833</c:v>
                </c:pt>
                <c:pt idx="2678">
                  <c:v>36836</c:v>
                </c:pt>
                <c:pt idx="2679">
                  <c:v>36837</c:v>
                </c:pt>
                <c:pt idx="2680">
                  <c:v>36838</c:v>
                </c:pt>
                <c:pt idx="2681">
                  <c:v>36839</c:v>
                </c:pt>
                <c:pt idx="2682">
                  <c:v>36840</c:v>
                </c:pt>
                <c:pt idx="2683">
                  <c:v>36843</c:v>
                </c:pt>
                <c:pt idx="2684">
                  <c:v>36844</c:v>
                </c:pt>
                <c:pt idx="2685">
                  <c:v>36845</c:v>
                </c:pt>
                <c:pt idx="2686">
                  <c:v>36846</c:v>
                </c:pt>
                <c:pt idx="2687">
                  <c:v>36847</c:v>
                </c:pt>
                <c:pt idx="2688">
                  <c:v>36850</c:v>
                </c:pt>
                <c:pt idx="2689">
                  <c:v>36851</c:v>
                </c:pt>
                <c:pt idx="2690">
                  <c:v>36852</c:v>
                </c:pt>
                <c:pt idx="2691">
                  <c:v>36853</c:v>
                </c:pt>
                <c:pt idx="2692">
                  <c:v>36854</c:v>
                </c:pt>
                <c:pt idx="2693">
                  <c:v>36857</c:v>
                </c:pt>
                <c:pt idx="2694">
                  <c:v>36858</c:v>
                </c:pt>
                <c:pt idx="2695">
                  <c:v>36859</c:v>
                </c:pt>
                <c:pt idx="2696">
                  <c:v>36860</c:v>
                </c:pt>
                <c:pt idx="2697">
                  <c:v>36861</c:v>
                </c:pt>
                <c:pt idx="2698">
                  <c:v>36864</c:v>
                </c:pt>
                <c:pt idx="2699">
                  <c:v>36865</c:v>
                </c:pt>
                <c:pt idx="2700">
                  <c:v>36866</c:v>
                </c:pt>
                <c:pt idx="2701">
                  <c:v>36867</c:v>
                </c:pt>
                <c:pt idx="2702">
                  <c:v>36868</c:v>
                </c:pt>
                <c:pt idx="2703">
                  <c:v>36871</c:v>
                </c:pt>
                <c:pt idx="2704">
                  <c:v>36872</c:v>
                </c:pt>
                <c:pt idx="2705">
                  <c:v>36873</c:v>
                </c:pt>
                <c:pt idx="2706">
                  <c:v>36874</c:v>
                </c:pt>
                <c:pt idx="2707">
                  <c:v>36875</c:v>
                </c:pt>
                <c:pt idx="2708">
                  <c:v>36878</c:v>
                </c:pt>
                <c:pt idx="2709">
                  <c:v>36879</c:v>
                </c:pt>
                <c:pt idx="2710">
                  <c:v>36880</c:v>
                </c:pt>
                <c:pt idx="2711">
                  <c:v>36881</c:v>
                </c:pt>
                <c:pt idx="2712">
                  <c:v>36882</c:v>
                </c:pt>
                <c:pt idx="2713">
                  <c:v>36886</c:v>
                </c:pt>
                <c:pt idx="2714">
                  <c:v>36887</c:v>
                </c:pt>
                <c:pt idx="2715">
                  <c:v>36888</c:v>
                </c:pt>
                <c:pt idx="2716">
                  <c:v>36889</c:v>
                </c:pt>
                <c:pt idx="2717">
                  <c:v>36892</c:v>
                </c:pt>
                <c:pt idx="2718">
                  <c:v>36893</c:v>
                </c:pt>
                <c:pt idx="2719">
                  <c:v>36894</c:v>
                </c:pt>
                <c:pt idx="2720">
                  <c:v>36895</c:v>
                </c:pt>
                <c:pt idx="2721">
                  <c:v>36896</c:v>
                </c:pt>
                <c:pt idx="2722">
                  <c:v>36899</c:v>
                </c:pt>
                <c:pt idx="2723">
                  <c:v>36900</c:v>
                </c:pt>
                <c:pt idx="2724">
                  <c:v>36901</c:v>
                </c:pt>
                <c:pt idx="2725">
                  <c:v>36902</c:v>
                </c:pt>
                <c:pt idx="2726">
                  <c:v>36903</c:v>
                </c:pt>
                <c:pt idx="2727">
                  <c:v>36906</c:v>
                </c:pt>
                <c:pt idx="2728">
                  <c:v>36907</c:v>
                </c:pt>
                <c:pt idx="2729">
                  <c:v>36908</c:v>
                </c:pt>
                <c:pt idx="2730">
                  <c:v>36909</c:v>
                </c:pt>
                <c:pt idx="2731">
                  <c:v>36910</c:v>
                </c:pt>
                <c:pt idx="2732">
                  <c:v>36913</c:v>
                </c:pt>
                <c:pt idx="2733">
                  <c:v>36914</c:v>
                </c:pt>
                <c:pt idx="2734">
                  <c:v>36915</c:v>
                </c:pt>
                <c:pt idx="2735">
                  <c:v>36916</c:v>
                </c:pt>
                <c:pt idx="2736">
                  <c:v>36920</c:v>
                </c:pt>
                <c:pt idx="2737">
                  <c:v>36921</c:v>
                </c:pt>
                <c:pt idx="2738">
                  <c:v>36922</c:v>
                </c:pt>
                <c:pt idx="2739">
                  <c:v>36923</c:v>
                </c:pt>
                <c:pt idx="2740">
                  <c:v>36924</c:v>
                </c:pt>
                <c:pt idx="2741">
                  <c:v>36927</c:v>
                </c:pt>
                <c:pt idx="2742">
                  <c:v>36928</c:v>
                </c:pt>
                <c:pt idx="2743">
                  <c:v>36929</c:v>
                </c:pt>
                <c:pt idx="2744">
                  <c:v>36930</c:v>
                </c:pt>
                <c:pt idx="2745">
                  <c:v>36931</c:v>
                </c:pt>
                <c:pt idx="2746">
                  <c:v>36934</c:v>
                </c:pt>
                <c:pt idx="2747">
                  <c:v>36935</c:v>
                </c:pt>
                <c:pt idx="2748">
                  <c:v>36936</c:v>
                </c:pt>
                <c:pt idx="2749">
                  <c:v>36937</c:v>
                </c:pt>
                <c:pt idx="2750">
                  <c:v>36938</c:v>
                </c:pt>
                <c:pt idx="2751">
                  <c:v>36941</c:v>
                </c:pt>
                <c:pt idx="2752">
                  <c:v>36942</c:v>
                </c:pt>
                <c:pt idx="2753">
                  <c:v>36943</c:v>
                </c:pt>
                <c:pt idx="2754">
                  <c:v>36944</c:v>
                </c:pt>
                <c:pt idx="2755">
                  <c:v>36945</c:v>
                </c:pt>
                <c:pt idx="2756">
                  <c:v>36948</c:v>
                </c:pt>
                <c:pt idx="2757">
                  <c:v>36949</c:v>
                </c:pt>
                <c:pt idx="2758">
                  <c:v>36950</c:v>
                </c:pt>
                <c:pt idx="2759">
                  <c:v>36951</c:v>
                </c:pt>
                <c:pt idx="2760">
                  <c:v>36952</c:v>
                </c:pt>
                <c:pt idx="2761">
                  <c:v>36955</c:v>
                </c:pt>
                <c:pt idx="2762">
                  <c:v>36957</c:v>
                </c:pt>
                <c:pt idx="2763">
                  <c:v>36958</c:v>
                </c:pt>
                <c:pt idx="2764">
                  <c:v>36959</c:v>
                </c:pt>
                <c:pt idx="2765">
                  <c:v>36962</c:v>
                </c:pt>
                <c:pt idx="2766">
                  <c:v>36963</c:v>
                </c:pt>
                <c:pt idx="2767">
                  <c:v>36964</c:v>
                </c:pt>
                <c:pt idx="2768">
                  <c:v>36965</c:v>
                </c:pt>
                <c:pt idx="2769">
                  <c:v>36966</c:v>
                </c:pt>
                <c:pt idx="2770">
                  <c:v>36969</c:v>
                </c:pt>
                <c:pt idx="2771">
                  <c:v>36970</c:v>
                </c:pt>
                <c:pt idx="2772">
                  <c:v>36971</c:v>
                </c:pt>
                <c:pt idx="2773">
                  <c:v>36972</c:v>
                </c:pt>
                <c:pt idx="2774">
                  <c:v>36973</c:v>
                </c:pt>
                <c:pt idx="2775">
                  <c:v>36976</c:v>
                </c:pt>
                <c:pt idx="2776">
                  <c:v>36977</c:v>
                </c:pt>
                <c:pt idx="2777">
                  <c:v>36978</c:v>
                </c:pt>
                <c:pt idx="2778">
                  <c:v>36979</c:v>
                </c:pt>
                <c:pt idx="2779">
                  <c:v>36980</c:v>
                </c:pt>
                <c:pt idx="2780">
                  <c:v>36983</c:v>
                </c:pt>
                <c:pt idx="2781">
                  <c:v>36984</c:v>
                </c:pt>
                <c:pt idx="2782">
                  <c:v>36985</c:v>
                </c:pt>
                <c:pt idx="2783">
                  <c:v>36987</c:v>
                </c:pt>
                <c:pt idx="2784">
                  <c:v>36990</c:v>
                </c:pt>
                <c:pt idx="2785">
                  <c:v>36991</c:v>
                </c:pt>
                <c:pt idx="2786">
                  <c:v>36992</c:v>
                </c:pt>
                <c:pt idx="2787">
                  <c:v>36993</c:v>
                </c:pt>
                <c:pt idx="2788">
                  <c:v>36997</c:v>
                </c:pt>
                <c:pt idx="2789">
                  <c:v>36998</c:v>
                </c:pt>
                <c:pt idx="2790">
                  <c:v>36999</c:v>
                </c:pt>
                <c:pt idx="2791">
                  <c:v>37000</c:v>
                </c:pt>
                <c:pt idx="2792">
                  <c:v>37001</c:v>
                </c:pt>
                <c:pt idx="2793">
                  <c:v>37004</c:v>
                </c:pt>
                <c:pt idx="2794">
                  <c:v>37005</c:v>
                </c:pt>
                <c:pt idx="2795">
                  <c:v>37006</c:v>
                </c:pt>
                <c:pt idx="2796">
                  <c:v>37007</c:v>
                </c:pt>
                <c:pt idx="2797">
                  <c:v>37008</c:v>
                </c:pt>
                <c:pt idx="2798">
                  <c:v>37011</c:v>
                </c:pt>
                <c:pt idx="2799">
                  <c:v>37013</c:v>
                </c:pt>
                <c:pt idx="2800">
                  <c:v>37014</c:v>
                </c:pt>
                <c:pt idx="2801">
                  <c:v>37015</c:v>
                </c:pt>
                <c:pt idx="2802">
                  <c:v>37018</c:v>
                </c:pt>
                <c:pt idx="2803">
                  <c:v>37019</c:v>
                </c:pt>
                <c:pt idx="2804">
                  <c:v>37020</c:v>
                </c:pt>
                <c:pt idx="2805">
                  <c:v>37021</c:v>
                </c:pt>
                <c:pt idx="2806">
                  <c:v>37022</c:v>
                </c:pt>
                <c:pt idx="2807">
                  <c:v>37025</c:v>
                </c:pt>
                <c:pt idx="2808">
                  <c:v>37026</c:v>
                </c:pt>
                <c:pt idx="2809">
                  <c:v>37027</c:v>
                </c:pt>
                <c:pt idx="2810">
                  <c:v>37028</c:v>
                </c:pt>
                <c:pt idx="2811">
                  <c:v>37029</c:v>
                </c:pt>
                <c:pt idx="2812">
                  <c:v>37032</c:v>
                </c:pt>
                <c:pt idx="2813">
                  <c:v>37033</c:v>
                </c:pt>
                <c:pt idx="2814">
                  <c:v>37034</c:v>
                </c:pt>
                <c:pt idx="2815">
                  <c:v>37035</c:v>
                </c:pt>
                <c:pt idx="2816">
                  <c:v>37036</c:v>
                </c:pt>
                <c:pt idx="2817">
                  <c:v>37039</c:v>
                </c:pt>
                <c:pt idx="2818">
                  <c:v>37040</c:v>
                </c:pt>
                <c:pt idx="2819">
                  <c:v>37041</c:v>
                </c:pt>
                <c:pt idx="2820">
                  <c:v>37042</c:v>
                </c:pt>
                <c:pt idx="2821">
                  <c:v>37043</c:v>
                </c:pt>
                <c:pt idx="2822">
                  <c:v>37046</c:v>
                </c:pt>
                <c:pt idx="2823">
                  <c:v>37047</c:v>
                </c:pt>
                <c:pt idx="2824">
                  <c:v>37048</c:v>
                </c:pt>
                <c:pt idx="2825">
                  <c:v>37049</c:v>
                </c:pt>
                <c:pt idx="2826">
                  <c:v>37050</c:v>
                </c:pt>
                <c:pt idx="2827">
                  <c:v>37053</c:v>
                </c:pt>
                <c:pt idx="2828">
                  <c:v>37054</c:v>
                </c:pt>
                <c:pt idx="2829">
                  <c:v>37055</c:v>
                </c:pt>
                <c:pt idx="2830">
                  <c:v>37056</c:v>
                </c:pt>
                <c:pt idx="2831">
                  <c:v>37057</c:v>
                </c:pt>
                <c:pt idx="2832">
                  <c:v>37060</c:v>
                </c:pt>
                <c:pt idx="2833">
                  <c:v>37061</c:v>
                </c:pt>
                <c:pt idx="2834">
                  <c:v>37062</c:v>
                </c:pt>
                <c:pt idx="2835">
                  <c:v>37063</c:v>
                </c:pt>
                <c:pt idx="2836">
                  <c:v>37064</c:v>
                </c:pt>
                <c:pt idx="2837">
                  <c:v>37067</c:v>
                </c:pt>
                <c:pt idx="2838">
                  <c:v>37068</c:v>
                </c:pt>
                <c:pt idx="2839">
                  <c:v>37069</c:v>
                </c:pt>
                <c:pt idx="2840">
                  <c:v>37070</c:v>
                </c:pt>
                <c:pt idx="2841">
                  <c:v>37071</c:v>
                </c:pt>
                <c:pt idx="2842">
                  <c:v>37074</c:v>
                </c:pt>
                <c:pt idx="2843">
                  <c:v>37075</c:v>
                </c:pt>
                <c:pt idx="2844">
                  <c:v>37076</c:v>
                </c:pt>
                <c:pt idx="2845">
                  <c:v>37077</c:v>
                </c:pt>
                <c:pt idx="2846">
                  <c:v>37078</c:v>
                </c:pt>
                <c:pt idx="2847">
                  <c:v>37081</c:v>
                </c:pt>
                <c:pt idx="2848">
                  <c:v>37082</c:v>
                </c:pt>
                <c:pt idx="2849">
                  <c:v>37083</c:v>
                </c:pt>
                <c:pt idx="2850">
                  <c:v>37084</c:v>
                </c:pt>
                <c:pt idx="2851">
                  <c:v>37085</c:v>
                </c:pt>
                <c:pt idx="2852">
                  <c:v>37088</c:v>
                </c:pt>
                <c:pt idx="2853">
                  <c:v>37089</c:v>
                </c:pt>
                <c:pt idx="2854">
                  <c:v>37090</c:v>
                </c:pt>
                <c:pt idx="2855">
                  <c:v>37091</c:v>
                </c:pt>
                <c:pt idx="2856">
                  <c:v>37092</c:v>
                </c:pt>
                <c:pt idx="2857">
                  <c:v>37095</c:v>
                </c:pt>
                <c:pt idx="2858">
                  <c:v>37096</c:v>
                </c:pt>
                <c:pt idx="2859">
                  <c:v>37097</c:v>
                </c:pt>
                <c:pt idx="2860">
                  <c:v>37098</c:v>
                </c:pt>
                <c:pt idx="2861">
                  <c:v>37099</c:v>
                </c:pt>
                <c:pt idx="2862">
                  <c:v>37102</c:v>
                </c:pt>
                <c:pt idx="2863">
                  <c:v>37103</c:v>
                </c:pt>
                <c:pt idx="2864">
                  <c:v>37104</c:v>
                </c:pt>
                <c:pt idx="2865">
                  <c:v>37105</c:v>
                </c:pt>
                <c:pt idx="2866">
                  <c:v>37106</c:v>
                </c:pt>
                <c:pt idx="2867">
                  <c:v>37109</c:v>
                </c:pt>
                <c:pt idx="2868">
                  <c:v>37110</c:v>
                </c:pt>
                <c:pt idx="2869">
                  <c:v>37111</c:v>
                </c:pt>
                <c:pt idx="2870">
                  <c:v>37112</c:v>
                </c:pt>
                <c:pt idx="2871">
                  <c:v>37113</c:v>
                </c:pt>
                <c:pt idx="2872">
                  <c:v>37116</c:v>
                </c:pt>
                <c:pt idx="2873">
                  <c:v>37117</c:v>
                </c:pt>
                <c:pt idx="2874">
                  <c:v>37119</c:v>
                </c:pt>
                <c:pt idx="2875">
                  <c:v>37120</c:v>
                </c:pt>
                <c:pt idx="2876">
                  <c:v>37123</c:v>
                </c:pt>
                <c:pt idx="2877">
                  <c:v>37124</c:v>
                </c:pt>
                <c:pt idx="2878">
                  <c:v>37126</c:v>
                </c:pt>
                <c:pt idx="2879">
                  <c:v>37127</c:v>
                </c:pt>
                <c:pt idx="2880">
                  <c:v>37130</c:v>
                </c:pt>
                <c:pt idx="2881">
                  <c:v>37131</c:v>
                </c:pt>
                <c:pt idx="2882">
                  <c:v>37132</c:v>
                </c:pt>
                <c:pt idx="2883">
                  <c:v>37133</c:v>
                </c:pt>
                <c:pt idx="2884">
                  <c:v>37134</c:v>
                </c:pt>
                <c:pt idx="2885">
                  <c:v>37137</c:v>
                </c:pt>
                <c:pt idx="2886">
                  <c:v>37138</c:v>
                </c:pt>
                <c:pt idx="2887">
                  <c:v>37139</c:v>
                </c:pt>
                <c:pt idx="2888">
                  <c:v>37140</c:v>
                </c:pt>
                <c:pt idx="2889">
                  <c:v>37141</c:v>
                </c:pt>
                <c:pt idx="2890">
                  <c:v>37144</c:v>
                </c:pt>
                <c:pt idx="2891">
                  <c:v>37145</c:v>
                </c:pt>
                <c:pt idx="2892">
                  <c:v>37146</c:v>
                </c:pt>
                <c:pt idx="2893">
                  <c:v>37147</c:v>
                </c:pt>
                <c:pt idx="2894">
                  <c:v>37148</c:v>
                </c:pt>
                <c:pt idx="2895">
                  <c:v>37151</c:v>
                </c:pt>
                <c:pt idx="2896">
                  <c:v>37152</c:v>
                </c:pt>
                <c:pt idx="2897">
                  <c:v>37153</c:v>
                </c:pt>
                <c:pt idx="2898">
                  <c:v>37154</c:v>
                </c:pt>
                <c:pt idx="2899">
                  <c:v>37155</c:v>
                </c:pt>
                <c:pt idx="2900">
                  <c:v>37158</c:v>
                </c:pt>
                <c:pt idx="2901">
                  <c:v>37159</c:v>
                </c:pt>
                <c:pt idx="2902">
                  <c:v>37160</c:v>
                </c:pt>
                <c:pt idx="2903">
                  <c:v>37161</c:v>
                </c:pt>
                <c:pt idx="2904">
                  <c:v>37162</c:v>
                </c:pt>
                <c:pt idx="2905">
                  <c:v>37165</c:v>
                </c:pt>
                <c:pt idx="2906">
                  <c:v>37167</c:v>
                </c:pt>
                <c:pt idx="2907">
                  <c:v>37168</c:v>
                </c:pt>
                <c:pt idx="2908">
                  <c:v>37169</c:v>
                </c:pt>
                <c:pt idx="2909">
                  <c:v>37172</c:v>
                </c:pt>
                <c:pt idx="2910">
                  <c:v>37173</c:v>
                </c:pt>
                <c:pt idx="2911">
                  <c:v>37174</c:v>
                </c:pt>
                <c:pt idx="2912">
                  <c:v>37175</c:v>
                </c:pt>
                <c:pt idx="2913">
                  <c:v>37176</c:v>
                </c:pt>
                <c:pt idx="2914">
                  <c:v>37179</c:v>
                </c:pt>
                <c:pt idx="2915">
                  <c:v>37180</c:v>
                </c:pt>
                <c:pt idx="2916">
                  <c:v>37181</c:v>
                </c:pt>
                <c:pt idx="2917">
                  <c:v>37182</c:v>
                </c:pt>
                <c:pt idx="2918">
                  <c:v>37183</c:v>
                </c:pt>
                <c:pt idx="2919">
                  <c:v>37186</c:v>
                </c:pt>
                <c:pt idx="2920">
                  <c:v>37187</c:v>
                </c:pt>
                <c:pt idx="2921">
                  <c:v>37188</c:v>
                </c:pt>
                <c:pt idx="2922">
                  <c:v>37189</c:v>
                </c:pt>
                <c:pt idx="2923">
                  <c:v>37193</c:v>
                </c:pt>
                <c:pt idx="2924">
                  <c:v>37194</c:v>
                </c:pt>
                <c:pt idx="2925">
                  <c:v>37195</c:v>
                </c:pt>
                <c:pt idx="2926">
                  <c:v>37196</c:v>
                </c:pt>
                <c:pt idx="2927">
                  <c:v>37197</c:v>
                </c:pt>
                <c:pt idx="2928">
                  <c:v>37200</c:v>
                </c:pt>
                <c:pt idx="2929">
                  <c:v>37201</c:v>
                </c:pt>
                <c:pt idx="2930">
                  <c:v>37202</c:v>
                </c:pt>
                <c:pt idx="2931">
                  <c:v>37203</c:v>
                </c:pt>
                <c:pt idx="2932">
                  <c:v>37204</c:v>
                </c:pt>
                <c:pt idx="2933">
                  <c:v>37207</c:v>
                </c:pt>
                <c:pt idx="2934">
                  <c:v>37208</c:v>
                </c:pt>
                <c:pt idx="2935">
                  <c:v>37209</c:v>
                </c:pt>
                <c:pt idx="2936">
                  <c:v>37210</c:v>
                </c:pt>
                <c:pt idx="2937">
                  <c:v>37214</c:v>
                </c:pt>
                <c:pt idx="2938">
                  <c:v>37215</c:v>
                </c:pt>
                <c:pt idx="2939">
                  <c:v>37216</c:v>
                </c:pt>
                <c:pt idx="2940">
                  <c:v>37217</c:v>
                </c:pt>
                <c:pt idx="2941">
                  <c:v>37218</c:v>
                </c:pt>
                <c:pt idx="2942">
                  <c:v>37221</c:v>
                </c:pt>
                <c:pt idx="2943">
                  <c:v>37222</c:v>
                </c:pt>
                <c:pt idx="2944">
                  <c:v>37223</c:v>
                </c:pt>
                <c:pt idx="2945">
                  <c:v>37224</c:v>
                </c:pt>
                <c:pt idx="2946">
                  <c:v>37228</c:v>
                </c:pt>
                <c:pt idx="2947">
                  <c:v>37229</c:v>
                </c:pt>
                <c:pt idx="2948">
                  <c:v>37230</c:v>
                </c:pt>
                <c:pt idx="2949">
                  <c:v>37231</c:v>
                </c:pt>
                <c:pt idx="2950">
                  <c:v>37232</c:v>
                </c:pt>
                <c:pt idx="2951">
                  <c:v>37235</c:v>
                </c:pt>
                <c:pt idx="2952">
                  <c:v>37236</c:v>
                </c:pt>
                <c:pt idx="2953">
                  <c:v>37237</c:v>
                </c:pt>
                <c:pt idx="2954">
                  <c:v>37238</c:v>
                </c:pt>
                <c:pt idx="2955">
                  <c:v>37239</c:v>
                </c:pt>
                <c:pt idx="2956">
                  <c:v>37243</c:v>
                </c:pt>
                <c:pt idx="2957">
                  <c:v>37244</c:v>
                </c:pt>
                <c:pt idx="2958">
                  <c:v>37245</c:v>
                </c:pt>
                <c:pt idx="2959">
                  <c:v>37246</c:v>
                </c:pt>
                <c:pt idx="2960">
                  <c:v>37249</c:v>
                </c:pt>
                <c:pt idx="2961">
                  <c:v>37251</c:v>
                </c:pt>
                <c:pt idx="2962">
                  <c:v>37252</c:v>
                </c:pt>
                <c:pt idx="2963">
                  <c:v>37253</c:v>
                </c:pt>
                <c:pt idx="2964">
                  <c:v>37256</c:v>
                </c:pt>
                <c:pt idx="2965">
                  <c:v>37257</c:v>
                </c:pt>
                <c:pt idx="2966">
                  <c:v>37258</c:v>
                </c:pt>
                <c:pt idx="2967">
                  <c:v>37259</c:v>
                </c:pt>
                <c:pt idx="2968">
                  <c:v>37260</c:v>
                </c:pt>
                <c:pt idx="2969">
                  <c:v>37263</c:v>
                </c:pt>
                <c:pt idx="2970">
                  <c:v>37264</c:v>
                </c:pt>
                <c:pt idx="2971">
                  <c:v>37265</c:v>
                </c:pt>
                <c:pt idx="2972">
                  <c:v>37266</c:v>
                </c:pt>
                <c:pt idx="2973">
                  <c:v>37267</c:v>
                </c:pt>
                <c:pt idx="2974">
                  <c:v>37270</c:v>
                </c:pt>
                <c:pt idx="2975">
                  <c:v>37271</c:v>
                </c:pt>
                <c:pt idx="2976">
                  <c:v>37272</c:v>
                </c:pt>
                <c:pt idx="2977">
                  <c:v>37273</c:v>
                </c:pt>
                <c:pt idx="2978">
                  <c:v>37274</c:v>
                </c:pt>
                <c:pt idx="2979">
                  <c:v>37277</c:v>
                </c:pt>
                <c:pt idx="2980">
                  <c:v>37278</c:v>
                </c:pt>
                <c:pt idx="2981">
                  <c:v>37279</c:v>
                </c:pt>
                <c:pt idx="2982">
                  <c:v>37280</c:v>
                </c:pt>
                <c:pt idx="2983">
                  <c:v>37281</c:v>
                </c:pt>
                <c:pt idx="2984">
                  <c:v>37284</c:v>
                </c:pt>
                <c:pt idx="2985">
                  <c:v>37285</c:v>
                </c:pt>
                <c:pt idx="2986">
                  <c:v>37286</c:v>
                </c:pt>
                <c:pt idx="2987">
                  <c:v>37287</c:v>
                </c:pt>
                <c:pt idx="2988">
                  <c:v>37288</c:v>
                </c:pt>
                <c:pt idx="2989">
                  <c:v>37291</c:v>
                </c:pt>
                <c:pt idx="2990">
                  <c:v>37292</c:v>
                </c:pt>
                <c:pt idx="2991">
                  <c:v>37293</c:v>
                </c:pt>
                <c:pt idx="2992">
                  <c:v>37294</c:v>
                </c:pt>
                <c:pt idx="2993">
                  <c:v>37295</c:v>
                </c:pt>
                <c:pt idx="2994">
                  <c:v>37298</c:v>
                </c:pt>
                <c:pt idx="2995">
                  <c:v>37299</c:v>
                </c:pt>
                <c:pt idx="2996">
                  <c:v>37300</c:v>
                </c:pt>
                <c:pt idx="2997">
                  <c:v>37301</c:v>
                </c:pt>
                <c:pt idx="2998">
                  <c:v>37302</c:v>
                </c:pt>
                <c:pt idx="2999">
                  <c:v>37305</c:v>
                </c:pt>
                <c:pt idx="3000">
                  <c:v>37306</c:v>
                </c:pt>
                <c:pt idx="3001">
                  <c:v>37307</c:v>
                </c:pt>
                <c:pt idx="3002">
                  <c:v>37308</c:v>
                </c:pt>
                <c:pt idx="3003">
                  <c:v>37309</c:v>
                </c:pt>
                <c:pt idx="3004">
                  <c:v>37312</c:v>
                </c:pt>
                <c:pt idx="3005">
                  <c:v>37313</c:v>
                </c:pt>
                <c:pt idx="3006">
                  <c:v>37314</c:v>
                </c:pt>
                <c:pt idx="3007">
                  <c:v>37315</c:v>
                </c:pt>
                <c:pt idx="3008">
                  <c:v>37316</c:v>
                </c:pt>
                <c:pt idx="3009">
                  <c:v>37319</c:v>
                </c:pt>
                <c:pt idx="3010">
                  <c:v>37320</c:v>
                </c:pt>
                <c:pt idx="3011">
                  <c:v>37321</c:v>
                </c:pt>
                <c:pt idx="3012">
                  <c:v>37322</c:v>
                </c:pt>
                <c:pt idx="3013">
                  <c:v>37323</c:v>
                </c:pt>
                <c:pt idx="3014">
                  <c:v>37326</c:v>
                </c:pt>
                <c:pt idx="3015">
                  <c:v>37327</c:v>
                </c:pt>
                <c:pt idx="3016">
                  <c:v>37328</c:v>
                </c:pt>
                <c:pt idx="3017">
                  <c:v>37329</c:v>
                </c:pt>
                <c:pt idx="3018">
                  <c:v>37330</c:v>
                </c:pt>
                <c:pt idx="3019">
                  <c:v>37333</c:v>
                </c:pt>
                <c:pt idx="3020">
                  <c:v>37334</c:v>
                </c:pt>
                <c:pt idx="3021">
                  <c:v>37335</c:v>
                </c:pt>
                <c:pt idx="3022">
                  <c:v>37336</c:v>
                </c:pt>
                <c:pt idx="3023">
                  <c:v>37337</c:v>
                </c:pt>
                <c:pt idx="3024">
                  <c:v>37341</c:v>
                </c:pt>
                <c:pt idx="3025">
                  <c:v>37342</c:v>
                </c:pt>
                <c:pt idx="3026">
                  <c:v>37343</c:v>
                </c:pt>
                <c:pt idx="3027">
                  <c:v>37347</c:v>
                </c:pt>
                <c:pt idx="3028">
                  <c:v>37348</c:v>
                </c:pt>
                <c:pt idx="3029">
                  <c:v>37349</c:v>
                </c:pt>
                <c:pt idx="3030">
                  <c:v>37350</c:v>
                </c:pt>
                <c:pt idx="3031">
                  <c:v>37351</c:v>
                </c:pt>
                <c:pt idx="3032">
                  <c:v>37354</c:v>
                </c:pt>
                <c:pt idx="3033">
                  <c:v>37355</c:v>
                </c:pt>
                <c:pt idx="3034">
                  <c:v>37356</c:v>
                </c:pt>
                <c:pt idx="3035">
                  <c:v>37357</c:v>
                </c:pt>
                <c:pt idx="3036">
                  <c:v>37358</c:v>
                </c:pt>
                <c:pt idx="3037">
                  <c:v>37361</c:v>
                </c:pt>
                <c:pt idx="3038">
                  <c:v>37362</c:v>
                </c:pt>
                <c:pt idx="3039">
                  <c:v>37363</c:v>
                </c:pt>
                <c:pt idx="3040">
                  <c:v>37364</c:v>
                </c:pt>
                <c:pt idx="3041">
                  <c:v>37365</c:v>
                </c:pt>
                <c:pt idx="3042">
                  <c:v>37368</c:v>
                </c:pt>
                <c:pt idx="3043">
                  <c:v>37369</c:v>
                </c:pt>
                <c:pt idx="3044">
                  <c:v>37370</c:v>
                </c:pt>
                <c:pt idx="3045">
                  <c:v>37371</c:v>
                </c:pt>
                <c:pt idx="3046">
                  <c:v>37372</c:v>
                </c:pt>
                <c:pt idx="3047">
                  <c:v>37375</c:v>
                </c:pt>
                <c:pt idx="3048">
                  <c:v>37376</c:v>
                </c:pt>
                <c:pt idx="3049">
                  <c:v>37378</c:v>
                </c:pt>
                <c:pt idx="3050">
                  <c:v>37379</c:v>
                </c:pt>
                <c:pt idx="3051">
                  <c:v>37382</c:v>
                </c:pt>
                <c:pt idx="3052">
                  <c:v>37383</c:v>
                </c:pt>
                <c:pt idx="3053">
                  <c:v>37384</c:v>
                </c:pt>
                <c:pt idx="3054">
                  <c:v>37385</c:v>
                </c:pt>
                <c:pt idx="3055">
                  <c:v>37386</c:v>
                </c:pt>
                <c:pt idx="3056">
                  <c:v>37389</c:v>
                </c:pt>
                <c:pt idx="3057">
                  <c:v>37390</c:v>
                </c:pt>
                <c:pt idx="3058">
                  <c:v>37391</c:v>
                </c:pt>
                <c:pt idx="3059">
                  <c:v>37392</c:v>
                </c:pt>
                <c:pt idx="3060">
                  <c:v>37393</c:v>
                </c:pt>
                <c:pt idx="3061">
                  <c:v>37396</c:v>
                </c:pt>
                <c:pt idx="3062">
                  <c:v>37397</c:v>
                </c:pt>
                <c:pt idx="3063">
                  <c:v>37398</c:v>
                </c:pt>
                <c:pt idx="3064">
                  <c:v>37399</c:v>
                </c:pt>
                <c:pt idx="3065">
                  <c:v>37400</c:v>
                </c:pt>
                <c:pt idx="3066">
                  <c:v>37403</c:v>
                </c:pt>
                <c:pt idx="3067">
                  <c:v>37404</c:v>
                </c:pt>
                <c:pt idx="3068">
                  <c:v>37405</c:v>
                </c:pt>
                <c:pt idx="3069">
                  <c:v>37406</c:v>
                </c:pt>
                <c:pt idx="3070">
                  <c:v>37407</c:v>
                </c:pt>
                <c:pt idx="3071">
                  <c:v>37410</c:v>
                </c:pt>
                <c:pt idx="3072">
                  <c:v>37411</c:v>
                </c:pt>
                <c:pt idx="3073">
                  <c:v>37412</c:v>
                </c:pt>
                <c:pt idx="3074">
                  <c:v>37413</c:v>
                </c:pt>
                <c:pt idx="3075">
                  <c:v>37414</c:v>
                </c:pt>
                <c:pt idx="3076">
                  <c:v>37417</c:v>
                </c:pt>
                <c:pt idx="3077">
                  <c:v>37418</c:v>
                </c:pt>
                <c:pt idx="3078">
                  <c:v>37419</c:v>
                </c:pt>
                <c:pt idx="3079">
                  <c:v>37420</c:v>
                </c:pt>
                <c:pt idx="3080">
                  <c:v>37421</c:v>
                </c:pt>
                <c:pt idx="3081">
                  <c:v>37424</c:v>
                </c:pt>
                <c:pt idx="3082">
                  <c:v>37425</c:v>
                </c:pt>
                <c:pt idx="3083">
                  <c:v>37426</c:v>
                </c:pt>
                <c:pt idx="3084">
                  <c:v>37427</c:v>
                </c:pt>
                <c:pt idx="3085">
                  <c:v>37428</c:v>
                </c:pt>
                <c:pt idx="3086">
                  <c:v>37431</c:v>
                </c:pt>
                <c:pt idx="3087">
                  <c:v>37432</c:v>
                </c:pt>
                <c:pt idx="3088">
                  <c:v>37433</c:v>
                </c:pt>
                <c:pt idx="3089">
                  <c:v>37434</c:v>
                </c:pt>
                <c:pt idx="3090">
                  <c:v>37435</c:v>
                </c:pt>
                <c:pt idx="3091">
                  <c:v>37438</c:v>
                </c:pt>
                <c:pt idx="3092">
                  <c:v>37439</c:v>
                </c:pt>
                <c:pt idx="3093">
                  <c:v>37440</c:v>
                </c:pt>
                <c:pt idx="3094">
                  <c:v>37441</c:v>
                </c:pt>
                <c:pt idx="3095">
                  <c:v>37442</c:v>
                </c:pt>
                <c:pt idx="3096">
                  <c:v>37445</c:v>
                </c:pt>
                <c:pt idx="3097">
                  <c:v>37446</c:v>
                </c:pt>
                <c:pt idx="3098">
                  <c:v>37447</c:v>
                </c:pt>
                <c:pt idx="3099">
                  <c:v>37448</c:v>
                </c:pt>
                <c:pt idx="3100">
                  <c:v>37449</c:v>
                </c:pt>
                <c:pt idx="3101">
                  <c:v>37452</c:v>
                </c:pt>
                <c:pt idx="3102">
                  <c:v>37453</c:v>
                </c:pt>
                <c:pt idx="3103">
                  <c:v>37454</c:v>
                </c:pt>
                <c:pt idx="3104">
                  <c:v>37455</c:v>
                </c:pt>
                <c:pt idx="3105">
                  <c:v>37456</c:v>
                </c:pt>
                <c:pt idx="3106">
                  <c:v>37459</c:v>
                </c:pt>
                <c:pt idx="3107">
                  <c:v>37460</c:v>
                </c:pt>
                <c:pt idx="3108">
                  <c:v>37461</c:v>
                </c:pt>
                <c:pt idx="3109">
                  <c:v>37462</c:v>
                </c:pt>
                <c:pt idx="3110">
                  <c:v>37463</c:v>
                </c:pt>
                <c:pt idx="3111">
                  <c:v>37466</c:v>
                </c:pt>
                <c:pt idx="3112">
                  <c:v>37467</c:v>
                </c:pt>
                <c:pt idx="3113">
                  <c:v>37468</c:v>
                </c:pt>
                <c:pt idx="3114">
                  <c:v>37469</c:v>
                </c:pt>
                <c:pt idx="3115">
                  <c:v>37470</c:v>
                </c:pt>
                <c:pt idx="3116">
                  <c:v>37473</c:v>
                </c:pt>
                <c:pt idx="3117">
                  <c:v>37474</c:v>
                </c:pt>
                <c:pt idx="3118">
                  <c:v>37475</c:v>
                </c:pt>
                <c:pt idx="3119">
                  <c:v>37476</c:v>
                </c:pt>
                <c:pt idx="3120">
                  <c:v>37477</c:v>
                </c:pt>
                <c:pt idx="3121">
                  <c:v>37480</c:v>
                </c:pt>
                <c:pt idx="3122">
                  <c:v>37481</c:v>
                </c:pt>
                <c:pt idx="3123">
                  <c:v>37482</c:v>
                </c:pt>
                <c:pt idx="3124">
                  <c:v>37484</c:v>
                </c:pt>
                <c:pt idx="3125">
                  <c:v>37487</c:v>
                </c:pt>
                <c:pt idx="3126">
                  <c:v>37488</c:v>
                </c:pt>
                <c:pt idx="3127">
                  <c:v>37489</c:v>
                </c:pt>
                <c:pt idx="3128">
                  <c:v>37490</c:v>
                </c:pt>
                <c:pt idx="3129">
                  <c:v>37491</c:v>
                </c:pt>
                <c:pt idx="3130">
                  <c:v>37494</c:v>
                </c:pt>
                <c:pt idx="3131">
                  <c:v>37495</c:v>
                </c:pt>
                <c:pt idx="3132">
                  <c:v>37496</c:v>
                </c:pt>
                <c:pt idx="3133">
                  <c:v>37497</c:v>
                </c:pt>
                <c:pt idx="3134">
                  <c:v>37498</c:v>
                </c:pt>
                <c:pt idx="3135">
                  <c:v>37501</c:v>
                </c:pt>
                <c:pt idx="3136">
                  <c:v>37502</c:v>
                </c:pt>
                <c:pt idx="3137">
                  <c:v>37503</c:v>
                </c:pt>
                <c:pt idx="3138">
                  <c:v>37504</c:v>
                </c:pt>
                <c:pt idx="3139">
                  <c:v>37505</c:v>
                </c:pt>
                <c:pt idx="3140">
                  <c:v>37508</c:v>
                </c:pt>
                <c:pt idx="3141">
                  <c:v>37510</c:v>
                </c:pt>
                <c:pt idx="3142">
                  <c:v>37511</c:v>
                </c:pt>
                <c:pt idx="3143">
                  <c:v>37512</c:v>
                </c:pt>
                <c:pt idx="3144">
                  <c:v>37515</c:v>
                </c:pt>
                <c:pt idx="3145">
                  <c:v>37516</c:v>
                </c:pt>
                <c:pt idx="3146">
                  <c:v>37517</c:v>
                </c:pt>
                <c:pt idx="3147">
                  <c:v>37518</c:v>
                </c:pt>
                <c:pt idx="3148">
                  <c:v>37519</c:v>
                </c:pt>
                <c:pt idx="3149">
                  <c:v>37522</c:v>
                </c:pt>
                <c:pt idx="3150">
                  <c:v>37523</c:v>
                </c:pt>
                <c:pt idx="3151">
                  <c:v>37524</c:v>
                </c:pt>
                <c:pt idx="3152">
                  <c:v>37525</c:v>
                </c:pt>
                <c:pt idx="3153">
                  <c:v>37526</c:v>
                </c:pt>
                <c:pt idx="3154">
                  <c:v>37529</c:v>
                </c:pt>
                <c:pt idx="3155">
                  <c:v>37530</c:v>
                </c:pt>
                <c:pt idx="3156">
                  <c:v>37532</c:v>
                </c:pt>
                <c:pt idx="3157">
                  <c:v>37533</c:v>
                </c:pt>
                <c:pt idx="3158">
                  <c:v>37536</c:v>
                </c:pt>
                <c:pt idx="3159">
                  <c:v>37537</c:v>
                </c:pt>
                <c:pt idx="3160">
                  <c:v>37538</c:v>
                </c:pt>
                <c:pt idx="3161">
                  <c:v>37539</c:v>
                </c:pt>
                <c:pt idx="3162">
                  <c:v>37540</c:v>
                </c:pt>
                <c:pt idx="3163">
                  <c:v>37543</c:v>
                </c:pt>
                <c:pt idx="3164">
                  <c:v>37545</c:v>
                </c:pt>
                <c:pt idx="3165">
                  <c:v>37546</c:v>
                </c:pt>
                <c:pt idx="3166">
                  <c:v>37547</c:v>
                </c:pt>
                <c:pt idx="3167">
                  <c:v>37550</c:v>
                </c:pt>
                <c:pt idx="3168">
                  <c:v>37551</c:v>
                </c:pt>
                <c:pt idx="3169">
                  <c:v>37552</c:v>
                </c:pt>
                <c:pt idx="3170">
                  <c:v>37553</c:v>
                </c:pt>
                <c:pt idx="3171">
                  <c:v>37554</c:v>
                </c:pt>
                <c:pt idx="3172">
                  <c:v>37557</c:v>
                </c:pt>
                <c:pt idx="3173">
                  <c:v>37558</c:v>
                </c:pt>
                <c:pt idx="3174">
                  <c:v>37559</c:v>
                </c:pt>
                <c:pt idx="3175">
                  <c:v>37560</c:v>
                </c:pt>
                <c:pt idx="3176">
                  <c:v>37561</c:v>
                </c:pt>
                <c:pt idx="3177">
                  <c:v>37564</c:v>
                </c:pt>
                <c:pt idx="3178">
                  <c:v>37565</c:v>
                </c:pt>
                <c:pt idx="3179">
                  <c:v>37567</c:v>
                </c:pt>
                <c:pt idx="3180">
                  <c:v>37568</c:v>
                </c:pt>
                <c:pt idx="3181">
                  <c:v>37571</c:v>
                </c:pt>
                <c:pt idx="3182">
                  <c:v>37572</c:v>
                </c:pt>
                <c:pt idx="3183">
                  <c:v>37573</c:v>
                </c:pt>
                <c:pt idx="3184">
                  <c:v>37574</c:v>
                </c:pt>
                <c:pt idx="3185">
                  <c:v>37575</c:v>
                </c:pt>
                <c:pt idx="3186">
                  <c:v>37578</c:v>
                </c:pt>
                <c:pt idx="3187">
                  <c:v>37580</c:v>
                </c:pt>
                <c:pt idx="3188">
                  <c:v>37581</c:v>
                </c:pt>
                <c:pt idx="3189">
                  <c:v>37582</c:v>
                </c:pt>
                <c:pt idx="3190">
                  <c:v>37585</c:v>
                </c:pt>
                <c:pt idx="3191">
                  <c:v>37586</c:v>
                </c:pt>
                <c:pt idx="3192">
                  <c:v>37587</c:v>
                </c:pt>
                <c:pt idx="3193">
                  <c:v>37588</c:v>
                </c:pt>
                <c:pt idx="3194">
                  <c:v>37589</c:v>
                </c:pt>
                <c:pt idx="3195">
                  <c:v>37592</c:v>
                </c:pt>
                <c:pt idx="3196">
                  <c:v>37593</c:v>
                </c:pt>
                <c:pt idx="3197">
                  <c:v>37594</c:v>
                </c:pt>
                <c:pt idx="3198">
                  <c:v>37595</c:v>
                </c:pt>
                <c:pt idx="3199">
                  <c:v>37596</c:v>
                </c:pt>
                <c:pt idx="3200">
                  <c:v>37599</c:v>
                </c:pt>
                <c:pt idx="3201">
                  <c:v>37600</c:v>
                </c:pt>
                <c:pt idx="3202">
                  <c:v>37601</c:v>
                </c:pt>
                <c:pt idx="3203">
                  <c:v>37602</c:v>
                </c:pt>
                <c:pt idx="3204">
                  <c:v>37603</c:v>
                </c:pt>
                <c:pt idx="3205">
                  <c:v>37606</c:v>
                </c:pt>
                <c:pt idx="3206">
                  <c:v>37607</c:v>
                </c:pt>
                <c:pt idx="3207">
                  <c:v>37608</c:v>
                </c:pt>
                <c:pt idx="3208">
                  <c:v>37609</c:v>
                </c:pt>
                <c:pt idx="3209">
                  <c:v>37610</c:v>
                </c:pt>
                <c:pt idx="3210">
                  <c:v>37613</c:v>
                </c:pt>
                <c:pt idx="3211">
                  <c:v>37614</c:v>
                </c:pt>
                <c:pt idx="3212">
                  <c:v>37616</c:v>
                </c:pt>
                <c:pt idx="3213">
                  <c:v>37617</c:v>
                </c:pt>
                <c:pt idx="3214">
                  <c:v>37620</c:v>
                </c:pt>
                <c:pt idx="3215">
                  <c:v>37621</c:v>
                </c:pt>
                <c:pt idx="3216">
                  <c:v>37622</c:v>
                </c:pt>
                <c:pt idx="3217">
                  <c:v>37623</c:v>
                </c:pt>
                <c:pt idx="3218">
                  <c:v>37624</c:v>
                </c:pt>
                <c:pt idx="3219">
                  <c:v>37627</c:v>
                </c:pt>
                <c:pt idx="3220">
                  <c:v>37628</c:v>
                </c:pt>
                <c:pt idx="3221">
                  <c:v>37629</c:v>
                </c:pt>
                <c:pt idx="3222">
                  <c:v>37630</c:v>
                </c:pt>
                <c:pt idx="3223">
                  <c:v>37631</c:v>
                </c:pt>
                <c:pt idx="3224">
                  <c:v>37634</c:v>
                </c:pt>
                <c:pt idx="3225">
                  <c:v>37635</c:v>
                </c:pt>
                <c:pt idx="3226">
                  <c:v>37636</c:v>
                </c:pt>
                <c:pt idx="3227">
                  <c:v>37637</c:v>
                </c:pt>
                <c:pt idx="3228">
                  <c:v>37638</c:v>
                </c:pt>
                <c:pt idx="3229">
                  <c:v>37641</c:v>
                </c:pt>
                <c:pt idx="3230">
                  <c:v>37642</c:v>
                </c:pt>
                <c:pt idx="3231">
                  <c:v>37643</c:v>
                </c:pt>
                <c:pt idx="3232">
                  <c:v>37644</c:v>
                </c:pt>
                <c:pt idx="3233">
                  <c:v>37645</c:v>
                </c:pt>
                <c:pt idx="3234">
                  <c:v>37648</c:v>
                </c:pt>
                <c:pt idx="3235">
                  <c:v>37649</c:v>
                </c:pt>
                <c:pt idx="3236">
                  <c:v>37650</c:v>
                </c:pt>
                <c:pt idx="3237">
                  <c:v>37651</c:v>
                </c:pt>
                <c:pt idx="3238">
                  <c:v>37652</c:v>
                </c:pt>
                <c:pt idx="3239">
                  <c:v>37655</c:v>
                </c:pt>
                <c:pt idx="3240">
                  <c:v>37656</c:v>
                </c:pt>
                <c:pt idx="3241">
                  <c:v>37657</c:v>
                </c:pt>
                <c:pt idx="3242">
                  <c:v>37658</c:v>
                </c:pt>
                <c:pt idx="3243">
                  <c:v>37659</c:v>
                </c:pt>
                <c:pt idx="3244">
                  <c:v>37662</c:v>
                </c:pt>
                <c:pt idx="3245">
                  <c:v>37663</c:v>
                </c:pt>
                <c:pt idx="3246">
                  <c:v>37664</c:v>
                </c:pt>
                <c:pt idx="3247">
                  <c:v>37666</c:v>
                </c:pt>
                <c:pt idx="3248">
                  <c:v>37669</c:v>
                </c:pt>
                <c:pt idx="3249">
                  <c:v>37670</c:v>
                </c:pt>
                <c:pt idx="3250">
                  <c:v>37671</c:v>
                </c:pt>
                <c:pt idx="3251">
                  <c:v>37672</c:v>
                </c:pt>
                <c:pt idx="3252">
                  <c:v>37673</c:v>
                </c:pt>
                <c:pt idx="3253">
                  <c:v>37676</c:v>
                </c:pt>
                <c:pt idx="3254">
                  <c:v>37677</c:v>
                </c:pt>
                <c:pt idx="3255">
                  <c:v>37678</c:v>
                </c:pt>
                <c:pt idx="3256">
                  <c:v>37679</c:v>
                </c:pt>
                <c:pt idx="3257">
                  <c:v>37680</c:v>
                </c:pt>
                <c:pt idx="3258">
                  <c:v>37683</c:v>
                </c:pt>
                <c:pt idx="3259">
                  <c:v>37684</c:v>
                </c:pt>
                <c:pt idx="3260">
                  <c:v>37685</c:v>
                </c:pt>
                <c:pt idx="3261">
                  <c:v>37686</c:v>
                </c:pt>
                <c:pt idx="3262">
                  <c:v>37687</c:v>
                </c:pt>
                <c:pt idx="3263">
                  <c:v>37690</c:v>
                </c:pt>
                <c:pt idx="3264">
                  <c:v>37691</c:v>
                </c:pt>
                <c:pt idx="3265">
                  <c:v>37692</c:v>
                </c:pt>
                <c:pt idx="3266">
                  <c:v>37693</c:v>
                </c:pt>
                <c:pt idx="3267">
                  <c:v>37697</c:v>
                </c:pt>
                <c:pt idx="3268">
                  <c:v>37699</c:v>
                </c:pt>
                <c:pt idx="3269">
                  <c:v>37700</c:v>
                </c:pt>
                <c:pt idx="3270">
                  <c:v>37701</c:v>
                </c:pt>
                <c:pt idx="3271">
                  <c:v>37702</c:v>
                </c:pt>
                <c:pt idx="3272">
                  <c:v>37704</c:v>
                </c:pt>
                <c:pt idx="3273">
                  <c:v>37705</c:v>
                </c:pt>
                <c:pt idx="3274">
                  <c:v>37706</c:v>
                </c:pt>
                <c:pt idx="3275">
                  <c:v>37707</c:v>
                </c:pt>
                <c:pt idx="3276">
                  <c:v>37708</c:v>
                </c:pt>
                <c:pt idx="3277">
                  <c:v>37711</c:v>
                </c:pt>
                <c:pt idx="3278">
                  <c:v>37712</c:v>
                </c:pt>
                <c:pt idx="3279">
                  <c:v>37713</c:v>
                </c:pt>
                <c:pt idx="3280">
                  <c:v>37714</c:v>
                </c:pt>
                <c:pt idx="3281">
                  <c:v>37715</c:v>
                </c:pt>
                <c:pt idx="3282">
                  <c:v>37718</c:v>
                </c:pt>
                <c:pt idx="3283">
                  <c:v>37719</c:v>
                </c:pt>
                <c:pt idx="3284">
                  <c:v>37720</c:v>
                </c:pt>
                <c:pt idx="3285">
                  <c:v>37721</c:v>
                </c:pt>
                <c:pt idx="3286">
                  <c:v>37722</c:v>
                </c:pt>
                <c:pt idx="3287">
                  <c:v>37726</c:v>
                </c:pt>
                <c:pt idx="3288">
                  <c:v>37727</c:v>
                </c:pt>
                <c:pt idx="3289">
                  <c:v>37728</c:v>
                </c:pt>
                <c:pt idx="3290">
                  <c:v>37732</c:v>
                </c:pt>
                <c:pt idx="3291">
                  <c:v>37733</c:v>
                </c:pt>
                <c:pt idx="3292">
                  <c:v>37734</c:v>
                </c:pt>
                <c:pt idx="3293">
                  <c:v>37735</c:v>
                </c:pt>
                <c:pt idx="3294">
                  <c:v>37736</c:v>
                </c:pt>
                <c:pt idx="3295">
                  <c:v>37739</c:v>
                </c:pt>
                <c:pt idx="3296">
                  <c:v>37740</c:v>
                </c:pt>
                <c:pt idx="3297">
                  <c:v>37741</c:v>
                </c:pt>
                <c:pt idx="3298">
                  <c:v>37743</c:v>
                </c:pt>
                <c:pt idx="3299">
                  <c:v>37746</c:v>
                </c:pt>
                <c:pt idx="3300">
                  <c:v>37747</c:v>
                </c:pt>
                <c:pt idx="3301">
                  <c:v>37748</c:v>
                </c:pt>
                <c:pt idx="3302">
                  <c:v>37749</c:v>
                </c:pt>
                <c:pt idx="3303">
                  <c:v>37750</c:v>
                </c:pt>
                <c:pt idx="3304">
                  <c:v>37753</c:v>
                </c:pt>
                <c:pt idx="3305">
                  <c:v>37754</c:v>
                </c:pt>
                <c:pt idx="3306">
                  <c:v>37755</c:v>
                </c:pt>
                <c:pt idx="3307">
                  <c:v>37756</c:v>
                </c:pt>
                <c:pt idx="3308">
                  <c:v>37757</c:v>
                </c:pt>
                <c:pt idx="3309">
                  <c:v>37760</c:v>
                </c:pt>
                <c:pt idx="3310">
                  <c:v>37761</c:v>
                </c:pt>
                <c:pt idx="3311">
                  <c:v>37762</c:v>
                </c:pt>
                <c:pt idx="3312">
                  <c:v>37763</c:v>
                </c:pt>
                <c:pt idx="3313">
                  <c:v>37764</c:v>
                </c:pt>
                <c:pt idx="3314">
                  <c:v>37767</c:v>
                </c:pt>
                <c:pt idx="3315">
                  <c:v>37768</c:v>
                </c:pt>
                <c:pt idx="3316">
                  <c:v>37769</c:v>
                </c:pt>
                <c:pt idx="3317">
                  <c:v>37770</c:v>
                </c:pt>
                <c:pt idx="3318">
                  <c:v>37771</c:v>
                </c:pt>
                <c:pt idx="3319">
                  <c:v>37774</c:v>
                </c:pt>
                <c:pt idx="3320">
                  <c:v>37775</c:v>
                </c:pt>
                <c:pt idx="3321">
                  <c:v>37776</c:v>
                </c:pt>
                <c:pt idx="3322">
                  <c:v>37777</c:v>
                </c:pt>
                <c:pt idx="3323">
                  <c:v>37778</c:v>
                </c:pt>
                <c:pt idx="3324">
                  <c:v>37781</c:v>
                </c:pt>
                <c:pt idx="3325">
                  <c:v>37782</c:v>
                </c:pt>
                <c:pt idx="3326">
                  <c:v>37783</c:v>
                </c:pt>
                <c:pt idx="3327">
                  <c:v>37784</c:v>
                </c:pt>
                <c:pt idx="3328">
                  <c:v>37785</c:v>
                </c:pt>
                <c:pt idx="3329">
                  <c:v>37788</c:v>
                </c:pt>
                <c:pt idx="3330">
                  <c:v>37789</c:v>
                </c:pt>
                <c:pt idx="3331">
                  <c:v>37790</c:v>
                </c:pt>
                <c:pt idx="3332">
                  <c:v>37791</c:v>
                </c:pt>
                <c:pt idx="3333">
                  <c:v>37792</c:v>
                </c:pt>
                <c:pt idx="3334">
                  <c:v>37795</c:v>
                </c:pt>
                <c:pt idx="3335">
                  <c:v>37796</c:v>
                </c:pt>
                <c:pt idx="3336">
                  <c:v>37797</c:v>
                </c:pt>
                <c:pt idx="3337">
                  <c:v>37798</c:v>
                </c:pt>
                <c:pt idx="3338">
                  <c:v>37799</c:v>
                </c:pt>
                <c:pt idx="3339">
                  <c:v>37802</c:v>
                </c:pt>
                <c:pt idx="3340">
                  <c:v>37803</c:v>
                </c:pt>
                <c:pt idx="3341">
                  <c:v>37804</c:v>
                </c:pt>
                <c:pt idx="3342">
                  <c:v>37805</c:v>
                </c:pt>
                <c:pt idx="3343">
                  <c:v>37806</c:v>
                </c:pt>
                <c:pt idx="3344">
                  <c:v>37809</c:v>
                </c:pt>
                <c:pt idx="3345">
                  <c:v>37810</c:v>
                </c:pt>
                <c:pt idx="3346">
                  <c:v>37811</c:v>
                </c:pt>
                <c:pt idx="3347">
                  <c:v>37812</c:v>
                </c:pt>
                <c:pt idx="3348">
                  <c:v>37813</c:v>
                </c:pt>
                <c:pt idx="3349">
                  <c:v>37816</c:v>
                </c:pt>
                <c:pt idx="3350">
                  <c:v>37817</c:v>
                </c:pt>
                <c:pt idx="3351">
                  <c:v>37818</c:v>
                </c:pt>
                <c:pt idx="3352">
                  <c:v>37819</c:v>
                </c:pt>
                <c:pt idx="3353">
                  <c:v>37820</c:v>
                </c:pt>
                <c:pt idx="3354">
                  <c:v>37823</c:v>
                </c:pt>
                <c:pt idx="3355">
                  <c:v>37824</c:v>
                </c:pt>
                <c:pt idx="3356">
                  <c:v>37825</c:v>
                </c:pt>
                <c:pt idx="3357">
                  <c:v>37826</c:v>
                </c:pt>
                <c:pt idx="3358">
                  <c:v>37827</c:v>
                </c:pt>
                <c:pt idx="3359">
                  <c:v>37830</c:v>
                </c:pt>
                <c:pt idx="3360">
                  <c:v>37831</c:v>
                </c:pt>
                <c:pt idx="3361">
                  <c:v>37832</c:v>
                </c:pt>
                <c:pt idx="3362">
                  <c:v>37833</c:v>
                </c:pt>
                <c:pt idx="3363">
                  <c:v>37834</c:v>
                </c:pt>
                <c:pt idx="3364">
                  <c:v>37837</c:v>
                </c:pt>
                <c:pt idx="3365">
                  <c:v>37838</c:v>
                </c:pt>
                <c:pt idx="3366">
                  <c:v>37839</c:v>
                </c:pt>
                <c:pt idx="3367">
                  <c:v>37840</c:v>
                </c:pt>
                <c:pt idx="3368">
                  <c:v>37841</c:v>
                </c:pt>
                <c:pt idx="3369">
                  <c:v>37844</c:v>
                </c:pt>
                <c:pt idx="3370">
                  <c:v>37845</c:v>
                </c:pt>
                <c:pt idx="3371">
                  <c:v>37846</c:v>
                </c:pt>
                <c:pt idx="3372">
                  <c:v>37847</c:v>
                </c:pt>
                <c:pt idx="3373">
                  <c:v>37851</c:v>
                </c:pt>
                <c:pt idx="3374">
                  <c:v>37852</c:v>
                </c:pt>
                <c:pt idx="3375">
                  <c:v>37853</c:v>
                </c:pt>
                <c:pt idx="3376">
                  <c:v>37854</c:v>
                </c:pt>
                <c:pt idx="3377">
                  <c:v>37855</c:v>
                </c:pt>
                <c:pt idx="3378">
                  <c:v>37858</c:v>
                </c:pt>
                <c:pt idx="3379">
                  <c:v>37859</c:v>
                </c:pt>
                <c:pt idx="3380">
                  <c:v>37860</c:v>
                </c:pt>
                <c:pt idx="3381">
                  <c:v>37861</c:v>
                </c:pt>
                <c:pt idx="3382">
                  <c:v>37862</c:v>
                </c:pt>
                <c:pt idx="3383">
                  <c:v>37865</c:v>
                </c:pt>
                <c:pt idx="3384">
                  <c:v>37866</c:v>
                </c:pt>
                <c:pt idx="3385">
                  <c:v>37867</c:v>
                </c:pt>
                <c:pt idx="3386">
                  <c:v>37868</c:v>
                </c:pt>
                <c:pt idx="3387">
                  <c:v>37869</c:v>
                </c:pt>
                <c:pt idx="3388">
                  <c:v>37872</c:v>
                </c:pt>
                <c:pt idx="3389">
                  <c:v>37873</c:v>
                </c:pt>
                <c:pt idx="3390">
                  <c:v>37874</c:v>
                </c:pt>
                <c:pt idx="3391">
                  <c:v>37875</c:v>
                </c:pt>
                <c:pt idx="3392">
                  <c:v>37876</c:v>
                </c:pt>
                <c:pt idx="3393">
                  <c:v>37879</c:v>
                </c:pt>
                <c:pt idx="3394">
                  <c:v>37880</c:v>
                </c:pt>
                <c:pt idx="3395">
                  <c:v>37881</c:v>
                </c:pt>
                <c:pt idx="3396">
                  <c:v>37882</c:v>
                </c:pt>
                <c:pt idx="3397">
                  <c:v>37883</c:v>
                </c:pt>
                <c:pt idx="3398">
                  <c:v>37886</c:v>
                </c:pt>
                <c:pt idx="3399">
                  <c:v>37887</c:v>
                </c:pt>
                <c:pt idx="3400">
                  <c:v>37888</c:v>
                </c:pt>
                <c:pt idx="3401">
                  <c:v>37889</c:v>
                </c:pt>
                <c:pt idx="3402">
                  <c:v>37890</c:v>
                </c:pt>
                <c:pt idx="3403">
                  <c:v>37893</c:v>
                </c:pt>
                <c:pt idx="3404">
                  <c:v>37894</c:v>
                </c:pt>
                <c:pt idx="3405">
                  <c:v>37895</c:v>
                </c:pt>
                <c:pt idx="3406">
                  <c:v>37897</c:v>
                </c:pt>
                <c:pt idx="3407">
                  <c:v>37900</c:v>
                </c:pt>
                <c:pt idx="3408">
                  <c:v>37901</c:v>
                </c:pt>
                <c:pt idx="3409">
                  <c:v>37902</c:v>
                </c:pt>
                <c:pt idx="3410">
                  <c:v>37903</c:v>
                </c:pt>
                <c:pt idx="3411">
                  <c:v>37904</c:v>
                </c:pt>
                <c:pt idx="3412">
                  <c:v>37907</c:v>
                </c:pt>
                <c:pt idx="3413">
                  <c:v>37908</c:v>
                </c:pt>
                <c:pt idx="3414">
                  <c:v>37909</c:v>
                </c:pt>
                <c:pt idx="3415">
                  <c:v>37910</c:v>
                </c:pt>
                <c:pt idx="3416">
                  <c:v>37911</c:v>
                </c:pt>
                <c:pt idx="3417">
                  <c:v>37914</c:v>
                </c:pt>
                <c:pt idx="3418">
                  <c:v>37915</c:v>
                </c:pt>
                <c:pt idx="3419">
                  <c:v>37916</c:v>
                </c:pt>
                <c:pt idx="3420">
                  <c:v>37917</c:v>
                </c:pt>
                <c:pt idx="3421">
                  <c:v>37918</c:v>
                </c:pt>
                <c:pt idx="3422">
                  <c:v>37919</c:v>
                </c:pt>
                <c:pt idx="3423">
                  <c:v>37921</c:v>
                </c:pt>
                <c:pt idx="3424">
                  <c:v>37922</c:v>
                </c:pt>
                <c:pt idx="3425">
                  <c:v>37923</c:v>
                </c:pt>
                <c:pt idx="3426">
                  <c:v>37924</c:v>
                </c:pt>
                <c:pt idx="3427">
                  <c:v>37925</c:v>
                </c:pt>
                <c:pt idx="3428">
                  <c:v>37928</c:v>
                </c:pt>
                <c:pt idx="3429">
                  <c:v>37929</c:v>
                </c:pt>
                <c:pt idx="3430">
                  <c:v>37930</c:v>
                </c:pt>
                <c:pt idx="3431">
                  <c:v>37931</c:v>
                </c:pt>
                <c:pt idx="3432">
                  <c:v>37932</c:v>
                </c:pt>
                <c:pt idx="3433">
                  <c:v>37935</c:v>
                </c:pt>
                <c:pt idx="3434">
                  <c:v>37936</c:v>
                </c:pt>
                <c:pt idx="3435">
                  <c:v>37937</c:v>
                </c:pt>
                <c:pt idx="3436">
                  <c:v>37938</c:v>
                </c:pt>
                <c:pt idx="3437">
                  <c:v>37939</c:v>
                </c:pt>
                <c:pt idx="3438">
                  <c:v>37940</c:v>
                </c:pt>
                <c:pt idx="3439">
                  <c:v>37942</c:v>
                </c:pt>
                <c:pt idx="3440">
                  <c:v>37943</c:v>
                </c:pt>
                <c:pt idx="3441">
                  <c:v>37944</c:v>
                </c:pt>
                <c:pt idx="3442">
                  <c:v>37945</c:v>
                </c:pt>
                <c:pt idx="3443">
                  <c:v>37946</c:v>
                </c:pt>
                <c:pt idx="3444">
                  <c:v>37949</c:v>
                </c:pt>
                <c:pt idx="3445">
                  <c:v>37950</c:v>
                </c:pt>
                <c:pt idx="3446">
                  <c:v>37952</c:v>
                </c:pt>
                <c:pt idx="3447">
                  <c:v>37953</c:v>
                </c:pt>
                <c:pt idx="3448">
                  <c:v>37956</c:v>
                </c:pt>
                <c:pt idx="3449">
                  <c:v>37957</c:v>
                </c:pt>
                <c:pt idx="3450">
                  <c:v>37958</c:v>
                </c:pt>
                <c:pt idx="3451">
                  <c:v>37959</c:v>
                </c:pt>
                <c:pt idx="3452">
                  <c:v>37960</c:v>
                </c:pt>
                <c:pt idx="3453">
                  <c:v>37963</c:v>
                </c:pt>
                <c:pt idx="3454">
                  <c:v>37964</c:v>
                </c:pt>
                <c:pt idx="3455">
                  <c:v>37965</c:v>
                </c:pt>
                <c:pt idx="3456">
                  <c:v>37966</c:v>
                </c:pt>
                <c:pt idx="3457">
                  <c:v>37967</c:v>
                </c:pt>
                <c:pt idx="3458">
                  <c:v>37970</c:v>
                </c:pt>
                <c:pt idx="3459">
                  <c:v>37971</c:v>
                </c:pt>
                <c:pt idx="3460">
                  <c:v>37972</c:v>
                </c:pt>
                <c:pt idx="3461">
                  <c:v>37973</c:v>
                </c:pt>
                <c:pt idx="3462">
                  <c:v>37974</c:v>
                </c:pt>
                <c:pt idx="3463">
                  <c:v>37977</c:v>
                </c:pt>
                <c:pt idx="3464">
                  <c:v>37978</c:v>
                </c:pt>
                <c:pt idx="3465">
                  <c:v>37979</c:v>
                </c:pt>
                <c:pt idx="3466">
                  <c:v>37981</c:v>
                </c:pt>
                <c:pt idx="3467">
                  <c:v>37984</c:v>
                </c:pt>
                <c:pt idx="3468">
                  <c:v>37985</c:v>
                </c:pt>
                <c:pt idx="3469">
                  <c:v>37986</c:v>
                </c:pt>
                <c:pt idx="3470">
                  <c:v>37987</c:v>
                </c:pt>
                <c:pt idx="3471">
                  <c:v>37988</c:v>
                </c:pt>
                <c:pt idx="3472">
                  <c:v>37991</c:v>
                </c:pt>
                <c:pt idx="3473">
                  <c:v>37992</c:v>
                </c:pt>
                <c:pt idx="3474">
                  <c:v>37993</c:v>
                </c:pt>
                <c:pt idx="3475">
                  <c:v>37994</c:v>
                </c:pt>
                <c:pt idx="3476">
                  <c:v>37995</c:v>
                </c:pt>
                <c:pt idx="3477">
                  <c:v>37998</c:v>
                </c:pt>
                <c:pt idx="3478">
                  <c:v>37999</c:v>
                </c:pt>
                <c:pt idx="3479">
                  <c:v>38000</c:v>
                </c:pt>
                <c:pt idx="3480">
                  <c:v>38001</c:v>
                </c:pt>
                <c:pt idx="3481">
                  <c:v>38002</c:v>
                </c:pt>
                <c:pt idx="3482">
                  <c:v>38005</c:v>
                </c:pt>
                <c:pt idx="3483">
                  <c:v>38006</c:v>
                </c:pt>
                <c:pt idx="3484">
                  <c:v>38007</c:v>
                </c:pt>
                <c:pt idx="3485">
                  <c:v>38008</c:v>
                </c:pt>
                <c:pt idx="3486">
                  <c:v>38009</c:v>
                </c:pt>
                <c:pt idx="3487">
                  <c:v>38013</c:v>
                </c:pt>
                <c:pt idx="3488">
                  <c:v>38014</c:v>
                </c:pt>
                <c:pt idx="3489">
                  <c:v>38015</c:v>
                </c:pt>
                <c:pt idx="3490">
                  <c:v>38016</c:v>
                </c:pt>
                <c:pt idx="3491">
                  <c:v>38020</c:v>
                </c:pt>
                <c:pt idx="3492">
                  <c:v>38021</c:v>
                </c:pt>
                <c:pt idx="3493">
                  <c:v>38022</c:v>
                </c:pt>
                <c:pt idx="3494">
                  <c:v>38023</c:v>
                </c:pt>
                <c:pt idx="3495">
                  <c:v>38026</c:v>
                </c:pt>
                <c:pt idx="3496">
                  <c:v>38027</c:v>
                </c:pt>
                <c:pt idx="3497">
                  <c:v>38028</c:v>
                </c:pt>
                <c:pt idx="3498">
                  <c:v>38029</c:v>
                </c:pt>
                <c:pt idx="3499">
                  <c:v>38030</c:v>
                </c:pt>
                <c:pt idx="3500">
                  <c:v>38033</c:v>
                </c:pt>
                <c:pt idx="3501">
                  <c:v>38034</c:v>
                </c:pt>
                <c:pt idx="3502">
                  <c:v>38035</c:v>
                </c:pt>
                <c:pt idx="3503">
                  <c:v>38036</c:v>
                </c:pt>
                <c:pt idx="3504">
                  <c:v>38037</c:v>
                </c:pt>
                <c:pt idx="3505">
                  <c:v>38040</c:v>
                </c:pt>
                <c:pt idx="3506">
                  <c:v>38041</c:v>
                </c:pt>
                <c:pt idx="3507">
                  <c:v>38042</c:v>
                </c:pt>
                <c:pt idx="3508">
                  <c:v>38043</c:v>
                </c:pt>
                <c:pt idx="3509">
                  <c:v>38044</c:v>
                </c:pt>
                <c:pt idx="3510">
                  <c:v>38047</c:v>
                </c:pt>
                <c:pt idx="3511">
                  <c:v>38049</c:v>
                </c:pt>
                <c:pt idx="3512">
                  <c:v>38050</c:v>
                </c:pt>
                <c:pt idx="3513">
                  <c:v>38051</c:v>
                </c:pt>
                <c:pt idx="3514">
                  <c:v>38054</c:v>
                </c:pt>
                <c:pt idx="3515">
                  <c:v>38055</c:v>
                </c:pt>
                <c:pt idx="3516">
                  <c:v>38056</c:v>
                </c:pt>
                <c:pt idx="3517">
                  <c:v>38057</c:v>
                </c:pt>
                <c:pt idx="3518">
                  <c:v>38058</c:v>
                </c:pt>
                <c:pt idx="3519">
                  <c:v>38061</c:v>
                </c:pt>
                <c:pt idx="3520">
                  <c:v>38062</c:v>
                </c:pt>
                <c:pt idx="3521">
                  <c:v>38063</c:v>
                </c:pt>
                <c:pt idx="3522">
                  <c:v>38064</c:v>
                </c:pt>
                <c:pt idx="3523">
                  <c:v>38065</c:v>
                </c:pt>
                <c:pt idx="3524">
                  <c:v>38068</c:v>
                </c:pt>
                <c:pt idx="3525">
                  <c:v>38069</c:v>
                </c:pt>
                <c:pt idx="3526">
                  <c:v>38070</c:v>
                </c:pt>
                <c:pt idx="3527">
                  <c:v>38071</c:v>
                </c:pt>
                <c:pt idx="3528">
                  <c:v>38072</c:v>
                </c:pt>
                <c:pt idx="3529">
                  <c:v>38075</c:v>
                </c:pt>
                <c:pt idx="3530">
                  <c:v>38076</c:v>
                </c:pt>
                <c:pt idx="3531">
                  <c:v>38077</c:v>
                </c:pt>
                <c:pt idx="3532">
                  <c:v>38078</c:v>
                </c:pt>
                <c:pt idx="3533">
                  <c:v>38079</c:v>
                </c:pt>
                <c:pt idx="3534">
                  <c:v>38082</c:v>
                </c:pt>
                <c:pt idx="3535">
                  <c:v>38083</c:v>
                </c:pt>
                <c:pt idx="3536">
                  <c:v>38084</c:v>
                </c:pt>
                <c:pt idx="3537">
                  <c:v>38085</c:v>
                </c:pt>
                <c:pt idx="3538">
                  <c:v>38089</c:v>
                </c:pt>
                <c:pt idx="3539">
                  <c:v>38090</c:v>
                </c:pt>
                <c:pt idx="3540">
                  <c:v>38092</c:v>
                </c:pt>
                <c:pt idx="3541">
                  <c:v>38093</c:v>
                </c:pt>
                <c:pt idx="3542">
                  <c:v>38094</c:v>
                </c:pt>
                <c:pt idx="3543">
                  <c:v>38096</c:v>
                </c:pt>
                <c:pt idx="3544">
                  <c:v>38097</c:v>
                </c:pt>
                <c:pt idx="3545">
                  <c:v>38098</c:v>
                </c:pt>
                <c:pt idx="3546">
                  <c:v>38099</c:v>
                </c:pt>
                <c:pt idx="3547">
                  <c:v>38100</c:v>
                </c:pt>
                <c:pt idx="3548">
                  <c:v>38104</c:v>
                </c:pt>
                <c:pt idx="3549">
                  <c:v>38105</c:v>
                </c:pt>
                <c:pt idx="3550">
                  <c:v>38106</c:v>
                </c:pt>
                <c:pt idx="3551">
                  <c:v>38107</c:v>
                </c:pt>
                <c:pt idx="3552">
                  <c:v>38110</c:v>
                </c:pt>
                <c:pt idx="3553">
                  <c:v>38111</c:v>
                </c:pt>
                <c:pt idx="3554">
                  <c:v>38112</c:v>
                </c:pt>
                <c:pt idx="3555">
                  <c:v>38113</c:v>
                </c:pt>
                <c:pt idx="3556">
                  <c:v>38114</c:v>
                </c:pt>
                <c:pt idx="3557">
                  <c:v>38117</c:v>
                </c:pt>
                <c:pt idx="3558">
                  <c:v>38118</c:v>
                </c:pt>
                <c:pt idx="3559">
                  <c:v>38119</c:v>
                </c:pt>
                <c:pt idx="3560">
                  <c:v>38120</c:v>
                </c:pt>
                <c:pt idx="3561">
                  <c:v>38121</c:v>
                </c:pt>
                <c:pt idx="3562">
                  <c:v>38124</c:v>
                </c:pt>
                <c:pt idx="3563">
                  <c:v>38125</c:v>
                </c:pt>
                <c:pt idx="3564">
                  <c:v>38126</c:v>
                </c:pt>
                <c:pt idx="3565">
                  <c:v>38127</c:v>
                </c:pt>
                <c:pt idx="3566">
                  <c:v>38128</c:v>
                </c:pt>
                <c:pt idx="3567">
                  <c:v>38131</c:v>
                </c:pt>
                <c:pt idx="3568">
                  <c:v>38132</c:v>
                </c:pt>
                <c:pt idx="3569">
                  <c:v>38133</c:v>
                </c:pt>
                <c:pt idx="3570">
                  <c:v>38134</c:v>
                </c:pt>
                <c:pt idx="3571">
                  <c:v>38135</c:v>
                </c:pt>
                <c:pt idx="3572">
                  <c:v>38138</c:v>
                </c:pt>
                <c:pt idx="3573">
                  <c:v>38139</c:v>
                </c:pt>
                <c:pt idx="3574">
                  <c:v>38140</c:v>
                </c:pt>
                <c:pt idx="3575">
                  <c:v>38141</c:v>
                </c:pt>
                <c:pt idx="3576">
                  <c:v>38142</c:v>
                </c:pt>
                <c:pt idx="3577">
                  <c:v>38145</c:v>
                </c:pt>
                <c:pt idx="3578">
                  <c:v>38146</c:v>
                </c:pt>
                <c:pt idx="3579">
                  <c:v>38147</c:v>
                </c:pt>
                <c:pt idx="3580">
                  <c:v>38148</c:v>
                </c:pt>
                <c:pt idx="3581">
                  <c:v>38149</c:v>
                </c:pt>
                <c:pt idx="3582">
                  <c:v>38152</c:v>
                </c:pt>
                <c:pt idx="3583">
                  <c:v>38153</c:v>
                </c:pt>
                <c:pt idx="3584">
                  <c:v>38154</c:v>
                </c:pt>
                <c:pt idx="3585">
                  <c:v>38155</c:v>
                </c:pt>
                <c:pt idx="3586">
                  <c:v>38156</c:v>
                </c:pt>
                <c:pt idx="3587">
                  <c:v>38159</c:v>
                </c:pt>
                <c:pt idx="3588">
                  <c:v>38160</c:v>
                </c:pt>
                <c:pt idx="3589">
                  <c:v>38161</c:v>
                </c:pt>
                <c:pt idx="3590">
                  <c:v>38162</c:v>
                </c:pt>
                <c:pt idx="3591">
                  <c:v>38163</c:v>
                </c:pt>
                <c:pt idx="3592">
                  <c:v>38166</c:v>
                </c:pt>
                <c:pt idx="3593">
                  <c:v>38167</c:v>
                </c:pt>
                <c:pt idx="3594">
                  <c:v>38168</c:v>
                </c:pt>
                <c:pt idx="3595">
                  <c:v>38169</c:v>
                </c:pt>
                <c:pt idx="3596">
                  <c:v>38170</c:v>
                </c:pt>
                <c:pt idx="3597">
                  <c:v>38173</c:v>
                </c:pt>
                <c:pt idx="3598">
                  <c:v>38174</c:v>
                </c:pt>
                <c:pt idx="3599">
                  <c:v>38175</c:v>
                </c:pt>
                <c:pt idx="3600">
                  <c:v>38176</c:v>
                </c:pt>
                <c:pt idx="3601">
                  <c:v>38177</c:v>
                </c:pt>
                <c:pt idx="3602">
                  <c:v>38180</c:v>
                </c:pt>
                <c:pt idx="3603">
                  <c:v>38181</c:v>
                </c:pt>
                <c:pt idx="3604">
                  <c:v>38182</c:v>
                </c:pt>
                <c:pt idx="3605">
                  <c:v>38183</c:v>
                </c:pt>
                <c:pt idx="3606">
                  <c:v>38184</c:v>
                </c:pt>
                <c:pt idx="3607">
                  <c:v>38187</c:v>
                </c:pt>
                <c:pt idx="3608">
                  <c:v>38188</c:v>
                </c:pt>
                <c:pt idx="3609">
                  <c:v>38189</c:v>
                </c:pt>
                <c:pt idx="3610">
                  <c:v>38190</c:v>
                </c:pt>
                <c:pt idx="3611">
                  <c:v>38191</c:v>
                </c:pt>
                <c:pt idx="3612">
                  <c:v>38194</c:v>
                </c:pt>
                <c:pt idx="3613">
                  <c:v>38195</c:v>
                </c:pt>
                <c:pt idx="3614">
                  <c:v>38196</c:v>
                </c:pt>
                <c:pt idx="3615">
                  <c:v>38197</c:v>
                </c:pt>
                <c:pt idx="3616">
                  <c:v>38198</c:v>
                </c:pt>
                <c:pt idx="3617">
                  <c:v>38201</c:v>
                </c:pt>
                <c:pt idx="3618">
                  <c:v>38202</c:v>
                </c:pt>
                <c:pt idx="3619">
                  <c:v>38203</c:v>
                </c:pt>
                <c:pt idx="3620">
                  <c:v>38204</c:v>
                </c:pt>
                <c:pt idx="3621">
                  <c:v>38205</c:v>
                </c:pt>
                <c:pt idx="3622">
                  <c:v>38208</c:v>
                </c:pt>
                <c:pt idx="3623">
                  <c:v>38209</c:v>
                </c:pt>
                <c:pt idx="3624">
                  <c:v>38210</c:v>
                </c:pt>
                <c:pt idx="3625">
                  <c:v>38211</c:v>
                </c:pt>
                <c:pt idx="3626">
                  <c:v>38212</c:v>
                </c:pt>
                <c:pt idx="3627">
                  <c:v>38215</c:v>
                </c:pt>
                <c:pt idx="3628">
                  <c:v>38216</c:v>
                </c:pt>
                <c:pt idx="3629">
                  <c:v>38217</c:v>
                </c:pt>
                <c:pt idx="3630">
                  <c:v>38218</c:v>
                </c:pt>
                <c:pt idx="3631">
                  <c:v>38219</c:v>
                </c:pt>
                <c:pt idx="3632">
                  <c:v>38222</c:v>
                </c:pt>
                <c:pt idx="3633">
                  <c:v>38223</c:v>
                </c:pt>
                <c:pt idx="3634">
                  <c:v>38224</c:v>
                </c:pt>
                <c:pt idx="3635">
                  <c:v>38225</c:v>
                </c:pt>
                <c:pt idx="3636">
                  <c:v>38226</c:v>
                </c:pt>
                <c:pt idx="3637">
                  <c:v>38229</c:v>
                </c:pt>
                <c:pt idx="3638">
                  <c:v>38230</c:v>
                </c:pt>
                <c:pt idx="3639">
                  <c:v>38231</c:v>
                </c:pt>
                <c:pt idx="3640">
                  <c:v>38232</c:v>
                </c:pt>
                <c:pt idx="3641">
                  <c:v>38233</c:v>
                </c:pt>
                <c:pt idx="3642">
                  <c:v>38236</c:v>
                </c:pt>
                <c:pt idx="3643">
                  <c:v>38237</c:v>
                </c:pt>
                <c:pt idx="3644">
                  <c:v>38238</c:v>
                </c:pt>
                <c:pt idx="3645">
                  <c:v>38239</c:v>
                </c:pt>
                <c:pt idx="3646">
                  <c:v>38240</c:v>
                </c:pt>
                <c:pt idx="3647">
                  <c:v>38243</c:v>
                </c:pt>
                <c:pt idx="3648">
                  <c:v>38244</c:v>
                </c:pt>
                <c:pt idx="3649">
                  <c:v>38245</c:v>
                </c:pt>
                <c:pt idx="3650">
                  <c:v>38246</c:v>
                </c:pt>
                <c:pt idx="3651">
                  <c:v>38247</c:v>
                </c:pt>
                <c:pt idx="3652">
                  <c:v>38250</c:v>
                </c:pt>
                <c:pt idx="3653">
                  <c:v>38251</c:v>
                </c:pt>
                <c:pt idx="3654">
                  <c:v>38252</c:v>
                </c:pt>
                <c:pt idx="3655">
                  <c:v>38253</c:v>
                </c:pt>
                <c:pt idx="3656">
                  <c:v>38254</c:v>
                </c:pt>
                <c:pt idx="3657">
                  <c:v>38257</c:v>
                </c:pt>
                <c:pt idx="3658">
                  <c:v>38258</c:v>
                </c:pt>
                <c:pt idx="3659">
                  <c:v>38259</c:v>
                </c:pt>
                <c:pt idx="3660">
                  <c:v>38260</c:v>
                </c:pt>
                <c:pt idx="3661">
                  <c:v>38261</c:v>
                </c:pt>
                <c:pt idx="3662">
                  <c:v>38264</c:v>
                </c:pt>
                <c:pt idx="3663">
                  <c:v>38265</c:v>
                </c:pt>
                <c:pt idx="3664">
                  <c:v>38266</c:v>
                </c:pt>
                <c:pt idx="3665">
                  <c:v>38267</c:v>
                </c:pt>
                <c:pt idx="3666">
                  <c:v>38268</c:v>
                </c:pt>
                <c:pt idx="3667">
                  <c:v>38269</c:v>
                </c:pt>
                <c:pt idx="3668">
                  <c:v>38271</c:v>
                </c:pt>
                <c:pt idx="3669">
                  <c:v>38272</c:v>
                </c:pt>
                <c:pt idx="3670">
                  <c:v>38274</c:v>
                </c:pt>
                <c:pt idx="3671">
                  <c:v>38275</c:v>
                </c:pt>
                <c:pt idx="3672">
                  <c:v>38278</c:v>
                </c:pt>
                <c:pt idx="3673">
                  <c:v>38279</c:v>
                </c:pt>
                <c:pt idx="3674">
                  <c:v>38280</c:v>
                </c:pt>
                <c:pt idx="3675">
                  <c:v>38281</c:v>
                </c:pt>
                <c:pt idx="3676">
                  <c:v>38285</c:v>
                </c:pt>
                <c:pt idx="3677">
                  <c:v>38286</c:v>
                </c:pt>
                <c:pt idx="3678">
                  <c:v>38287</c:v>
                </c:pt>
                <c:pt idx="3679">
                  <c:v>38288</c:v>
                </c:pt>
                <c:pt idx="3680">
                  <c:v>38289</c:v>
                </c:pt>
                <c:pt idx="3681">
                  <c:v>38292</c:v>
                </c:pt>
                <c:pt idx="3682">
                  <c:v>38293</c:v>
                </c:pt>
                <c:pt idx="3683">
                  <c:v>38294</c:v>
                </c:pt>
                <c:pt idx="3684">
                  <c:v>38295</c:v>
                </c:pt>
                <c:pt idx="3685">
                  <c:v>38296</c:v>
                </c:pt>
                <c:pt idx="3686">
                  <c:v>38299</c:v>
                </c:pt>
                <c:pt idx="3687">
                  <c:v>38300</c:v>
                </c:pt>
                <c:pt idx="3688">
                  <c:v>38301</c:v>
                </c:pt>
                <c:pt idx="3689">
                  <c:v>38302</c:v>
                </c:pt>
                <c:pt idx="3690">
                  <c:v>38303</c:v>
                </c:pt>
                <c:pt idx="3691">
                  <c:v>38307</c:v>
                </c:pt>
                <c:pt idx="3692">
                  <c:v>38308</c:v>
                </c:pt>
                <c:pt idx="3693">
                  <c:v>38309</c:v>
                </c:pt>
                <c:pt idx="3694">
                  <c:v>38310</c:v>
                </c:pt>
                <c:pt idx="3695">
                  <c:v>38313</c:v>
                </c:pt>
                <c:pt idx="3696">
                  <c:v>38314</c:v>
                </c:pt>
                <c:pt idx="3697">
                  <c:v>38315</c:v>
                </c:pt>
                <c:pt idx="3698">
                  <c:v>38316</c:v>
                </c:pt>
                <c:pt idx="3699">
                  <c:v>38320</c:v>
                </c:pt>
                <c:pt idx="3700">
                  <c:v>38321</c:v>
                </c:pt>
                <c:pt idx="3701">
                  <c:v>38322</c:v>
                </c:pt>
                <c:pt idx="3702">
                  <c:v>38323</c:v>
                </c:pt>
                <c:pt idx="3703">
                  <c:v>38324</c:v>
                </c:pt>
                <c:pt idx="3704">
                  <c:v>38327</c:v>
                </c:pt>
                <c:pt idx="3705">
                  <c:v>38328</c:v>
                </c:pt>
                <c:pt idx="3706">
                  <c:v>38329</c:v>
                </c:pt>
                <c:pt idx="3707">
                  <c:v>38330</c:v>
                </c:pt>
                <c:pt idx="3708">
                  <c:v>38331</c:v>
                </c:pt>
                <c:pt idx="3709">
                  <c:v>38334</c:v>
                </c:pt>
                <c:pt idx="3710">
                  <c:v>38335</c:v>
                </c:pt>
                <c:pt idx="3711">
                  <c:v>38336</c:v>
                </c:pt>
                <c:pt idx="3712">
                  <c:v>38337</c:v>
                </c:pt>
                <c:pt idx="3713">
                  <c:v>38338</c:v>
                </c:pt>
                <c:pt idx="3714">
                  <c:v>38341</c:v>
                </c:pt>
                <c:pt idx="3715">
                  <c:v>38342</c:v>
                </c:pt>
                <c:pt idx="3716">
                  <c:v>38343</c:v>
                </c:pt>
                <c:pt idx="3717">
                  <c:v>38344</c:v>
                </c:pt>
                <c:pt idx="3718">
                  <c:v>38345</c:v>
                </c:pt>
                <c:pt idx="3719">
                  <c:v>38348</c:v>
                </c:pt>
                <c:pt idx="3720">
                  <c:v>38349</c:v>
                </c:pt>
                <c:pt idx="3721">
                  <c:v>38350</c:v>
                </c:pt>
                <c:pt idx="3722">
                  <c:v>38351</c:v>
                </c:pt>
                <c:pt idx="3723">
                  <c:v>38352</c:v>
                </c:pt>
                <c:pt idx="3724">
                  <c:v>38355</c:v>
                </c:pt>
                <c:pt idx="3725">
                  <c:v>38356</c:v>
                </c:pt>
                <c:pt idx="3726">
                  <c:v>38357</c:v>
                </c:pt>
                <c:pt idx="3727">
                  <c:v>38358</c:v>
                </c:pt>
                <c:pt idx="3728">
                  <c:v>38359</c:v>
                </c:pt>
                <c:pt idx="3729">
                  <c:v>38362</c:v>
                </c:pt>
                <c:pt idx="3730">
                  <c:v>38363</c:v>
                </c:pt>
                <c:pt idx="3731">
                  <c:v>38364</c:v>
                </c:pt>
                <c:pt idx="3732">
                  <c:v>38365</c:v>
                </c:pt>
                <c:pt idx="3733">
                  <c:v>38366</c:v>
                </c:pt>
                <c:pt idx="3734">
                  <c:v>38369</c:v>
                </c:pt>
                <c:pt idx="3735">
                  <c:v>38370</c:v>
                </c:pt>
                <c:pt idx="3736">
                  <c:v>38371</c:v>
                </c:pt>
                <c:pt idx="3737">
                  <c:v>38372</c:v>
                </c:pt>
                <c:pt idx="3738">
                  <c:v>38376</c:v>
                </c:pt>
                <c:pt idx="3739">
                  <c:v>38377</c:v>
                </c:pt>
                <c:pt idx="3740">
                  <c:v>38379</c:v>
                </c:pt>
                <c:pt idx="3741">
                  <c:v>38380</c:v>
                </c:pt>
                <c:pt idx="3742">
                  <c:v>38383</c:v>
                </c:pt>
                <c:pt idx="3743">
                  <c:v>38384</c:v>
                </c:pt>
                <c:pt idx="3744">
                  <c:v>38385</c:v>
                </c:pt>
                <c:pt idx="3745">
                  <c:v>38386</c:v>
                </c:pt>
                <c:pt idx="3746">
                  <c:v>38387</c:v>
                </c:pt>
                <c:pt idx="3747">
                  <c:v>38390</c:v>
                </c:pt>
                <c:pt idx="3748">
                  <c:v>38391</c:v>
                </c:pt>
                <c:pt idx="3749">
                  <c:v>38392</c:v>
                </c:pt>
                <c:pt idx="3750">
                  <c:v>38393</c:v>
                </c:pt>
                <c:pt idx="3751">
                  <c:v>38394</c:v>
                </c:pt>
                <c:pt idx="3752">
                  <c:v>38397</c:v>
                </c:pt>
                <c:pt idx="3753">
                  <c:v>38398</c:v>
                </c:pt>
                <c:pt idx="3754">
                  <c:v>38399</c:v>
                </c:pt>
                <c:pt idx="3755">
                  <c:v>38400</c:v>
                </c:pt>
                <c:pt idx="3756">
                  <c:v>38401</c:v>
                </c:pt>
                <c:pt idx="3757">
                  <c:v>38404</c:v>
                </c:pt>
                <c:pt idx="3758">
                  <c:v>38405</c:v>
                </c:pt>
                <c:pt idx="3759">
                  <c:v>38406</c:v>
                </c:pt>
                <c:pt idx="3760">
                  <c:v>38407</c:v>
                </c:pt>
                <c:pt idx="3761">
                  <c:v>38408</c:v>
                </c:pt>
                <c:pt idx="3762">
                  <c:v>38411</c:v>
                </c:pt>
                <c:pt idx="3763">
                  <c:v>38412</c:v>
                </c:pt>
                <c:pt idx="3764">
                  <c:v>38413</c:v>
                </c:pt>
                <c:pt idx="3765">
                  <c:v>38414</c:v>
                </c:pt>
                <c:pt idx="3766">
                  <c:v>38415</c:v>
                </c:pt>
                <c:pt idx="3767">
                  <c:v>38418</c:v>
                </c:pt>
                <c:pt idx="3768">
                  <c:v>38419</c:v>
                </c:pt>
                <c:pt idx="3769">
                  <c:v>38420</c:v>
                </c:pt>
                <c:pt idx="3770">
                  <c:v>38421</c:v>
                </c:pt>
                <c:pt idx="3771">
                  <c:v>38422</c:v>
                </c:pt>
                <c:pt idx="3772">
                  <c:v>38425</c:v>
                </c:pt>
                <c:pt idx="3773">
                  <c:v>38426</c:v>
                </c:pt>
                <c:pt idx="3774">
                  <c:v>38427</c:v>
                </c:pt>
                <c:pt idx="3775">
                  <c:v>38428</c:v>
                </c:pt>
                <c:pt idx="3776">
                  <c:v>38429</c:v>
                </c:pt>
                <c:pt idx="3777">
                  <c:v>38432</c:v>
                </c:pt>
                <c:pt idx="3778">
                  <c:v>38433</c:v>
                </c:pt>
                <c:pt idx="3779">
                  <c:v>38434</c:v>
                </c:pt>
                <c:pt idx="3780">
                  <c:v>38435</c:v>
                </c:pt>
                <c:pt idx="3781">
                  <c:v>38439</c:v>
                </c:pt>
                <c:pt idx="3782">
                  <c:v>38440</c:v>
                </c:pt>
                <c:pt idx="3783">
                  <c:v>38441</c:v>
                </c:pt>
                <c:pt idx="3784">
                  <c:v>38442</c:v>
                </c:pt>
                <c:pt idx="3785">
                  <c:v>38443</c:v>
                </c:pt>
                <c:pt idx="3786">
                  <c:v>38446</c:v>
                </c:pt>
                <c:pt idx="3787">
                  <c:v>38447</c:v>
                </c:pt>
                <c:pt idx="3788">
                  <c:v>38448</c:v>
                </c:pt>
                <c:pt idx="3789">
                  <c:v>38449</c:v>
                </c:pt>
                <c:pt idx="3790">
                  <c:v>38450</c:v>
                </c:pt>
                <c:pt idx="3791">
                  <c:v>38453</c:v>
                </c:pt>
                <c:pt idx="3792">
                  <c:v>38454</c:v>
                </c:pt>
                <c:pt idx="3793">
                  <c:v>38455</c:v>
                </c:pt>
                <c:pt idx="3794">
                  <c:v>38457</c:v>
                </c:pt>
                <c:pt idx="3795">
                  <c:v>38460</c:v>
                </c:pt>
                <c:pt idx="3796">
                  <c:v>38461</c:v>
                </c:pt>
                <c:pt idx="3797">
                  <c:v>38462</c:v>
                </c:pt>
                <c:pt idx="3798">
                  <c:v>38463</c:v>
                </c:pt>
                <c:pt idx="3799">
                  <c:v>38464</c:v>
                </c:pt>
                <c:pt idx="3800">
                  <c:v>38467</c:v>
                </c:pt>
                <c:pt idx="3801">
                  <c:v>38468</c:v>
                </c:pt>
                <c:pt idx="3802">
                  <c:v>38469</c:v>
                </c:pt>
                <c:pt idx="3803">
                  <c:v>38470</c:v>
                </c:pt>
                <c:pt idx="3804">
                  <c:v>38471</c:v>
                </c:pt>
                <c:pt idx="3805">
                  <c:v>38474</c:v>
                </c:pt>
                <c:pt idx="3806">
                  <c:v>38475</c:v>
                </c:pt>
                <c:pt idx="3807">
                  <c:v>38476</c:v>
                </c:pt>
                <c:pt idx="3808">
                  <c:v>38477</c:v>
                </c:pt>
                <c:pt idx="3809">
                  <c:v>38478</c:v>
                </c:pt>
                <c:pt idx="3810">
                  <c:v>38481</c:v>
                </c:pt>
                <c:pt idx="3811">
                  <c:v>38482</c:v>
                </c:pt>
                <c:pt idx="3812">
                  <c:v>38483</c:v>
                </c:pt>
                <c:pt idx="3813">
                  <c:v>38484</c:v>
                </c:pt>
                <c:pt idx="3814">
                  <c:v>38485</c:v>
                </c:pt>
                <c:pt idx="3815">
                  <c:v>38488</c:v>
                </c:pt>
                <c:pt idx="3816">
                  <c:v>38489</c:v>
                </c:pt>
                <c:pt idx="3817">
                  <c:v>38490</c:v>
                </c:pt>
                <c:pt idx="3818">
                  <c:v>38491</c:v>
                </c:pt>
                <c:pt idx="3819">
                  <c:v>38492</c:v>
                </c:pt>
                <c:pt idx="3820">
                  <c:v>38495</c:v>
                </c:pt>
                <c:pt idx="3821">
                  <c:v>38496</c:v>
                </c:pt>
                <c:pt idx="3822">
                  <c:v>38497</c:v>
                </c:pt>
                <c:pt idx="3823">
                  <c:v>38498</c:v>
                </c:pt>
                <c:pt idx="3824">
                  <c:v>38499</c:v>
                </c:pt>
                <c:pt idx="3825">
                  <c:v>38502</c:v>
                </c:pt>
                <c:pt idx="3826">
                  <c:v>38503</c:v>
                </c:pt>
                <c:pt idx="3827">
                  <c:v>38504</c:v>
                </c:pt>
                <c:pt idx="3828">
                  <c:v>38505</c:v>
                </c:pt>
                <c:pt idx="3829">
                  <c:v>38506</c:v>
                </c:pt>
                <c:pt idx="3830">
                  <c:v>38507</c:v>
                </c:pt>
                <c:pt idx="3831">
                  <c:v>38509</c:v>
                </c:pt>
                <c:pt idx="3832">
                  <c:v>38510</c:v>
                </c:pt>
                <c:pt idx="3833">
                  <c:v>38511</c:v>
                </c:pt>
                <c:pt idx="3834">
                  <c:v>38512</c:v>
                </c:pt>
                <c:pt idx="3835">
                  <c:v>38513</c:v>
                </c:pt>
                <c:pt idx="3836">
                  <c:v>38516</c:v>
                </c:pt>
                <c:pt idx="3837">
                  <c:v>38517</c:v>
                </c:pt>
                <c:pt idx="3838">
                  <c:v>38518</c:v>
                </c:pt>
                <c:pt idx="3839">
                  <c:v>38519</c:v>
                </c:pt>
                <c:pt idx="3840">
                  <c:v>38520</c:v>
                </c:pt>
                <c:pt idx="3841">
                  <c:v>38523</c:v>
                </c:pt>
                <c:pt idx="3842">
                  <c:v>38524</c:v>
                </c:pt>
                <c:pt idx="3843">
                  <c:v>38525</c:v>
                </c:pt>
                <c:pt idx="3844">
                  <c:v>38526</c:v>
                </c:pt>
                <c:pt idx="3845">
                  <c:v>38527</c:v>
                </c:pt>
                <c:pt idx="3846">
                  <c:v>38530</c:v>
                </c:pt>
                <c:pt idx="3847">
                  <c:v>38531</c:v>
                </c:pt>
                <c:pt idx="3848">
                  <c:v>38532</c:v>
                </c:pt>
                <c:pt idx="3849">
                  <c:v>38533</c:v>
                </c:pt>
                <c:pt idx="3850">
                  <c:v>38534</c:v>
                </c:pt>
                <c:pt idx="3851">
                  <c:v>38537</c:v>
                </c:pt>
                <c:pt idx="3852">
                  <c:v>38538</c:v>
                </c:pt>
                <c:pt idx="3853">
                  <c:v>38539</c:v>
                </c:pt>
                <c:pt idx="3854">
                  <c:v>38540</c:v>
                </c:pt>
                <c:pt idx="3855">
                  <c:v>38541</c:v>
                </c:pt>
                <c:pt idx="3856">
                  <c:v>38544</c:v>
                </c:pt>
                <c:pt idx="3857">
                  <c:v>38545</c:v>
                </c:pt>
                <c:pt idx="3858">
                  <c:v>38546</c:v>
                </c:pt>
                <c:pt idx="3859">
                  <c:v>38547</c:v>
                </c:pt>
                <c:pt idx="3860">
                  <c:v>38548</c:v>
                </c:pt>
                <c:pt idx="3861">
                  <c:v>38551</c:v>
                </c:pt>
                <c:pt idx="3862">
                  <c:v>38552</c:v>
                </c:pt>
                <c:pt idx="3863">
                  <c:v>38553</c:v>
                </c:pt>
                <c:pt idx="3864">
                  <c:v>38554</c:v>
                </c:pt>
                <c:pt idx="3865">
                  <c:v>38555</c:v>
                </c:pt>
                <c:pt idx="3866">
                  <c:v>38558</c:v>
                </c:pt>
                <c:pt idx="3867">
                  <c:v>38559</c:v>
                </c:pt>
                <c:pt idx="3868">
                  <c:v>38560</c:v>
                </c:pt>
                <c:pt idx="3869">
                  <c:v>38562</c:v>
                </c:pt>
                <c:pt idx="3870">
                  <c:v>38565</c:v>
                </c:pt>
                <c:pt idx="3871">
                  <c:v>38566</c:v>
                </c:pt>
                <c:pt idx="3872">
                  <c:v>38567</c:v>
                </c:pt>
                <c:pt idx="3873">
                  <c:v>38568</c:v>
                </c:pt>
                <c:pt idx="3874">
                  <c:v>38569</c:v>
                </c:pt>
                <c:pt idx="3875">
                  <c:v>38572</c:v>
                </c:pt>
                <c:pt idx="3876">
                  <c:v>38573</c:v>
                </c:pt>
                <c:pt idx="3877">
                  <c:v>38574</c:v>
                </c:pt>
                <c:pt idx="3878">
                  <c:v>38575</c:v>
                </c:pt>
                <c:pt idx="3879">
                  <c:v>38576</c:v>
                </c:pt>
                <c:pt idx="3880">
                  <c:v>38580</c:v>
                </c:pt>
                <c:pt idx="3881">
                  <c:v>38581</c:v>
                </c:pt>
                <c:pt idx="3882">
                  <c:v>38582</c:v>
                </c:pt>
                <c:pt idx="3883">
                  <c:v>38583</c:v>
                </c:pt>
                <c:pt idx="3884">
                  <c:v>38586</c:v>
                </c:pt>
                <c:pt idx="3885">
                  <c:v>38587</c:v>
                </c:pt>
                <c:pt idx="3886">
                  <c:v>38588</c:v>
                </c:pt>
                <c:pt idx="3887">
                  <c:v>38589</c:v>
                </c:pt>
                <c:pt idx="3888">
                  <c:v>38590</c:v>
                </c:pt>
                <c:pt idx="3889">
                  <c:v>38593</c:v>
                </c:pt>
                <c:pt idx="3890">
                  <c:v>38594</c:v>
                </c:pt>
                <c:pt idx="3891">
                  <c:v>38595</c:v>
                </c:pt>
                <c:pt idx="3892">
                  <c:v>38596</c:v>
                </c:pt>
                <c:pt idx="3893">
                  <c:v>38597</c:v>
                </c:pt>
                <c:pt idx="3894">
                  <c:v>38600</c:v>
                </c:pt>
                <c:pt idx="3895">
                  <c:v>38601</c:v>
                </c:pt>
                <c:pt idx="3896">
                  <c:v>38603</c:v>
                </c:pt>
                <c:pt idx="3897">
                  <c:v>38604</c:v>
                </c:pt>
                <c:pt idx="3898">
                  <c:v>38607</c:v>
                </c:pt>
                <c:pt idx="3899">
                  <c:v>38608</c:v>
                </c:pt>
                <c:pt idx="3900">
                  <c:v>38609</c:v>
                </c:pt>
                <c:pt idx="3901">
                  <c:v>38610</c:v>
                </c:pt>
                <c:pt idx="3902">
                  <c:v>38611</c:v>
                </c:pt>
                <c:pt idx="3903">
                  <c:v>38614</c:v>
                </c:pt>
                <c:pt idx="3904">
                  <c:v>38615</c:v>
                </c:pt>
                <c:pt idx="3905">
                  <c:v>38616</c:v>
                </c:pt>
                <c:pt idx="3906">
                  <c:v>38617</c:v>
                </c:pt>
                <c:pt idx="3907">
                  <c:v>38618</c:v>
                </c:pt>
                <c:pt idx="3908">
                  <c:v>38621</c:v>
                </c:pt>
                <c:pt idx="3909">
                  <c:v>38622</c:v>
                </c:pt>
                <c:pt idx="3910">
                  <c:v>38623</c:v>
                </c:pt>
                <c:pt idx="3911">
                  <c:v>38624</c:v>
                </c:pt>
                <c:pt idx="3912">
                  <c:v>38625</c:v>
                </c:pt>
                <c:pt idx="3913">
                  <c:v>38628</c:v>
                </c:pt>
                <c:pt idx="3914">
                  <c:v>38629</c:v>
                </c:pt>
                <c:pt idx="3915">
                  <c:v>38630</c:v>
                </c:pt>
                <c:pt idx="3916">
                  <c:v>38631</c:v>
                </c:pt>
                <c:pt idx="3917">
                  <c:v>38632</c:v>
                </c:pt>
                <c:pt idx="3918">
                  <c:v>38635</c:v>
                </c:pt>
                <c:pt idx="3919">
                  <c:v>38636</c:v>
                </c:pt>
                <c:pt idx="3920">
                  <c:v>38638</c:v>
                </c:pt>
                <c:pt idx="3921">
                  <c:v>38639</c:v>
                </c:pt>
                <c:pt idx="3922">
                  <c:v>38642</c:v>
                </c:pt>
                <c:pt idx="3923">
                  <c:v>38643</c:v>
                </c:pt>
                <c:pt idx="3924">
                  <c:v>38644</c:v>
                </c:pt>
                <c:pt idx="3925">
                  <c:v>38645</c:v>
                </c:pt>
                <c:pt idx="3926">
                  <c:v>38646</c:v>
                </c:pt>
                <c:pt idx="3927">
                  <c:v>38649</c:v>
                </c:pt>
                <c:pt idx="3928">
                  <c:v>38650</c:v>
                </c:pt>
                <c:pt idx="3929">
                  <c:v>38651</c:v>
                </c:pt>
                <c:pt idx="3930">
                  <c:v>38652</c:v>
                </c:pt>
                <c:pt idx="3931">
                  <c:v>38653</c:v>
                </c:pt>
                <c:pt idx="3932">
                  <c:v>38656</c:v>
                </c:pt>
                <c:pt idx="3933">
                  <c:v>38657</c:v>
                </c:pt>
                <c:pt idx="3934">
                  <c:v>38658</c:v>
                </c:pt>
                <c:pt idx="3935">
                  <c:v>38663</c:v>
                </c:pt>
                <c:pt idx="3936">
                  <c:v>38664</c:v>
                </c:pt>
                <c:pt idx="3937">
                  <c:v>38665</c:v>
                </c:pt>
                <c:pt idx="3938">
                  <c:v>38666</c:v>
                </c:pt>
                <c:pt idx="3939">
                  <c:v>38667</c:v>
                </c:pt>
                <c:pt idx="3940">
                  <c:v>38670</c:v>
                </c:pt>
                <c:pt idx="3941">
                  <c:v>38672</c:v>
                </c:pt>
                <c:pt idx="3942">
                  <c:v>38673</c:v>
                </c:pt>
                <c:pt idx="3943">
                  <c:v>38674</c:v>
                </c:pt>
                <c:pt idx="3944">
                  <c:v>38677</c:v>
                </c:pt>
                <c:pt idx="3945">
                  <c:v>38678</c:v>
                </c:pt>
                <c:pt idx="3946">
                  <c:v>38679</c:v>
                </c:pt>
                <c:pt idx="3947">
                  <c:v>38680</c:v>
                </c:pt>
                <c:pt idx="3948">
                  <c:v>38681</c:v>
                </c:pt>
                <c:pt idx="3949">
                  <c:v>38682</c:v>
                </c:pt>
                <c:pt idx="3950">
                  <c:v>38684</c:v>
                </c:pt>
                <c:pt idx="3951">
                  <c:v>38685</c:v>
                </c:pt>
                <c:pt idx="3952">
                  <c:v>38686</c:v>
                </c:pt>
                <c:pt idx="3953">
                  <c:v>38687</c:v>
                </c:pt>
                <c:pt idx="3954">
                  <c:v>38688</c:v>
                </c:pt>
                <c:pt idx="3955">
                  <c:v>38691</c:v>
                </c:pt>
                <c:pt idx="3956">
                  <c:v>38692</c:v>
                </c:pt>
                <c:pt idx="3957">
                  <c:v>38693</c:v>
                </c:pt>
                <c:pt idx="3958">
                  <c:v>38694</c:v>
                </c:pt>
                <c:pt idx="3959">
                  <c:v>38695</c:v>
                </c:pt>
                <c:pt idx="3960">
                  <c:v>38698</c:v>
                </c:pt>
                <c:pt idx="3961">
                  <c:v>38699</c:v>
                </c:pt>
                <c:pt idx="3962">
                  <c:v>38700</c:v>
                </c:pt>
                <c:pt idx="3963">
                  <c:v>38701</c:v>
                </c:pt>
                <c:pt idx="3964">
                  <c:v>38702</c:v>
                </c:pt>
                <c:pt idx="3965">
                  <c:v>38705</c:v>
                </c:pt>
                <c:pt idx="3966">
                  <c:v>38706</c:v>
                </c:pt>
                <c:pt idx="3967">
                  <c:v>38707</c:v>
                </c:pt>
                <c:pt idx="3968">
                  <c:v>38708</c:v>
                </c:pt>
                <c:pt idx="3969">
                  <c:v>38709</c:v>
                </c:pt>
                <c:pt idx="3970">
                  <c:v>38712</c:v>
                </c:pt>
                <c:pt idx="3971">
                  <c:v>38713</c:v>
                </c:pt>
                <c:pt idx="3972">
                  <c:v>38714</c:v>
                </c:pt>
                <c:pt idx="3973">
                  <c:v>38715</c:v>
                </c:pt>
                <c:pt idx="3974">
                  <c:v>38716</c:v>
                </c:pt>
                <c:pt idx="3975">
                  <c:v>38719</c:v>
                </c:pt>
                <c:pt idx="3976">
                  <c:v>38720</c:v>
                </c:pt>
                <c:pt idx="3977">
                  <c:v>38721</c:v>
                </c:pt>
                <c:pt idx="3978">
                  <c:v>38722</c:v>
                </c:pt>
                <c:pt idx="3979">
                  <c:v>38723</c:v>
                </c:pt>
                <c:pt idx="3980">
                  <c:v>38726</c:v>
                </c:pt>
                <c:pt idx="3981">
                  <c:v>38727</c:v>
                </c:pt>
                <c:pt idx="3982">
                  <c:v>38729</c:v>
                </c:pt>
                <c:pt idx="3983">
                  <c:v>38730</c:v>
                </c:pt>
                <c:pt idx="3984">
                  <c:v>38733</c:v>
                </c:pt>
                <c:pt idx="3985">
                  <c:v>38734</c:v>
                </c:pt>
                <c:pt idx="3986">
                  <c:v>38735</c:v>
                </c:pt>
                <c:pt idx="3987">
                  <c:v>38736</c:v>
                </c:pt>
                <c:pt idx="3988">
                  <c:v>38737</c:v>
                </c:pt>
                <c:pt idx="3989">
                  <c:v>38740</c:v>
                </c:pt>
                <c:pt idx="3990">
                  <c:v>38741</c:v>
                </c:pt>
                <c:pt idx="3991">
                  <c:v>38742</c:v>
                </c:pt>
                <c:pt idx="3992">
                  <c:v>38744</c:v>
                </c:pt>
                <c:pt idx="3993">
                  <c:v>38747</c:v>
                </c:pt>
                <c:pt idx="3994">
                  <c:v>38748</c:v>
                </c:pt>
                <c:pt idx="3995">
                  <c:v>38749</c:v>
                </c:pt>
                <c:pt idx="3996">
                  <c:v>38750</c:v>
                </c:pt>
                <c:pt idx="3997">
                  <c:v>38751</c:v>
                </c:pt>
                <c:pt idx="3998">
                  <c:v>38754</c:v>
                </c:pt>
                <c:pt idx="3999">
                  <c:v>38755</c:v>
                </c:pt>
                <c:pt idx="4000">
                  <c:v>38756</c:v>
                </c:pt>
                <c:pt idx="4001">
                  <c:v>38758</c:v>
                </c:pt>
                <c:pt idx="4002">
                  <c:v>38761</c:v>
                </c:pt>
                <c:pt idx="4003">
                  <c:v>38762</c:v>
                </c:pt>
                <c:pt idx="4004">
                  <c:v>38763</c:v>
                </c:pt>
                <c:pt idx="4005">
                  <c:v>38764</c:v>
                </c:pt>
                <c:pt idx="4006">
                  <c:v>38765</c:v>
                </c:pt>
                <c:pt idx="4007">
                  <c:v>38768</c:v>
                </c:pt>
                <c:pt idx="4008">
                  <c:v>38769</c:v>
                </c:pt>
                <c:pt idx="4009">
                  <c:v>38770</c:v>
                </c:pt>
                <c:pt idx="4010">
                  <c:v>38771</c:v>
                </c:pt>
                <c:pt idx="4011">
                  <c:v>38772</c:v>
                </c:pt>
                <c:pt idx="4012">
                  <c:v>38775</c:v>
                </c:pt>
                <c:pt idx="4013">
                  <c:v>38776</c:v>
                </c:pt>
                <c:pt idx="4014">
                  <c:v>38777</c:v>
                </c:pt>
                <c:pt idx="4015">
                  <c:v>38778</c:v>
                </c:pt>
                <c:pt idx="4016">
                  <c:v>38779</c:v>
                </c:pt>
                <c:pt idx="4017">
                  <c:v>38782</c:v>
                </c:pt>
                <c:pt idx="4018">
                  <c:v>38783</c:v>
                </c:pt>
                <c:pt idx="4019">
                  <c:v>38784</c:v>
                </c:pt>
                <c:pt idx="4020">
                  <c:v>38785</c:v>
                </c:pt>
                <c:pt idx="4021">
                  <c:v>38786</c:v>
                </c:pt>
                <c:pt idx="4022">
                  <c:v>38789</c:v>
                </c:pt>
                <c:pt idx="4023">
                  <c:v>38790</c:v>
                </c:pt>
                <c:pt idx="4024">
                  <c:v>38792</c:v>
                </c:pt>
                <c:pt idx="4025">
                  <c:v>38793</c:v>
                </c:pt>
                <c:pt idx="4026">
                  <c:v>38796</c:v>
                </c:pt>
                <c:pt idx="4027">
                  <c:v>38797</c:v>
                </c:pt>
                <c:pt idx="4028">
                  <c:v>38798</c:v>
                </c:pt>
                <c:pt idx="4029">
                  <c:v>38799</c:v>
                </c:pt>
                <c:pt idx="4030">
                  <c:v>38800</c:v>
                </c:pt>
                <c:pt idx="4031">
                  <c:v>38803</c:v>
                </c:pt>
                <c:pt idx="4032">
                  <c:v>38804</c:v>
                </c:pt>
                <c:pt idx="4033">
                  <c:v>38805</c:v>
                </c:pt>
                <c:pt idx="4034">
                  <c:v>38806</c:v>
                </c:pt>
                <c:pt idx="4035">
                  <c:v>38807</c:v>
                </c:pt>
                <c:pt idx="4036">
                  <c:v>38810</c:v>
                </c:pt>
                <c:pt idx="4037">
                  <c:v>38811</c:v>
                </c:pt>
                <c:pt idx="4038">
                  <c:v>38812</c:v>
                </c:pt>
                <c:pt idx="4039">
                  <c:v>38814</c:v>
                </c:pt>
                <c:pt idx="4040">
                  <c:v>38817</c:v>
                </c:pt>
                <c:pt idx="4041">
                  <c:v>38819</c:v>
                </c:pt>
                <c:pt idx="4042">
                  <c:v>38820</c:v>
                </c:pt>
                <c:pt idx="4043">
                  <c:v>38824</c:v>
                </c:pt>
                <c:pt idx="4044">
                  <c:v>38825</c:v>
                </c:pt>
                <c:pt idx="4045">
                  <c:v>38826</c:v>
                </c:pt>
                <c:pt idx="4046">
                  <c:v>38827</c:v>
                </c:pt>
                <c:pt idx="4047">
                  <c:v>38828</c:v>
                </c:pt>
                <c:pt idx="4048">
                  <c:v>38831</c:v>
                </c:pt>
                <c:pt idx="4049">
                  <c:v>38832</c:v>
                </c:pt>
                <c:pt idx="4050">
                  <c:v>38833</c:v>
                </c:pt>
                <c:pt idx="4051">
                  <c:v>38834</c:v>
                </c:pt>
                <c:pt idx="4052">
                  <c:v>38835</c:v>
                </c:pt>
                <c:pt idx="4053">
                  <c:v>38836</c:v>
                </c:pt>
                <c:pt idx="4054">
                  <c:v>38839</c:v>
                </c:pt>
                <c:pt idx="4055">
                  <c:v>38840</c:v>
                </c:pt>
                <c:pt idx="4056">
                  <c:v>38841</c:v>
                </c:pt>
                <c:pt idx="4057">
                  <c:v>38842</c:v>
                </c:pt>
                <c:pt idx="4058">
                  <c:v>38845</c:v>
                </c:pt>
                <c:pt idx="4059">
                  <c:v>38846</c:v>
                </c:pt>
                <c:pt idx="4060">
                  <c:v>38847</c:v>
                </c:pt>
                <c:pt idx="4061">
                  <c:v>38848</c:v>
                </c:pt>
                <c:pt idx="4062">
                  <c:v>38849</c:v>
                </c:pt>
                <c:pt idx="4063">
                  <c:v>38852</c:v>
                </c:pt>
                <c:pt idx="4064">
                  <c:v>38853</c:v>
                </c:pt>
                <c:pt idx="4065">
                  <c:v>38854</c:v>
                </c:pt>
                <c:pt idx="4066">
                  <c:v>38855</c:v>
                </c:pt>
                <c:pt idx="4067">
                  <c:v>38856</c:v>
                </c:pt>
                <c:pt idx="4068">
                  <c:v>38859</c:v>
                </c:pt>
                <c:pt idx="4069">
                  <c:v>38860</c:v>
                </c:pt>
                <c:pt idx="4070">
                  <c:v>38861</c:v>
                </c:pt>
                <c:pt idx="4071">
                  <c:v>38862</c:v>
                </c:pt>
                <c:pt idx="4072">
                  <c:v>38863</c:v>
                </c:pt>
                <c:pt idx="4073">
                  <c:v>38866</c:v>
                </c:pt>
                <c:pt idx="4074">
                  <c:v>38867</c:v>
                </c:pt>
                <c:pt idx="4075">
                  <c:v>38868</c:v>
                </c:pt>
                <c:pt idx="4076">
                  <c:v>38869</c:v>
                </c:pt>
                <c:pt idx="4077">
                  <c:v>38870</c:v>
                </c:pt>
                <c:pt idx="4078">
                  <c:v>38873</c:v>
                </c:pt>
                <c:pt idx="4079">
                  <c:v>38874</c:v>
                </c:pt>
                <c:pt idx="4080">
                  <c:v>38875</c:v>
                </c:pt>
                <c:pt idx="4081">
                  <c:v>38876</c:v>
                </c:pt>
                <c:pt idx="4082">
                  <c:v>38877</c:v>
                </c:pt>
                <c:pt idx="4083">
                  <c:v>38880</c:v>
                </c:pt>
                <c:pt idx="4084">
                  <c:v>38881</c:v>
                </c:pt>
                <c:pt idx="4085">
                  <c:v>38882</c:v>
                </c:pt>
                <c:pt idx="4086">
                  <c:v>38883</c:v>
                </c:pt>
                <c:pt idx="4087">
                  <c:v>38884</c:v>
                </c:pt>
                <c:pt idx="4088">
                  <c:v>38887</c:v>
                </c:pt>
                <c:pt idx="4089">
                  <c:v>38888</c:v>
                </c:pt>
                <c:pt idx="4090">
                  <c:v>38889</c:v>
                </c:pt>
                <c:pt idx="4091">
                  <c:v>38890</c:v>
                </c:pt>
                <c:pt idx="4092">
                  <c:v>38891</c:v>
                </c:pt>
                <c:pt idx="4093">
                  <c:v>38893</c:v>
                </c:pt>
                <c:pt idx="4094">
                  <c:v>38894</c:v>
                </c:pt>
                <c:pt idx="4095">
                  <c:v>38895</c:v>
                </c:pt>
                <c:pt idx="4096">
                  <c:v>38896</c:v>
                </c:pt>
                <c:pt idx="4097">
                  <c:v>38897</c:v>
                </c:pt>
                <c:pt idx="4098">
                  <c:v>38898</c:v>
                </c:pt>
                <c:pt idx="4099">
                  <c:v>38901</c:v>
                </c:pt>
                <c:pt idx="4100">
                  <c:v>38902</c:v>
                </c:pt>
                <c:pt idx="4101">
                  <c:v>38903</c:v>
                </c:pt>
                <c:pt idx="4102">
                  <c:v>38904</c:v>
                </c:pt>
                <c:pt idx="4103">
                  <c:v>38905</c:v>
                </c:pt>
                <c:pt idx="4104">
                  <c:v>38908</c:v>
                </c:pt>
                <c:pt idx="4105">
                  <c:v>38909</c:v>
                </c:pt>
                <c:pt idx="4106">
                  <c:v>38910</c:v>
                </c:pt>
                <c:pt idx="4107">
                  <c:v>38911</c:v>
                </c:pt>
                <c:pt idx="4108">
                  <c:v>38912</c:v>
                </c:pt>
                <c:pt idx="4109">
                  <c:v>38915</c:v>
                </c:pt>
                <c:pt idx="4110">
                  <c:v>38916</c:v>
                </c:pt>
                <c:pt idx="4111">
                  <c:v>38917</c:v>
                </c:pt>
                <c:pt idx="4112">
                  <c:v>38918</c:v>
                </c:pt>
                <c:pt idx="4113">
                  <c:v>38919</c:v>
                </c:pt>
                <c:pt idx="4114">
                  <c:v>38922</c:v>
                </c:pt>
                <c:pt idx="4115">
                  <c:v>38923</c:v>
                </c:pt>
                <c:pt idx="4116">
                  <c:v>38924</c:v>
                </c:pt>
                <c:pt idx="4117">
                  <c:v>38925</c:v>
                </c:pt>
                <c:pt idx="4118">
                  <c:v>38926</c:v>
                </c:pt>
                <c:pt idx="4119">
                  <c:v>38929</c:v>
                </c:pt>
                <c:pt idx="4120">
                  <c:v>38930</c:v>
                </c:pt>
                <c:pt idx="4121">
                  <c:v>38931</c:v>
                </c:pt>
                <c:pt idx="4122">
                  <c:v>38932</c:v>
                </c:pt>
                <c:pt idx="4123">
                  <c:v>38933</c:v>
                </c:pt>
                <c:pt idx="4124">
                  <c:v>38936</c:v>
                </c:pt>
                <c:pt idx="4125">
                  <c:v>38937</c:v>
                </c:pt>
                <c:pt idx="4126">
                  <c:v>38938</c:v>
                </c:pt>
                <c:pt idx="4127">
                  <c:v>38939</c:v>
                </c:pt>
                <c:pt idx="4128">
                  <c:v>38940</c:v>
                </c:pt>
                <c:pt idx="4129">
                  <c:v>38943</c:v>
                </c:pt>
                <c:pt idx="4130">
                  <c:v>38945</c:v>
                </c:pt>
                <c:pt idx="4131">
                  <c:v>38946</c:v>
                </c:pt>
                <c:pt idx="4132">
                  <c:v>38947</c:v>
                </c:pt>
                <c:pt idx="4133">
                  <c:v>38950</c:v>
                </c:pt>
                <c:pt idx="4134">
                  <c:v>38951</c:v>
                </c:pt>
                <c:pt idx="4135">
                  <c:v>38952</c:v>
                </c:pt>
                <c:pt idx="4136">
                  <c:v>38953</c:v>
                </c:pt>
                <c:pt idx="4137">
                  <c:v>38954</c:v>
                </c:pt>
                <c:pt idx="4138">
                  <c:v>38957</c:v>
                </c:pt>
                <c:pt idx="4139">
                  <c:v>38958</c:v>
                </c:pt>
                <c:pt idx="4140">
                  <c:v>38959</c:v>
                </c:pt>
                <c:pt idx="4141">
                  <c:v>38960</c:v>
                </c:pt>
                <c:pt idx="4142">
                  <c:v>38961</c:v>
                </c:pt>
                <c:pt idx="4143">
                  <c:v>38964</c:v>
                </c:pt>
                <c:pt idx="4144">
                  <c:v>38965</c:v>
                </c:pt>
                <c:pt idx="4145">
                  <c:v>38966</c:v>
                </c:pt>
                <c:pt idx="4146">
                  <c:v>38967</c:v>
                </c:pt>
                <c:pt idx="4147">
                  <c:v>38968</c:v>
                </c:pt>
                <c:pt idx="4148">
                  <c:v>38971</c:v>
                </c:pt>
                <c:pt idx="4149">
                  <c:v>38972</c:v>
                </c:pt>
                <c:pt idx="4150">
                  <c:v>38973</c:v>
                </c:pt>
                <c:pt idx="4151">
                  <c:v>38974</c:v>
                </c:pt>
                <c:pt idx="4152">
                  <c:v>38975</c:v>
                </c:pt>
                <c:pt idx="4153">
                  <c:v>38978</c:v>
                </c:pt>
                <c:pt idx="4154">
                  <c:v>38979</c:v>
                </c:pt>
                <c:pt idx="4155">
                  <c:v>38980</c:v>
                </c:pt>
                <c:pt idx="4156">
                  <c:v>38981</c:v>
                </c:pt>
                <c:pt idx="4157">
                  <c:v>38982</c:v>
                </c:pt>
                <c:pt idx="4158">
                  <c:v>38985</c:v>
                </c:pt>
                <c:pt idx="4159">
                  <c:v>38986</c:v>
                </c:pt>
                <c:pt idx="4160">
                  <c:v>38987</c:v>
                </c:pt>
                <c:pt idx="4161">
                  <c:v>38988</c:v>
                </c:pt>
                <c:pt idx="4162">
                  <c:v>38989</c:v>
                </c:pt>
                <c:pt idx="4163">
                  <c:v>38993</c:v>
                </c:pt>
                <c:pt idx="4164">
                  <c:v>38994</c:v>
                </c:pt>
                <c:pt idx="4165">
                  <c:v>38995</c:v>
                </c:pt>
                <c:pt idx="4166">
                  <c:v>38996</c:v>
                </c:pt>
                <c:pt idx="4167">
                  <c:v>38999</c:v>
                </c:pt>
                <c:pt idx="4168">
                  <c:v>39000</c:v>
                </c:pt>
                <c:pt idx="4169">
                  <c:v>39001</c:v>
                </c:pt>
                <c:pt idx="4170">
                  <c:v>39002</c:v>
                </c:pt>
                <c:pt idx="4171">
                  <c:v>39003</c:v>
                </c:pt>
                <c:pt idx="4172">
                  <c:v>39006</c:v>
                </c:pt>
                <c:pt idx="4173">
                  <c:v>39007</c:v>
                </c:pt>
                <c:pt idx="4174">
                  <c:v>39008</c:v>
                </c:pt>
                <c:pt idx="4175">
                  <c:v>39009</c:v>
                </c:pt>
                <c:pt idx="4176">
                  <c:v>39010</c:v>
                </c:pt>
                <c:pt idx="4177">
                  <c:v>39011</c:v>
                </c:pt>
                <c:pt idx="4178">
                  <c:v>39013</c:v>
                </c:pt>
                <c:pt idx="4179">
                  <c:v>39016</c:v>
                </c:pt>
                <c:pt idx="4180">
                  <c:v>39017</c:v>
                </c:pt>
                <c:pt idx="4181">
                  <c:v>39020</c:v>
                </c:pt>
                <c:pt idx="4182">
                  <c:v>39021</c:v>
                </c:pt>
                <c:pt idx="4183">
                  <c:v>39022</c:v>
                </c:pt>
                <c:pt idx="4184">
                  <c:v>39023</c:v>
                </c:pt>
                <c:pt idx="4185">
                  <c:v>39024</c:v>
                </c:pt>
                <c:pt idx="4186">
                  <c:v>39027</c:v>
                </c:pt>
                <c:pt idx="4187">
                  <c:v>39028</c:v>
                </c:pt>
                <c:pt idx="4188">
                  <c:v>39029</c:v>
                </c:pt>
                <c:pt idx="4189">
                  <c:v>39030</c:v>
                </c:pt>
                <c:pt idx="4190">
                  <c:v>39031</c:v>
                </c:pt>
                <c:pt idx="4191">
                  <c:v>39034</c:v>
                </c:pt>
                <c:pt idx="4192">
                  <c:v>39035</c:v>
                </c:pt>
                <c:pt idx="4193">
                  <c:v>39036</c:v>
                </c:pt>
                <c:pt idx="4194">
                  <c:v>39037</c:v>
                </c:pt>
                <c:pt idx="4195">
                  <c:v>39038</c:v>
                </c:pt>
                <c:pt idx="4196">
                  <c:v>39041</c:v>
                </c:pt>
                <c:pt idx="4197">
                  <c:v>39042</c:v>
                </c:pt>
                <c:pt idx="4198">
                  <c:v>39043</c:v>
                </c:pt>
                <c:pt idx="4199">
                  <c:v>39044</c:v>
                </c:pt>
                <c:pt idx="4200">
                  <c:v>39045</c:v>
                </c:pt>
                <c:pt idx="4201">
                  <c:v>39048</c:v>
                </c:pt>
                <c:pt idx="4202">
                  <c:v>39049</c:v>
                </c:pt>
                <c:pt idx="4203">
                  <c:v>39050</c:v>
                </c:pt>
                <c:pt idx="4204">
                  <c:v>39051</c:v>
                </c:pt>
                <c:pt idx="4205">
                  <c:v>39052</c:v>
                </c:pt>
                <c:pt idx="4206">
                  <c:v>39055</c:v>
                </c:pt>
                <c:pt idx="4207">
                  <c:v>39056</c:v>
                </c:pt>
                <c:pt idx="4208">
                  <c:v>39057</c:v>
                </c:pt>
                <c:pt idx="4209">
                  <c:v>39058</c:v>
                </c:pt>
                <c:pt idx="4210">
                  <c:v>39059</c:v>
                </c:pt>
                <c:pt idx="4211">
                  <c:v>39062</c:v>
                </c:pt>
                <c:pt idx="4212">
                  <c:v>39063</c:v>
                </c:pt>
                <c:pt idx="4213">
                  <c:v>39064</c:v>
                </c:pt>
                <c:pt idx="4214">
                  <c:v>39065</c:v>
                </c:pt>
                <c:pt idx="4215">
                  <c:v>39066</c:v>
                </c:pt>
                <c:pt idx="4216">
                  <c:v>39069</c:v>
                </c:pt>
                <c:pt idx="4217">
                  <c:v>39070</c:v>
                </c:pt>
                <c:pt idx="4218">
                  <c:v>39071</c:v>
                </c:pt>
                <c:pt idx="4219">
                  <c:v>39072</c:v>
                </c:pt>
                <c:pt idx="4220">
                  <c:v>39073</c:v>
                </c:pt>
                <c:pt idx="4221">
                  <c:v>39077</c:v>
                </c:pt>
                <c:pt idx="4222">
                  <c:v>39078</c:v>
                </c:pt>
                <c:pt idx="4223">
                  <c:v>39079</c:v>
                </c:pt>
                <c:pt idx="4224">
                  <c:v>39080</c:v>
                </c:pt>
                <c:pt idx="4225">
                  <c:v>39084</c:v>
                </c:pt>
                <c:pt idx="4226">
                  <c:v>39085</c:v>
                </c:pt>
                <c:pt idx="4227">
                  <c:v>39086</c:v>
                </c:pt>
                <c:pt idx="4228">
                  <c:v>39087</c:v>
                </c:pt>
                <c:pt idx="4229">
                  <c:v>39090</c:v>
                </c:pt>
                <c:pt idx="4230">
                  <c:v>39091</c:v>
                </c:pt>
                <c:pt idx="4231">
                  <c:v>39092</c:v>
                </c:pt>
                <c:pt idx="4232">
                  <c:v>39093</c:v>
                </c:pt>
                <c:pt idx="4233">
                  <c:v>39094</c:v>
                </c:pt>
                <c:pt idx="4234">
                  <c:v>39097</c:v>
                </c:pt>
                <c:pt idx="4235">
                  <c:v>39098</c:v>
                </c:pt>
                <c:pt idx="4236">
                  <c:v>39099</c:v>
                </c:pt>
                <c:pt idx="4237">
                  <c:v>39100</c:v>
                </c:pt>
                <c:pt idx="4238">
                  <c:v>39101</c:v>
                </c:pt>
                <c:pt idx="4239">
                  <c:v>39104</c:v>
                </c:pt>
                <c:pt idx="4240">
                  <c:v>39105</c:v>
                </c:pt>
                <c:pt idx="4241">
                  <c:v>39106</c:v>
                </c:pt>
                <c:pt idx="4242">
                  <c:v>39107</c:v>
                </c:pt>
                <c:pt idx="4243">
                  <c:v>39111</c:v>
                </c:pt>
                <c:pt idx="4244">
                  <c:v>39113</c:v>
                </c:pt>
                <c:pt idx="4245">
                  <c:v>39114</c:v>
                </c:pt>
                <c:pt idx="4246">
                  <c:v>39115</c:v>
                </c:pt>
                <c:pt idx="4247">
                  <c:v>39118</c:v>
                </c:pt>
                <c:pt idx="4248">
                  <c:v>39119</c:v>
                </c:pt>
                <c:pt idx="4249">
                  <c:v>39120</c:v>
                </c:pt>
                <c:pt idx="4250">
                  <c:v>39121</c:v>
                </c:pt>
                <c:pt idx="4251">
                  <c:v>39122</c:v>
                </c:pt>
                <c:pt idx="4252">
                  <c:v>39125</c:v>
                </c:pt>
                <c:pt idx="4253">
                  <c:v>39126</c:v>
                </c:pt>
                <c:pt idx="4254">
                  <c:v>39127</c:v>
                </c:pt>
                <c:pt idx="4255">
                  <c:v>39128</c:v>
                </c:pt>
                <c:pt idx="4256">
                  <c:v>39132</c:v>
                </c:pt>
                <c:pt idx="4257">
                  <c:v>39133</c:v>
                </c:pt>
                <c:pt idx="4258">
                  <c:v>39134</c:v>
                </c:pt>
                <c:pt idx="4259">
                  <c:v>39135</c:v>
                </c:pt>
                <c:pt idx="4260">
                  <c:v>39136</c:v>
                </c:pt>
                <c:pt idx="4261">
                  <c:v>39139</c:v>
                </c:pt>
                <c:pt idx="4262">
                  <c:v>39140</c:v>
                </c:pt>
                <c:pt idx="4263">
                  <c:v>39141</c:v>
                </c:pt>
                <c:pt idx="4264">
                  <c:v>39142</c:v>
                </c:pt>
                <c:pt idx="4265">
                  <c:v>39143</c:v>
                </c:pt>
                <c:pt idx="4266">
                  <c:v>39146</c:v>
                </c:pt>
                <c:pt idx="4267">
                  <c:v>39147</c:v>
                </c:pt>
                <c:pt idx="4268">
                  <c:v>39148</c:v>
                </c:pt>
                <c:pt idx="4269">
                  <c:v>39149</c:v>
                </c:pt>
                <c:pt idx="4270">
                  <c:v>39150</c:v>
                </c:pt>
                <c:pt idx="4271">
                  <c:v>39153</c:v>
                </c:pt>
                <c:pt idx="4272">
                  <c:v>39154</c:v>
                </c:pt>
                <c:pt idx="4273">
                  <c:v>39155</c:v>
                </c:pt>
                <c:pt idx="4274">
                  <c:v>39156</c:v>
                </c:pt>
                <c:pt idx="4275">
                  <c:v>39157</c:v>
                </c:pt>
                <c:pt idx="4276">
                  <c:v>39160</c:v>
                </c:pt>
                <c:pt idx="4277">
                  <c:v>39161</c:v>
                </c:pt>
                <c:pt idx="4278">
                  <c:v>39162</c:v>
                </c:pt>
                <c:pt idx="4279">
                  <c:v>39163</c:v>
                </c:pt>
                <c:pt idx="4280">
                  <c:v>39164</c:v>
                </c:pt>
                <c:pt idx="4281">
                  <c:v>39167</c:v>
                </c:pt>
                <c:pt idx="4282">
                  <c:v>39169</c:v>
                </c:pt>
                <c:pt idx="4283">
                  <c:v>39170</c:v>
                </c:pt>
                <c:pt idx="4284">
                  <c:v>39171</c:v>
                </c:pt>
                <c:pt idx="4285">
                  <c:v>39174</c:v>
                </c:pt>
                <c:pt idx="4286">
                  <c:v>39175</c:v>
                </c:pt>
                <c:pt idx="4287">
                  <c:v>39176</c:v>
                </c:pt>
                <c:pt idx="4288">
                  <c:v>39177</c:v>
                </c:pt>
                <c:pt idx="4289">
                  <c:v>39181</c:v>
                </c:pt>
                <c:pt idx="4290">
                  <c:v>39182</c:v>
                </c:pt>
                <c:pt idx="4291">
                  <c:v>39183</c:v>
                </c:pt>
                <c:pt idx="4292">
                  <c:v>39184</c:v>
                </c:pt>
                <c:pt idx="4293">
                  <c:v>39185</c:v>
                </c:pt>
                <c:pt idx="4294">
                  <c:v>39188</c:v>
                </c:pt>
                <c:pt idx="4295">
                  <c:v>39189</c:v>
                </c:pt>
                <c:pt idx="4296">
                  <c:v>39190</c:v>
                </c:pt>
                <c:pt idx="4297">
                  <c:v>39191</c:v>
                </c:pt>
                <c:pt idx="4298">
                  <c:v>39192</c:v>
                </c:pt>
                <c:pt idx="4299">
                  <c:v>39195</c:v>
                </c:pt>
                <c:pt idx="4300">
                  <c:v>39196</c:v>
                </c:pt>
                <c:pt idx="4301">
                  <c:v>39197</c:v>
                </c:pt>
                <c:pt idx="4302">
                  <c:v>39198</c:v>
                </c:pt>
                <c:pt idx="4303">
                  <c:v>39199</c:v>
                </c:pt>
                <c:pt idx="4304">
                  <c:v>39202</c:v>
                </c:pt>
                <c:pt idx="4305">
                  <c:v>39205</c:v>
                </c:pt>
                <c:pt idx="4306">
                  <c:v>39206</c:v>
                </c:pt>
                <c:pt idx="4307">
                  <c:v>39209</c:v>
                </c:pt>
                <c:pt idx="4308">
                  <c:v>39210</c:v>
                </c:pt>
                <c:pt idx="4309">
                  <c:v>39211</c:v>
                </c:pt>
                <c:pt idx="4310">
                  <c:v>39212</c:v>
                </c:pt>
                <c:pt idx="4311">
                  <c:v>39213</c:v>
                </c:pt>
                <c:pt idx="4312">
                  <c:v>39216</c:v>
                </c:pt>
                <c:pt idx="4313">
                  <c:v>39217</c:v>
                </c:pt>
                <c:pt idx="4314">
                  <c:v>39218</c:v>
                </c:pt>
                <c:pt idx="4315">
                  <c:v>39219</c:v>
                </c:pt>
                <c:pt idx="4316">
                  <c:v>39220</c:v>
                </c:pt>
                <c:pt idx="4317">
                  <c:v>39223</c:v>
                </c:pt>
                <c:pt idx="4318">
                  <c:v>39224</c:v>
                </c:pt>
                <c:pt idx="4319">
                  <c:v>39225</c:v>
                </c:pt>
                <c:pt idx="4320">
                  <c:v>39226</c:v>
                </c:pt>
                <c:pt idx="4321">
                  <c:v>39227</c:v>
                </c:pt>
                <c:pt idx="4322">
                  <c:v>39230</c:v>
                </c:pt>
                <c:pt idx="4323">
                  <c:v>39231</c:v>
                </c:pt>
                <c:pt idx="4324">
                  <c:v>39232</c:v>
                </c:pt>
                <c:pt idx="4325">
                  <c:v>39233</c:v>
                </c:pt>
                <c:pt idx="4326">
                  <c:v>39234</c:v>
                </c:pt>
                <c:pt idx="4327">
                  <c:v>39237</c:v>
                </c:pt>
                <c:pt idx="4328">
                  <c:v>39238</c:v>
                </c:pt>
                <c:pt idx="4329">
                  <c:v>39239</c:v>
                </c:pt>
                <c:pt idx="4330">
                  <c:v>39240</c:v>
                </c:pt>
                <c:pt idx="4331">
                  <c:v>39241</c:v>
                </c:pt>
                <c:pt idx="4332">
                  <c:v>39244</c:v>
                </c:pt>
                <c:pt idx="4333">
                  <c:v>39245</c:v>
                </c:pt>
                <c:pt idx="4334">
                  <c:v>39246</c:v>
                </c:pt>
                <c:pt idx="4335">
                  <c:v>39247</c:v>
                </c:pt>
                <c:pt idx="4336">
                  <c:v>39248</c:v>
                </c:pt>
                <c:pt idx="4337">
                  <c:v>39251</c:v>
                </c:pt>
                <c:pt idx="4338">
                  <c:v>39252</c:v>
                </c:pt>
                <c:pt idx="4339">
                  <c:v>39253</c:v>
                </c:pt>
                <c:pt idx="4340">
                  <c:v>39254</c:v>
                </c:pt>
                <c:pt idx="4341">
                  <c:v>39255</c:v>
                </c:pt>
                <c:pt idx="4342">
                  <c:v>39258</c:v>
                </c:pt>
                <c:pt idx="4343">
                  <c:v>39259</c:v>
                </c:pt>
                <c:pt idx="4344">
                  <c:v>39260</c:v>
                </c:pt>
                <c:pt idx="4345">
                  <c:v>39261</c:v>
                </c:pt>
                <c:pt idx="4346">
                  <c:v>39262</c:v>
                </c:pt>
                <c:pt idx="4347">
                  <c:v>39265</c:v>
                </c:pt>
                <c:pt idx="4348">
                  <c:v>39266</c:v>
                </c:pt>
                <c:pt idx="4349">
                  <c:v>39267</c:v>
                </c:pt>
                <c:pt idx="4350">
                  <c:v>39268</c:v>
                </c:pt>
                <c:pt idx="4351">
                  <c:v>39269</c:v>
                </c:pt>
                <c:pt idx="4352">
                  <c:v>39272</c:v>
                </c:pt>
                <c:pt idx="4353">
                  <c:v>39273</c:v>
                </c:pt>
                <c:pt idx="4354">
                  <c:v>39274</c:v>
                </c:pt>
                <c:pt idx="4355">
                  <c:v>39275</c:v>
                </c:pt>
                <c:pt idx="4356">
                  <c:v>39276</c:v>
                </c:pt>
                <c:pt idx="4357">
                  <c:v>39279</c:v>
                </c:pt>
                <c:pt idx="4358">
                  <c:v>39280</c:v>
                </c:pt>
                <c:pt idx="4359">
                  <c:v>39281</c:v>
                </c:pt>
                <c:pt idx="4360">
                  <c:v>39282</c:v>
                </c:pt>
                <c:pt idx="4361">
                  <c:v>39283</c:v>
                </c:pt>
                <c:pt idx="4362">
                  <c:v>39286</c:v>
                </c:pt>
                <c:pt idx="4363">
                  <c:v>39287</c:v>
                </c:pt>
                <c:pt idx="4364">
                  <c:v>39288</c:v>
                </c:pt>
                <c:pt idx="4365">
                  <c:v>39289</c:v>
                </c:pt>
                <c:pt idx="4366">
                  <c:v>39290</c:v>
                </c:pt>
                <c:pt idx="4367">
                  <c:v>39293</c:v>
                </c:pt>
                <c:pt idx="4368">
                  <c:v>39294</c:v>
                </c:pt>
                <c:pt idx="4369">
                  <c:v>39295</c:v>
                </c:pt>
                <c:pt idx="4370">
                  <c:v>39296</c:v>
                </c:pt>
                <c:pt idx="4371">
                  <c:v>39297</c:v>
                </c:pt>
                <c:pt idx="4372">
                  <c:v>39300</c:v>
                </c:pt>
                <c:pt idx="4373">
                  <c:v>39301</c:v>
                </c:pt>
                <c:pt idx="4374">
                  <c:v>39302</c:v>
                </c:pt>
                <c:pt idx="4375">
                  <c:v>39303</c:v>
                </c:pt>
                <c:pt idx="4376">
                  <c:v>39304</c:v>
                </c:pt>
                <c:pt idx="4377">
                  <c:v>39307</c:v>
                </c:pt>
                <c:pt idx="4378">
                  <c:v>39308</c:v>
                </c:pt>
                <c:pt idx="4379">
                  <c:v>39310</c:v>
                </c:pt>
                <c:pt idx="4380">
                  <c:v>39311</c:v>
                </c:pt>
                <c:pt idx="4381">
                  <c:v>39314</c:v>
                </c:pt>
                <c:pt idx="4382">
                  <c:v>39315</c:v>
                </c:pt>
                <c:pt idx="4383">
                  <c:v>39316</c:v>
                </c:pt>
                <c:pt idx="4384">
                  <c:v>39317</c:v>
                </c:pt>
                <c:pt idx="4385">
                  <c:v>39318</c:v>
                </c:pt>
                <c:pt idx="4386">
                  <c:v>39321</c:v>
                </c:pt>
                <c:pt idx="4387">
                  <c:v>39322</c:v>
                </c:pt>
                <c:pt idx="4388">
                  <c:v>39323</c:v>
                </c:pt>
                <c:pt idx="4389">
                  <c:v>39324</c:v>
                </c:pt>
                <c:pt idx="4390">
                  <c:v>39325</c:v>
                </c:pt>
                <c:pt idx="4391">
                  <c:v>39328</c:v>
                </c:pt>
                <c:pt idx="4392">
                  <c:v>39329</c:v>
                </c:pt>
                <c:pt idx="4393">
                  <c:v>39330</c:v>
                </c:pt>
                <c:pt idx="4394">
                  <c:v>39331</c:v>
                </c:pt>
                <c:pt idx="4395">
                  <c:v>39332</c:v>
                </c:pt>
                <c:pt idx="4396">
                  <c:v>39335</c:v>
                </c:pt>
                <c:pt idx="4397">
                  <c:v>39336</c:v>
                </c:pt>
                <c:pt idx="4398">
                  <c:v>39337</c:v>
                </c:pt>
                <c:pt idx="4399">
                  <c:v>39338</c:v>
                </c:pt>
                <c:pt idx="4400">
                  <c:v>39339</c:v>
                </c:pt>
                <c:pt idx="4401">
                  <c:v>39342</c:v>
                </c:pt>
                <c:pt idx="4402">
                  <c:v>39343</c:v>
                </c:pt>
                <c:pt idx="4403">
                  <c:v>39344</c:v>
                </c:pt>
                <c:pt idx="4404">
                  <c:v>39345</c:v>
                </c:pt>
                <c:pt idx="4405">
                  <c:v>39346</c:v>
                </c:pt>
                <c:pt idx="4406">
                  <c:v>39349</c:v>
                </c:pt>
                <c:pt idx="4407">
                  <c:v>39350</c:v>
                </c:pt>
                <c:pt idx="4408">
                  <c:v>39351</c:v>
                </c:pt>
                <c:pt idx="4409">
                  <c:v>39352</c:v>
                </c:pt>
                <c:pt idx="4410">
                  <c:v>39353</c:v>
                </c:pt>
                <c:pt idx="4411">
                  <c:v>39356</c:v>
                </c:pt>
                <c:pt idx="4412">
                  <c:v>39358</c:v>
                </c:pt>
                <c:pt idx="4413">
                  <c:v>39359</c:v>
                </c:pt>
                <c:pt idx="4414">
                  <c:v>39360</c:v>
                </c:pt>
                <c:pt idx="4415">
                  <c:v>39363</c:v>
                </c:pt>
                <c:pt idx="4416">
                  <c:v>39364</c:v>
                </c:pt>
                <c:pt idx="4417">
                  <c:v>39365</c:v>
                </c:pt>
                <c:pt idx="4418">
                  <c:v>39366</c:v>
                </c:pt>
                <c:pt idx="4419">
                  <c:v>39367</c:v>
                </c:pt>
                <c:pt idx="4420">
                  <c:v>39370</c:v>
                </c:pt>
                <c:pt idx="4421">
                  <c:v>39371</c:v>
                </c:pt>
                <c:pt idx="4422">
                  <c:v>39372</c:v>
                </c:pt>
                <c:pt idx="4423">
                  <c:v>39373</c:v>
                </c:pt>
                <c:pt idx="4424">
                  <c:v>39374</c:v>
                </c:pt>
                <c:pt idx="4425">
                  <c:v>39377</c:v>
                </c:pt>
                <c:pt idx="4426">
                  <c:v>39378</c:v>
                </c:pt>
                <c:pt idx="4427">
                  <c:v>39379</c:v>
                </c:pt>
                <c:pt idx="4428">
                  <c:v>39380</c:v>
                </c:pt>
                <c:pt idx="4429">
                  <c:v>39381</c:v>
                </c:pt>
                <c:pt idx="4430">
                  <c:v>39384</c:v>
                </c:pt>
                <c:pt idx="4431">
                  <c:v>39385</c:v>
                </c:pt>
                <c:pt idx="4432">
                  <c:v>39386</c:v>
                </c:pt>
                <c:pt idx="4433">
                  <c:v>39387</c:v>
                </c:pt>
                <c:pt idx="4434">
                  <c:v>39388</c:v>
                </c:pt>
                <c:pt idx="4435">
                  <c:v>39391</c:v>
                </c:pt>
                <c:pt idx="4436">
                  <c:v>39392</c:v>
                </c:pt>
                <c:pt idx="4437">
                  <c:v>39393</c:v>
                </c:pt>
                <c:pt idx="4438">
                  <c:v>39394</c:v>
                </c:pt>
                <c:pt idx="4439">
                  <c:v>39395</c:v>
                </c:pt>
                <c:pt idx="4440">
                  <c:v>39398</c:v>
                </c:pt>
                <c:pt idx="4441">
                  <c:v>39399</c:v>
                </c:pt>
                <c:pt idx="4442">
                  <c:v>39400</c:v>
                </c:pt>
                <c:pt idx="4443">
                  <c:v>39401</c:v>
                </c:pt>
                <c:pt idx="4444">
                  <c:v>39402</c:v>
                </c:pt>
                <c:pt idx="4445">
                  <c:v>39405</c:v>
                </c:pt>
                <c:pt idx="4446">
                  <c:v>39406</c:v>
                </c:pt>
                <c:pt idx="4447">
                  <c:v>39407</c:v>
                </c:pt>
                <c:pt idx="4448">
                  <c:v>39408</c:v>
                </c:pt>
                <c:pt idx="4449">
                  <c:v>39409</c:v>
                </c:pt>
                <c:pt idx="4450">
                  <c:v>39412</c:v>
                </c:pt>
                <c:pt idx="4451">
                  <c:v>39413</c:v>
                </c:pt>
                <c:pt idx="4452">
                  <c:v>39414</c:v>
                </c:pt>
                <c:pt idx="4453">
                  <c:v>39415</c:v>
                </c:pt>
                <c:pt idx="4454">
                  <c:v>39416</c:v>
                </c:pt>
                <c:pt idx="4455">
                  <c:v>39419</c:v>
                </c:pt>
                <c:pt idx="4456">
                  <c:v>39420</c:v>
                </c:pt>
                <c:pt idx="4457">
                  <c:v>39421</c:v>
                </c:pt>
                <c:pt idx="4458">
                  <c:v>39422</c:v>
                </c:pt>
                <c:pt idx="4459">
                  <c:v>39423</c:v>
                </c:pt>
                <c:pt idx="4460">
                  <c:v>39426</c:v>
                </c:pt>
                <c:pt idx="4461">
                  <c:v>39427</c:v>
                </c:pt>
                <c:pt idx="4462">
                  <c:v>39428</c:v>
                </c:pt>
                <c:pt idx="4463">
                  <c:v>39429</c:v>
                </c:pt>
                <c:pt idx="4464">
                  <c:v>39430</c:v>
                </c:pt>
                <c:pt idx="4465">
                  <c:v>39433</c:v>
                </c:pt>
                <c:pt idx="4466">
                  <c:v>39434</c:v>
                </c:pt>
                <c:pt idx="4467">
                  <c:v>39435</c:v>
                </c:pt>
                <c:pt idx="4468">
                  <c:v>39436</c:v>
                </c:pt>
                <c:pt idx="4469">
                  <c:v>39440</c:v>
                </c:pt>
                <c:pt idx="4470">
                  <c:v>39442</c:v>
                </c:pt>
                <c:pt idx="4471">
                  <c:v>39443</c:v>
                </c:pt>
                <c:pt idx="4472">
                  <c:v>39444</c:v>
                </c:pt>
                <c:pt idx="4473">
                  <c:v>39447</c:v>
                </c:pt>
                <c:pt idx="4474">
                  <c:v>39448</c:v>
                </c:pt>
                <c:pt idx="4475">
                  <c:v>39449</c:v>
                </c:pt>
                <c:pt idx="4476">
                  <c:v>39450</c:v>
                </c:pt>
                <c:pt idx="4477">
                  <c:v>39451</c:v>
                </c:pt>
                <c:pt idx="4478">
                  <c:v>39454</c:v>
                </c:pt>
                <c:pt idx="4479">
                  <c:v>39455</c:v>
                </c:pt>
                <c:pt idx="4480">
                  <c:v>39456</c:v>
                </c:pt>
                <c:pt idx="4481">
                  <c:v>39457</c:v>
                </c:pt>
                <c:pt idx="4482">
                  <c:v>39458</c:v>
                </c:pt>
                <c:pt idx="4483">
                  <c:v>39461</c:v>
                </c:pt>
                <c:pt idx="4484">
                  <c:v>39462</c:v>
                </c:pt>
                <c:pt idx="4485">
                  <c:v>39463</c:v>
                </c:pt>
                <c:pt idx="4486">
                  <c:v>39464</c:v>
                </c:pt>
                <c:pt idx="4487">
                  <c:v>39465</c:v>
                </c:pt>
                <c:pt idx="4488">
                  <c:v>39468</c:v>
                </c:pt>
                <c:pt idx="4489">
                  <c:v>39469</c:v>
                </c:pt>
                <c:pt idx="4490">
                  <c:v>39470</c:v>
                </c:pt>
                <c:pt idx="4491">
                  <c:v>39471</c:v>
                </c:pt>
                <c:pt idx="4492">
                  <c:v>39472</c:v>
                </c:pt>
                <c:pt idx="4493">
                  <c:v>39475</c:v>
                </c:pt>
                <c:pt idx="4494">
                  <c:v>39476</c:v>
                </c:pt>
                <c:pt idx="4495">
                  <c:v>39477</c:v>
                </c:pt>
                <c:pt idx="4496">
                  <c:v>39478</c:v>
                </c:pt>
                <c:pt idx="4497">
                  <c:v>39479</c:v>
                </c:pt>
                <c:pt idx="4498">
                  <c:v>39482</c:v>
                </c:pt>
                <c:pt idx="4499">
                  <c:v>39483</c:v>
                </c:pt>
                <c:pt idx="4500">
                  <c:v>39484</c:v>
                </c:pt>
                <c:pt idx="4501">
                  <c:v>39485</c:v>
                </c:pt>
                <c:pt idx="4502">
                  <c:v>39486</c:v>
                </c:pt>
                <c:pt idx="4503">
                  <c:v>39489</c:v>
                </c:pt>
                <c:pt idx="4504">
                  <c:v>39490</c:v>
                </c:pt>
                <c:pt idx="4505">
                  <c:v>39491</c:v>
                </c:pt>
                <c:pt idx="4506">
                  <c:v>39492</c:v>
                </c:pt>
                <c:pt idx="4507">
                  <c:v>39493</c:v>
                </c:pt>
                <c:pt idx="4508">
                  <c:v>39496</c:v>
                </c:pt>
                <c:pt idx="4509">
                  <c:v>39497</c:v>
                </c:pt>
                <c:pt idx="4510">
                  <c:v>39498</c:v>
                </c:pt>
                <c:pt idx="4511">
                  <c:v>39499</c:v>
                </c:pt>
                <c:pt idx="4512">
                  <c:v>39500</c:v>
                </c:pt>
                <c:pt idx="4513">
                  <c:v>39503</c:v>
                </c:pt>
                <c:pt idx="4514">
                  <c:v>39504</c:v>
                </c:pt>
                <c:pt idx="4515">
                  <c:v>39505</c:v>
                </c:pt>
                <c:pt idx="4516">
                  <c:v>39506</c:v>
                </c:pt>
                <c:pt idx="4517">
                  <c:v>39507</c:v>
                </c:pt>
                <c:pt idx="4518">
                  <c:v>39510</c:v>
                </c:pt>
                <c:pt idx="4519">
                  <c:v>39511</c:v>
                </c:pt>
                <c:pt idx="4520">
                  <c:v>39512</c:v>
                </c:pt>
                <c:pt idx="4521">
                  <c:v>39514</c:v>
                </c:pt>
                <c:pt idx="4522">
                  <c:v>39517</c:v>
                </c:pt>
                <c:pt idx="4523">
                  <c:v>39518</c:v>
                </c:pt>
                <c:pt idx="4524">
                  <c:v>39519</c:v>
                </c:pt>
                <c:pt idx="4525">
                  <c:v>39520</c:v>
                </c:pt>
                <c:pt idx="4526">
                  <c:v>39521</c:v>
                </c:pt>
                <c:pt idx="4527">
                  <c:v>39524</c:v>
                </c:pt>
                <c:pt idx="4528">
                  <c:v>39525</c:v>
                </c:pt>
                <c:pt idx="4529">
                  <c:v>39526</c:v>
                </c:pt>
                <c:pt idx="4530">
                  <c:v>39531</c:v>
                </c:pt>
                <c:pt idx="4531">
                  <c:v>39532</c:v>
                </c:pt>
                <c:pt idx="4532">
                  <c:v>39533</c:v>
                </c:pt>
                <c:pt idx="4533">
                  <c:v>39534</c:v>
                </c:pt>
                <c:pt idx="4534">
                  <c:v>39535</c:v>
                </c:pt>
                <c:pt idx="4535">
                  <c:v>39538</c:v>
                </c:pt>
                <c:pt idx="4536">
                  <c:v>39539</c:v>
                </c:pt>
                <c:pt idx="4537">
                  <c:v>39540</c:v>
                </c:pt>
                <c:pt idx="4538">
                  <c:v>39541</c:v>
                </c:pt>
                <c:pt idx="4539">
                  <c:v>39542</c:v>
                </c:pt>
                <c:pt idx="4540">
                  <c:v>39545</c:v>
                </c:pt>
                <c:pt idx="4541">
                  <c:v>39546</c:v>
                </c:pt>
                <c:pt idx="4542">
                  <c:v>39547</c:v>
                </c:pt>
                <c:pt idx="4543">
                  <c:v>39548</c:v>
                </c:pt>
                <c:pt idx="4544">
                  <c:v>39549</c:v>
                </c:pt>
                <c:pt idx="4545">
                  <c:v>39553</c:v>
                </c:pt>
                <c:pt idx="4546">
                  <c:v>39554</c:v>
                </c:pt>
                <c:pt idx="4547">
                  <c:v>39555</c:v>
                </c:pt>
                <c:pt idx="4548">
                  <c:v>39559</c:v>
                </c:pt>
                <c:pt idx="4549">
                  <c:v>39560</c:v>
                </c:pt>
                <c:pt idx="4550">
                  <c:v>39561</c:v>
                </c:pt>
                <c:pt idx="4551">
                  <c:v>39562</c:v>
                </c:pt>
                <c:pt idx="4552">
                  <c:v>39563</c:v>
                </c:pt>
                <c:pt idx="4553">
                  <c:v>39566</c:v>
                </c:pt>
                <c:pt idx="4554">
                  <c:v>39567</c:v>
                </c:pt>
                <c:pt idx="4555">
                  <c:v>39568</c:v>
                </c:pt>
                <c:pt idx="4556">
                  <c:v>39570</c:v>
                </c:pt>
                <c:pt idx="4557">
                  <c:v>39573</c:v>
                </c:pt>
                <c:pt idx="4558">
                  <c:v>39574</c:v>
                </c:pt>
                <c:pt idx="4559">
                  <c:v>39575</c:v>
                </c:pt>
                <c:pt idx="4560">
                  <c:v>39576</c:v>
                </c:pt>
                <c:pt idx="4561">
                  <c:v>39577</c:v>
                </c:pt>
                <c:pt idx="4562">
                  <c:v>39580</c:v>
                </c:pt>
                <c:pt idx="4563">
                  <c:v>39581</c:v>
                </c:pt>
                <c:pt idx="4564">
                  <c:v>39582</c:v>
                </c:pt>
                <c:pt idx="4565">
                  <c:v>39583</c:v>
                </c:pt>
                <c:pt idx="4566">
                  <c:v>39584</c:v>
                </c:pt>
                <c:pt idx="4567">
                  <c:v>39588</c:v>
                </c:pt>
                <c:pt idx="4568">
                  <c:v>39589</c:v>
                </c:pt>
                <c:pt idx="4569">
                  <c:v>39590</c:v>
                </c:pt>
                <c:pt idx="4570">
                  <c:v>39591</c:v>
                </c:pt>
                <c:pt idx="4571">
                  <c:v>39594</c:v>
                </c:pt>
                <c:pt idx="4572">
                  <c:v>39595</c:v>
                </c:pt>
                <c:pt idx="4573">
                  <c:v>39596</c:v>
                </c:pt>
                <c:pt idx="4574">
                  <c:v>39597</c:v>
                </c:pt>
                <c:pt idx="4575">
                  <c:v>39598</c:v>
                </c:pt>
                <c:pt idx="4576">
                  <c:v>39601</c:v>
                </c:pt>
                <c:pt idx="4577">
                  <c:v>39602</c:v>
                </c:pt>
                <c:pt idx="4578">
                  <c:v>39603</c:v>
                </c:pt>
                <c:pt idx="4579">
                  <c:v>39604</c:v>
                </c:pt>
                <c:pt idx="4580">
                  <c:v>39605</c:v>
                </c:pt>
                <c:pt idx="4581">
                  <c:v>39608</c:v>
                </c:pt>
                <c:pt idx="4582">
                  <c:v>39609</c:v>
                </c:pt>
                <c:pt idx="4583">
                  <c:v>39610</c:v>
                </c:pt>
                <c:pt idx="4584">
                  <c:v>39611</c:v>
                </c:pt>
                <c:pt idx="4585">
                  <c:v>39612</c:v>
                </c:pt>
                <c:pt idx="4586">
                  <c:v>39615</c:v>
                </c:pt>
                <c:pt idx="4587">
                  <c:v>39616</c:v>
                </c:pt>
                <c:pt idx="4588">
                  <c:v>39617</c:v>
                </c:pt>
                <c:pt idx="4589">
                  <c:v>39618</c:v>
                </c:pt>
                <c:pt idx="4590">
                  <c:v>39619</c:v>
                </c:pt>
                <c:pt idx="4591">
                  <c:v>39622</c:v>
                </c:pt>
                <c:pt idx="4592">
                  <c:v>39623</c:v>
                </c:pt>
                <c:pt idx="4593">
                  <c:v>39624</c:v>
                </c:pt>
                <c:pt idx="4594">
                  <c:v>39625</c:v>
                </c:pt>
                <c:pt idx="4595">
                  <c:v>39626</c:v>
                </c:pt>
                <c:pt idx="4596">
                  <c:v>39629</c:v>
                </c:pt>
                <c:pt idx="4597">
                  <c:v>39630</c:v>
                </c:pt>
                <c:pt idx="4598">
                  <c:v>39631</c:v>
                </c:pt>
                <c:pt idx="4599">
                  <c:v>39632</c:v>
                </c:pt>
                <c:pt idx="4600">
                  <c:v>39633</c:v>
                </c:pt>
                <c:pt idx="4601">
                  <c:v>39636</c:v>
                </c:pt>
                <c:pt idx="4602">
                  <c:v>39637</c:v>
                </c:pt>
                <c:pt idx="4603">
                  <c:v>39638</c:v>
                </c:pt>
                <c:pt idx="4604">
                  <c:v>39639</c:v>
                </c:pt>
                <c:pt idx="4605">
                  <c:v>39640</c:v>
                </c:pt>
                <c:pt idx="4606">
                  <c:v>39643</c:v>
                </c:pt>
                <c:pt idx="4607">
                  <c:v>39644</c:v>
                </c:pt>
                <c:pt idx="4608">
                  <c:v>39645</c:v>
                </c:pt>
                <c:pt idx="4609">
                  <c:v>39646</c:v>
                </c:pt>
                <c:pt idx="4610">
                  <c:v>39647</c:v>
                </c:pt>
                <c:pt idx="4611">
                  <c:v>39650</c:v>
                </c:pt>
                <c:pt idx="4612">
                  <c:v>39651</c:v>
                </c:pt>
                <c:pt idx="4613">
                  <c:v>39652</c:v>
                </c:pt>
                <c:pt idx="4614">
                  <c:v>39653</c:v>
                </c:pt>
                <c:pt idx="4615">
                  <c:v>39654</c:v>
                </c:pt>
                <c:pt idx="4616">
                  <c:v>39657</c:v>
                </c:pt>
                <c:pt idx="4617">
                  <c:v>39658</c:v>
                </c:pt>
                <c:pt idx="4618">
                  <c:v>39659</c:v>
                </c:pt>
                <c:pt idx="4619">
                  <c:v>39660</c:v>
                </c:pt>
                <c:pt idx="4620">
                  <c:v>39661</c:v>
                </c:pt>
                <c:pt idx="4621">
                  <c:v>39664</c:v>
                </c:pt>
                <c:pt idx="4622">
                  <c:v>39665</c:v>
                </c:pt>
                <c:pt idx="4623">
                  <c:v>39666</c:v>
                </c:pt>
                <c:pt idx="4624">
                  <c:v>39667</c:v>
                </c:pt>
                <c:pt idx="4625">
                  <c:v>39668</c:v>
                </c:pt>
                <c:pt idx="4626">
                  <c:v>39671</c:v>
                </c:pt>
                <c:pt idx="4627">
                  <c:v>39672</c:v>
                </c:pt>
                <c:pt idx="4628">
                  <c:v>39673</c:v>
                </c:pt>
                <c:pt idx="4629">
                  <c:v>39674</c:v>
                </c:pt>
                <c:pt idx="4630">
                  <c:v>39678</c:v>
                </c:pt>
                <c:pt idx="4631">
                  <c:v>39679</c:v>
                </c:pt>
                <c:pt idx="4632">
                  <c:v>39680</c:v>
                </c:pt>
                <c:pt idx="4633">
                  <c:v>39681</c:v>
                </c:pt>
                <c:pt idx="4634">
                  <c:v>39682</c:v>
                </c:pt>
                <c:pt idx="4635">
                  <c:v>39685</c:v>
                </c:pt>
                <c:pt idx="4636">
                  <c:v>39686</c:v>
                </c:pt>
                <c:pt idx="4637">
                  <c:v>39687</c:v>
                </c:pt>
                <c:pt idx="4638">
                  <c:v>39688</c:v>
                </c:pt>
                <c:pt idx="4639">
                  <c:v>39689</c:v>
                </c:pt>
                <c:pt idx="4640">
                  <c:v>39692</c:v>
                </c:pt>
                <c:pt idx="4641">
                  <c:v>39693</c:v>
                </c:pt>
                <c:pt idx="4642">
                  <c:v>39695</c:v>
                </c:pt>
                <c:pt idx="4643">
                  <c:v>39696</c:v>
                </c:pt>
                <c:pt idx="4644">
                  <c:v>39699</c:v>
                </c:pt>
                <c:pt idx="4645">
                  <c:v>39700</c:v>
                </c:pt>
                <c:pt idx="4646">
                  <c:v>39701</c:v>
                </c:pt>
                <c:pt idx="4647">
                  <c:v>39702</c:v>
                </c:pt>
                <c:pt idx="4648">
                  <c:v>39703</c:v>
                </c:pt>
                <c:pt idx="4649">
                  <c:v>39706</c:v>
                </c:pt>
                <c:pt idx="4650">
                  <c:v>39707</c:v>
                </c:pt>
                <c:pt idx="4651">
                  <c:v>39708</c:v>
                </c:pt>
                <c:pt idx="4652">
                  <c:v>39709</c:v>
                </c:pt>
                <c:pt idx="4653">
                  <c:v>39710</c:v>
                </c:pt>
                <c:pt idx="4654">
                  <c:v>39713</c:v>
                </c:pt>
                <c:pt idx="4655">
                  <c:v>39714</c:v>
                </c:pt>
                <c:pt idx="4656">
                  <c:v>39715</c:v>
                </c:pt>
                <c:pt idx="4657">
                  <c:v>39716</c:v>
                </c:pt>
                <c:pt idx="4658">
                  <c:v>39717</c:v>
                </c:pt>
                <c:pt idx="4659">
                  <c:v>39720</c:v>
                </c:pt>
                <c:pt idx="4660">
                  <c:v>39721</c:v>
                </c:pt>
                <c:pt idx="4661">
                  <c:v>39722</c:v>
                </c:pt>
                <c:pt idx="4662">
                  <c:v>39724</c:v>
                </c:pt>
                <c:pt idx="4663">
                  <c:v>39727</c:v>
                </c:pt>
                <c:pt idx="4664">
                  <c:v>39728</c:v>
                </c:pt>
                <c:pt idx="4665">
                  <c:v>39729</c:v>
                </c:pt>
                <c:pt idx="4666">
                  <c:v>39731</c:v>
                </c:pt>
                <c:pt idx="4667">
                  <c:v>39734</c:v>
                </c:pt>
                <c:pt idx="4668">
                  <c:v>39735</c:v>
                </c:pt>
                <c:pt idx="4669">
                  <c:v>39736</c:v>
                </c:pt>
                <c:pt idx="4670">
                  <c:v>39737</c:v>
                </c:pt>
                <c:pt idx="4671">
                  <c:v>39738</c:v>
                </c:pt>
                <c:pt idx="4672">
                  <c:v>39741</c:v>
                </c:pt>
                <c:pt idx="4673">
                  <c:v>39742</c:v>
                </c:pt>
                <c:pt idx="4674">
                  <c:v>39743</c:v>
                </c:pt>
                <c:pt idx="4675">
                  <c:v>39744</c:v>
                </c:pt>
                <c:pt idx="4676">
                  <c:v>39745</c:v>
                </c:pt>
                <c:pt idx="4677">
                  <c:v>39748</c:v>
                </c:pt>
                <c:pt idx="4678">
                  <c:v>39749</c:v>
                </c:pt>
                <c:pt idx="4679">
                  <c:v>39750</c:v>
                </c:pt>
                <c:pt idx="4680">
                  <c:v>39752</c:v>
                </c:pt>
                <c:pt idx="4681">
                  <c:v>39755</c:v>
                </c:pt>
                <c:pt idx="4682">
                  <c:v>39756</c:v>
                </c:pt>
                <c:pt idx="4683">
                  <c:v>39757</c:v>
                </c:pt>
                <c:pt idx="4684">
                  <c:v>39758</c:v>
                </c:pt>
                <c:pt idx="4685">
                  <c:v>39759</c:v>
                </c:pt>
                <c:pt idx="4686">
                  <c:v>39762</c:v>
                </c:pt>
                <c:pt idx="4687">
                  <c:v>39763</c:v>
                </c:pt>
                <c:pt idx="4688">
                  <c:v>39764</c:v>
                </c:pt>
                <c:pt idx="4689">
                  <c:v>39766</c:v>
                </c:pt>
                <c:pt idx="4690">
                  <c:v>39769</c:v>
                </c:pt>
                <c:pt idx="4691">
                  <c:v>39770</c:v>
                </c:pt>
                <c:pt idx="4692">
                  <c:v>39771</c:v>
                </c:pt>
                <c:pt idx="4693">
                  <c:v>39772</c:v>
                </c:pt>
                <c:pt idx="4694">
                  <c:v>39773</c:v>
                </c:pt>
                <c:pt idx="4695">
                  <c:v>39776</c:v>
                </c:pt>
                <c:pt idx="4696">
                  <c:v>39777</c:v>
                </c:pt>
                <c:pt idx="4697">
                  <c:v>39778</c:v>
                </c:pt>
                <c:pt idx="4698">
                  <c:v>39780</c:v>
                </c:pt>
                <c:pt idx="4699">
                  <c:v>39783</c:v>
                </c:pt>
                <c:pt idx="4700">
                  <c:v>39784</c:v>
                </c:pt>
                <c:pt idx="4701">
                  <c:v>39785</c:v>
                </c:pt>
                <c:pt idx="4702">
                  <c:v>39786</c:v>
                </c:pt>
                <c:pt idx="4703">
                  <c:v>39787</c:v>
                </c:pt>
                <c:pt idx="4704">
                  <c:v>39790</c:v>
                </c:pt>
                <c:pt idx="4705">
                  <c:v>39792</c:v>
                </c:pt>
                <c:pt idx="4706">
                  <c:v>39793</c:v>
                </c:pt>
                <c:pt idx="4707">
                  <c:v>39794</c:v>
                </c:pt>
                <c:pt idx="4708">
                  <c:v>39797</c:v>
                </c:pt>
                <c:pt idx="4709">
                  <c:v>39798</c:v>
                </c:pt>
                <c:pt idx="4710">
                  <c:v>39799</c:v>
                </c:pt>
                <c:pt idx="4711">
                  <c:v>39800</c:v>
                </c:pt>
                <c:pt idx="4712">
                  <c:v>39801</c:v>
                </c:pt>
                <c:pt idx="4713">
                  <c:v>39804</c:v>
                </c:pt>
                <c:pt idx="4714">
                  <c:v>39805</c:v>
                </c:pt>
                <c:pt idx="4715">
                  <c:v>39806</c:v>
                </c:pt>
                <c:pt idx="4716">
                  <c:v>39808</c:v>
                </c:pt>
                <c:pt idx="4717">
                  <c:v>39811</c:v>
                </c:pt>
                <c:pt idx="4718">
                  <c:v>39812</c:v>
                </c:pt>
                <c:pt idx="4719">
                  <c:v>39813</c:v>
                </c:pt>
                <c:pt idx="4720">
                  <c:v>39814</c:v>
                </c:pt>
                <c:pt idx="4721">
                  <c:v>39815</c:v>
                </c:pt>
                <c:pt idx="4722">
                  <c:v>39818</c:v>
                </c:pt>
                <c:pt idx="4723">
                  <c:v>39819</c:v>
                </c:pt>
                <c:pt idx="4724">
                  <c:v>39820</c:v>
                </c:pt>
                <c:pt idx="4725">
                  <c:v>39822</c:v>
                </c:pt>
                <c:pt idx="4726">
                  <c:v>39825</c:v>
                </c:pt>
                <c:pt idx="4727">
                  <c:v>39826</c:v>
                </c:pt>
                <c:pt idx="4728">
                  <c:v>39827</c:v>
                </c:pt>
                <c:pt idx="4729">
                  <c:v>39828</c:v>
                </c:pt>
                <c:pt idx="4730">
                  <c:v>39829</c:v>
                </c:pt>
                <c:pt idx="4731">
                  <c:v>39832</c:v>
                </c:pt>
                <c:pt idx="4732">
                  <c:v>39833</c:v>
                </c:pt>
                <c:pt idx="4733">
                  <c:v>39834</c:v>
                </c:pt>
                <c:pt idx="4734">
                  <c:v>39835</c:v>
                </c:pt>
                <c:pt idx="4735">
                  <c:v>39836</c:v>
                </c:pt>
                <c:pt idx="4736">
                  <c:v>39840</c:v>
                </c:pt>
                <c:pt idx="4737">
                  <c:v>39841</c:v>
                </c:pt>
                <c:pt idx="4738">
                  <c:v>39842</c:v>
                </c:pt>
                <c:pt idx="4739">
                  <c:v>39843</c:v>
                </c:pt>
                <c:pt idx="4740">
                  <c:v>39846</c:v>
                </c:pt>
                <c:pt idx="4741">
                  <c:v>39847</c:v>
                </c:pt>
                <c:pt idx="4742">
                  <c:v>39848</c:v>
                </c:pt>
                <c:pt idx="4743">
                  <c:v>39849</c:v>
                </c:pt>
                <c:pt idx="4744">
                  <c:v>39850</c:v>
                </c:pt>
                <c:pt idx="4745">
                  <c:v>39853</c:v>
                </c:pt>
                <c:pt idx="4746">
                  <c:v>39854</c:v>
                </c:pt>
                <c:pt idx="4747">
                  <c:v>39855</c:v>
                </c:pt>
                <c:pt idx="4748">
                  <c:v>39856</c:v>
                </c:pt>
                <c:pt idx="4749">
                  <c:v>39857</c:v>
                </c:pt>
                <c:pt idx="4750">
                  <c:v>39860</c:v>
                </c:pt>
                <c:pt idx="4751">
                  <c:v>39861</c:v>
                </c:pt>
                <c:pt idx="4752">
                  <c:v>39862</c:v>
                </c:pt>
                <c:pt idx="4753">
                  <c:v>39863</c:v>
                </c:pt>
                <c:pt idx="4754">
                  <c:v>39864</c:v>
                </c:pt>
                <c:pt idx="4755">
                  <c:v>39868</c:v>
                </c:pt>
                <c:pt idx="4756">
                  <c:v>39869</c:v>
                </c:pt>
                <c:pt idx="4757">
                  <c:v>39870</c:v>
                </c:pt>
                <c:pt idx="4758">
                  <c:v>39871</c:v>
                </c:pt>
                <c:pt idx="4759">
                  <c:v>39874</c:v>
                </c:pt>
                <c:pt idx="4760">
                  <c:v>39875</c:v>
                </c:pt>
                <c:pt idx="4761">
                  <c:v>39876</c:v>
                </c:pt>
                <c:pt idx="4762">
                  <c:v>39877</c:v>
                </c:pt>
                <c:pt idx="4763">
                  <c:v>39878</c:v>
                </c:pt>
                <c:pt idx="4764">
                  <c:v>39881</c:v>
                </c:pt>
                <c:pt idx="4765">
                  <c:v>39884</c:v>
                </c:pt>
                <c:pt idx="4766">
                  <c:v>39885</c:v>
                </c:pt>
                <c:pt idx="4767">
                  <c:v>39888</c:v>
                </c:pt>
                <c:pt idx="4768">
                  <c:v>39889</c:v>
                </c:pt>
                <c:pt idx="4769">
                  <c:v>39890</c:v>
                </c:pt>
                <c:pt idx="4770">
                  <c:v>39891</c:v>
                </c:pt>
                <c:pt idx="4771">
                  <c:v>39892</c:v>
                </c:pt>
                <c:pt idx="4772">
                  <c:v>39895</c:v>
                </c:pt>
                <c:pt idx="4773">
                  <c:v>39896</c:v>
                </c:pt>
                <c:pt idx="4774">
                  <c:v>39897</c:v>
                </c:pt>
                <c:pt idx="4775">
                  <c:v>39898</c:v>
                </c:pt>
                <c:pt idx="4776">
                  <c:v>39899</c:v>
                </c:pt>
                <c:pt idx="4777">
                  <c:v>39902</c:v>
                </c:pt>
                <c:pt idx="4778">
                  <c:v>39903</c:v>
                </c:pt>
                <c:pt idx="4779">
                  <c:v>39904</c:v>
                </c:pt>
                <c:pt idx="4780">
                  <c:v>39905</c:v>
                </c:pt>
                <c:pt idx="4781">
                  <c:v>39909</c:v>
                </c:pt>
                <c:pt idx="4782">
                  <c:v>39911</c:v>
                </c:pt>
                <c:pt idx="4783">
                  <c:v>39912</c:v>
                </c:pt>
                <c:pt idx="4784">
                  <c:v>39916</c:v>
                </c:pt>
                <c:pt idx="4785">
                  <c:v>39918</c:v>
                </c:pt>
                <c:pt idx="4786">
                  <c:v>39919</c:v>
                </c:pt>
                <c:pt idx="4787">
                  <c:v>39920</c:v>
                </c:pt>
                <c:pt idx="4788">
                  <c:v>39923</c:v>
                </c:pt>
                <c:pt idx="4789">
                  <c:v>39924</c:v>
                </c:pt>
                <c:pt idx="4790">
                  <c:v>39925</c:v>
                </c:pt>
                <c:pt idx="4791">
                  <c:v>39926</c:v>
                </c:pt>
                <c:pt idx="4792">
                  <c:v>39927</c:v>
                </c:pt>
                <c:pt idx="4793">
                  <c:v>39930</c:v>
                </c:pt>
                <c:pt idx="4794">
                  <c:v>39931</c:v>
                </c:pt>
                <c:pt idx="4795">
                  <c:v>39932</c:v>
                </c:pt>
                <c:pt idx="4796">
                  <c:v>39937</c:v>
                </c:pt>
                <c:pt idx="4797">
                  <c:v>39938</c:v>
                </c:pt>
                <c:pt idx="4798">
                  <c:v>39939</c:v>
                </c:pt>
                <c:pt idx="4799">
                  <c:v>39940</c:v>
                </c:pt>
                <c:pt idx="4800">
                  <c:v>39941</c:v>
                </c:pt>
                <c:pt idx="4801">
                  <c:v>39944</c:v>
                </c:pt>
                <c:pt idx="4802">
                  <c:v>39945</c:v>
                </c:pt>
                <c:pt idx="4803">
                  <c:v>39946</c:v>
                </c:pt>
                <c:pt idx="4804">
                  <c:v>39947</c:v>
                </c:pt>
                <c:pt idx="4805">
                  <c:v>39948</c:v>
                </c:pt>
                <c:pt idx="4806">
                  <c:v>39951</c:v>
                </c:pt>
                <c:pt idx="4807">
                  <c:v>39952</c:v>
                </c:pt>
                <c:pt idx="4808">
                  <c:v>39953</c:v>
                </c:pt>
                <c:pt idx="4809">
                  <c:v>39954</c:v>
                </c:pt>
                <c:pt idx="4810">
                  <c:v>39955</c:v>
                </c:pt>
                <c:pt idx="4811">
                  <c:v>39958</c:v>
                </c:pt>
                <c:pt idx="4812">
                  <c:v>39959</c:v>
                </c:pt>
                <c:pt idx="4813">
                  <c:v>39960</c:v>
                </c:pt>
                <c:pt idx="4814">
                  <c:v>39961</c:v>
                </c:pt>
                <c:pt idx="4815">
                  <c:v>39962</c:v>
                </c:pt>
                <c:pt idx="4816">
                  <c:v>39965</c:v>
                </c:pt>
                <c:pt idx="4817">
                  <c:v>39966</c:v>
                </c:pt>
                <c:pt idx="4818">
                  <c:v>39967</c:v>
                </c:pt>
                <c:pt idx="4819">
                  <c:v>39968</c:v>
                </c:pt>
                <c:pt idx="4820">
                  <c:v>39969</c:v>
                </c:pt>
                <c:pt idx="4821">
                  <c:v>39972</c:v>
                </c:pt>
                <c:pt idx="4822">
                  <c:v>39973</c:v>
                </c:pt>
                <c:pt idx="4823">
                  <c:v>39974</c:v>
                </c:pt>
                <c:pt idx="4824">
                  <c:v>39975</c:v>
                </c:pt>
                <c:pt idx="4825">
                  <c:v>39976</c:v>
                </c:pt>
                <c:pt idx="4826">
                  <c:v>39979</c:v>
                </c:pt>
                <c:pt idx="4827">
                  <c:v>39980</c:v>
                </c:pt>
                <c:pt idx="4828">
                  <c:v>39981</c:v>
                </c:pt>
                <c:pt idx="4829">
                  <c:v>39982</c:v>
                </c:pt>
                <c:pt idx="4830">
                  <c:v>39983</c:v>
                </c:pt>
                <c:pt idx="4831">
                  <c:v>39986</c:v>
                </c:pt>
                <c:pt idx="4832">
                  <c:v>39987</c:v>
                </c:pt>
                <c:pt idx="4833">
                  <c:v>39988</c:v>
                </c:pt>
                <c:pt idx="4834">
                  <c:v>39989</c:v>
                </c:pt>
                <c:pt idx="4835">
                  <c:v>39990</c:v>
                </c:pt>
                <c:pt idx="4836">
                  <c:v>39993</c:v>
                </c:pt>
                <c:pt idx="4837">
                  <c:v>39994</c:v>
                </c:pt>
                <c:pt idx="4838">
                  <c:v>39995</c:v>
                </c:pt>
                <c:pt idx="4839">
                  <c:v>39996</c:v>
                </c:pt>
                <c:pt idx="4840">
                  <c:v>39997</c:v>
                </c:pt>
                <c:pt idx="4841">
                  <c:v>40000</c:v>
                </c:pt>
                <c:pt idx="4842">
                  <c:v>40001</c:v>
                </c:pt>
                <c:pt idx="4843">
                  <c:v>40002</c:v>
                </c:pt>
                <c:pt idx="4844">
                  <c:v>40003</c:v>
                </c:pt>
                <c:pt idx="4845">
                  <c:v>40004</c:v>
                </c:pt>
                <c:pt idx="4846">
                  <c:v>40007</c:v>
                </c:pt>
                <c:pt idx="4847">
                  <c:v>40008</c:v>
                </c:pt>
                <c:pt idx="4848">
                  <c:v>40009</c:v>
                </c:pt>
                <c:pt idx="4849">
                  <c:v>40010</c:v>
                </c:pt>
                <c:pt idx="4850">
                  <c:v>40011</c:v>
                </c:pt>
                <c:pt idx="4851">
                  <c:v>40014</c:v>
                </c:pt>
                <c:pt idx="4852">
                  <c:v>40015</c:v>
                </c:pt>
                <c:pt idx="4853">
                  <c:v>40016</c:v>
                </c:pt>
                <c:pt idx="4854">
                  <c:v>40017</c:v>
                </c:pt>
                <c:pt idx="4855">
                  <c:v>40018</c:v>
                </c:pt>
                <c:pt idx="4856">
                  <c:v>40021</c:v>
                </c:pt>
                <c:pt idx="4857">
                  <c:v>40022</c:v>
                </c:pt>
                <c:pt idx="4858">
                  <c:v>40023</c:v>
                </c:pt>
                <c:pt idx="4859">
                  <c:v>40024</c:v>
                </c:pt>
                <c:pt idx="4860">
                  <c:v>40025</c:v>
                </c:pt>
                <c:pt idx="4861">
                  <c:v>40028</c:v>
                </c:pt>
                <c:pt idx="4862">
                  <c:v>40029</c:v>
                </c:pt>
                <c:pt idx="4863">
                  <c:v>40030</c:v>
                </c:pt>
                <c:pt idx="4864">
                  <c:v>40031</c:v>
                </c:pt>
                <c:pt idx="4865">
                  <c:v>40032</c:v>
                </c:pt>
                <c:pt idx="4866">
                  <c:v>40035</c:v>
                </c:pt>
                <c:pt idx="4867">
                  <c:v>40036</c:v>
                </c:pt>
                <c:pt idx="4868">
                  <c:v>40037</c:v>
                </c:pt>
                <c:pt idx="4869">
                  <c:v>40038</c:v>
                </c:pt>
                <c:pt idx="4870">
                  <c:v>40039</c:v>
                </c:pt>
                <c:pt idx="4871">
                  <c:v>40042</c:v>
                </c:pt>
                <c:pt idx="4872">
                  <c:v>40043</c:v>
                </c:pt>
                <c:pt idx="4873">
                  <c:v>40044</c:v>
                </c:pt>
                <c:pt idx="4874">
                  <c:v>40045</c:v>
                </c:pt>
                <c:pt idx="4875">
                  <c:v>40046</c:v>
                </c:pt>
                <c:pt idx="4876">
                  <c:v>40049</c:v>
                </c:pt>
                <c:pt idx="4877">
                  <c:v>40050</c:v>
                </c:pt>
                <c:pt idx="4878">
                  <c:v>40051</c:v>
                </c:pt>
                <c:pt idx="4879">
                  <c:v>40052</c:v>
                </c:pt>
                <c:pt idx="4880">
                  <c:v>40053</c:v>
                </c:pt>
                <c:pt idx="4881">
                  <c:v>40056</c:v>
                </c:pt>
                <c:pt idx="4882">
                  <c:v>40057</c:v>
                </c:pt>
                <c:pt idx="4883">
                  <c:v>40058</c:v>
                </c:pt>
                <c:pt idx="4884">
                  <c:v>40059</c:v>
                </c:pt>
                <c:pt idx="4885">
                  <c:v>40060</c:v>
                </c:pt>
                <c:pt idx="4886">
                  <c:v>40063</c:v>
                </c:pt>
                <c:pt idx="4887">
                  <c:v>40064</c:v>
                </c:pt>
                <c:pt idx="4888">
                  <c:v>40065</c:v>
                </c:pt>
                <c:pt idx="4889">
                  <c:v>40066</c:v>
                </c:pt>
                <c:pt idx="4890">
                  <c:v>40067</c:v>
                </c:pt>
                <c:pt idx="4891">
                  <c:v>40070</c:v>
                </c:pt>
                <c:pt idx="4892">
                  <c:v>40071</c:v>
                </c:pt>
                <c:pt idx="4893">
                  <c:v>40072</c:v>
                </c:pt>
                <c:pt idx="4894">
                  <c:v>40073</c:v>
                </c:pt>
                <c:pt idx="4895">
                  <c:v>40074</c:v>
                </c:pt>
                <c:pt idx="4896">
                  <c:v>40078</c:v>
                </c:pt>
                <c:pt idx="4897">
                  <c:v>40079</c:v>
                </c:pt>
                <c:pt idx="4898">
                  <c:v>40080</c:v>
                </c:pt>
                <c:pt idx="4899">
                  <c:v>40081</c:v>
                </c:pt>
                <c:pt idx="4900">
                  <c:v>40085</c:v>
                </c:pt>
                <c:pt idx="4901">
                  <c:v>40086</c:v>
                </c:pt>
                <c:pt idx="4902">
                  <c:v>40087</c:v>
                </c:pt>
                <c:pt idx="4903">
                  <c:v>40091</c:v>
                </c:pt>
                <c:pt idx="4904">
                  <c:v>40092</c:v>
                </c:pt>
                <c:pt idx="4905">
                  <c:v>40093</c:v>
                </c:pt>
                <c:pt idx="4906">
                  <c:v>40094</c:v>
                </c:pt>
                <c:pt idx="4907">
                  <c:v>40095</c:v>
                </c:pt>
                <c:pt idx="4908">
                  <c:v>40098</c:v>
                </c:pt>
                <c:pt idx="4909">
                  <c:v>40100</c:v>
                </c:pt>
                <c:pt idx="4910">
                  <c:v>40101</c:v>
                </c:pt>
                <c:pt idx="4911">
                  <c:v>40102</c:v>
                </c:pt>
                <c:pt idx="4912">
                  <c:v>40103</c:v>
                </c:pt>
                <c:pt idx="4913">
                  <c:v>40106</c:v>
                </c:pt>
                <c:pt idx="4914">
                  <c:v>40107</c:v>
                </c:pt>
                <c:pt idx="4915">
                  <c:v>40108</c:v>
                </c:pt>
                <c:pt idx="4916">
                  <c:v>40109</c:v>
                </c:pt>
                <c:pt idx="4917">
                  <c:v>40112</c:v>
                </c:pt>
                <c:pt idx="4918">
                  <c:v>40113</c:v>
                </c:pt>
                <c:pt idx="4919">
                  <c:v>40114</c:v>
                </c:pt>
                <c:pt idx="4920">
                  <c:v>40115</c:v>
                </c:pt>
                <c:pt idx="4921">
                  <c:v>40116</c:v>
                </c:pt>
                <c:pt idx="4922">
                  <c:v>40120</c:v>
                </c:pt>
                <c:pt idx="4923">
                  <c:v>40121</c:v>
                </c:pt>
                <c:pt idx="4924">
                  <c:v>40122</c:v>
                </c:pt>
                <c:pt idx="4925">
                  <c:v>40123</c:v>
                </c:pt>
                <c:pt idx="4926">
                  <c:v>40126</c:v>
                </c:pt>
                <c:pt idx="4927">
                  <c:v>40127</c:v>
                </c:pt>
                <c:pt idx="4928">
                  <c:v>40128</c:v>
                </c:pt>
                <c:pt idx="4929">
                  <c:v>40129</c:v>
                </c:pt>
                <c:pt idx="4930">
                  <c:v>40130</c:v>
                </c:pt>
                <c:pt idx="4931">
                  <c:v>40133</c:v>
                </c:pt>
                <c:pt idx="4932">
                  <c:v>40134</c:v>
                </c:pt>
                <c:pt idx="4933">
                  <c:v>40135</c:v>
                </c:pt>
                <c:pt idx="4934">
                  <c:v>40136</c:v>
                </c:pt>
                <c:pt idx="4935">
                  <c:v>40137</c:v>
                </c:pt>
                <c:pt idx="4936">
                  <c:v>40140</c:v>
                </c:pt>
                <c:pt idx="4937">
                  <c:v>40141</c:v>
                </c:pt>
                <c:pt idx="4938">
                  <c:v>40142</c:v>
                </c:pt>
                <c:pt idx="4939">
                  <c:v>40143</c:v>
                </c:pt>
                <c:pt idx="4940">
                  <c:v>40144</c:v>
                </c:pt>
                <c:pt idx="4941">
                  <c:v>40147</c:v>
                </c:pt>
                <c:pt idx="4942">
                  <c:v>40148</c:v>
                </c:pt>
                <c:pt idx="4943">
                  <c:v>40149</c:v>
                </c:pt>
                <c:pt idx="4944">
                  <c:v>40150</c:v>
                </c:pt>
                <c:pt idx="4945">
                  <c:v>40151</c:v>
                </c:pt>
                <c:pt idx="4946">
                  <c:v>40154</c:v>
                </c:pt>
                <c:pt idx="4947">
                  <c:v>40155</c:v>
                </c:pt>
                <c:pt idx="4948">
                  <c:v>40156</c:v>
                </c:pt>
                <c:pt idx="4949">
                  <c:v>40157</c:v>
                </c:pt>
                <c:pt idx="4950">
                  <c:v>40158</c:v>
                </c:pt>
                <c:pt idx="4951">
                  <c:v>40161</c:v>
                </c:pt>
                <c:pt idx="4952">
                  <c:v>40162</c:v>
                </c:pt>
                <c:pt idx="4953">
                  <c:v>40163</c:v>
                </c:pt>
                <c:pt idx="4954">
                  <c:v>40164</c:v>
                </c:pt>
                <c:pt idx="4955">
                  <c:v>40165</c:v>
                </c:pt>
                <c:pt idx="4956">
                  <c:v>40168</c:v>
                </c:pt>
                <c:pt idx="4957">
                  <c:v>40169</c:v>
                </c:pt>
                <c:pt idx="4958">
                  <c:v>40170</c:v>
                </c:pt>
                <c:pt idx="4959">
                  <c:v>40171</c:v>
                </c:pt>
                <c:pt idx="4960">
                  <c:v>40176</c:v>
                </c:pt>
                <c:pt idx="4961">
                  <c:v>40177</c:v>
                </c:pt>
                <c:pt idx="4962">
                  <c:v>40178</c:v>
                </c:pt>
                <c:pt idx="4963">
                  <c:v>40182</c:v>
                </c:pt>
                <c:pt idx="4964">
                  <c:v>40183</c:v>
                </c:pt>
                <c:pt idx="4965">
                  <c:v>40184</c:v>
                </c:pt>
                <c:pt idx="4966">
                  <c:v>40185</c:v>
                </c:pt>
                <c:pt idx="4967">
                  <c:v>40186</c:v>
                </c:pt>
                <c:pt idx="4968">
                  <c:v>40189</c:v>
                </c:pt>
                <c:pt idx="4969">
                  <c:v>40190</c:v>
                </c:pt>
                <c:pt idx="4970">
                  <c:v>40191</c:v>
                </c:pt>
                <c:pt idx="4971">
                  <c:v>40192</c:v>
                </c:pt>
                <c:pt idx="4972">
                  <c:v>40193</c:v>
                </c:pt>
                <c:pt idx="4973">
                  <c:v>40196</c:v>
                </c:pt>
                <c:pt idx="4974">
                  <c:v>40197</c:v>
                </c:pt>
                <c:pt idx="4975">
                  <c:v>40198</c:v>
                </c:pt>
                <c:pt idx="4976">
                  <c:v>40199</c:v>
                </c:pt>
                <c:pt idx="4977">
                  <c:v>40200</c:v>
                </c:pt>
                <c:pt idx="4978">
                  <c:v>40203</c:v>
                </c:pt>
                <c:pt idx="4979">
                  <c:v>40205</c:v>
                </c:pt>
                <c:pt idx="4980">
                  <c:v>40206</c:v>
                </c:pt>
                <c:pt idx="4981">
                  <c:v>40207</c:v>
                </c:pt>
                <c:pt idx="4982">
                  <c:v>40210</c:v>
                </c:pt>
                <c:pt idx="4983">
                  <c:v>40211</c:v>
                </c:pt>
                <c:pt idx="4984">
                  <c:v>40212</c:v>
                </c:pt>
                <c:pt idx="4985">
                  <c:v>40213</c:v>
                </c:pt>
                <c:pt idx="4986">
                  <c:v>40214</c:v>
                </c:pt>
                <c:pt idx="4987">
                  <c:v>40215</c:v>
                </c:pt>
                <c:pt idx="4988">
                  <c:v>40217</c:v>
                </c:pt>
                <c:pt idx="4989">
                  <c:v>40218</c:v>
                </c:pt>
                <c:pt idx="4990">
                  <c:v>40219</c:v>
                </c:pt>
                <c:pt idx="4991">
                  <c:v>40220</c:v>
                </c:pt>
                <c:pt idx="4992">
                  <c:v>40224</c:v>
                </c:pt>
                <c:pt idx="4993">
                  <c:v>40225</c:v>
                </c:pt>
                <c:pt idx="4994">
                  <c:v>40226</c:v>
                </c:pt>
                <c:pt idx="4995">
                  <c:v>40227</c:v>
                </c:pt>
                <c:pt idx="4996">
                  <c:v>40228</c:v>
                </c:pt>
                <c:pt idx="4997">
                  <c:v>40231</c:v>
                </c:pt>
                <c:pt idx="4998">
                  <c:v>40232</c:v>
                </c:pt>
                <c:pt idx="4999">
                  <c:v>40233</c:v>
                </c:pt>
                <c:pt idx="5000">
                  <c:v>40234</c:v>
                </c:pt>
                <c:pt idx="5001">
                  <c:v>40235</c:v>
                </c:pt>
                <c:pt idx="5002">
                  <c:v>40239</c:v>
                </c:pt>
                <c:pt idx="5003">
                  <c:v>40240</c:v>
                </c:pt>
                <c:pt idx="5004">
                  <c:v>40241</c:v>
                </c:pt>
                <c:pt idx="5005">
                  <c:v>40242</c:v>
                </c:pt>
                <c:pt idx="5006">
                  <c:v>40245</c:v>
                </c:pt>
                <c:pt idx="5007">
                  <c:v>40246</c:v>
                </c:pt>
                <c:pt idx="5008">
                  <c:v>40247</c:v>
                </c:pt>
                <c:pt idx="5009">
                  <c:v>40248</c:v>
                </c:pt>
                <c:pt idx="5010">
                  <c:v>40249</c:v>
                </c:pt>
                <c:pt idx="5011">
                  <c:v>40252</c:v>
                </c:pt>
                <c:pt idx="5012">
                  <c:v>40253</c:v>
                </c:pt>
                <c:pt idx="5013">
                  <c:v>40254</c:v>
                </c:pt>
                <c:pt idx="5014">
                  <c:v>40255</c:v>
                </c:pt>
                <c:pt idx="5015">
                  <c:v>40256</c:v>
                </c:pt>
                <c:pt idx="5016">
                  <c:v>40259</c:v>
                </c:pt>
                <c:pt idx="5017">
                  <c:v>40260</c:v>
                </c:pt>
                <c:pt idx="5018">
                  <c:v>40262</c:v>
                </c:pt>
                <c:pt idx="5019">
                  <c:v>40263</c:v>
                </c:pt>
                <c:pt idx="5020">
                  <c:v>40266</c:v>
                </c:pt>
                <c:pt idx="5021">
                  <c:v>40267</c:v>
                </c:pt>
                <c:pt idx="5022">
                  <c:v>40268</c:v>
                </c:pt>
                <c:pt idx="5023">
                  <c:v>40269</c:v>
                </c:pt>
                <c:pt idx="5024">
                  <c:v>40273</c:v>
                </c:pt>
                <c:pt idx="5025">
                  <c:v>40274</c:v>
                </c:pt>
                <c:pt idx="5026">
                  <c:v>40275</c:v>
                </c:pt>
                <c:pt idx="5027">
                  <c:v>40276</c:v>
                </c:pt>
                <c:pt idx="5028">
                  <c:v>40277</c:v>
                </c:pt>
                <c:pt idx="5029">
                  <c:v>40280</c:v>
                </c:pt>
                <c:pt idx="5030">
                  <c:v>40281</c:v>
                </c:pt>
                <c:pt idx="5031">
                  <c:v>40283</c:v>
                </c:pt>
                <c:pt idx="5032">
                  <c:v>40284</c:v>
                </c:pt>
                <c:pt idx="5033">
                  <c:v>40287</c:v>
                </c:pt>
                <c:pt idx="5034">
                  <c:v>40288</c:v>
                </c:pt>
                <c:pt idx="5035">
                  <c:v>40289</c:v>
                </c:pt>
                <c:pt idx="5036">
                  <c:v>40290</c:v>
                </c:pt>
                <c:pt idx="5037">
                  <c:v>40291</c:v>
                </c:pt>
                <c:pt idx="5038">
                  <c:v>40294</c:v>
                </c:pt>
                <c:pt idx="5039">
                  <c:v>40295</c:v>
                </c:pt>
                <c:pt idx="5040">
                  <c:v>40296</c:v>
                </c:pt>
                <c:pt idx="5041">
                  <c:v>40297</c:v>
                </c:pt>
                <c:pt idx="5042">
                  <c:v>40298</c:v>
                </c:pt>
                <c:pt idx="5043">
                  <c:v>40301</c:v>
                </c:pt>
                <c:pt idx="5044">
                  <c:v>40302</c:v>
                </c:pt>
                <c:pt idx="5045">
                  <c:v>40303</c:v>
                </c:pt>
                <c:pt idx="5046">
                  <c:v>40304</c:v>
                </c:pt>
                <c:pt idx="5047">
                  <c:v>40305</c:v>
                </c:pt>
                <c:pt idx="5048">
                  <c:v>40308</c:v>
                </c:pt>
                <c:pt idx="5049">
                  <c:v>40309</c:v>
                </c:pt>
                <c:pt idx="5050">
                  <c:v>40310</c:v>
                </c:pt>
                <c:pt idx="5051">
                  <c:v>40311</c:v>
                </c:pt>
                <c:pt idx="5052">
                  <c:v>40312</c:v>
                </c:pt>
                <c:pt idx="5053">
                  <c:v>40315</c:v>
                </c:pt>
                <c:pt idx="5054">
                  <c:v>40316</c:v>
                </c:pt>
                <c:pt idx="5055">
                  <c:v>40317</c:v>
                </c:pt>
                <c:pt idx="5056">
                  <c:v>40318</c:v>
                </c:pt>
                <c:pt idx="5057">
                  <c:v>40319</c:v>
                </c:pt>
                <c:pt idx="5058">
                  <c:v>40322</c:v>
                </c:pt>
                <c:pt idx="5059">
                  <c:v>40323</c:v>
                </c:pt>
                <c:pt idx="5060">
                  <c:v>40324</c:v>
                </c:pt>
                <c:pt idx="5061">
                  <c:v>40325</c:v>
                </c:pt>
                <c:pt idx="5062">
                  <c:v>40326</c:v>
                </c:pt>
                <c:pt idx="5063">
                  <c:v>40329</c:v>
                </c:pt>
                <c:pt idx="5064">
                  <c:v>40330</c:v>
                </c:pt>
                <c:pt idx="5065">
                  <c:v>40331</c:v>
                </c:pt>
                <c:pt idx="5066">
                  <c:v>40332</c:v>
                </c:pt>
                <c:pt idx="5067">
                  <c:v>40333</c:v>
                </c:pt>
                <c:pt idx="5068">
                  <c:v>40336</c:v>
                </c:pt>
                <c:pt idx="5069">
                  <c:v>40337</c:v>
                </c:pt>
                <c:pt idx="5070">
                  <c:v>40338</c:v>
                </c:pt>
                <c:pt idx="5071">
                  <c:v>40339</c:v>
                </c:pt>
                <c:pt idx="5072">
                  <c:v>40340</c:v>
                </c:pt>
                <c:pt idx="5073">
                  <c:v>40343</c:v>
                </c:pt>
                <c:pt idx="5074">
                  <c:v>40344</c:v>
                </c:pt>
                <c:pt idx="5075">
                  <c:v>40345</c:v>
                </c:pt>
                <c:pt idx="5076">
                  <c:v>40346</c:v>
                </c:pt>
                <c:pt idx="5077">
                  <c:v>40347</c:v>
                </c:pt>
                <c:pt idx="5078">
                  <c:v>40350</c:v>
                </c:pt>
                <c:pt idx="5079">
                  <c:v>40351</c:v>
                </c:pt>
                <c:pt idx="5080">
                  <c:v>40352</c:v>
                </c:pt>
                <c:pt idx="5081">
                  <c:v>40353</c:v>
                </c:pt>
                <c:pt idx="5082">
                  <c:v>40354</c:v>
                </c:pt>
                <c:pt idx="5083">
                  <c:v>40357</c:v>
                </c:pt>
                <c:pt idx="5084">
                  <c:v>40358</c:v>
                </c:pt>
                <c:pt idx="5085">
                  <c:v>40359</c:v>
                </c:pt>
                <c:pt idx="5086">
                  <c:v>40360</c:v>
                </c:pt>
                <c:pt idx="5087">
                  <c:v>40361</c:v>
                </c:pt>
                <c:pt idx="5088">
                  <c:v>40364</c:v>
                </c:pt>
                <c:pt idx="5089">
                  <c:v>40365</c:v>
                </c:pt>
                <c:pt idx="5090">
                  <c:v>40366</c:v>
                </c:pt>
                <c:pt idx="5091">
                  <c:v>40367</c:v>
                </c:pt>
                <c:pt idx="5092">
                  <c:v>40368</c:v>
                </c:pt>
                <c:pt idx="5093">
                  <c:v>40371</c:v>
                </c:pt>
                <c:pt idx="5094">
                  <c:v>40372</c:v>
                </c:pt>
                <c:pt idx="5095">
                  <c:v>40373</c:v>
                </c:pt>
                <c:pt idx="5096">
                  <c:v>40374</c:v>
                </c:pt>
                <c:pt idx="5097">
                  <c:v>40375</c:v>
                </c:pt>
                <c:pt idx="5098">
                  <c:v>40378</c:v>
                </c:pt>
                <c:pt idx="5099">
                  <c:v>40379</c:v>
                </c:pt>
                <c:pt idx="5100">
                  <c:v>40380</c:v>
                </c:pt>
                <c:pt idx="5101">
                  <c:v>40381</c:v>
                </c:pt>
                <c:pt idx="5102">
                  <c:v>40382</c:v>
                </c:pt>
                <c:pt idx="5103">
                  <c:v>40385</c:v>
                </c:pt>
                <c:pt idx="5104">
                  <c:v>40386</c:v>
                </c:pt>
                <c:pt idx="5105">
                  <c:v>40387</c:v>
                </c:pt>
                <c:pt idx="5106">
                  <c:v>40388</c:v>
                </c:pt>
                <c:pt idx="5107">
                  <c:v>40389</c:v>
                </c:pt>
                <c:pt idx="5108">
                  <c:v>40392</c:v>
                </c:pt>
                <c:pt idx="5109">
                  <c:v>40393</c:v>
                </c:pt>
                <c:pt idx="5110">
                  <c:v>40394</c:v>
                </c:pt>
                <c:pt idx="5111">
                  <c:v>40395</c:v>
                </c:pt>
                <c:pt idx="5112">
                  <c:v>40396</c:v>
                </c:pt>
                <c:pt idx="5113">
                  <c:v>40399</c:v>
                </c:pt>
                <c:pt idx="5114">
                  <c:v>40400</c:v>
                </c:pt>
                <c:pt idx="5115">
                  <c:v>40401</c:v>
                </c:pt>
                <c:pt idx="5116">
                  <c:v>40402</c:v>
                </c:pt>
                <c:pt idx="5117">
                  <c:v>40403</c:v>
                </c:pt>
                <c:pt idx="5118">
                  <c:v>40406</c:v>
                </c:pt>
                <c:pt idx="5119">
                  <c:v>40407</c:v>
                </c:pt>
                <c:pt idx="5120">
                  <c:v>40408</c:v>
                </c:pt>
                <c:pt idx="5121">
                  <c:v>40409</c:v>
                </c:pt>
                <c:pt idx="5122">
                  <c:v>40410</c:v>
                </c:pt>
                <c:pt idx="5123">
                  <c:v>40413</c:v>
                </c:pt>
                <c:pt idx="5124">
                  <c:v>40414</c:v>
                </c:pt>
                <c:pt idx="5125">
                  <c:v>40415</c:v>
                </c:pt>
                <c:pt idx="5126">
                  <c:v>40416</c:v>
                </c:pt>
                <c:pt idx="5127">
                  <c:v>40417</c:v>
                </c:pt>
                <c:pt idx="5128">
                  <c:v>40420</c:v>
                </c:pt>
                <c:pt idx="5129">
                  <c:v>40421</c:v>
                </c:pt>
                <c:pt idx="5130">
                  <c:v>40422</c:v>
                </c:pt>
                <c:pt idx="5131">
                  <c:v>40423</c:v>
                </c:pt>
                <c:pt idx="5132">
                  <c:v>40424</c:v>
                </c:pt>
                <c:pt idx="5133">
                  <c:v>40427</c:v>
                </c:pt>
                <c:pt idx="5134">
                  <c:v>40428</c:v>
                </c:pt>
                <c:pt idx="5135">
                  <c:v>40429</c:v>
                </c:pt>
                <c:pt idx="5136">
                  <c:v>40430</c:v>
                </c:pt>
                <c:pt idx="5137">
                  <c:v>40434</c:v>
                </c:pt>
                <c:pt idx="5138">
                  <c:v>40435</c:v>
                </c:pt>
                <c:pt idx="5139">
                  <c:v>40436</c:v>
                </c:pt>
                <c:pt idx="5140">
                  <c:v>40437</c:v>
                </c:pt>
                <c:pt idx="5141">
                  <c:v>40438</c:v>
                </c:pt>
                <c:pt idx="5142">
                  <c:v>40441</c:v>
                </c:pt>
                <c:pt idx="5143">
                  <c:v>40442</c:v>
                </c:pt>
                <c:pt idx="5144">
                  <c:v>40443</c:v>
                </c:pt>
                <c:pt idx="5145">
                  <c:v>40444</c:v>
                </c:pt>
                <c:pt idx="5146">
                  <c:v>40445</c:v>
                </c:pt>
                <c:pt idx="5147">
                  <c:v>40448</c:v>
                </c:pt>
                <c:pt idx="5148">
                  <c:v>40449</c:v>
                </c:pt>
                <c:pt idx="5149">
                  <c:v>40450</c:v>
                </c:pt>
                <c:pt idx="5150">
                  <c:v>40451</c:v>
                </c:pt>
                <c:pt idx="5151">
                  <c:v>40452</c:v>
                </c:pt>
                <c:pt idx="5152">
                  <c:v>40455</c:v>
                </c:pt>
                <c:pt idx="5153">
                  <c:v>40456</c:v>
                </c:pt>
                <c:pt idx="5154">
                  <c:v>40457</c:v>
                </c:pt>
                <c:pt idx="5155">
                  <c:v>40458</c:v>
                </c:pt>
                <c:pt idx="5156">
                  <c:v>40459</c:v>
                </c:pt>
                <c:pt idx="5157">
                  <c:v>40462</c:v>
                </c:pt>
                <c:pt idx="5158">
                  <c:v>40463</c:v>
                </c:pt>
                <c:pt idx="5159">
                  <c:v>40464</c:v>
                </c:pt>
                <c:pt idx="5160">
                  <c:v>40465</c:v>
                </c:pt>
                <c:pt idx="5161">
                  <c:v>40466</c:v>
                </c:pt>
                <c:pt idx="5162">
                  <c:v>40469</c:v>
                </c:pt>
                <c:pt idx="5163">
                  <c:v>40470</c:v>
                </c:pt>
                <c:pt idx="5164">
                  <c:v>40471</c:v>
                </c:pt>
                <c:pt idx="5165">
                  <c:v>40472</c:v>
                </c:pt>
                <c:pt idx="5166">
                  <c:v>40473</c:v>
                </c:pt>
                <c:pt idx="5167">
                  <c:v>40476</c:v>
                </c:pt>
                <c:pt idx="5168">
                  <c:v>40477</c:v>
                </c:pt>
                <c:pt idx="5169">
                  <c:v>40478</c:v>
                </c:pt>
                <c:pt idx="5170">
                  <c:v>40479</c:v>
                </c:pt>
                <c:pt idx="5171">
                  <c:v>40480</c:v>
                </c:pt>
                <c:pt idx="5172">
                  <c:v>40483</c:v>
                </c:pt>
                <c:pt idx="5173">
                  <c:v>40484</c:v>
                </c:pt>
                <c:pt idx="5174">
                  <c:v>40485</c:v>
                </c:pt>
                <c:pt idx="5175">
                  <c:v>40486</c:v>
                </c:pt>
                <c:pt idx="5176">
                  <c:v>40487</c:v>
                </c:pt>
                <c:pt idx="5177">
                  <c:v>40490</c:v>
                </c:pt>
                <c:pt idx="5178">
                  <c:v>40491</c:v>
                </c:pt>
                <c:pt idx="5179">
                  <c:v>40492</c:v>
                </c:pt>
                <c:pt idx="5180">
                  <c:v>40493</c:v>
                </c:pt>
                <c:pt idx="5181">
                  <c:v>40494</c:v>
                </c:pt>
                <c:pt idx="5182">
                  <c:v>40497</c:v>
                </c:pt>
                <c:pt idx="5183">
                  <c:v>40498</c:v>
                </c:pt>
                <c:pt idx="5184">
                  <c:v>40500</c:v>
                </c:pt>
                <c:pt idx="5185">
                  <c:v>40501</c:v>
                </c:pt>
                <c:pt idx="5186">
                  <c:v>40504</c:v>
                </c:pt>
                <c:pt idx="5187">
                  <c:v>40505</c:v>
                </c:pt>
                <c:pt idx="5188">
                  <c:v>40506</c:v>
                </c:pt>
                <c:pt idx="5189">
                  <c:v>40507</c:v>
                </c:pt>
                <c:pt idx="5190">
                  <c:v>40508</c:v>
                </c:pt>
                <c:pt idx="5191">
                  <c:v>40511</c:v>
                </c:pt>
                <c:pt idx="5192">
                  <c:v>40512</c:v>
                </c:pt>
                <c:pt idx="5193">
                  <c:v>40513</c:v>
                </c:pt>
                <c:pt idx="5194">
                  <c:v>40514</c:v>
                </c:pt>
                <c:pt idx="5195">
                  <c:v>40515</c:v>
                </c:pt>
                <c:pt idx="5196">
                  <c:v>40518</c:v>
                </c:pt>
                <c:pt idx="5197">
                  <c:v>40519</c:v>
                </c:pt>
                <c:pt idx="5198">
                  <c:v>40520</c:v>
                </c:pt>
                <c:pt idx="5199">
                  <c:v>40521</c:v>
                </c:pt>
                <c:pt idx="5200">
                  <c:v>40522</c:v>
                </c:pt>
                <c:pt idx="5201">
                  <c:v>40525</c:v>
                </c:pt>
                <c:pt idx="5202">
                  <c:v>40526</c:v>
                </c:pt>
                <c:pt idx="5203">
                  <c:v>40527</c:v>
                </c:pt>
                <c:pt idx="5204">
                  <c:v>40528</c:v>
                </c:pt>
                <c:pt idx="5205">
                  <c:v>40532</c:v>
                </c:pt>
                <c:pt idx="5206">
                  <c:v>40533</c:v>
                </c:pt>
                <c:pt idx="5207">
                  <c:v>40534</c:v>
                </c:pt>
                <c:pt idx="5208">
                  <c:v>40535</c:v>
                </c:pt>
                <c:pt idx="5209">
                  <c:v>40536</c:v>
                </c:pt>
                <c:pt idx="5210">
                  <c:v>40539</c:v>
                </c:pt>
                <c:pt idx="5211">
                  <c:v>40540</c:v>
                </c:pt>
                <c:pt idx="5212">
                  <c:v>40541</c:v>
                </c:pt>
                <c:pt idx="5213">
                  <c:v>40542</c:v>
                </c:pt>
                <c:pt idx="5214">
                  <c:v>40543</c:v>
                </c:pt>
                <c:pt idx="5215">
                  <c:v>40546</c:v>
                </c:pt>
                <c:pt idx="5216">
                  <c:v>40547</c:v>
                </c:pt>
                <c:pt idx="5217">
                  <c:v>40548</c:v>
                </c:pt>
                <c:pt idx="5218">
                  <c:v>40549</c:v>
                </c:pt>
                <c:pt idx="5219">
                  <c:v>40550</c:v>
                </c:pt>
                <c:pt idx="5220">
                  <c:v>40553</c:v>
                </c:pt>
                <c:pt idx="5221">
                  <c:v>40554</c:v>
                </c:pt>
                <c:pt idx="5222">
                  <c:v>40555</c:v>
                </c:pt>
                <c:pt idx="5223">
                  <c:v>40556</c:v>
                </c:pt>
                <c:pt idx="5224">
                  <c:v>40557</c:v>
                </c:pt>
                <c:pt idx="5225">
                  <c:v>40560</c:v>
                </c:pt>
                <c:pt idx="5226">
                  <c:v>40561</c:v>
                </c:pt>
                <c:pt idx="5227">
                  <c:v>40562</c:v>
                </c:pt>
                <c:pt idx="5228">
                  <c:v>40563</c:v>
                </c:pt>
                <c:pt idx="5229">
                  <c:v>40564</c:v>
                </c:pt>
                <c:pt idx="5230">
                  <c:v>40567</c:v>
                </c:pt>
                <c:pt idx="5231">
                  <c:v>40568</c:v>
                </c:pt>
                <c:pt idx="5232">
                  <c:v>40570</c:v>
                </c:pt>
                <c:pt idx="5233">
                  <c:v>40571</c:v>
                </c:pt>
                <c:pt idx="5234">
                  <c:v>40574</c:v>
                </c:pt>
                <c:pt idx="5235">
                  <c:v>40575</c:v>
                </c:pt>
                <c:pt idx="5236">
                  <c:v>40576</c:v>
                </c:pt>
                <c:pt idx="5237">
                  <c:v>40577</c:v>
                </c:pt>
                <c:pt idx="5238">
                  <c:v>40578</c:v>
                </c:pt>
                <c:pt idx="5239">
                  <c:v>40581</c:v>
                </c:pt>
                <c:pt idx="5240">
                  <c:v>40582</c:v>
                </c:pt>
                <c:pt idx="5241">
                  <c:v>40583</c:v>
                </c:pt>
                <c:pt idx="5242">
                  <c:v>40584</c:v>
                </c:pt>
                <c:pt idx="5243">
                  <c:v>40585</c:v>
                </c:pt>
                <c:pt idx="5244">
                  <c:v>40588</c:v>
                </c:pt>
                <c:pt idx="5245">
                  <c:v>40589</c:v>
                </c:pt>
                <c:pt idx="5246">
                  <c:v>40590</c:v>
                </c:pt>
                <c:pt idx="5247">
                  <c:v>40591</c:v>
                </c:pt>
                <c:pt idx="5248">
                  <c:v>40592</c:v>
                </c:pt>
                <c:pt idx="5249">
                  <c:v>40595</c:v>
                </c:pt>
                <c:pt idx="5250">
                  <c:v>40596</c:v>
                </c:pt>
                <c:pt idx="5251">
                  <c:v>40597</c:v>
                </c:pt>
                <c:pt idx="5252">
                  <c:v>40598</c:v>
                </c:pt>
                <c:pt idx="5253">
                  <c:v>40599</c:v>
                </c:pt>
                <c:pt idx="5254">
                  <c:v>40602</c:v>
                </c:pt>
                <c:pt idx="5255">
                  <c:v>40603</c:v>
                </c:pt>
                <c:pt idx="5256">
                  <c:v>40605</c:v>
                </c:pt>
                <c:pt idx="5257">
                  <c:v>40606</c:v>
                </c:pt>
                <c:pt idx="5258">
                  <c:v>40609</c:v>
                </c:pt>
                <c:pt idx="5259">
                  <c:v>40610</c:v>
                </c:pt>
                <c:pt idx="5260">
                  <c:v>40611</c:v>
                </c:pt>
                <c:pt idx="5261">
                  <c:v>40612</c:v>
                </c:pt>
                <c:pt idx="5262">
                  <c:v>40613</c:v>
                </c:pt>
                <c:pt idx="5263">
                  <c:v>40616</c:v>
                </c:pt>
                <c:pt idx="5264">
                  <c:v>40617</c:v>
                </c:pt>
                <c:pt idx="5265">
                  <c:v>40618</c:v>
                </c:pt>
                <c:pt idx="5266">
                  <c:v>40619</c:v>
                </c:pt>
                <c:pt idx="5267">
                  <c:v>40620</c:v>
                </c:pt>
                <c:pt idx="5268">
                  <c:v>40623</c:v>
                </c:pt>
                <c:pt idx="5269">
                  <c:v>40624</c:v>
                </c:pt>
                <c:pt idx="5270">
                  <c:v>40625</c:v>
                </c:pt>
                <c:pt idx="5271">
                  <c:v>40626</c:v>
                </c:pt>
                <c:pt idx="5272">
                  <c:v>40627</c:v>
                </c:pt>
                <c:pt idx="5273">
                  <c:v>40630</c:v>
                </c:pt>
                <c:pt idx="5274">
                  <c:v>40631</c:v>
                </c:pt>
                <c:pt idx="5275">
                  <c:v>40632</c:v>
                </c:pt>
                <c:pt idx="5276">
                  <c:v>40633</c:v>
                </c:pt>
                <c:pt idx="5277">
                  <c:v>40634</c:v>
                </c:pt>
                <c:pt idx="5278">
                  <c:v>40637</c:v>
                </c:pt>
                <c:pt idx="5279">
                  <c:v>40638</c:v>
                </c:pt>
                <c:pt idx="5280">
                  <c:v>40639</c:v>
                </c:pt>
                <c:pt idx="5281">
                  <c:v>40640</c:v>
                </c:pt>
                <c:pt idx="5282">
                  <c:v>40641</c:v>
                </c:pt>
                <c:pt idx="5283">
                  <c:v>40644</c:v>
                </c:pt>
                <c:pt idx="5284">
                  <c:v>40646</c:v>
                </c:pt>
                <c:pt idx="5285">
                  <c:v>40648</c:v>
                </c:pt>
                <c:pt idx="5286">
                  <c:v>40651</c:v>
                </c:pt>
                <c:pt idx="5287">
                  <c:v>40652</c:v>
                </c:pt>
                <c:pt idx="5288">
                  <c:v>40653</c:v>
                </c:pt>
                <c:pt idx="5289">
                  <c:v>40654</c:v>
                </c:pt>
                <c:pt idx="5290">
                  <c:v>40658</c:v>
                </c:pt>
                <c:pt idx="5291">
                  <c:v>40659</c:v>
                </c:pt>
                <c:pt idx="5292">
                  <c:v>40660</c:v>
                </c:pt>
                <c:pt idx="5293">
                  <c:v>40661</c:v>
                </c:pt>
                <c:pt idx="5294">
                  <c:v>40662</c:v>
                </c:pt>
                <c:pt idx="5295">
                  <c:v>40665</c:v>
                </c:pt>
                <c:pt idx="5296">
                  <c:v>40666</c:v>
                </c:pt>
                <c:pt idx="5297">
                  <c:v>40667</c:v>
                </c:pt>
                <c:pt idx="5298">
                  <c:v>40668</c:v>
                </c:pt>
                <c:pt idx="5299">
                  <c:v>40669</c:v>
                </c:pt>
                <c:pt idx="5300">
                  <c:v>40672</c:v>
                </c:pt>
                <c:pt idx="5301">
                  <c:v>40673</c:v>
                </c:pt>
                <c:pt idx="5302">
                  <c:v>40674</c:v>
                </c:pt>
                <c:pt idx="5303">
                  <c:v>40675</c:v>
                </c:pt>
                <c:pt idx="5304">
                  <c:v>40676</c:v>
                </c:pt>
                <c:pt idx="5305">
                  <c:v>40679</c:v>
                </c:pt>
                <c:pt idx="5306">
                  <c:v>40680</c:v>
                </c:pt>
                <c:pt idx="5307">
                  <c:v>40681</c:v>
                </c:pt>
                <c:pt idx="5308">
                  <c:v>40682</c:v>
                </c:pt>
                <c:pt idx="5309">
                  <c:v>40683</c:v>
                </c:pt>
                <c:pt idx="5310">
                  <c:v>40686</c:v>
                </c:pt>
                <c:pt idx="5311">
                  <c:v>40687</c:v>
                </c:pt>
                <c:pt idx="5312">
                  <c:v>40688</c:v>
                </c:pt>
                <c:pt idx="5313">
                  <c:v>40689</c:v>
                </c:pt>
                <c:pt idx="5314">
                  <c:v>40690</c:v>
                </c:pt>
                <c:pt idx="5315">
                  <c:v>40693</c:v>
                </c:pt>
                <c:pt idx="5316">
                  <c:v>40694</c:v>
                </c:pt>
                <c:pt idx="5317">
                  <c:v>40695</c:v>
                </c:pt>
                <c:pt idx="5318">
                  <c:v>40696</c:v>
                </c:pt>
                <c:pt idx="5319">
                  <c:v>40697</c:v>
                </c:pt>
                <c:pt idx="5320">
                  <c:v>40700</c:v>
                </c:pt>
                <c:pt idx="5321">
                  <c:v>40701</c:v>
                </c:pt>
                <c:pt idx="5322">
                  <c:v>40702</c:v>
                </c:pt>
                <c:pt idx="5323">
                  <c:v>40703</c:v>
                </c:pt>
                <c:pt idx="5324">
                  <c:v>40704</c:v>
                </c:pt>
                <c:pt idx="5325">
                  <c:v>40707</c:v>
                </c:pt>
                <c:pt idx="5326">
                  <c:v>40708</c:v>
                </c:pt>
                <c:pt idx="5327">
                  <c:v>40709</c:v>
                </c:pt>
                <c:pt idx="5328">
                  <c:v>40710</c:v>
                </c:pt>
                <c:pt idx="5329">
                  <c:v>40711</c:v>
                </c:pt>
                <c:pt idx="5330">
                  <c:v>40714</c:v>
                </c:pt>
                <c:pt idx="5331">
                  <c:v>40715</c:v>
                </c:pt>
                <c:pt idx="5332">
                  <c:v>40716</c:v>
                </c:pt>
                <c:pt idx="5333">
                  <c:v>40717</c:v>
                </c:pt>
                <c:pt idx="5334">
                  <c:v>40718</c:v>
                </c:pt>
                <c:pt idx="5335">
                  <c:v>40721</c:v>
                </c:pt>
                <c:pt idx="5336">
                  <c:v>40722</c:v>
                </c:pt>
                <c:pt idx="5337">
                  <c:v>40723</c:v>
                </c:pt>
                <c:pt idx="5338">
                  <c:v>40724</c:v>
                </c:pt>
                <c:pt idx="5339">
                  <c:v>40725</c:v>
                </c:pt>
                <c:pt idx="5340">
                  <c:v>40728</c:v>
                </c:pt>
                <c:pt idx="5341">
                  <c:v>40729</c:v>
                </c:pt>
                <c:pt idx="5342">
                  <c:v>40730</c:v>
                </c:pt>
                <c:pt idx="5343">
                  <c:v>40731</c:v>
                </c:pt>
                <c:pt idx="5344">
                  <c:v>40732</c:v>
                </c:pt>
                <c:pt idx="5345">
                  <c:v>40735</c:v>
                </c:pt>
                <c:pt idx="5346">
                  <c:v>40736</c:v>
                </c:pt>
                <c:pt idx="5347">
                  <c:v>40737</c:v>
                </c:pt>
                <c:pt idx="5348">
                  <c:v>40738</c:v>
                </c:pt>
                <c:pt idx="5349">
                  <c:v>40739</c:v>
                </c:pt>
                <c:pt idx="5350">
                  <c:v>40742</c:v>
                </c:pt>
                <c:pt idx="5351">
                  <c:v>40743</c:v>
                </c:pt>
                <c:pt idx="5352">
                  <c:v>40744</c:v>
                </c:pt>
                <c:pt idx="5353">
                  <c:v>40745</c:v>
                </c:pt>
                <c:pt idx="5354">
                  <c:v>40746</c:v>
                </c:pt>
                <c:pt idx="5355">
                  <c:v>40749</c:v>
                </c:pt>
                <c:pt idx="5356">
                  <c:v>40750</c:v>
                </c:pt>
                <c:pt idx="5357">
                  <c:v>40751</c:v>
                </c:pt>
                <c:pt idx="5358">
                  <c:v>40752</c:v>
                </c:pt>
                <c:pt idx="5359">
                  <c:v>40753</c:v>
                </c:pt>
                <c:pt idx="5360">
                  <c:v>40756</c:v>
                </c:pt>
                <c:pt idx="5361">
                  <c:v>40757</c:v>
                </c:pt>
                <c:pt idx="5362">
                  <c:v>40758</c:v>
                </c:pt>
                <c:pt idx="5363">
                  <c:v>40759</c:v>
                </c:pt>
                <c:pt idx="5364">
                  <c:v>40760</c:v>
                </c:pt>
                <c:pt idx="5365">
                  <c:v>40763</c:v>
                </c:pt>
                <c:pt idx="5366">
                  <c:v>40764</c:v>
                </c:pt>
                <c:pt idx="5367">
                  <c:v>40765</c:v>
                </c:pt>
                <c:pt idx="5368">
                  <c:v>40766</c:v>
                </c:pt>
                <c:pt idx="5369">
                  <c:v>40767</c:v>
                </c:pt>
                <c:pt idx="5370">
                  <c:v>40771</c:v>
                </c:pt>
                <c:pt idx="5371">
                  <c:v>40772</c:v>
                </c:pt>
                <c:pt idx="5372">
                  <c:v>40773</c:v>
                </c:pt>
                <c:pt idx="5373">
                  <c:v>40774</c:v>
                </c:pt>
                <c:pt idx="5374">
                  <c:v>40777</c:v>
                </c:pt>
                <c:pt idx="5375">
                  <c:v>40778</c:v>
                </c:pt>
                <c:pt idx="5376">
                  <c:v>40779</c:v>
                </c:pt>
                <c:pt idx="5377">
                  <c:v>40780</c:v>
                </c:pt>
                <c:pt idx="5378">
                  <c:v>40781</c:v>
                </c:pt>
                <c:pt idx="5379">
                  <c:v>40784</c:v>
                </c:pt>
                <c:pt idx="5380">
                  <c:v>40785</c:v>
                </c:pt>
                <c:pt idx="5381">
                  <c:v>40788</c:v>
                </c:pt>
                <c:pt idx="5382">
                  <c:v>40791</c:v>
                </c:pt>
                <c:pt idx="5383">
                  <c:v>40792</c:v>
                </c:pt>
                <c:pt idx="5384">
                  <c:v>40793</c:v>
                </c:pt>
                <c:pt idx="5385">
                  <c:v>40794</c:v>
                </c:pt>
                <c:pt idx="5386">
                  <c:v>40795</c:v>
                </c:pt>
                <c:pt idx="5387">
                  <c:v>40798</c:v>
                </c:pt>
                <c:pt idx="5388">
                  <c:v>40799</c:v>
                </c:pt>
                <c:pt idx="5389">
                  <c:v>40800</c:v>
                </c:pt>
                <c:pt idx="5390">
                  <c:v>40801</c:v>
                </c:pt>
                <c:pt idx="5391">
                  <c:v>40802</c:v>
                </c:pt>
                <c:pt idx="5392">
                  <c:v>40805</c:v>
                </c:pt>
                <c:pt idx="5393">
                  <c:v>40806</c:v>
                </c:pt>
                <c:pt idx="5394">
                  <c:v>40807</c:v>
                </c:pt>
                <c:pt idx="5395">
                  <c:v>40808</c:v>
                </c:pt>
                <c:pt idx="5396">
                  <c:v>40809</c:v>
                </c:pt>
                <c:pt idx="5397">
                  <c:v>40812</c:v>
                </c:pt>
                <c:pt idx="5398">
                  <c:v>40813</c:v>
                </c:pt>
                <c:pt idx="5399">
                  <c:v>40814</c:v>
                </c:pt>
                <c:pt idx="5400">
                  <c:v>40815</c:v>
                </c:pt>
                <c:pt idx="5401">
                  <c:v>40816</c:v>
                </c:pt>
                <c:pt idx="5402">
                  <c:v>40819</c:v>
                </c:pt>
                <c:pt idx="5403">
                  <c:v>40820</c:v>
                </c:pt>
                <c:pt idx="5404">
                  <c:v>40821</c:v>
                </c:pt>
                <c:pt idx="5405">
                  <c:v>40823</c:v>
                </c:pt>
                <c:pt idx="5406">
                  <c:v>40826</c:v>
                </c:pt>
                <c:pt idx="5407">
                  <c:v>40827</c:v>
                </c:pt>
                <c:pt idx="5408">
                  <c:v>40828</c:v>
                </c:pt>
                <c:pt idx="5409">
                  <c:v>40829</c:v>
                </c:pt>
                <c:pt idx="5410">
                  <c:v>40830</c:v>
                </c:pt>
                <c:pt idx="5411">
                  <c:v>40833</c:v>
                </c:pt>
                <c:pt idx="5412">
                  <c:v>40834</c:v>
                </c:pt>
                <c:pt idx="5413">
                  <c:v>40835</c:v>
                </c:pt>
                <c:pt idx="5414">
                  <c:v>40836</c:v>
                </c:pt>
                <c:pt idx="5415">
                  <c:v>40837</c:v>
                </c:pt>
                <c:pt idx="5416">
                  <c:v>40840</c:v>
                </c:pt>
                <c:pt idx="5417">
                  <c:v>40841</c:v>
                </c:pt>
                <c:pt idx="5418">
                  <c:v>40842</c:v>
                </c:pt>
                <c:pt idx="5419">
                  <c:v>40844</c:v>
                </c:pt>
                <c:pt idx="5420">
                  <c:v>40847</c:v>
                </c:pt>
                <c:pt idx="5421">
                  <c:v>40848</c:v>
                </c:pt>
                <c:pt idx="5422">
                  <c:v>40849</c:v>
                </c:pt>
                <c:pt idx="5423">
                  <c:v>40850</c:v>
                </c:pt>
                <c:pt idx="5424">
                  <c:v>40851</c:v>
                </c:pt>
                <c:pt idx="5425">
                  <c:v>40855</c:v>
                </c:pt>
                <c:pt idx="5426">
                  <c:v>40856</c:v>
                </c:pt>
                <c:pt idx="5427">
                  <c:v>40858</c:v>
                </c:pt>
                <c:pt idx="5428">
                  <c:v>40861</c:v>
                </c:pt>
                <c:pt idx="5429">
                  <c:v>40862</c:v>
                </c:pt>
                <c:pt idx="5430">
                  <c:v>40863</c:v>
                </c:pt>
                <c:pt idx="5431">
                  <c:v>40864</c:v>
                </c:pt>
                <c:pt idx="5432">
                  <c:v>40865</c:v>
                </c:pt>
                <c:pt idx="5433">
                  <c:v>40868</c:v>
                </c:pt>
                <c:pt idx="5434">
                  <c:v>40869</c:v>
                </c:pt>
                <c:pt idx="5435">
                  <c:v>40870</c:v>
                </c:pt>
                <c:pt idx="5436">
                  <c:v>40871</c:v>
                </c:pt>
                <c:pt idx="5437">
                  <c:v>40872</c:v>
                </c:pt>
                <c:pt idx="5438">
                  <c:v>40875</c:v>
                </c:pt>
                <c:pt idx="5439">
                  <c:v>40876</c:v>
                </c:pt>
                <c:pt idx="5440">
                  <c:v>40877</c:v>
                </c:pt>
                <c:pt idx="5441">
                  <c:v>40878</c:v>
                </c:pt>
                <c:pt idx="5442">
                  <c:v>40879</c:v>
                </c:pt>
                <c:pt idx="5443">
                  <c:v>40882</c:v>
                </c:pt>
                <c:pt idx="5444">
                  <c:v>40884</c:v>
                </c:pt>
                <c:pt idx="5445">
                  <c:v>40885</c:v>
                </c:pt>
                <c:pt idx="5446">
                  <c:v>40886</c:v>
                </c:pt>
                <c:pt idx="5447">
                  <c:v>40889</c:v>
                </c:pt>
                <c:pt idx="5448">
                  <c:v>40890</c:v>
                </c:pt>
                <c:pt idx="5449">
                  <c:v>40891</c:v>
                </c:pt>
                <c:pt idx="5450">
                  <c:v>40892</c:v>
                </c:pt>
                <c:pt idx="5451">
                  <c:v>40893</c:v>
                </c:pt>
                <c:pt idx="5452">
                  <c:v>40896</c:v>
                </c:pt>
                <c:pt idx="5453">
                  <c:v>40897</c:v>
                </c:pt>
                <c:pt idx="5454">
                  <c:v>40898</c:v>
                </c:pt>
                <c:pt idx="5455">
                  <c:v>40899</c:v>
                </c:pt>
                <c:pt idx="5456">
                  <c:v>40900</c:v>
                </c:pt>
                <c:pt idx="5457">
                  <c:v>40903</c:v>
                </c:pt>
                <c:pt idx="5458">
                  <c:v>40904</c:v>
                </c:pt>
                <c:pt idx="5459">
                  <c:v>40905</c:v>
                </c:pt>
                <c:pt idx="5460">
                  <c:v>40906</c:v>
                </c:pt>
                <c:pt idx="5461">
                  <c:v>40907</c:v>
                </c:pt>
                <c:pt idx="5462">
                  <c:v>40910</c:v>
                </c:pt>
                <c:pt idx="5463">
                  <c:v>40911</c:v>
                </c:pt>
                <c:pt idx="5464">
                  <c:v>40912</c:v>
                </c:pt>
                <c:pt idx="5465">
                  <c:v>40913</c:v>
                </c:pt>
                <c:pt idx="5466">
                  <c:v>40914</c:v>
                </c:pt>
                <c:pt idx="5467">
                  <c:v>40915</c:v>
                </c:pt>
                <c:pt idx="5468">
                  <c:v>40917</c:v>
                </c:pt>
                <c:pt idx="5469">
                  <c:v>40918</c:v>
                </c:pt>
                <c:pt idx="5470">
                  <c:v>40919</c:v>
                </c:pt>
                <c:pt idx="5471">
                  <c:v>40920</c:v>
                </c:pt>
                <c:pt idx="5472">
                  <c:v>40921</c:v>
                </c:pt>
                <c:pt idx="5473">
                  <c:v>40924</c:v>
                </c:pt>
                <c:pt idx="5474">
                  <c:v>40925</c:v>
                </c:pt>
                <c:pt idx="5475">
                  <c:v>40926</c:v>
                </c:pt>
                <c:pt idx="5476">
                  <c:v>40927</c:v>
                </c:pt>
                <c:pt idx="5477">
                  <c:v>40928</c:v>
                </c:pt>
                <c:pt idx="5478">
                  <c:v>40931</c:v>
                </c:pt>
                <c:pt idx="5479">
                  <c:v>40932</c:v>
                </c:pt>
                <c:pt idx="5480">
                  <c:v>40933</c:v>
                </c:pt>
                <c:pt idx="5481">
                  <c:v>40935</c:v>
                </c:pt>
                <c:pt idx="5482">
                  <c:v>40938</c:v>
                </c:pt>
                <c:pt idx="5483">
                  <c:v>40939</c:v>
                </c:pt>
                <c:pt idx="5484">
                  <c:v>40940</c:v>
                </c:pt>
                <c:pt idx="5485">
                  <c:v>40941</c:v>
                </c:pt>
                <c:pt idx="5486">
                  <c:v>40942</c:v>
                </c:pt>
                <c:pt idx="5487">
                  <c:v>40945</c:v>
                </c:pt>
                <c:pt idx="5488">
                  <c:v>40946</c:v>
                </c:pt>
                <c:pt idx="5489">
                  <c:v>40947</c:v>
                </c:pt>
                <c:pt idx="5490">
                  <c:v>40948</c:v>
                </c:pt>
                <c:pt idx="5491">
                  <c:v>40949</c:v>
                </c:pt>
                <c:pt idx="5492">
                  <c:v>40952</c:v>
                </c:pt>
                <c:pt idx="5493">
                  <c:v>40953</c:v>
                </c:pt>
                <c:pt idx="5494">
                  <c:v>40954</c:v>
                </c:pt>
                <c:pt idx="5495">
                  <c:v>40955</c:v>
                </c:pt>
                <c:pt idx="5496">
                  <c:v>40956</c:v>
                </c:pt>
                <c:pt idx="5497">
                  <c:v>40960</c:v>
                </c:pt>
                <c:pt idx="5498">
                  <c:v>40961</c:v>
                </c:pt>
                <c:pt idx="5499">
                  <c:v>40962</c:v>
                </c:pt>
                <c:pt idx="5500">
                  <c:v>40963</c:v>
                </c:pt>
                <c:pt idx="5501">
                  <c:v>40966</c:v>
                </c:pt>
                <c:pt idx="5502">
                  <c:v>40967</c:v>
                </c:pt>
                <c:pt idx="5503">
                  <c:v>40968</c:v>
                </c:pt>
                <c:pt idx="5504">
                  <c:v>40969</c:v>
                </c:pt>
                <c:pt idx="5505">
                  <c:v>40970</c:v>
                </c:pt>
                <c:pt idx="5506">
                  <c:v>40971</c:v>
                </c:pt>
                <c:pt idx="5507">
                  <c:v>40973</c:v>
                </c:pt>
                <c:pt idx="5508">
                  <c:v>40974</c:v>
                </c:pt>
                <c:pt idx="5509">
                  <c:v>40975</c:v>
                </c:pt>
                <c:pt idx="5510">
                  <c:v>40977</c:v>
                </c:pt>
                <c:pt idx="5511">
                  <c:v>40980</c:v>
                </c:pt>
                <c:pt idx="5512">
                  <c:v>40981</c:v>
                </c:pt>
                <c:pt idx="5513">
                  <c:v>40982</c:v>
                </c:pt>
                <c:pt idx="5514">
                  <c:v>40983</c:v>
                </c:pt>
                <c:pt idx="5515">
                  <c:v>40984</c:v>
                </c:pt>
                <c:pt idx="5516">
                  <c:v>40987</c:v>
                </c:pt>
                <c:pt idx="5517">
                  <c:v>40988</c:v>
                </c:pt>
                <c:pt idx="5518">
                  <c:v>40989</c:v>
                </c:pt>
                <c:pt idx="5519">
                  <c:v>40990</c:v>
                </c:pt>
                <c:pt idx="5520">
                  <c:v>40991</c:v>
                </c:pt>
                <c:pt idx="5521">
                  <c:v>40994</c:v>
                </c:pt>
                <c:pt idx="5522">
                  <c:v>40995</c:v>
                </c:pt>
                <c:pt idx="5523">
                  <c:v>40996</c:v>
                </c:pt>
                <c:pt idx="5524">
                  <c:v>40997</c:v>
                </c:pt>
                <c:pt idx="5525">
                  <c:v>40998</c:v>
                </c:pt>
                <c:pt idx="5526">
                  <c:v>41001</c:v>
                </c:pt>
                <c:pt idx="5527">
                  <c:v>41002</c:v>
                </c:pt>
                <c:pt idx="5528">
                  <c:v>41003</c:v>
                </c:pt>
                <c:pt idx="5529">
                  <c:v>41008</c:v>
                </c:pt>
                <c:pt idx="5530">
                  <c:v>41009</c:v>
                </c:pt>
                <c:pt idx="5531">
                  <c:v>41010</c:v>
                </c:pt>
                <c:pt idx="5532">
                  <c:v>41011</c:v>
                </c:pt>
                <c:pt idx="5533">
                  <c:v>41012</c:v>
                </c:pt>
                <c:pt idx="5534">
                  <c:v>41015</c:v>
                </c:pt>
                <c:pt idx="5535">
                  <c:v>41016</c:v>
                </c:pt>
                <c:pt idx="5536">
                  <c:v>41017</c:v>
                </c:pt>
                <c:pt idx="5537">
                  <c:v>41018</c:v>
                </c:pt>
                <c:pt idx="5538">
                  <c:v>41019</c:v>
                </c:pt>
                <c:pt idx="5539">
                  <c:v>41022</c:v>
                </c:pt>
                <c:pt idx="5540">
                  <c:v>41023</c:v>
                </c:pt>
                <c:pt idx="5541">
                  <c:v>41024</c:v>
                </c:pt>
                <c:pt idx="5542">
                  <c:v>41025</c:v>
                </c:pt>
                <c:pt idx="5543">
                  <c:v>41026</c:v>
                </c:pt>
                <c:pt idx="5544">
                  <c:v>41027</c:v>
                </c:pt>
                <c:pt idx="5545">
                  <c:v>41029</c:v>
                </c:pt>
                <c:pt idx="5546">
                  <c:v>41031</c:v>
                </c:pt>
                <c:pt idx="5547">
                  <c:v>41032</c:v>
                </c:pt>
                <c:pt idx="5548">
                  <c:v>41033</c:v>
                </c:pt>
                <c:pt idx="5549">
                  <c:v>41036</c:v>
                </c:pt>
                <c:pt idx="5550">
                  <c:v>41037</c:v>
                </c:pt>
                <c:pt idx="5551">
                  <c:v>41038</c:v>
                </c:pt>
                <c:pt idx="5552">
                  <c:v>41039</c:v>
                </c:pt>
                <c:pt idx="5553">
                  <c:v>41040</c:v>
                </c:pt>
                <c:pt idx="5554">
                  <c:v>41043</c:v>
                </c:pt>
                <c:pt idx="5555">
                  <c:v>41044</c:v>
                </c:pt>
                <c:pt idx="5556">
                  <c:v>41045</c:v>
                </c:pt>
                <c:pt idx="5557">
                  <c:v>41046</c:v>
                </c:pt>
                <c:pt idx="5558">
                  <c:v>41047</c:v>
                </c:pt>
                <c:pt idx="5559">
                  <c:v>41050</c:v>
                </c:pt>
                <c:pt idx="5560">
                  <c:v>41051</c:v>
                </c:pt>
                <c:pt idx="5561">
                  <c:v>41052</c:v>
                </c:pt>
                <c:pt idx="5562">
                  <c:v>41053</c:v>
                </c:pt>
                <c:pt idx="5563">
                  <c:v>41054</c:v>
                </c:pt>
                <c:pt idx="5564">
                  <c:v>41057</c:v>
                </c:pt>
                <c:pt idx="5565">
                  <c:v>41058</c:v>
                </c:pt>
                <c:pt idx="5566">
                  <c:v>41059</c:v>
                </c:pt>
                <c:pt idx="5567">
                  <c:v>41060</c:v>
                </c:pt>
                <c:pt idx="5568">
                  <c:v>41061</c:v>
                </c:pt>
                <c:pt idx="5569">
                  <c:v>41064</c:v>
                </c:pt>
                <c:pt idx="5570">
                  <c:v>41065</c:v>
                </c:pt>
                <c:pt idx="5571">
                  <c:v>41066</c:v>
                </c:pt>
                <c:pt idx="5572">
                  <c:v>41067</c:v>
                </c:pt>
                <c:pt idx="5573">
                  <c:v>41068</c:v>
                </c:pt>
                <c:pt idx="5574">
                  <c:v>41071</c:v>
                </c:pt>
                <c:pt idx="5575">
                  <c:v>41072</c:v>
                </c:pt>
                <c:pt idx="5576">
                  <c:v>41073</c:v>
                </c:pt>
                <c:pt idx="5577">
                  <c:v>41074</c:v>
                </c:pt>
                <c:pt idx="5578">
                  <c:v>41075</c:v>
                </c:pt>
                <c:pt idx="5579">
                  <c:v>41078</c:v>
                </c:pt>
                <c:pt idx="5580">
                  <c:v>41079</c:v>
                </c:pt>
                <c:pt idx="5581">
                  <c:v>41080</c:v>
                </c:pt>
                <c:pt idx="5582">
                  <c:v>41081</c:v>
                </c:pt>
                <c:pt idx="5583">
                  <c:v>41082</c:v>
                </c:pt>
                <c:pt idx="5584">
                  <c:v>41085</c:v>
                </c:pt>
                <c:pt idx="5585">
                  <c:v>41086</c:v>
                </c:pt>
                <c:pt idx="5586">
                  <c:v>41087</c:v>
                </c:pt>
                <c:pt idx="5587">
                  <c:v>41088</c:v>
                </c:pt>
                <c:pt idx="5588">
                  <c:v>41089</c:v>
                </c:pt>
                <c:pt idx="5589">
                  <c:v>41092</c:v>
                </c:pt>
                <c:pt idx="5590">
                  <c:v>41093</c:v>
                </c:pt>
                <c:pt idx="5591">
                  <c:v>41094</c:v>
                </c:pt>
                <c:pt idx="5592">
                  <c:v>41095</c:v>
                </c:pt>
                <c:pt idx="5593">
                  <c:v>41096</c:v>
                </c:pt>
                <c:pt idx="5594">
                  <c:v>41099</c:v>
                </c:pt>
                <c:pt idx="5595">
                  <c:v>41100</c:v>
                </c:pt>
                <c:pt idx="5596">
                  <c:v>41101</c:v>
                </c:pt>
                <c:pt idx="5597">
                  <c:v>41102</c:v>
                </c:pt>
                <c:pt idx="5598">
                  <c:v>41103</c:v>
                </c:pt>
                <c:pt idx="5599">
                  <c:v>41106</c:v>
                </c:pt>
                <c:pt idx="5600">
                  <c:v>41107</c:v>
                </c:pt>
                <c:pt idx="5601">
                  <c:v>41108</c:v>
                </c:pt>
                <c:pt idx="5602">
                  <c:v>41109</c:v>
                </c:pt>
                <c:pt idx="5603">
                  <c:v>41110</c:v>
                </c:pt>
                <c:pt idx="5604">
                  <c:v>41113</c:v>
                </c:pt>
                <c:pt idx="5605">
                  <c:v>41114</c:v>
                </c:pt>
                <c:pt idx="5606">
                  <c:v>41115</c:v>
                </c:pt>
                <c:pt idx="5607">
                  <c:v>41116</c:v>
                </c:pt>
                <c:pt idx="5608">
                  <c:v>41117</c:v>
                </c:pt>
                <c:pt idx="5609">
                  <c:v>41120</c:v>
                </c:pt>
                <c:pt idx="5610">
                  <c:v>41121</c:v>
                </c:pt>
                <c:pt idx="5611">
                  <c:v>41122</c:v>
                </c:pt>
                <c:pt idx="5612">
                  <c:v>41123</c:v>
                </c:pt>
                <c:pt idx="5613">
                  <c:v>41124</c:v>
                </c:pt>
                <c:pt idx="5614">
                  <c:v>41127</c:v>
                </c:pt>
                <c:pt idx="5615">
                  <c:v>41128</c:v>
                </c:pt>
                <c:pt idx="5616">
                  <c:v>41129</c:v>
                </c:pt>
                <c:pt idx="5617">
                  <c:v>41130</c:v>
                </c:pt>
                <c:pt idx="5618">
                  <c:v>41131</c:v>
                </c:pt>
                <c:pt idx="5619">
                  <c:v>41134</c:v>
                </c:pt>
                <c:pt idx="5620">
                  <c:v>41135</c:v>
                </c:pt>
                <c:pt idx="5621">
                  <c:v>41137</c:v>
                </c:pt>
                <c:pt idx="5622">
                  <c:v>41138</c:v>
                </c:pt>
                <c:pt idx="5623">
                  <c:v>41142</c:v>
                </c:pt>
                <c:pt idx="5624">
                  <c:v>41143</c:v>
                </c:pt>
                <c:pt idx="5625">
                  <c:v>41144</c:v>
                </c:pt>
                <c:pt idx="5626">
                  <c:v>41145</c:v>
                </c:pt>
                <c:pt idx="5627">
                  <c:v>41148</c:v>
                </c:pt>
                <c:pt idx="5628">
                  <c:v>41149</c:v>
                </c:pt>
                <c:pt idx="5629">
                  <c:v>41150</c:v>
                </c:pt>
                <c:pt idx="5630">
                  <c:v>41151</c:v>
                </c:pt>
                <c:pt idx="5631">
                  <c:v>41152</c:v>
                </c:pt>
                <c:pt idx="5632">
                  <c:v>41155</c:v>
                </c:pt>
                <c:pt idx="5633">
                  <c:v>41156</c:v>
                </c:pt>
                <c:pt idx="5634">
                  <c:v>41157</c:v>
                </c:pt>
                <c:pt idx="5635">
                  <c:v>41158</c:v>
                </c:pt>
                <c:pt idx="5636">
                  <c:v>41159</c:v>
                </c:pt>
                <c:pt idx="5637">
                  <c:v>41160</c:v>
                </c:pt>
                <c:pt idx="5638">
                  <c:v>41162</c:v>
                </c:pt>
                <c:pt idx="5639">
                  <c:v>41163</c:v>
                </c:pt>
                <c:pt idx="5640">
                  <c:v>41164</c:v>
                </c:pt>
                <c:pt idx="5641">
                  <c:v>41165</c:v>
                </c:pt>
                <c:pt idx="5642">
                  <c:v>41166</c:v>
                </c:pt>
                <c:pt idx="5643">
                  <c:v>41169</c:v>
                </c:pt>
                <c:pt idx="5644">
                  <c:v>41170</c:v>
                </c:pt>
                <c:pt idx="5645">
                  <c:v>41172</c:v>
                </c:pt>
                <c:pt idx="5646">
                  <c:v>41173</c:v>
                </c:pt>
                <c:pt idx="5647">
                  <c:v>41176</c:v>
                </c:pt>
                <c:pt idx="5648">
                  <c:v>41177</c:v>
                </c:pt>
                <c:pt idx="5649">
                  <c:v>41178</c:v>
                </c:pt>
                <c:pt idx="5650">
                  <c:v>41179</c:v>
                </c:pt>
                <c:pt idx="5651">
                  <c:v>41180</c:v>
                </c:pt>
                <c:pt idx="5652">
                  <c:v>41183</c:v>
                </c:pt>
                <c:pt idx="5653">
                  <c:v>41185</c:v>
                </c:pt>
                <c:pt idx="5654">
                  <c:v>41186</c:v>
                </c:pt>
                <c:pt idx="5655">
                  <c:v>41187</c:v>
                </c:pt>
                <c:pt idx="5656">
                  <c:v>41190</c:v>
                </c:pt>
                <c:pt idx="5657">
                  <c:v>41191</c:v>
                </c:pt>
                <c:pt idx="5658">
                  <c:v>41192</c:v>
                </c:pt>
                <c:pt idx="5659">
                  <c:v>41193</c:v>
                </c:pt>
                <c:pt idx="5660">
                  <c:v>41194</c:v>
                </c:pt>
                <c:pt idx="5661">
                  <c:v>41197</c:v>
                </c:pt>
                <c:pt idx="5662">
                  <c:v>41198</c:v>
                </c:pt>
                <c:pt idx="5663">
                  <c:v>41199</c:v>
                </c:pt>
                <c:pt idx="5664">
                  <c:v>41200</c:v>
                </c:pt>
                <c:pt idx="5665">
                  <c:v>41201</c:v>
                </c:pt>
                <c:pt idx="5666">
                  <c:v>41204</c:v>
                </c:pt>
                <c:pt idx="5667">
                  <c:v>41205</c:v>
                </c:pt>
                <c:pt idx="5668">
                  <c:v>41207</c:v>
                </c:pt>
                <c:pt idx="5669">
                  <c:v>41208</c:v>
                </c:pt>
                <c:pt idx="5670">
                  <c:v>41211</c:v>
                </c:pt>
                <c:pt idx="5671">
                  <c:v>41212</c:v>
                </c:pt>
                <c:pt idx="5672">
                  <c:v>41213</c:v>
                </c:pt>
                <c:pt idx="5673">
                  <c:v>41214</c:v>
                </c:pt>
                <c:pt idx="5674">
                  <c:v>41215</c:v>
                </c:pt>
                <c:pt idx="5675">
                  <c:v>41218</c:v>
                </c:pt>
                <c:pt idx="5676">
                  <c:v>41219</c:v>
                </c:pt>
                <c:pt idx="5677">
                  <c:v>41220</c:v>
                </c:pt>
                <c:pt idx="5678">
                  <c:v>41221</c:v>
                </c:pt>
                <c:pt idx="5679">
                  <c:v>41222</c:v>
                </c:pt>
                <c:pt idx="5680">
                  <c:v>41225</c:v>
                </c:pt>
                <c:pt idx="5681">
                  <c:v>41226</c:v>
                </c:pt>
                <c:pt idx="5682">
                  <c:v>41228</c:v>
                </c:pt>
                <c:pt idx="5683">
                  <c:v>41229</c:v>
                </c:pt>
                <c:pt idx="5684">
                  <c:v>41232</c:v>
                </c:pt>
                <c:pt idx="5685">
                  <c:v>41233</c:v>
                </c:pt>
                <c:pt idx="5686">
                  <c:v>41234</c:v>
                </c:pt>
                <c:pt idx="5687">
                  <c:v>41235</c:v>
                </c:pt>
                <c:pt idx="5688">
                  <c:v>41236</c:v>
                </c:pt>
                <c:pt idx="5689">
                  <c:v>41239</c:v>
                </c:pt>
                <c:pt idx="5690">
                  <c:v>41240</c:v>
                </c:pt>
                <c:pt idx="5691">
                  <c:v>41242</c:v>
                </c:pt>
                <c:pt idx="5692">
                  <c:v>41243</c:v>
                </c:pt>
                <c:pt idx="5693">
                  <c:v>41246</c:v>
                </c:pt>
                <c:pt idx="5694">
                  <c:v>41247</c:v>
                </c:pt>
                <c:pt idx="5695">
                  <c:v>41248</c:v>
                </c:pt>
                <c:pt idx="5696">
                  <c:v>41249</c:v>
                </c:pt>
                <c:pt idx="5697">
                  <c:v>41250</c:v>
                </c:pt>
                <c:pt idx="5698">
                  <c:v>41253</c:v>
                </c:pt>
                <c:pt idx="5699">
                  <c:v>41254</c:v>
                </c:pt>
                <c:pt idx="5700">
                  <c:v>41255</c:v>
                </c:pt>
                <c:pt idx="5701">
                  <c:v>41256</c:v>
                </c:pt>
                <c:pt idx="5702">
                  <c:v>41257</c:v>
                </c:pt>
                <c:pt idx="5703">
                  <c:v>41260</c:v>
                </c:pt>
                <c:pt idx="5704">
                  <c:v>41261</c:v>
                </c:pt>
                <c:pt idx="5705">
                  <c:v>41262</c:v>
                </c:pt>
                <c:pt idx="5706">
                  <c:v>41263</c:v>
                </c:pt>
                <c:pt idx="5707">
                  <c:v>41264</c:v>
                </c:pt>
                <c:pt idx="5708">
                  <c:v>41267</c:v>
                </c:pt>
                <c:pt idx="5709">
                  <c:v>41269</c:v>
                </c:pt>
                <c:pt idx="5710">
                  <c:v>41270</c:v>
                </c:pt>
                <c:pt idx="5711">
                  <c:v>41271</c:v>
                </c:pt>
                <c:pt idx="5712">
                  <c:v>41274</c:v>
                </c:pt>
                <c:pt idx="5713">
                  <c:v>41275</c:v>
                </c:pt>
                <c:pt idx="5714">
                  <c:v>41276</c:v>
                </c:pt>
                <c:pt idx="5715">
                  <c:v>41277</c:v>
                </c:pt>
                <c:pt idx="5716">
                  <c:v>41278</c:v>
                </c:pt>
                <c:pt idx="5717">
                  <c:v>41281</c:v>
                </c:pt>
                <c:pt idx="5718">
                  <c:v>41282</c:v>
                </c:pt>
                <c:pt idx="5719">
                  <c:v>41283</c:v>
                </c:pt>
                <c:pt idx="5720">
                  <c:v>41284</c:v>
                </c:pt>
                <c:pt idx="5721">
                  <c:v>41285</c:v>
                </c:pt>
                <c:pt idx="5722">
                  <c:v>41288</c:v>
                </c:pt>
                <c:pt idx="5723">
                  <c:v>41289</c:v>
                </c:pt>
                <c:pt idx="5724">
                  <c:v>41290</c:v>
                </c:pt>
                <c:pt idx="5725">
                  <c:v>41291</c:v>
                </c:pt>
                <c:pt idx="5726">
                  <c:v>41292</c:v>
                </c:pt>
                <c:pt idx="5727">
                  <c:v>41295</c:v>
                </c:pt>
                <c:pt idx="5728">
                  <c:v>41296</c:v>
                </c:pt>
                <c:pt idx="5729">
                  <c:v>41297</c:v>
                </c:pt>
                <c:pt idx="5730">
                  <c:v>41298</c:v>
                </c:pt>
                <c:pt idx="5731">
                  <c:v>41299</c:v>
                </c:pt>
                <c:pt idx="5732">
                  <c:v>41302</c:v>
                </c:pt>
                <c:pt idx="5733">
                  <c:v>41303</c:v>
                </c:pt>
                <c:pt idx="5734">
                  <c:v>41304</c:v>
                </c:pt>
                <c:pt idx="5735">
                  <c:v>41305</c:v>
                </c:pt>
                <c:pt idx="5736">
                  <c:v>41306</c:v>
                </c:pt>
                <c:pt idx="5737">
                  <c:v>41309</c:v>
                </c:pt>
                <c:pt idx="5738">
                  <c:v>41310</c:v>
                </c:pt>
                <c:pt idx="5739">
                  <c:v>41311</c:v>
                </c:pt>
                <c:pt idx="5740">
                  <c:v>41312</c:v>
                </c:pt>
                <c:pt idx="5741">
                  <c:v>41313</c:v>
                </c:pt>
                <c:pt idx="5742">
                  <c:v>41316</c:v>
                </c:pt>
                <c:pt idx="5743">
                  <c:v>41317</c:v>
                </c:pt>
                <c:pt idx="5744">
                  <c:v>41318</c:v>
                </c:pt>
                <c:pt idx="5745">
                  <c:v>41319</c:v>
                </c:pt>
                <c:pt idx="5746">
                  <c:v>41320</c:v>
                </c:pt>
                <c:pt idx="5747">
                  <c:v>41323</c:v>
                </c:pt>
                <c:pt idx="5748">
                  <c:v>41324</c:v>
                </c:pt>
                <c:pt idx="5749">
                  <c:v>41325</c:v>
                </c:pt>
                <c:pt idx="5750">
                  <c:v>41326</c:v>
                </c:pt>
                <c:pt idx="5751">
                  <c:v>41327</c:v>
                </c:pt>
                <c:pt idx="5752">
                  <c:v>41330</c:v>
                </c:pt>
                <c:pt idx="5753">
                  <c:v>41331</c:v>
                </c:pt>
                <c:pt idx="5754">
                  <c:v>41332</c:v>
                </c:pt>
                <c:pt idx="5755">
                  <c:v>41333</c:v>
                </c:pt>
                <c:pt idx="5756">
                  <c:v>41334</c:v>
                </c:pt>
                <c:pt idx="5757">
                  <c:v>41337</c:v>
                </c:pt>
                <c:pt idx="5758">
                  <c:v>41338</c:v>
                </c:pt>
                <c:pt idx="5759">
                  <c:v>41339</c:v>
                </c:pt>
                <c:pt idx="5760">
                  <c:v>41340</c:v>
                </c:pt>
                <c:pt idx="5761">
                  <c:v>41341</c:v>
                </c:pt>
                <c:pt idx="5762">
                  <c:v>41344</c:v>
                </c:pt>
                <c:pt idx="5763">
                  <c:v>41345</c:v>
                </c:pt>
                <c:pt idx="5764">
                  <c:v>41346</c:v>
                </c:pt>
                <c:pt idx="5765">
                  <c:v>41347</c:v>
                </c:pt>
                <c:pt idx="5766">
                  <c:v>41348</c:v>
                </c:pt>
                <c:pt idx="5767">
                  <c:v>41351</c:v>
                </c:pt>
                <c:pt idx="5768">
                  <c:v>41352</c:v>
                </c:pt>
                <c:pt idx="5769">
                  <c:v>41353</c:v>
                </c:pt>
                <c:pt idx="5770">
                  <c:v>41354</c:v>
                </c:pt>
                <c:pt idx="5771">
                  <c:v>41355</c:v>
                </c:pt>
                <c:pt idx="5772">
                  <c:v>41358</c:v>
                </c:pt>
                <c:pt idx="5773">
                  <c:v>41359</c:v>
                </c:pt>
                <c:pt idx="5774">
                  <c:v>41361</c:v>
                </c:pt>
                <c:pt idx="5775">
                  <c:v>41365</c:v>
                </c:pt>
                <c:pt idx="5776">
                  <c:v>41366</c:v>
                </c:pt>
                <c:pt idx="5777">
                  <c:v>41367</c:v>
                </c:pt>
                <c:pt idx="5778">
                  <c:v>41368</c:v>
                </c:pt>
                <c:pt idx="5779">
                  <c:v>41369</c:v>
                </c:pt>
                <c:pt idx="5780">
                  <c:v>41372</c:v>
                </c:pt>
                <c:pt idx="5781">
                  <c:v>41373</c:v>
                </c:pt>
                <c:pt idx="5782">
                  <c:v>41374</c:v>
                </c:pt>
                <c:pt idx="5783">
                  <c:v>41375</c:v>
                </c:pt>
                <c:pt idx="5784">
                  <c:v>41376</c:v>
                </c:pt>
                <c:pt idx="5785">
                  <c:v>41379</c:v>
                </c:pt>
                <c:pt idx="5786">
                  <c:v>41380</c:v>
                </c:pt>
                <c:pt idx="5787">
                  <c:v>41381</c:v>
                </c:pt>
                <c:pt idx="5788">
                  <c:v>41382</c:v>
                </c:pt>
                <c:pt idx="5789">
                  <c:v>41386</c:v>
                </c:pt>
                <c:pt idx="5790">
                  <c:v>41387</c:v>
                </c:pt>
                <c:pt idx="5791">
                  <c:v>41389</c:v>
                </c:pt>
                <c:pt idx="5792">
                  <c:v>41390</c:v>
                </c:pt>
                <c:pt idx="5793">
                  <c:v>41393</c:v>
                </c:pt>
                <c:pt idx="5794">
                  <c:v>41394</c:v>
                </c:pt>
                <c:pt idx="5795">
                  <c:v>41396</c:v>
                </c:pt>
                <c:pt idx="5796">
                  <c:v>41397</c:v>
                </c:pt>
                <c:pt idx="5797">
                  <c:v>41400</c:v>
                </c:pt>
                <c:pt idx="5798">
                  <c:v>41401</c:v>
                </c:pt>
                <c:pt idx="5799">
                  <c:v>41402</c:v>
                </c:pt>
                <c:pt idx="5800">
                  <c:v>41403</c:v>
                </c:pt>
                <c:pt idx="5801">
                  <c:v>41404</c:v>
                </c:pt>
                <c:pt idx="5802">
                  <c:v>41405</c:v>
                </c:pt>
                <c:pt idx="5803">
                  <c:v>41407</c:v>
                </c:pt>
                <c:pt idx="5804">
                  <c:v>41408</c:v>
                </c:pt>
                <c:pt idx="5805">
                  <c:v>41409</c:v>
                </c:pt>
                <c:pt idx="5806">
                  <c:v>41410</c:v>
                </c:pt>
                <c:pt idx="5807">
                  <c:v>41411</c:v>
                </c:pt>
                <c:pt idx="5808">
                  <c:v>41414</c:v>
                </c:pt>
                <c:pt idx="5809">
                  <c:v>41415</c:v>
                </c:pt>
                <c:pt idx="5810">
                  <c:v>41416</c:v>
                </c:pt>
                <c:pt idx="5811">
                  <c:v>41417</c:v>
                </c:pt>
                <c:pt idx="5812">
                  <c:v>41418</c:v>
                </c:pt>
                <c:pt idx="5813">
                  <c:v>41421</c:v>
                </c:pt>
                <c:pt idx="5814">
                  <c:v>41422</c:v>
                </c:pt>
                <c:pt idx="5815">
                  <c:v>41423</c:v>
                </c:pt>
                <c:pt idx="5816">
                  <c:v>41424</c:v>
                </c:pt>
                <c:pt idx="5817">
                  <c:v>41425</c:v>
                </c:pt>
                <c:pt idx="5818">
                  <c:v>41428</c:v>
                </c:pt>
                <c:pt idx="5819">
                  <c:v>41429</c:v>
                </c:pt>
                <c:pt idx="5820">
                  <c:v>41430</c:v>
                </c:pt>
                <c:pt idx="5821">
                  <c:v>41431</c:v>
                </c:pt>
                <c:pt idx="5822">
                  <c:v>41432</c:v>
                </c:pt>
                <c:pt idx="5823">
                  <c:v>41435</c:v>
                </c:pt>
                <c:pt idx="5824">
                  <c:v>41436</c:v>
                </c:pt>
                <c:pt idx="5825">
                  <c:v>41437</c:v>
                </c:pt>
                <c:pt idx="5826">
                  <c:v>41438</c:v>
                </c:pt>
                <c:pt idx="5827">
                  <c:v>41439</c:v>
                </c:pt>
                <c:pt idx="5828">
                  <c:v>41442</c:v>
                </c:pt>
                <c:pt idx="5829">
                  <c:v>41443</c:v>
                </c:pt>
                <c:pt idx="5830">
                  <c:v>41444</c:v>
                </c:pt>
                <c:pt idx="5831">
                  <c:v>41445</c:v>
                </c:pt>
                <c:pt idx="5832">
                  <c:v>41446</c:v>
                </c:pt>
                <c:pt idx="5833">
                  <c:v>41449</c:v>
                </c:pt>
                <c:pt idx="5834">
                  <c:v>41450</c:v>
                </c:pt>
                <c:pt idx="5835">
                  <c:v>41451</c:v>
                </c:pt>
                <c:pt idx="5836">
                  <c:v>41452</c:v>
                </c:pt>
                <c:pt idx="5837">
                  <c:v>41453</c:v>
                </c:pt>
                <c:pt idx="5838">
                  <c:v>41456</c:v>
                </c:pt>
                <c:pt idx="5839">
                  <c:v>41457</c:v>
                </c:pt>
                <c:pt idx="5840">
                  <c:v>41458</c:v>
                </c:pt>
                <c:pt idx="5841">
                  <c:v>41459</c:v>
                </c:pt>
                <c:pt idx="5842">
                  <c:v>41460</c:v>
                </c:pt>
                <c:pt idx="5843">
                  <c:v>41463</c:v>
                </c:pt>
                <c:pt idx="5844">
                  <c:v>41464</c:v>
                </c:pt>
                <c:pt idx="5845">
                  <c:v>41465</c:v>
                </c:pt>
                <c:pt idx="5846">
                  <c:v>41466</c:v>
                </c:pt>
                <c:pt idx="5847">
                  <c:v>41467</c:v>
                </c:pt>
                <c:pt idx="5848">
                  <c:v>41470</c:v>
                </c:pt>
                <c:pt idx="5849">
                  <c:v>41471</c:v>
                </c:pt>
                <c:pt idx="5850">
                  <c:v>41472</c:v>
                </c:pt>
                <c:pt idx="5851">
                  <c:v>41473</c:v>
                </c:pt>
                <c:pt idx="5852">
                  <c:v>41474</c:v>
                </c:pt>
                <c:pt idx="5853">
                  <c:v>41477</c:v>
                </c:pt>
                <c:pt idx="5854">
                  <c:v>41478</c:v>
                </c:pt>
                <c:pt idx="5855">
                  <c:v>41479</c:v>
                </c:pt>
                <c:pt idx="5856">
                  <c:v>41480</c:v>
                </c:pt>
                <c:pt idx="5857">
                  <c:v>41481</c:v>
                </c:pt>
                <c:pt idx="5858">
                  <c:v>41484</c:v>
                </c:pt>
                <c:pt idx="5859">
                  <c:v>41485</c:v>
                </c:pt>
                <c:pt idx="5860">
                  <c:v>41486</c:v>
                </c:pt>
                <c:pt idx="5861">
                  <c:v>41487</c:v>
                </c:pt>
                <c:pt idx="5862">
                  <c:v>41488</c:v>
                </c:pt>
                <c:pt idx="5863">
                  <c:v>41491</c:v>
                </c:pt>
                <c:pt idx="5864">
                  <c:v>41492</c:v>
                </c:pt>
                <c:pt idx="5865">
                  <c:v>41493</c:v>
                </c:pt>
                <c:pt idx="5866">
                  <c:v>41494</c:v>
                </c:pt>
                <c:pt idx="5867">
                  <c:v>41498</c:v>
                </c:pt>
                <c:pt idx="5868">
                  <c:v>41499</c:v>
                </c:pt>
                <c:pt idx="5869">
                  <c:v>41500</c:v>
                </c:pt>
                <c:pt idx="5870">
                  <c:v>41502</c:v>
                </c:pt>
                <c:pt idx="5871">
                  <c:v>41505</c:v>
                </c:pt>
                <c:pt idx="5872">
                  <c:v>41506</c:v>
                </c:pt>
                <c:pt idx="5873">
                  <c:v>41507</c:v>
                </c:pt>
                <c:pt idx="5874">
                  <c:v>41508</c:v>
                </c:pt>
                <c:pt idx="5875">
                  <c:v>41509</c:v>
                </c:pt>
                <c:pt idx="5876">
                  <c:v>41512</c:v>
                </c:pt>
                <c:pt idx="5877">
                  <c:v>41513</c:v>
                </c:pt>
                <c:pt idx="5878">
                  <c:v>41514</c:v>
                </c:pt>
                <c:pt idx="5879">
                  <c:v>41515</c:v>
                </c:pt>
                <c:pt idx="5880">
                  <c:v>41516</c:v>
                </c:pt>
                <c:pt idx="5881">
                  <c:v>41519</c:v>
                </c:pt>
                <c:pt idx="5882">
                  <c:v>41520</c:v>
                </c:pt>
                <c:pt idx="5883">
                  <c:v>41521</c:v>
                </c:pt>
                <c:pt idx="5884">
                  <c:v>41522</c:v>
                </c:pt>
                <c:pt idx="5885">
                  <c:v>41523</c:v>
                </c:pt>
                <c:pt idx="5886">
                  <c:v>41527</c:v>
                </c:pt>
                <c:pt idx="5887">
                  <c:v>41528</c:v>
                </c:pt>
                <c:pt idx="5888">
                  <c:v>41529</c:v>
                </c:pt>
                <c:pt idx="5889">
                  <c:v>41530</c:v>
                </c:pt>
                <c:pt idx="5890">
                  <c:v>41533</c:v>
                </c:pt>
                <c:pt idx="5891">
                  <c:v>41534</c:v>
                </c:pt>
                <c:pt idx="5892">
                  <c:v>41535</c:v>
                </c:pt>
                <c:pt idx="5893">
                  <c:v>41536</c:v>
                </c:pt>
                <c:pt idx="5894">
                  <c:v>41537</c:v>
                </c:pt>
                <c:pt idx="5895">
                  <c:v>41540</c:v>
                </c:pt>
                <c:pt idx="5896">
                  <c:v>41541</c:v>
                </c:pt>
                <c:pt idx="5897">
                  <c:v>41542</c:v>
                </c:pt>
                <c:pt idx="5898">
                  <c:v>41543</c:v>
                </c:pt>
                <c:pt idx="5899">
                  <c:v>41544</c:v>
                </c:pt>
                <c:pt idx="5900">
                  <c:v>41547</c:v>
                </c:pt>
                <c:pt idx="5901">
                  <c:v>41548</c:v>
                </c:pt>
                <c:pt idx="5902">
                  <c:v>41550</c:v>
                </c:pt>
                <c:pt idx="5903">
                  <c:v>41551</c:v>
                </c:pt>
                <c:pt idx="5904">
                  <c:v>41554</c:v>
                </c:pt>
                <c:pt idx="5905">
                  <c:v>41555</c:v>
                </c:pt>
                <c:pt idx="5906">
                  <c:v>41556</c:v>
                </c:pt>
                <c:pt idx="5907">
                  <c:v>41557</c:v>
                </c:pt>
                <c:pt idx="5908">
                  <c:v>41558</c:v>
                </c:pt>
                <c:pt idx="5909">
                  <c:v>41561</c:v>
                </c:pt>
                <c:pt idx="5910">
                  <c:v>41562</c:v>
                </c:pt>
                <c:pt idx="5911">
                  <c:v>41564</c:v>
                </c:pt>
                <c:pt idx="5912">
                  <c:v>41565</c:v>
                </c:pt>
                <c:pt idx="5913">
                  <c:v>41568</c:v>
                </c:pt>
                <c:pt idx="5914">
                  <c:v>41569</c:v>
                </c:pt>
                <c:pt idx="5915">
                  <c:v>41570</c:v>
                </c:pt>
                <c:pt idx="5916">
                  <c:v>41571</c:v>
                </c:pt>
                <c:pt idx="5917">
                  <c:v>41572</c:v>
                </c:pt>
                <c:pt idx="5918">
                  <c:v>41575</c:v>
                </c:pt>
                <c:pt idx="5919">
                  <c:v>41576</c:v>
                </c:pt>
                <c:pt idx="5920">
                  <c:v>41577</c:v>
                </c:pt>
                <c:pt idx="5921">
                  <c:v>41578</c:v>
                </c:pt>
                <c:pt idx="5922">
                  <c:v>41579</c:v>
                </c:pt>
                <c:pt idx="5923">
                  <c:v>41581</c:v>
                </c:pt>
                <c:pt idx="5924">
                  <c:v>41583</c:v>
                </c:pt>
                <c:pt idx="5925">
                  <c:v>41584</c:v>
                </c:pt>
                <c:pt idx="5926">
                  <c:v>41585</c:v>
                </c:pt>
                <c:pt idx="5927">
                  <c:v>41586</c:v>
                </c:pt>
                <c:pt idx="5928">
                  <c:v>41589</c:v>
                </c:pt>
                <c:pt idx="5929">
                  <c:v>41590</c:v>
                </c:pt>
                <c:pt idx="5930">
                  <c:v>41591</c:v>
                </c:pt>
                <c:pt idx="5931">
                  <c:v>41592</c:v>
                </c:pt>
                <c:pt idx="5932">
                  <c:v>41596</c:v>
                </c:pt>
                <c:pt idx="5933">
                  <c:v>41597</c:v>
                </c:pt>
                <c:pt idx="5934">
                  <c:v>41598</c:v>
                </c:pt>
                <c:pt idx="5935">
                  <c:v>41599</c:v>
                </c:pt>
                <c:pt idx="5936">
                  <c:v>41600</c:v>
                </c:pt>
                <c:pt idx="5937">
                  <c:v>41603</c:v>
                </c:pt>
                <c:pt idx="5938">
                  <c:v>41604</c:v>
                </c:pt>
                <c:pt idx="5939">
                  <c:v>41605</c:v>
                </c:pt>
                <c:pt idx="5940">
                  <c:v>41606</c:v>
                </c:pt>
                <c:pt idx="5941">
                  <c:v>41607</c:v>
                </c:pt>
                <c:pt idx="5942">
                  <c:v>41610</c:v>
                </c:pt>
                <c:pt idx="5943">
                  <c:v>41611</c:v>
                </c:pt>
                <c:pt idx="5944">
                  <c:v>41612</c:v>
                </c:pt>
                <c:pt idx="5945">
                  <c:v>41613</c:v>
                </c:pt>
                <c:pt idx="5946">
                  <c:v>41614</c:v>
                </c:pt>
                <c:pt idx="5947">
                  <c:v>41617</c:v>
                </c:pt>
                <c:pt idx="5948">
                  <c:v>41618</c:v>
                </c:pt>
                <c:pt idx="5949">
                  <c:v>41619</c:v>
                </c:pt>
                <c:pt idx="5950">
                  <c:v>41620</c:v>
                </c:pt>
                <c:pt idx="5951">
                  <c:v>41621</c:v>
                </c:pt>
                <c:pt idx="5952">
                  <c:v>41624</c:v>
                </c:pt>
                <c:pt idx="5953">
                  <c:v>41625</c:v>
                </c:pt>
                <c:pt idx="5954">
                  <c:v>41626</c:v>
                </c:pt>
                <c:pt idx="5955">
                  <c:v>41627</c:v>
                </c:pt>
                <c:pt idx="5956">
                  <c:v>41628</c:v>
                </c:pt>
                <c:pt idx="5957">
                  <c:v>41631</c:v>
                </c:pt>
                <c:pt idx="5958">
                  <c:v>41632</c:v>
                </c:pt>
                <c:pt idx="5959">
                  <c:v>41634</c:v>
                </c:pt>
                <c:pt idx="5960">
                  <c:v>41635</c:v>
                </c:pt>
                <c:pt idx="5961">
                  <c:v>41638</c:v>
                </c:pt>
                <c:pt idx="5962">
                  <c:v>41639</c:v>
                </c:pt>
                <c:pt idx="5963">
                  <c:v>41640</c:v>
                </c:pt>
                <c:pt idx="5964">
                  <c:v>41641</c:v>
                </c:pt>
                <c:pt idx="5965">
                  <c:v>41642</c:v>
                </c:pt>
                <c:pt idx="5966">
                  <c:v>41645</c:v>
                </c:pt>
                <c:pt idx="5967">
                  <c:v>41646</c:v>
                </c:pt>
                <c:pt idx="5968">
                  <c:v>41647</c:v>
                </c:pt>
                <c:pt idx="5969">
                  <c:v>41648</c:v>
                </c:pt>
                <c:pt idx="5970">
                  <c:v>41649</c:v>
                </c:pt>
                <c:pt idx="5971">
                  <c:v>41652</c:v>
                </c:pt>
                <c:pt idx="5972">
                  <c:v>41653</c:v>
                </c:pt>
                <c:pt idx="5973">
                  <c:v>41654</c:v>
                </c:pt>
                <c:pt idx="5974">
                  <c:v>41655</c:v>
                </c:pt>
                <c:pt idx="5975">
                  <c:v>41656</c:v>
                </c:pt>
                <c:pt idx="5976">
                  <c:v>41659</c:v>
                </c:pt>
                <c:pt idx="5977">
                  <c:v>41660</c:v>
                </c:pt>
                <c:pt idx="5978">
                  <c:v>41661</c:v>
                </c:pt>
                <c:pt idx="5979">
                  <c:v>41662</c:v>
                </c:pt>
                <c:pt idx="5980">
                  <c:v>41663</c:v>
                </c:pt>
                <c:pt idx="5981">
                  <c:v>41666</c:v>
                </c:pt>
                <c:pt idx="5982">
                  <c:v>41667</c:v>
                </c:pt>
                <c:pt idx="5983">
                  <c:v>41668</c:v>
                </c:pt>
                <c:pt idx="5984">
                  <c:v>41669</c:v>
                </c:pt>
                <c:pt idx="5985">
                  <c:v>41670</c:v>
                </c:pt>
                <c:pt idx="5986">
                  <c:v>41673</c:v>
                </c:pt>
                <c:pt idx="5987">
                  <c:v>41674</c:v>
                </c:pt>
                <c:pt idx="5988">
                  <c:v>41675</c:v>
                </c:pt>
                <c:pt idx="5989">
                  <c:v>41676</c:v>
                </c:pt>
                <c:pt idx="5990">
                  <c:v>41677</c:v>
                </c:pt>
                <c:pt idx="5991">
                  <c:v>41680</c:v>
                </c:pt>
                <c:pt idx="5992">
                  <c:v>41681</c:v>
                </c:pt>
                <c:pt idx="5993">
                  <c:v>41682</c:v>
                </c:pt>
                <c:pt idx="5994">
                  <c:v>41683</c:v>
                </c:pt>
                <c:pt idx="5995">
                  <c:v>41684</c:v>
                </c:pt>
                <c:pt idx="5996">
                  <c:v>41687</c:v>
                </c:pt>
                <c:pt idx="5997">
                  <c:v>41688</c:v>
                </c:pt>
                <c:pt idx="5998">
                  <c:v>41689</c:v>
                </c:pt>
                <c:pt idx="5999">
                  <c:v>41690</c:v>
                </c:pt>
                <c:pt idx="6000">
                  <c:v>41691</c:v>
                </c:pt>
                <c:pt idx="6001">
                  <c:v>41694</c:v>
                </c:pt>
                <c:pt idx="6002">
                  <c:v>41695</c:v>
                </c:pt>
                <c:pt idx="6003">
                  <c:v>41696</c:v>
                </c:pt>
                <c:pt idx="6004">
                  <c:v>41698</c:v>
                </c:pt>
                <c:pt idx="6005">
                  <c:v>41701</c:v>
                </c:pt>
                <c:pt idx="6006">
                  <c:v>41702</c:v>
                </c:pt>
                <c:pt idx="6007">
                  <c:v>41703</c:v>
                </c:pt>
                <c:pt idx="6008">
                  <c:v>41704</c:v>
                </c:pt>
                <c:pt idx="6009">
                  <c:v>41705</c:v>
                </c:pt>
                <c:pt idx="6010">
                  <c:v>41708</c:v>
                </c:pt>
                <c:pt idx="6011">
                  <c:v>41709</c:v>
                </c:pt>
                <c:pt idx="6012">
                  <c:v>41710</c:v>
                </c:pt>
                <c:pt idx="6013">
                  <c:v>41711</c:v>
                </c:pt>
                <c:pt idx="6014">
                  <c:v>41712</c:v>
                </c:pt>
                <c:pt idx="6015">
                  <c:v>41716</c:v>
                </c:pt>
                <c:pt idx="6016">
                  <c:v>41717</c:v>
                </c:pt>
                <c:pt idx="6017">
                  <c:v>41718</c:v>
                </c:pt>
                <c:pt idx="6018">
                  <c:v>41719</c:v>
                </c:pt>
                <c:pt idx="6019">
                  <c:v>41720</c:v>
                </c:pt>
                <c:pt idx="6020">
                  <c:v>41722</c:v>
                </c:pt>
                <c:pt idx="6021">
                  <c:v>41723</c:v>
                </c:pt>
                <c:pt idx="6022">
                  <c:v>41724</c:v>
                </c:pt>
                <c:pt idx="6023">
                  <c:v>41725</c:v>
                </c:pt>
                <c:pt idx="6024">
                  <c:v>41726</c:v>
                </c:pt>
                <c:pt idx="6025">
                  <c:v>41729</c:v>
                </c:pt>
                <c:pt idx="6026">
                  <c:v>41730</c:v>
                </c:pt>
                <c:pt idx="6027">
                  <c:v>41731</c:v>
                </c:pt>
                <c:pt idx="6028">
                  <c:v>41732</c:v>
                </c:pt>
                <c:pt idx="6029">
                  <c:v>41733</c:v>
                </c:pt>
                <c:pt idx="6030">
                  <c:v>41736</c:v>
                </c:pt>
                <c:pt idx="6031">
                  <c:v>41738</c:v>
                </c:pt>
                <c:pt idx="6032">
                  <c:v>41739</c:v>
                </c:pt>
                <c:pt idx="6033">
                  <c:v>41740</c:v>
                </c:pt>
                <c:pt idx="6034">
                  <c:v>41744</c:v>
                </c:pt>
                <c:pt idx="6035">
                  <c:v>41745</c:v>
                </c:pt>
                <c:pt idx="6036">
                  <c:v>41746</c:v>
                </c:pt>
                <c:pt idx="6037">
                  <c:v>41750</c:v>
                </c:pt>
                <c:pt idx="6038">
                  <c:v>41751</c:v>
                </c:pt>
                <c:pt idx="6039">
                  <c:v>41752</c:v>
                </c:pt>
                <c:pt idx="6040">
                  <c:v>41754</c:v>
                </c:pt>
                <c:pt idx="6041">
                  <c:v>41757</c:v>
                </c:pt>
                <c:pt idx="6042">
                  <c:v>41758</c:v>
                </c:pt>
                <c:pt idx="6043">
                  <c:v>41759</c:v>
                </c:pt>
                <c:pt idx="6044">
                  <c:v>41761</c:v>
                </c:pt>
                <c:pt idx="6045">
                  <c:v>41764</c:v>
                </c:pt>
                <c:pt idx="6046">
                  <c:v>41765</c:v>
                </c:pt>
                <c:pt idx="6047">
                  <c:v>41766</c:v>
                </c:pt>
                <c:pt idx="6048">
                  <c:v>41767</c:v>
                </c:pt>
                <c:pt idx="6049">
                  <c:v>41768</c:v>
                </c:pt>
                <c:pt idx="6050">
                  <c:v>41771</c:v>
                </c:pt>
                <c:pt idx="6051">
                  <c:v>41772</c:v>
                </c:pt>
                <c:pt idx="6052">
                  <c:v>41773</c:v>
                </c:pt>
                <c:pt idx="6053">
                  <c:v>41774</c:v>
                </c:pt>
                <c:pt idx="6054">
                  <c:v>41775</c:v>
                </c:pt>
                <c:pt idx="6055">
                  <c:v>41778</c:v>
                </c:pt>
                <c:pt idx="6056">
                  <c:v>41779</c:v>
                </c:pt>
                <c:pt idx="6057">
                  <c:v>41780</c:v>
                </c:pt>
                <c:pt idx="6058">
                  <c:v>41781</c:v>
                </c:pt>
                <c:pt idx="6059">
                  <c:v>41782</c:v>
                </c:pt>
                <c:pt idx="6060">
                  <c:v>41785</c:v>
                </c:pt>
                <c:pt idx="6061">
                  <c:v>41786</c:v>
                </c:pt>
                <c:pt idx="6062">
                  <c:v>41787</c:v>
                </c:pt>
                <c:pt idx="6063">
                  <c:v>41788</c:v>
                </c:pt>
                <c:pt idx="6064">
                  <c:v>41789</c:v>
                </c:pt>
                <c:pt idx="6065">
                  <c:v>41792</c:v>
                </c:pt>
                <c:pt idx="6066">
                  <c:v>41793</c:v>
                </c:pt>
                <c:pt idx="6067">
                  <c:v>41794</c:v>
                </c:pt>
                <c:pt idx="6068">
                  <c:v>41795</c:v>
                </c:pt>
                <c:pt idx="6069">
                  <c:v>41796</c:v>
                </c:pt>
                <c:pt idx="6070">
                  <c:v>41799</c:v>
                </c:pt>
                <c:pt idx="6071">
                  <c:v>41800</c:v>
                </c:pt>
                <c:pt idx="6072">
                  <c:v>41801</c:v>
                </c:pt>
                <c:pt idx="6073">
                  <c:v>41802</c:v>
                </c:pt>
                <c:pt idx="6074">
                  <c:v>41803</c:v>
                </c:pt>
                <c:pt idx="6075">
                  <c:v>41806</c:v>
                </c:pt>
                <c:pt idx="6076">
                  <c:v>41807</c:v>
                </c:pt>
                <c:pt idx="6077">
                  <c:v>41808</c:v>
                </c:pt>
                <c:pt idx="6078">
                  <c:v>41809</c:v>
                </c:pt>
                <c:pt idx="6079">
                  <c:v>41810</c:v>
                </c:pt>
                <c:pt idx="6080">
                  <c:v>41813</c:v>
                </c:pt>
                <c:pt idx="6081">
                  <c:v>41814</c:v>
                </c:pt>
                <c:pt idx="6082">
                  <c:v>41815</c:v>
                </c:pt>
                <c:pt idx="6083">
                  <c:v>41816</c:v>
                </c:pt>
                <c:pt idx="6084">
                  <c:v>41817</c:v>
                </c:pt>
                <c:pt idx="6085">
                  <c:v>41820</c:v>
                </c:pt>
                <c:pt idx="6086">
                  <c:v>41821</c:v>
                </c:pt>
                <c:pt idx="6087">
                  <c:v>41822</c:v>
                </c:pt>
                <c:pt idx="6088">
                  <c:v>41823</c:v>
                </c:pt>
                <c:pt idx="6089">
                  <c:v>41824</c:v>
                </c:pt>
                <c:pt idx="6090">
                  <c:v>41827</c:v>
                </c:pt>
                <c:pt idx="6091">
                  <c:v>41828</c:v>
                </c:pt>
                <c:pt idx="6092">
                  <c:v>41829</c:v>
                </c:pt>
                <c:pt idx="6093">
                  <c:v>41830</c:v>
                </c:pt>
                <c:pt idx="6094">
                  <c:v>41831</c:v>
                </c:pt>
                <c:pt idx="6095">
                  <c:v>41834</c:v>
                </c:pt>
                <c:pt idx="6096">
                  <c:v>41835</c:v>
                </c:pt>
                <c:pt idx="6097">
                  <c:v>41836</c:v>
                </c:pt>
                <c:pt idx="6098">
                  <c:v>41837</c:v>
                </c:pt>
                <c:pt idx="6099">
                  <c:v>41838</c:v>
                </c:pt>
                <c:pt idx="6100">
                  <c:v>41841</c:v>
                </c:pt>
                <c:pt idx="6101">
                  <c:v>41842</c:v>
                </c:pt>
                <c:pt idx="6102">
                  <c:v>41843</c:v>
                </c:pt>
                <c:pt idx="6103">
                  <c:v>41844</c:v>
                </c:pt>
                <c:pt idx="6104">
                  <c:v>41845</c:v>
                </c:pt>
                <c:pt idx="6105">
                  <c:v>41848</c:v>
                </c:pt>
                <c:pt idx="6106">
                  <c:v>41850</c:v>
                </c:pt>
                <c:pt idx="6107">
                  <c:v>41851</c:v>
                </c:pt>
                <c:pt idx="6108">
                  <c:v>41852</c:v>
                </c:pt>
                <c:pt idx="6109">
                  <c:v>41855</c:v>
                </c:pt>
                <c:pt idx="6110">
                  <c:v>41856</c:v>
                </c:pt>
                <c:pt idx="6111">
                  <c:v>41857</c:v>
                </c:pt>
                <c:pt idx="6112">
                  <c:v>41858</c:v>
                </c:pt>
                <c:pt idx="6113">
                  <c:v>41859</c:v>
                </c:pt>
                <c:pt idx="6114">
                  <c:v>41862</c:v>
                </c:pt>
                <c:pt idx="6115">
                  <c:v>41863</c:v>
                </c:pt>
                <c:pt idx="6116">
                  <c:v>41864</c:v>
                </c:pt>
                <c:pt idx="6117">
                  <c:v>41865</c:v>
                </c:pt>
                <c:pt idx="6118">
                  <c:v>41869</c:v>
                </c:pt>
                <c:pt idx="6119">
                  <c:v>41870</c:v>
                </c:pt>
                <c:pt idx="6120">
                  <c:v>41871</c:v>
                </c:pt>
                <c:pt idx="6121">
                  <c:v>41872</c:v>
                </c:pt>
                <c:pt idx="6122">
                  <c:v>41873</c:v>
                </c:pt>
                <c:pt idx="6123">
                  <c:v>41876</c:v>
                </c:pt>
                <c:pt idx="6124">
                  <c:v>41877</c:v>
                </c:pt>
                <c:pt idx="6125">
                  <c:v>41878</c:v>
                </c:pt>
                <c:pt idx="6126">
                  <c:v>41879</c:v>
                </c:pt>
                <c:pt idx="6127">
                  <c:v>41883</c:v>
                </c:pt>
                <c:pt idx="6128">
                  <c:v>41884</c:v>
                </c:pt>
                <c:pt idx="6129">
                  <c:v>41885</c:v>
                </c:pt>
                <c:pt idx="6130">
                  <c:v>41886</c:v>
                </c:pt>
                <c:pt idx="6131">
                  <c:v>41887</c:v>
                </c:pt>
                <c:pt idx="6132">
                  <c:v>41890</c:v>
                </c:pt>
                <c:pt idx="6133">
                  <c:v>41891</c:v>
                </c:pt>
                <c:pt idx="6134">
                  <c:v>41892</c:v>
                </c:pt>
                <c:pt idx="6135">
                  <c:v>41893</c:v>
                </c:pt>
                <c:pt idx="6136">
                  <c:v>41894</c:v>
                </c:pt>
                <c:pt idx="6137">
                  <c:v>41897</c:v>
                </c:pt>
                <c:pt idx="6138">
                  <c:v>41898</c:v>
                </c:pt>
                <c:pt idx="6139">
                  <c:v>41899</c:v>
                </c:pt>
                <c:pt idx="6140">
                  <c:v>41900</c:v>
                </c:pt>
                <c:pt idx="6141">
                  <c:v>41901</c:v>
                </c:pt>
                <c:pt idx="6142">
                  <c:v>41904</c:v>
                </c:pt>
                <c:pt idx="6143">
                  <c:v>41905</c:v>
                </c:pt>
                <c:pt idx="6144">
                  <c:v>41906</c:v>
                </c:pt>
                <c:pt idx="6145">
                  <c:v>41907</c:v>
                </c:pt>
                <c:pt idx="6146">
                  <c:v>41908</c:v>
                </c:pt>
                <c:pt idx="6147">
                  <c:v>41911</c:v>
                </c:pt>
                <c:pt idx="6148">
                  <c:v>41912</c:v>
                </c:pt>
                <c:pt idx="6149">
                  <c:v>41913</c:v>
                </c:pt>
                <c:pt idx="6150">
                  <c:v>41919</c:v>
                </c:pt>
                <c:pt idx="6151">
                  <c:v>41920</c:v>
                </c:pt>
                <c:pt idx="6152">
                  <c:v>41921</c:v>
                </c:pt>
                <c:pt idx="6153">
                  <c:v>41922</c:v>
                </c:pt>
                <c:pt idx="6154">
                  <c:v>41925</c:v>
                </c:pt>
                <c:pt idx="6155">
                  <c:v>41926</c:v>
                </c:pt>
                <c:pt idx="6156">
                  <c:v>41928</c:v>
                </c:pt>
                <c:pt idx="6157">
                  <c:v>41929</c:v>
                </c:pt>
                <c:pt idx="6158">
                  <c:v>41932</c:v>
                </c:pt>
                <c:pt idx="6159">
                  <c:v>41933</c:v>
                </c:pt>
                <c:pt idx="6160">
                  <c:v>41934</c:v>
                </c:pt>
                <c:pt idx="6161">
                  <c:v>41935</c:v>
                </c:pt>
                <c:pt idx="6162">
                  <c:v>41939</c:v>
                </c:pt>
                <c:pt idx="6163">
                  <c:v>41940</c:v>
                </c:pt>
                <c:pt idx="6164">
                  <c:v>41941</c:v>
                </c:pt>
                <c:pt idx="6165">
                  <c:v>41942</c:v>
                </c:pt>
                <c:pt idx="6166">
                  <c:v>41943</c:v>
                </c:pt>
                <c:pt idx="6167">
                  <c:v>41946</c:v>
                </c:pt>
                <c:pt idx="6168">
                  <c:v>41948</c:v>
                </c:pt>
                <c:pt idx="6169">
                  <c:v>41950</c:v>
                </c:pt>
                <c:pt idx="6170">
                  <c:v>41953</c:v>
                </c:pt>
                <c:pt idx="6171">
                  <c:v>41954</c:v>
                </c:pt>
                <c:pt idx="6172">
                  <c:v>41955</c:v>
                </c:pt>
                <c:pt idx="6173">
                  <c:v>41956</c:v>
                </c:pt>
                <c:pt idx="6174">
                  <c:v>41957</c:v>
                </c:pt>
                <c:pt idx="6175">
                  <c:v>41960</c:v>
                </c:pt>
                <c:pt idx="6176">
                  <c:v>41961</c:v>
                </c:pt>
                <c:pt idx="6177">
                  <c:v>41962</c:v>
                </c:pt>
                <c:pt idx="6178">
                  <c:v>41963</c:v>
                </c:pt>
                <c:pt idx="6179">
                  <c:v>41964</c:v>
                </c:pt>
                <c:pt idx="6180">
                  <c:v>41967</c:v>
                </c:pt>
                <c:pt idx="6181">
                  <c:v>41968</c:v>
                </c:pt>
                <c:pt idx="6182">
                  <c:v>41969</c:v>
                </c:pt>
                <c:pt idx="6183">
                  <c:v>41970</c:v>
                </c:pt>
                <c:pt idx="6184">
                  <c:v>41971</c:v>
                </c:pt>
                <c:pt idx="6185">
                  <c:v>41974</c:v>
                </c:pt>
                <c:pt idx="6186">
                  <c:v>41975</c:v>
                </c:pt>
                <c:pt idx="6187">
                  <c:v>41976</c:v>
                </c:pt>
                <c:pt idx="6188">
                  <c:v>41977</c:v>
                </c:pt>
                <c:pt idx="6189">
                  <c:v>41978</c:v>
                </c:pt>
                <c:pt idx="6190">
                  <c:v>41981</c:v>
                </c:pt>
                <c:pt idx="6191">
                  <c:v>41982</c:v>
                </c:pt>
                <c:pt idx="6192">
                  <c:v>41983</c:v>
                </c:pt>
                <c:pt idx="6193">
                  <c:v>41984</c:v>
                </c:pt>
                <c:pt idx="6194">
                  <c:v>41985</c:v>
                </c:pt>
                <c:pt idx="6195">
                  <c:v>41988</c:v>
                </c:pt>
                <c:pt idx="6196">
                  <c:v>41989</c:v>
                </c:pt>
                <c:pt idx="6197">
                  <c:v>41990</c:v>
                </c:pt>
                <c:pt idx="6198">
                  <c:v>41991</c:v>
                </c:pt>
                <c:pt idx="6199">
                  <c:v>41992</c:v>
                </c:pt>
                <c:pt idx="6200">
                  <c:v>41995</c:v>
                </c:pt>
                <c:pt idx="6201">
                  <c:v>41996</c:v>
                </c:pt>
                <c:pt idx="6202">
                  <c:v>41997</c:v>
                </c:pt>
                <c:pt idx="6203">
                  <c:v>41999</c:v>
                </c:pt>
                <c:pt idx="6204">
                  <c:v>42002</c:v>
                </c:pt>
                <c:pt idx="6205">
                  <c:v>42003</c:v>
                </c:pt>
                <c:pt idx="6206">
                  <c:v>42004</c:v>
                </c:pt>
                <c:pt idx="6207">
                  <c:v>42005</c:v>
                </c:pt>
                <c:pt idx="6208">
                  <c:v>42006</c:v>
                </c:pt>
                <c:pt idx="6209">
                  <c:v>42009</c:v>
                </c:pt>
                <c:pt idx="6210">
                  <c:v>42010</c:v>
                </c:pt>
                <c:pt idx="6211">
                  <c:v>42011</c:v>
                </c:pt>
                <c:pt idx="6212">
                  <c:v>42012</c:v>
                </c:pt>
                <c:pt idx="6213">
                  <c:v>42013</c:v>
                </c:pt>
                <c:pt idx="6214">
                  <c:v>42016</c:v>
                </c:pt>
                <c:pt idx="6215">
                  <c:v>42017</c:v>
                </c:pt>
                <c:pt idx="6216">
                  <c:v>42018</c:v>
                </c:pt>
                <c:pt idx="6217">
                  <c:v>42019</c:v>
                </c:pt>
                <c:pt idx="6218">
                  <c:v>42020</c:v>
                </c:pt>
                <c:pt idx="6219">
                  <c:v>42023</c:v>
                </c:pt>
                <c:pt idx="6220">
                  <c:v>42024</c:v>
                </c:pt>
                <c:pt idx="6221">
                  <c:v>42025</c:v>
                </c:pt>
                <c:pt idx="6222">
                  <c:v>42026</c:v>
                </c:pt>
                <c:pt idx="6223">
                  <c:v>42027</c:v>
                </c:pt>
                <c:pt idx="6224">
                  <c:v>42031</c:v>
                </c:pt>
                <c:pt idx="6225">
                  <c:v>42032</c:v>
                </c:pt>
                <c:pt idx="6226">
                  <c:v>42033</c:v>
                </c:pt>
                <c:pt idx="6227">
                  <c:v>42034</c:v>
                </c:pt>
                <c:pt idx="6228">
                  <c:v>42037</c:v>
                </c:pt>
                <c:pt idx="6229">
                  <c:v>42038</c:v>
                </c:pt>
                <c:pt idx="6230">
                  <c:v>42039</c:v>
                </c:pt>
                <c:pt idx="6231">
                  <c:v>42040</c:v>
                </c:pt>
                <c:pt idx="6232">
                  <c:v>42041</c:v>
                </c:pt>
                <c:pt idx="6233">
                  <c:v>42044</c:v>
                </c:pt>
                <c:pt idx="6234">
                  <c:v>42045</c:v>
                </c:pt>
                <c:pt idx="6235">
                  <c:v>42046</c:v>
                </c:pt>
                <c:pt idx="6236">
                  <c:v>42047</c:v>
                </c:pt>
                <c:pt idx="6237">
                  <c:v>42048</c:v>
                </c:pt>
                <c:pt idx="6238">
                  <c:v>42051</c:v>
                </c:pt>
                <c:pt idx="6239">
                  <c:v>42053</c:v>
                </c:pt>
                <c:pt idx="6240">
                  <c:v>42054</c:v>
                </c:pt>
                <c:pt idx="6241">
                  <c:v>42055</c:v>
                </c:pt>
                <c:pt idx="6242">
                  <c:v>42058</c:v>
                </c:pt>
                <c:pt idx="6243">
                  <c:v>42059</c:v>
                </c:pt>
                <c:pt idx="6244">
                  <c:v>42060</c:v>
                </c:pt>
                <c:pt idx="6245">
                  <c:v>42061</c:v>
                </c:pt>
                <c:pt idx="6246">
                  <c:v>42062</c:v>
                </c:pt>
                <c:pt idx="6247">
                  <c:v>42063</c:v>
                </c:pt>
                <c:pt idx="6248">
                  <c:v>42065</c:v>
                </c:pt>
                <c:pt idx="6249">
                  <c:v>42066</c:v>
                </c:pt>
                <c:pt idx="6250">
                  <c:v>42067</c:v>
                </c:pt>
                <c:pt idx="6251">
                  <c:v>42068</c:v>
                </c:pt>
                <c:pt idx="6252">
                  <c:v>42072</c:v>
                </c:pt>
                <c:pt idx="6253">
                  <c:v>42073</c:v>
                </c:pt>
                <c:pt idx="6254">
                  <c:v>42074</c:v>
                </c:pt>
                <c:pt idx="6255">
                  <c:v>42075</c:v>
                </c:pt>
                <c:pt idx="6256">
                  <c:v>42076</c:v>
                </c:pt>
                <c:pt idx="6257">
                  <c:v>42079</c:v>
                </c:pt>
                <c:pt idx="6258">
                  <c:v>42080</c:v>
                </c:pt>
                <c:pt idx="6259">
                  <c:v>42081</c:v>
                </c:pt>
                <c:pt idx="6260">
                  <c:v>42082</c:v>
                </c:pt>
                <c:pt idx="6261">
                  <c:v>42083</c:v>
                </c:pt>
                <c:pt idx="6262">
                  <c:v>42086</c:v>
                </c:pt>
                <c:pt idx="6263">
                  <c:v>42087</c:v>
                </c:pt>
                <c:pt idx="6264">
                  <c:v>42088</c:v>
                </c:pt>
                <c:pt idx="6265">
                  <c:v>42089</c:v>
                </c:pt>
                <c:pt idx="6266">
                  <c:v>42090</c:v>
                </c:pt>
                <c:pt idx="6267">
                  <c:v>42093</c:v>
                </c:pt>
                <c:pt idx="6268">
                  <c:v>42094</c:v>
                </c:pt>
                <c:pt idx="6269">
                  <c:v>42095</c:v>
                </c:pt>
                <c:pt idx="6270">
                  <c:v>42100</c:v>
                </c:pt>
                <c:pt idx="6271">
                  <c:v>42101</c:v>
                </c:pt>
                <c:pt idx="6272">
                  <c:v>42102</c:v>
                </c:pt>
                <c:pt idx="6273">
                  <c:v>42103</c:v>
                </c:pt>
                <c:pt idx="6274">
                  <c:v>42104</c:v>
                </c:pt>
                <c:pt idx="6275">
                  <c:v>42107</c:v>
                </c:pt>
                <c:pt idx="6276">
                  <c:v>42109</c:v>
                </c:pt>
                <c:pt idx="6277">
                  <c:v>42110</c:v>
                </c:pt>
                <c:pt idx="6278">
                  <c:v>42111</c:v>
                </c:pt>
                <c:pt idx="6279">
                  <c:v>42114</c:v>
                </c:pt>
                <c:pt idx="6280">
                  <c:v>42115</c:v>
                </c:pt>
                <c:pt idx="6281">
                  <c:v>42116</c:v>
                </c:pt>
                <c:pt idx="6282">
                  <c:v>42117</c:v>
                </c:pt>
                <c:pt idx="6283">
                  <c:v>42118</c:v>
                </c:pt>
                <c:pt idx="6284">
                  <c:v>42121</c:v>
                </c:pt>
                <c:pt idx="6285">
                  <c:v>42122</c:v>
                </c:pt>
                <c:pt idx="6286">
                  <c:v>42123</c:v>
                </c:pt>
                <c:pt idx="6287">
                  <c:v>42124</c:v>
                </c:pt>
                <c:pt idx="6288">
                  <c:v>42128</c:v>
                </c:pt>
                <c:pt idx="6289">
                  <c:v>42129</c:v>
                </c:pt>
                <c:pt idx="6290">
                  <c:v>42130</c:v>
                </c:pt>
                <c:pt idx="6291">
                  <c:v>42131</c:v>
                </c:pt>
                <c:pt idx="6292">
                  <c:v>42132</c:v>
                </c:pt>
                <c:pt idx="6293">
                  <c:v>42135</c:v>
                </c:pt>
                <c:pt idx="6294">
                  <c:v>42136</c:v>
                </c:pt>
                <c:pt idx="6295">
                  <c:v>42137</c:v>
                </c:pt>
                <c:pt idx="6296">
                  <c:v>42138</c:v>
                </c:pt>
                <c:pt idx="6297">
                  <c:v>42139</c:v>
                </c:pt>
                <c:pt idx="6298">
                  <c:v>42142</c:v>
                </c:pt>
                <c:pt idx="6299">
                  <c:v>42143</c:v>
                </c:pt>
                <c:pt idx="6300">
                  <c:v>42144</c:v>
                </c:pt>
                <c:pt idx="6301">
                  <c:v>42145</c:v>
                </c:pt>
                <c:pt idx="6302">
                  <c:v>42146</c:v>
                </c:pt>
                <c:pt idx="6303">
                  <c:v>42149</c:v>
                </c:pt>
                <c:pt idx="6304">
                  <c:v>42150</c:v>
                </c:pt>
                <c:pt idx="6305">
                  <c:v>42151</c:v>
                </c:pt>
                <c:pt idx="6306">
                  <c:v>42152</c:v>
                </c:pt>
                <c:pt idx="6307">
                  <c:v>42153</c:v>
                </c:pt>
                <c:pt idx="6308">
                  <c:v>42156</c:v>
                </c:pt>
                <c:pt idx="6309">
                  <c:v>42157</c:v>
                </c:pt>
                <c:pt idx="6310">
                  <c:v>42158</c:v>
                </c:pt>
                <c:pt idx="6311">
                  <c:v>42159</c:v>
                </c:pt>
                <c:pt idx="6312">
                  <c:v>42160</c:v>
                </c:pt>
                <c:pt idx="6313">
                  <c:v>42163</c:v>
                </c:pt>
                <c:pt idx="6314">
                  <c:v>42164</c:v>
                </c:pt>
                <c:pt idx="6315">
                  <c:v>42165</c:v>
                </c:pt>
                <c:pt idx="6316">
                  <c:v>42166</c:v>
                </c:pt>
                <c:pt idx="6317">
                  <c:v>42167</c:v>
                </c:pt>
                <c:pt idx="6318">
                  <c:v>42170</c:v>
                </c:pt>
                <c:pt idx="6319">
                  <c:v>42171</c:v>
                </c:pt>
                <c:pt idx="6320">
                  <c:v>42172</c:v>
                </c:pt>
                <c:pt idx="6321">
                  <c:v>42173</c:v>
                </c:pt>
                <c:pt idx="6322">
                  <c:v>42174</c:v>
                </c:pt>
                <c:pt idx="6323">
                  <c:v>42177</c:v>
                </c:pt>
                <c:pt idx="6324">
                  <c:v>42178</c:v>
                </c:pt>
                <c:pt idx="6325">
                  <c:v>42179</c:v>
                </c:pt>
                <c:pt idx="6326">
                  <c:v>42180</c:v>
                </c:pt>
                <c:pt idx="6327">
                  <c:v>42181</c:v>
                </c:pt>
                <c:pt idx="6328">
                  <c:v>42184</c:v>
                </c:pt>
                <c:pt idx="6329">
                  <c:v>42185</c:v>
                </c:pt>
                <c:pt idx="6330">
                  <c:v>42186</c:v>
                </c:pt>
                <c:pt idx="6331">
                  <c:v>42187</c:v>
                </c:pt>
                <c:pt idx="6332">
                  <c:v>42188</c:v>
                </c:pt>
                <c:pt idx="6333">
                  <c:v>42191</c:v>
                </c:pt>
                <c:pt idx="6334">
                  <c:v>42192</c:v>
                </c:pt>
                <c:pt idx="6335">
                  <c:v>42193</c:v>
                </c:pt>
                <c:pt idx="6336">
                  <c:v>42194</c:v>
                </c:pt>
                <c:pt idx="6337">
                  <c:v>42195</c:v>
                </c:pt>
                <c:pt idx="6338">
                  <c:v>42198</c:v>
                </c:pt>
                <c:pt idx="6339">
                  <c:v>42199</c:v>
                </c:pt>
                <c:pt idx="6340">
                  <c:v>42200</c:v>
                </c:pt>
                <c:pt idx="6341">
                  <c:v>42201</c:v>
                </c:pt>
                <c:pt idx="6342">
                  <c:v>42202</c:v>
                </c:pt>
                <c:pt idx="6343">
                  <c:v>42205</c:v>
                </c:pt>
                <c:pt idx="6344">
                  <c:v>42206</c:v>
                </c:pt>
                <c:pt idx="6345">
                  <c:v>42207</c:v>
                </c:pt>
                <c:pt idx="6346">
                  <c:v>42208</c:v>
                </c:pt>
                <c:pt idx="6347">
                  <c:v>42209</c:v>
                </c:pt>
                <c:pt idx="6348">
                  <c:v>42212</c:v>
                </c:pt>
                <c:pt idx="6349">
                  <c:v>42213</c:v>
                </c:pt>
                <c:pt idx="6350">
                  <c:v>42214</c:v>
                </c:pt>
                <c:pt idx="6351">
                  <c:v>42215</c:v>
                </c:pt>
                <c:pt idx="6352">
                  <c:v>42216</c:v>
                </c:pt>
                <c:pt idx="6353">
                  <c:v>42219</c:v>
                </c:pt>
                <c:pt idx="6354">
                  <c:v>42220</c:v>
                </c:pt>
                <c:pt idx="6355">
                  <c:v>42221</c:v>
                </c:pt>
                <c:pt idx="6356">
                  <c:v>42222</c:v>
                </c:pt>
                <c:pt idx="6357">
                  <c:v>42223</c:v>
                </c:pt>
                <c:pt idx="6358">
                  <c:v>42226</c:v>
                </c:pt>
                <c:pt idx="6359">
                  <c:v>42227</c:v>
                </c:pt>
                <c:pt idx="6360">
                  <c:v>42228</c:v>
                </c:pt>
                <c:pt idx="6361">
                  <c:v>42229</c:v>
                </c:pt>
                <c:pt idx="6362">
                  <c:v>42230</c:v>
                </c:pt>
                <c:pt idx="6363">
                  <c:v>42233</c:v>
                </c:pt>
                <c:pt idx="6364">
                  <c:v>42234</c:v>
                </c:pt>
                <c:pt idx="6365">
                  <c:v>42235</c:v>
                </c:pt>
                <c:pt idx="6366">
                  <c:v>42236</c:v>
                </c:pt>
                <c:pt idx="6367">
                  <c:v>42237</c:v>
                </c:pt>
                <c:pt idx="6368">
                  <c:v>42240</c:v>
                </c:pt>
                <c:pt idx="6369">
                  <c:v>42241</c:v>
                </c:pt>
                <c:pt idx="6370">
                  <c:v>42242</c:v>
                </c:pt>
                <c:pt idx="6371">
                  <c:v>42243</c:v>
                </c:pt>
                <c:pt idx="6372">
                  <c:v>42244</c:v>
                </c:pt>
                <c:pt idx="6373">
                  <c:v>42247</c:v>
                </c:pt>
                <c:pt idx="6374">
                  <c:v>42248</c:v>
                </c:pt>
                <c:pt idx="6375">
                  <c:v>42249</c:v>
                </c:pt>
                <c:pt idx="6376">
                  <c:v>42250</c:v>
                </c:pt>
                <c:pt idx="6377">
                  <c:v>42251</c:v>
                </c:pt>
                <c:pt idx="6378">
                  <c:v>42254</c:v>
                </c:pt>
                <c:pt idx="6379">
                  <c:v>42255</c:v>
                </c:pt>
                <c:pt idx="6380">
                  <c:v>42256</c:v>
                </c:pt>
                <c:pt idx="6381">
                  <c:v>42257</c:v>
                </c:pt>
                <c:pt idx="6382">
                  <c:v>42258</c:v>
                </c:pt>
                <c:pt idx="6383">
                  <c:v>42261</c:v>
                </c:pt>
                <c:pt idx="6384">
                  <c:v>42262</c:v>
                </c:pt>
                <c:pt idx="6385">
                  <c:v>42263</c:v>
                </c:pt>
                <c:pt idx="6386">
                  <c:v>42265</c:v>
                </c:pt>
                <c:pt idx="6387">
                  <c:v>42268</c:v>
                </c:pt>
                <c:pt idx="6388">
                  <c:v>42269</c:v>
                </c:pt>
                <c:pt idx="6389">
                  <c:v>42270</c:v>
                </c:pt>
                <c:pt idx="6390">
                  <c:v>42271</c:v>
                </c:pt>
                <c:pt idx="6391">
                  <c:v>42275</c:v>
                </c:pt>
                <c:pt idx="6392">
                  <c:v>42276</c:v>
                </c:pt>
                <c:pt idx="6393">
                  <c:v>42277</c:v>
                </c:pt>
                <c:pt idx="6394">
                  <c:v>42278</c:v>
                </c:pt>
                <c:pt idx="6395">
                  <c:v>42282</c:v>
                </c:pt>
                <c:pt idx="6396">
                  <c:v>42283</c:v>
                </c:pt>
                <c:pt idx="6397">
                  <c:v>42284</c:v>
                </c:pt>
                <c:pt idx="6398">
                  <c:v>42285</c:v>
                </c:pt>
                <c:pt idx="6399">
                  <c:v>42286</c:v>
                </c:pt>
                <c:pt idx="6400">
                  <c:v>42289</c:v>
                </c:pt>
                <c:pt idx="6401">
                  <c:v>42290</c:v>
                </c:pt>
                <c:pt idx="6402">
                  <c:v>42291</c:v>
                </c:pt>
                <c:pt idx="6403">
                  <c:v>42292</c:v>
                </c:pt>
                <c:pt idx="6404">
                  <c:v>42293</c:v>
                </c:pt>
                <c:pt idx="6405">
                  <c:v>42296</c:v>
                </c:pt>
                <c:pt idx="6406">
                  <c:v>42297</c:v>
                </c:pt>
                <c:pt idx="6407">
                  <c:v>42298</c:v>
                </c:pt>
                <c:pt idx="6408">
                  <c:v>42300</c:v>
                </c:pt>
                <c:pt idx="6409">
                  <c:v>42303</c:v>
                </c:pt>
                <c:pt idx="6410">
                  <c:v>42304</c:v>
                </c:pt>
                <c:pt idx="6411">
                  <c:v>42305</c:v>
                </c:pt>
                <c:pt idx="6412">
                  <c:v>42306</c:v>
                </c:pt>
                <c:pt idx="6413">
                  <c:v>42307</c:v>
                </c:pt>
                <c:pt idx="6414">
                  <c:v>42310</c:v>
                </c:pt>
                <c:pt idx="6415">
                  <c:v>42311</c:v>
                </c:pt>
                <c:pt idx="6416">
                  <c:v>42312</c:v>
                </c:pt>
                <c:pt idx="6417">
                  <c:v>42313</c:v>
                </c:pt>
                <c:pt idx="6418">
                  <c:v>42314</c:v>
                </c:pt>
                <c:pt idx="6419">
                  <c:v>42317</c:v>
                </c:pt>
                <c:pt idx="6420">
                  <c:v>42318</c:v>
                </c:pt>
                <c:pt idx="6421">
                  <c:v>42319</c:v>
                </c:pt>
                <c:pt idx="6422">
                  <c:v>42321</c:v>
                </c:pt>
                <c:pt idx="6423">
                  <c:v>42324</c:v>
                </c:pt>
                <c:pt idx="6424">
                  <c:v>42325</c:v>
                </c:pt>
                <c:pt idx="6425">
                  <c:v>42326</c:v>
                </c:pt>
                <c:pt idx="6426">
                  <c:v>42327</c:v>
                </c:pt>
                <c:pt idx="6427">
                  <c:v>42328</c:v>
                </c:pt>
                <c:pt idx="6428">
                  <c:v>42331</c:v>
                </c:pt>
                <c:pt idx="6429">
                  <c:v>42332</c:v>
                </c:pt>
                <c:pt idx="6430">
                  <c:v>42334</c:v>
                </c:pt>
                <c:pt idx="6431">
                  <c:v>42335</c:v>
                </c:pt>
                <c:pt idx="6432">
                  <c:v>42338</c:v>
                </c:pt>
                <c:pt idx="6433">
                  <c:v>42339</c:v>
                </c:pt>
                <c:pt idx="6434">
                  <c:v>42340</c:v>
                </c:pt>
                <c:pt idx="6435">
                  <c:v>42341</c:v>
                </c:pt>
                <c:pt idx="6436">
                  <c:v>42342</c:v>
                </c:pt>
                <c:pt idx="6437">
                  <c:v>42345</c:v>
                </c:pt>
                <c:pt idx="6438">
                  <c:v>42346</c:v>
                </c:pt>
                <c:pt idx="6439">
                  <c:v>42347</c:v>
                </c:pt>
                <c:pt idx="6440">
                  <c:v>42348</c:v>
                </c:pt>
                <c:pt idx="6441">
                  <c:v>42349</c:v>
                </c:pt>
                <c:pt idx="6442">
                  <c:v>42352</c:v>
                </c:pt>
                <c:pt idx="6443">
                  <c:v>42353</c:v>
                </c:pt>
                <c:pt idx="6444">
                  <c:v>42354</c:v>
                </c:pt>
                <c:pt idx="6445">
                  <c:v>42355</c:v>
                </c:pt>
                <c:pt idx="6446">
                  <c:v>42356</c:v>
                </c:pt>
                <c:pt idx="6447">
                  <c:v>42359</c:v>
                </c:pt>
                <c:pt idx="6448">
                  <c:v>42360</c:v>
                </c:pt>
                <c:pt idx="6449">
                  <c:v>42361</c:v>
                </c:pt>
                <c:pt idx="6450">
                  <c:v>42362</c:v>
                </c:pt>
                <c:pt idx="6451">
                  <c:v>42366</c:v>
                </c:pt>
                <c:pt idx="6452">
                  <c:v>42367</c:v>
                </c:pt>
                <c:pt idx="6453">
                  <c:v>42368</c:v>
                </c:pt>
                <c:pt idx="6454">
                  <c:v>42369</c:v>
                </c:pt>
                <c:pt idx="6455">
                  <c:v>42370</c:v>
                </c:pt>
                <c:pt idx="6456">
                  <c:v>42373</c:v>
                </c:pt>
                <c:pt idx="6457">
                  <c:v>42374</c:v>
                </c:pt>
                <c:pt idx="6458">
                  <c:v>42375</c:v>
                </c:pt>
                <c:pt idx="6459">
                  <c:v>42376</c:v>
                </c:pt>
                <c:pt idx="6460">
                  <c:v>42377</c:v>
                </c:pt>
                <c:pt idx="6461">
                  <c:v>42380</c:v>
                </c:pt>
                <c:pt idx="6462">
                  <c:v>42381</c:v>
                </c:pt>
                <c:pt idx="6463">
                  <c:v>42382</c:v>
                </c:pt>
                <c:pt idx="6464">
                  <c:v>42383</c:v>
                </c:pt>
                <c:pt idx="6465">
                  <c:v>42384</c:v>
                </c:pt>
                <c:pt idx="6466">
                  <c:v>42387</c:v>
                </c:pt>
                <c:pt idx="6467">
                  <c:v>42388</c:v>
                </c:pt>
                <c:pt idx="6468">
                  <c:v>42389</c:v>
                </c:pt>
                <c:pt idx="6469">
                  <c:v>42390</c:v>
                </c:pt>
                <c:pt idx="6470">
                  <c:v>42391</c:v>
                </c:pt>
                <c:pt idx="6471">
                  <c:v>42394</c:v>
                </c:pt>
                <c:pt idx="6472">
                  <c:v>42396</c:v>
                </c:pt>
                <c:pt idx="6473">
                  <c:v>42397</c:v>
                </c:pt>
                <c:pt idx="6474">
                  <c:v>42398</c:v>
                </c:pt>
                <c:pt idx="6475">
                  <c:v>42401</c:v>
                </c:pt>
                <c:pt idx="6476">
                  <c:v>42402</c:v>
                </c:pt>
                <c:pt idx="6477">
                  <c:v>42403</c:v>
                </c:pt>
                <c:pt idx="6478">
                  <c:v>42404</c:v>
                </c:pt>
                <c:pt idx="6479">
                  <c:v>42405</c:v>
                </c:pt>
                <c:pt idx="6480">
                  <c:v>42408</c:v>
                </c:pt>
                <c:pt idx="6481">
                  <c:v>42409</c:v>
                </c:pt>
                <c:pt idx="6482">
                  <c:v>42410</c:v>
                </c:pt>
                <c:pt idx="6483">
                  <c:v>42411</c:v>
                </c:pt>
                <c:pt idx="6484">
                  <c:v>42412</c:v>
                </c:pt>
                <c:pt idx="6485">
                  <c:v>42415</c:v>
                </c:pt>
                <c:pt idx="6486">
                  <c:v>42416</c:v>
                </c:pt>
                <c:pt idx="6487">
                  <c:v>42417</c:v>
                </c:pt>
                <c:pt idx="6488">
                  <c:v>42418</c:v>
                </c:pt>
                <c:pt idx="6489">
                  <c:v>42419</c:v>
                </c:pt>
                <c:pt idx="6490">
                  <c:v>42422</c:v>
                </c:pt>
                <c:pt idx="6491">
                  <c:v>42423</c:v>
                </c:pt>
                <c:pt idx="6492">
                  <c:v>42424</c:v>
                </c:pt>
                <c:pt idx="6493">
                  <c:v>42425</c:v>
                </c:pt>
                <c:pt idx="6494">
                  <c:v>42426</c:v>
                </c:pt>
                <c:pt idx="6495">
                  <c:v>42429</c:v>
                </c:pt>
                <c:pt idx="6496">
                  <c:v>42430</c:v>
                </c:pt>
                <c:pt idx="6497">
                  <c:v>42431</c:v>
                </c:pt>
                <c:pt idx="6498">
                  <c:v>42432</c:v>
                </c:pt>
                <c:pt idx="6499">
                  <c:v>42433</c:v>
                </c:pt>
                <c:pt idx="6500">
                  <c:v>42437</c:v>
                </c:pt>
                <c:pt idx="6501">
                  <c:v>42438</c:v>
                </c:pt>
                <c:pt idx="6502">
                  <c:v>42439</c:v>
                </c:pt>
                <c:pt idx="6503">
                  <c:v>42440</c:v>
                </c:pt>
                <c:pt idx="6504">
                  <c:v>42443</c:v>
                </c:pt>
                <c:pt idx="6505">
                  <c:v>42444</c:v>
                </c:pt>
                <c:pt idx="6506">
                  <c:v>42445</c:v>
                </c:pt>
                <c:pt idx="6507">
                  <c:v>42446</c:v>
                </c:pt>
                <c:pt idx="6508">
                  <c:v>42447</c:v>
                </c:pt>
                <c:pt idx="6509">
                  <c:v>42450</c:v>
                </c:pt>
                <c:pt idx="6510">
                  <c:v>42451</c:v>
                </c:pt>
                <c:pt idx="6511">
                  <c:v>42452</c:v>
                </c:pt>
                <c:pt idx="6512">
                  <c:v>42457</c:v>
                </c:pt>
                <c:pt idx="6513">
                  <c:v>42458</c:v>
                </c:pt>
                <c:pt idx="6514">
                  <c:v>42459</c:v>
                </c:pt>
                <c:pt idx="6515">
                  <c:v>42460</c:v>
                </c:pt>
                <c:pt idx="6516">
                  <c:v>42461</c:v>
                </c:pt>
                <c:pt idx="6517">
                  <c:v>42464</c:v>
                </c:pt>
                <c:pt idx="6518">
                  <c:v>42465</c:v>
                </c:pt>
                <c:pt idx="6519">
                  <c:v>42466</c:v>
                </c:pt>
                <c:pt idx="6520">
                  <c:v>42467</c:v>
                </c:pt>
                <c:pt idx="6521">
                  <c:v>42468</c:v>
                </c:pt>
                <c:pt idx="6522">
                  <c:v>42471</c:v>
                </c:pt>
                <c:pt idx="6523">
                  <c:v>42472</c:v>
                </c:pt>
                <c:pt idx="6524">
                  <c:v>42473</c:v>
                </c:pt>
                <c:pt idx="6525">
                  <c:v>42478</c:v>
                </c:pt>
                <c:pt idx="6526">
                  <c:v>42480</c:v>
                </c:pt>
                <c:pt idx="6527">
                  <c:v>42481</c:v>
                </c:pt>
                <c:pt idx="6528">
                  <c:v>42482</c:v>
                </c:pt>
                <c:pt idx="6529">
                  <c:v>42485</c:v>
                </c:pt>
                <c:pt idx="6530">
                  <c:v>42486</c:v>
                </c:pt>
                <c:pt idx="6531">
                  <c:v>42487</c:v>
                </c:pt>
                <c:pt idx="6532">
                  <c:v>42488</c:v>
                </c:pt>
                <c:pt idx="6533">
                  <c:v>42489</c:v>
                </c:pt>
                <c:pt idx="6534">
                  <c:v>42492</c:v>
                </c:pt>
                <c:pt idx="6535">
                  <c:v>42493</c:v>
                </c:pt>
                <c:pt idx="6536">
                  <c:v>42494</c:v>
                </c:pt>
                <c:pt idx="6537">
                  <c:v>42495</c:v>
                </c:pt>
                <c:pt idx="6538">
                  <c:v>42496</c:v>
                </c:pt>
                <c:pt idx="6539">
                  <c:v>42499</c:v>
                </c:pt>
                <c:pt idx="6540">
                  <c:v>42500</c:v>
                </c:pt>
                <c:pt idx="6541">
                  <c:v>42501</c:v>
                </c:pt>
                <c:pt idx="6542">
                  <c:v>42502</c:v>
                </c:pt>
                <c:pt idx="6543">
                  <c:v>42503</c:v>
                </c:pt>
                <c:pt idx="6544">
                  <c:v>42506</c:v>
                </c:pt>
                <c:pt idx="6545">
                  <c:v>42507</c:v>
                </c:pt>
                <c:pt idx="6546">
                  <c:v>42508</c:v>
                </c:pt>
                <c:pt idx="6547">
                  <c:v>42509</c:v>
                </c:pt>
                <c:pt idx="6548">
                  <c:v>42510</c:v>
                </c:pt>
                <c:pt idx="6549">
                  <c:v>42513</c:v>
                </c:pt>
                <c:pt idx="6550">
                  <c:v>42514</c:v>
                </c:pt>
                <c:pt idx="6551">
                  <c:v>42515</c:v>
                </c:pt>
                <c:pt idx="6552">
                  <c:v>42516</c:v>
                </c:pt>
                <c:pt idx="6553">
                  <c:v>42517</c:v>
                </c:pt>
                <c:pt idx="6554">
                  <c:v>42520</c:v>
                </c:pt>
                <c:pt idx="6555">
                  <c:v>42521</c:v>
                </c:pt>
                <c:pt idx="6556">
                  <c:v>42522</c:v>
                </c:pt>
                <c:pt idx="6557">
                  <c:v>42523</c:v>
                </c:pt>
                <c:pt idx="6558">
                  <c:v>42524</c:v>
                </c:pt>
                <c:pt idx="6559">
                  <c:v>42527</c:v>
                </c:pt>
                <c:pt idx="6560">
                  <c:v>42528</c:v>
                </c:pt>
                <c:pt idx="6561">
                  <c:v>42529</c:v>
                </c:pt>
                <c:pt idx="6562">
                  <c:v>42530</c:v>
                </c:pt>
                <c:pt idx="6563">
                  <c:v>42531</c:v>
                </c:pt>
                <c:pt idx="6564">
                  <c:v>42534</c:v>
                </c:pt>
                <c:pt idx="6565">
                  <c:v>42535</c:v>
                </c:pt>
                <c:pt idx="6566">
                  <c:v>42536</c:v>
                </c:pt>
                <c:pt idx="6567">
                  <c:v>42537</c:v>
                </c:pt>
                <c:pt idx="6568">
                  <c:v>42538</c:v>
                </c:pt>
                <c:pt idx="6569">
                  <c:v>42541</c:v>
                </c:pt>
                <c:pt idx="6570">
                  <c:v>42542</c:v>
                </c:pt>
                <c:pt idx="6571">
                  <c:v>42543</c:v>
                </c:pt>
                <c:pt idx="6572">
                  <c:v>42544</c:v>
                </c:pt>
                <c:pt idx="6573">
                  <c:v>42545</c:v>
                </c:pt>
                <c:pt idx="6574">
                  <c:v>42548</c:v>
                </c:pt>
                <c:pt idx="6575">
                  <c:v>42549</c:v>
                </c:pt>
                <c:pt idx="6576">
                  <c:v>42550</c:v>
                </c:pt>
                <c:pt idx="6577">
                  <c:v>42551</c:v>
                </c:pt>
                <c:pt idx="6578">
                  <c:v>42552</c:v>
                </c:pt>
                <c:pt idx="6579">
                  <c:v>42555</c:v>
                </c:pt>
                <c:pt idx="6580">
                  <c:v>42556</c:v>
                </c:pt>
                <c:pt idx="6581">
                  <c:v>42558</c:v>
                </c:pt>
                <c:pt idx="6582">
                  <c:v>42559</c:v>
                </c:pt>
                <c:pt idx="6583">
                  <c:v>42562</c:v>
                </c:pt>
                <c:pt idx="6584">
                  <c:v>42563</c:v>
                </c:pt>
                <c:pt idx="6585">
                  <c:v>42564</c:v>
                </c:pt>
                <c:pt idx="6586">
                  <c:v>42565</c:v>
                </c:pt>
                <c:pt idx="6587">
                  <c:v>42566</c:v>
                </c:pt>
                <c:pt idx="6588">
                  <c:v>42569</c:v>
                </c:pt>
                <c:pt idx="6589">
                  <c:v>42570</c:v>
                </c:pt>
                <c:pt idx="6590">
                  <c:v>42571</c:v>
                </c:pt>
                <c:pt idx="6591">
                  <c:v>42572</c:v>
                </c:pt>
                <c:pt idx="6592">
                  <c:v>42573</c:v>
                </c:pt>
                <c:pt idx="6593">
                  <c:v>42576</c:v>
                </c:pt>
                <c:pt idx="6594">
                  <c:v>42577</c:v>
                </c:pt>
                <c:pt idx="6595">
                  <c:v>42578</c:v>
                </c:pt>
                <c:pt idx="6596">
                  <c:v>42579</c:v>
                </c:pt>
                <c:pt idx="6597">
                  <c:v>42580</c:v>
                </c:pt>
                <c:pt idx="6598">
                  <c:v>42583</c:v>
                </c:pt>
                <c:pt idx="6599">
                  <c:v>42584</c:v>
                </c:pt>
                <c:pt idx="6600">
                  <c:v>42585</c:v>
                </c:pt>
                <c:pt idx="6601">
                  <c:v>42586</c:v>
                </c:pt>
                <c:pt idx="6602">
                  <c:v>42587</c:v>
                </c:pt>
                <c:pt idx="6603">
                  <c:v>42590</c:v>
                </c:pt>
                <c:pt idx="6604">
                  <c:v>42591</c:v>
                </c:pt>
                <c:pt idx="6605">
                  <c:v>42592</c:v>
                </c:pt>
                <c:pt idx="6606">
                  <c:v>42593</c:v>
                </c:pt>
                <c:pt idx="6607">
                  <c:v>42594</c:v>
                </c:pt>
                <c:pt idx="6608">
                  <c:v>42598</c:v>
                </c:pt>
                <c:pt idx="6609">
                  <c:v>42599</c:v>
                </c:pt>
                <c:pt idx="6610">
                  <c:v>42600</c:v>
                </c:pt>
                <c:pt idx="6611">
                  <c:v>42601</c:v>
                </c:pt>
                <c:pt idx="6612">
                  <c:v>42604</c:v>
                </c:pt>
                <c:pt idx="6613">
                  <c:v>42605</c:v>
                </c:pt>
                <c:pt idx="6614">
                  <c:v>42606</c:v>
                </c:pt>
                <c:pt idx="6615">
                  <c:v>42607</c:v>
                </c:pt>
                <c:pt idx="6616">
                  <c:v>42608</c:v>
                </c:pt>
                <c:pt idx="6617">
                  <c:v>42611</c:v>
                </c:pt>
                <c:pt idx="6618">
                  <c:v>42612</c:v>
                </c:pt>
                <c:pt idx="6619">
                  <c:v>42613</c:v>
                </c:pt>
                <c:pt idx="6620">
                  <c:v>42614</c:v>
                </c:pt>
                <c:pt idx="6621">
                  <c:v>42615</c:v>
                </c:pt>
                <c:pt idx="6622">
                  <c:v>42619</c:v>
                </c:pt>
                <c:pt idx="6623">
                  <c:v>42620</c:v>
                </c:pt>
                <c:pt idx="6624">
                  <c:v>42621</c:v>
                </c:pt>
                <c:pt idx="6625">
                  <c:v>42622</c:v>
                </c:pt>
                <c:pt idx="6626">
                  <c:v>42625</c:v>
                </c:pt>
                <c:pt idx="6627">
                  <c:v>42627</c:v>
                </c:pt>
                <c:pt idx="6628">
                  <c:v>42628</c:v>
                </c:pt>
                <c:pt idx="6629">
                  <c:v>42629</c:v>
                </c:pt>
                <c:pt idx="6630">
                  <c:v>42632</c:v>
                </c:pt>
                <c:pt idx="6631">
                  <c:v>42633</c:v>
                </c:pt>
                <c:pt idx="6632">
                  <c:v>42634</c:v>
                </c:pt>
                <c:pt idx="6633">
                  <c:v>42635</c:v>
                </c:pt>
                <c:pt idx="6634">
                  <c:v>42636</c:v>
                </c:pt>
                <c:pt idx="6635">
                  <c:v>42639</c:v>
                </c:pt>
                <c:pt idx="6636">
                  <c:v>42640</c:v>
                </c:pt>
                <c:pt idx="6637">
                  <c:v>42641</c:v>
                </c:pt>
                <c:pt idx="6638">
                  <c:v>42642</c:v>
                </c:pt>
                <c:pt idx="6639">
                  <c:v>42643</c:v>
                </c:pt>
                <c:pt idx="6640">
                  <c:v>42646</c:v>
                </c:pt>
                <c:pt idx="6641">
                  <c:v>42647</c:v>
                </c:pt>
                <c:pt idx="6642">
                  <c:v>42648</c:v>
                </c:pt>
                <c:pt idx="6643">
                  <c:v>42649</c:v>
                </c:pt>
                <c:pt idx="6644">
                  <c:v>42650</c:v>
                </c:pt>
                <c:pt idx="6645">
                  <c:v>42653</c:v>
                </c:pt>
                <c:pt idx="6646">
                  <c:v>42656</c:v>
                </c:pt>
                <c:pt idx="6647">
                  <c:v>42657</c:v>
                </c:pt>
                <c:pt idx="6648">
                  <c:v>42660</c:v>
                </c:pt>
                <c:pt idx="6649">
                  <c:v>42661</c:v>
                </c:pt>
                <c:pt idx="6650">
                  <c:v>42662</c:v>
                </c:pt>
                <c:pt idx="6651">
                  <c:v>42663</c:v>
                </c:pt>
                <c:pt idx="6652">
                  <c:v>42664</c:v>
                </c:pt>
                <c:pt idx="6653">
                  <c:v>42667</c:v>
                </c:pt>
                <c:pt idx="6654">
                  <c:v>42668</c:v>
                </c:pt>
                <c:pt idx="6655">
                  <c:v>42669</c:v>
                </c:pt>
                <c:pt idx="6656">
                  <c:v>42670</c:v>
                </c:pt>
                <c:pt idx="6657">
                  <c:v>42671</c:v>
                </c:pt>
                <c:pt idx="6658">
                  <c:v>42673</c:v>
                </c:pt>
                <c:pt idx="6659">
                  <c:v>42675</c:v>
                </c:pt>
                <c:pt idx="6660">
                  <c:v>42676</c:v>
                </c:pt>
                <c:pt idx="6661">
                  <c:v>42677</c:v>
                </c:pt>
                <c:pt idx="6662">
                  <c:v>42678</c:v>
                </c:pt>
                <c:pt idx="6663">
                  <c:v>42681</c:v>
                </c:pt>
                <c:pt idx="6664">
                  <c:v>42682</c:v>
                </c:pt>
                <c:pt idx="6665">
                  <c:v>42683</c:v>
                </c:pt>
                <c:pt idx="6666">
                  <c:v>42684</c:v>
                </c:pt>
                <c:pt idx="6667">
                  <c:v>42685</c:v>
                </c:pt>
                <c:pt idx="6668">
                  <c:v>42689</c:v>
                </c:pt>
                <c:pt idx="6669">
                  <c:v>42690</c:v>
                </c:pt>
                <c:pt idx="6670">
                  <c:v>42691</c:v>
                </c:pt>
                <c:pt idx="6671">
                  <c:v>42692</c:v>
                </c:pt>
                <c:pt idx="6672">
                  <c:v>42695</c:v>
                </c:pt>
                <c:pt idx="6673">
                  <c:v>42696</c:v>
                </c:pt>
                <c:pt idx="6674">
                  <c:v>42697</c:v>
                </c:pt>
                <c:pt idx="6675">
                  <c:v>42698</c:v>
                </c:pt>
                <c:pt idx="6676">
                  <c:v>42699</c:v>
                </c:pt>
                <c:pt idx="6677">
                  <c:v>42702</c:v>
                </c:pt>
                <c:pt idx="6678">
                  <c:v>42703</c:v>
                </c:pt>
                <c:pt idx="6679">
                  <c:v>42704</c:v>
                </c:pt>
                <c:pt idx="6680">
                  <c:v>42705</c:v>
                </c:pt>
                <c:pt idx="6681">
                  <c:v>42706</c:v>
                </c:pt>
                <c:pt idx="6682">
                  <c:v>42709</c:v>
                </c:pt>
                <c:pt idx="6683">
                  <c:v>42710</c:v>
                </c:pt>
                <c:pt idx="6684">
                  <c:v>42711</c:v>
                </c:pt>
                <c:pt idx="6685">
                  <c:v>42712</c:v>
                </c:pt>
                <c:pt idx="6686">
                  <c:v>42713</c:v>
                </c:pt>
                <c:pt idx="6687">
                  <c:v>42716</c:v>
                </c:pt>
                <c:pt idx="6688">
                  <c:v>42717</c:v>
                </c:pt>
                <c:pt idx="6689">
                  <c:v>42718</c:v>
                </c:pt>
                <c:pt idx="6690">
                  <c:v>42719</c:v>
                </c:pt>
                <c:pt idx="6691">
                  <c:v>42720</c:v>
                </c:pt>
                <c:pt idx="6692">
                  <c:v>42723</c:v>
                </c:pt>
                <c:pt idx="6693">
                  <c:v>42724</c:v>
                </c:pt>
                <c:pt idx="6694">
                  <c:v>42725</c:v>
                </c:pt>
                <c:pt idx="6695">
                  <c:v>42726</c:v>
                </c:pt>
                <c:pt idx="6696">
                  <c:v>42727</c:v>
                </c:pt>
                <c:pt idx="6697">
                  <c:v>42730</c:v>
                </c:pt>
                <c:pt idx="6698">
                  <c:v>42731</c:v>
                </c:pt>
                <c:pt idx="6699">
                  <c:v>42732</c:v>
                </c:pt>
                <c:pt idx="6700">
                  <c:v>42733</c:v>
                </c:pt>
                <c:pt idx="6701">
                  <c:v>42734</c:v>
                </c:pt>
                <c:pt idx="6702">
                  <c:v>42737</c:v>
                </c:pt>
                <c:pt idx="6703">
                  <c:v>42738</c:v>
                </c:pt>
                <c:pt idx="6704">
                  <c:v>42739</c:v>
                </c:pt>
                <c:pt idx="6705">
                  <c:v>42740</c:v>
                </c:pt>
                <c:pt idx="6706">
                  <c:v>42741</c:v>
                </c:pt>
                <c:pt idx="6707">
                  <c:v>42744</c:v>
                </c:pt>
                <c:pt idx="6708">
                  <c:v>42745</c:v>
                </c:pt>
                <c:pt idx="6709">
                  <c:v>42746</c:v>
                </c:pt>
                <c:pt idx="6710">
                  <c:v>42747</c:v>
                </c:pt>
                <c:pt idx="6711">
                  <c:v>42748</c:v>
                </c:pt>
                <c:pt idx="6712">
                  <c:v>42751</c:v>
                </c:pt>
                <c:pt idx="6713">
                  <c:v>42752</c:v>
                </c:pt>
                <c:pt idx="6714">
                  <c:v>42753</c:v>
                </c:pt>
                <c:pt idx="6715">
                  <c:v>42754</c:v>
                </c:pt>
                <c:pt idx="6716">
                  <c:v>42755</c:v>
                </c:pt>
                <c:pt idx="6717">
                  <c:v>42758</c:v>
                </c:pt>
                <c:pt idx="6718">
                  <c:v>42759</c:v>
                </c:pt>
                <c:pt idx="6719">
                  <c:v>42760</c:v>
                </c:pt>
                <c:pt idx="6720">
                  <c:v>42762</c:v>
                </c:pt>
                <c:pt idx="6721">
                  <c:v>42765</c:v>
                </c:pt>
                <c:pt idx="6722">
                  <c:v>42766</c:v>
                </c:pt>
                <c:pt idx="6723">
                  <c:v>42767</c:v>
                </c:pt>
                <c:pt idx="6724">
                  <c:v>42768</c:v>
                </c:pt>
                <c:pt idx="6725">
                  <c:v>42769</c:v>
                </c:pt>
                <c:pt idx="6726">
                  <c:v>42772</c:v>
                </c:pt>
                <c:pt idx="6727">
                  <c:v>42773</c:v>
                </c:pt>
                <c:pt idx="6728">
                  <c:v>42774</c:v>
                </c:pt>
                <c:pt idx="6729">
                  <c:v>42775</c:v>
                </c:pt>
                <c:pt idx="6730">
                  <c:v>42776</c:v>
                </c:pt>
                <c:pt idx="6731">
                  <c:v>42779</c:v>
                </c:pt>
                <c:pt idx="6732">
                  <c:v>42780</c:v>
                </c:pt>
                <c:pt idx="6733">
                  <c:v>42781</c:v>
                </c:pt>
                <c:pt idx="6734">
                  <c:v>42782</c:v>
                </c:pt>
                <c:pt idx="6735">
                  <c:v>42783</c:v>
                </c:pt>
                <c:pt idx="6736">
                  <c:v>42786</c:v>
                </c:pt>
                <c:pt idx="6737">
                  <c:v>42787</c:v>
                </c:pt>
                <c:pt idx="6738">
                  <c:v>42788</c:v>
                </c:pt>
                <c:pt idx="6739">
                  <c:v>42789</c:v>
                </c:pt>
                <c:pt idx="6740">
                  <c:v>42793</c:v>
                </c:pt>
                <c:pt idx="6741">
                  <c:v>42794</c:v>
                </c:pt>
                <c:pt idx="6742">
                  <c:v>42795</c:v>
                </c:pt>
                <c:pt idx="6743">
                  <c:v>42796</c:v>
                </c:pt>
                <c:pt idx="6744">
                  <c:v>42797</c:v>
                </c:pt>
                <c:pt idx="6745">
                  <c:v>42800</c:v>
                </c:pt>
                <c:pt idx="6746">
                  <c:v>42801</c:v>
                </c:pt>
                <c:pt idx="6747">
                  <c:v>42802</c:v>
                </c:pt>
                <c:pt idx="6748">
                  <c:v>42803</c:v>
                </c:pt>
                <c:pt idx="6749">
                  <c:v>42804</c:v>
                </c:pt>
                <c:pt idx="6750">
                  <c:v>42808</c:v>
                </c:pt>
                <c:pt idx="6751">
                  <c:v>42809</c:v>
                </c:pt>
                <c:pt idx="6752">
                  <c:v>42810</c:v>
                </c:pt>
                <c:pt idx="6753">
                  <c:v>42811</c:v>
                </c:pt>
                <c:pt idx="6754">
                  <c:v>42814</c:v>
                </c:pt>
                <c:pt idx="6755">
                  <c:v>42815</c:v>
                </c:pt>
                <c:pt idx="6756">
                  <c:v>42816</c:v>
                </c:pt>
                <c:pt idx="6757">
                  <c:v>42817</c:v>
                </c:pt>
                <c:pt idx="6758">
                  <c:v>42818</c:v>
                </c:pt>
                <c:pt idx="6759">
                  <c:v>42821</c:v>
                </c:pt>
                <c:pt idx="6760">
                  <c:v>42822</c:v>
                </c:pt>
                <c:pt idx="6761">
                  <c:v>42823</c:v>
                </c:pt>
                <c:pt idx="6762">
                  <c:v>42824</c:v>
                </c:pt>
                <c:pt idx="6763">
                  <c:v>42825</c:v>
                </c:pt>
                <c:pt idx="6764">
                  <c:v>42828</c:v>
                </c:pt>
                <c:pt idx="6765">
                  <c:v>42830</c:v>
                </c:pt>
                <c:pt idx="6766">
                  <c:v>42831</c:v>
                </c:pt>
                <c:pt idx="6767">
                  <c:v>42832</c:v>
                </c:pt>
                <c:pt idx="6768">
                  <c:v>42835</c:v>
                </c:pt>
                <c:pt idx="6769">
                  <c:v>42836</c:v>
                </c:pt>
                <c:pt idx="6770">
                  <c:v>42837</c:v>
                </c:pt>
                <c:pt idx="6771">
                  <c:v>42838</c:v>
                </c:pt>
                <c:pt idx="6772">
                  <c:v>42842</c:v>
                </c:pt>
                <c:pt idx="6773">
                  <c:v>42843</c:v>
                </c:pt>
                <c:pt idx="6774">
                  <c:v>42844</c:v>
                </c:pt>
                <c:pt idx="6775">
                  <c:v>42845</c:v>
                </c:pt>
                <c:pt idx="6776">
                  <c:v>42846</c:v>
                </c:pt>
                <c:pt idx="6777">
                  <c:v>42849</c:v>
                </c:pt>
                <c:pt idx="6778">
                  <c:v>42850</c:v>
                </c:pt>
                <c:pt idx="6779">
                  <c:v>42851</c:v>
                </c:pt>
                <c:pt idx="6780">
                  <c:v>42852</c:v>
                </c:pt>
                <c:pt idx="6781">
                  <c:v>42853</c:v>
                </c:pt>
                <c:pt idx="6782">
                  <c:v>42857</c:v>
                </c:pt>
                <c:pt idx="6783">
                  <c:v>42858</c:v>
                </c:pt>
                <c:pt idx="6784">
                  <c:v>42859</c:v>
                </c:pt>
                <c:pt idx="6785">
                  <c:v>42860</c:v>
                </c:pt>
                <c:pt idx="6786">
                  <c:v>42863</c:v>
                </c:pt>
                <c:pt idx="6787">
                  <c:v>42864</c:v>
                </c:pt>
                <c:pt idx="6788">
                  <c:v>42865</c:v>
                </c:pt>
                <c:pt idx="6789">
                  <c:v>42866</c:v>
                </c:pt>
                <c:pt idx="6790">
                  <c:v>42867</c:v>
                </c:pt>
                <c:pt idx="6791">
                  <c:v>42870</c:v>
                </c:pt>
                <c:pt idx="6792">
                  <c:v>42871</c:v>
                </c:pt>
                <c:pt idx="6793">
                  <c:v>42872</c:v>
                </c:pt>
                <c:pt idx="6794">
                  <c:v>42873</c:v>
                </c:pt>
                <c:pt idx="6795">
                  <c:v>42874</c:v>
                </c:pt>
                <c:pt idx="6796">
                  <c:v>42877</c:v>
                </c:pt>
                <c:pt idx="6797">
                  <c:v>42878</c:v>
                </c:pt>
                <c:pt idx="6798">
                  <c:v>42879</c:v>
                </c:pt>
                <c:pt idx="6799">
                  <c:v>42880</c:v>
                </c:pt>
                <c:pt idx="6800">
                  <c:v>42881</c:v>
                </c:pt>
                <c:pt idx="6801">
                  <c:v>42884</c:v>
                </c:pt>
                <c:pt idx="6802">
                  <c:v>42885</c:v>
                </c:pt>
                <c:pt idx="6803">
                  <c:v>42886</c:v>
                </c:pt>
                <c:pt idx="6804">
                  <c:v>42887</c:v>
                </c:pt>
                <c:pt idx="6805">
                  <c:v>42888</c:v>
                </c:pt>
                <c:pt idx="6806">
                  <c:v>42891</c:v>
                </c:pt>
                <c:pt idx="6807">
                  <c:v>42892</c:v>
                </c:pt>
                <c:pt idx="6808">
                  <c:v>42893</c:v>
                </c:pt>
                <c:pt idx="6809">
                  <c:v>42894</c:v>
                </c:pt>
                <c:pt idx="6810">
                  <c:v>42895</c:v>
                </c:pt>
                <c:pt idx="6811">
                  <c:v>42898</c:v>
                </c:pt>
                <c:pt idx="6812">
                  <c:v>42899</c:v>
                </c:pt>
                <c:pt idx="6813">
                  <c:v>42900</c:v>
                </c:pt>
                <c:pt idx="6814">
                  <c:v>42901</c:v>
                </c:pt>
                <c:pt idx="6815">
                  <c:v>42902</c:v>
                </c:pt>
                <c:pt idx="6816">
                  <c:v>42905</c:v>
                </c:pt>
                <c:pt idx="6817">
                  <c:v>42906</c:v>
                </c:pt>
                <c:pt idx="6818">
                  <c:v>42907</c:v>
                </c:pt>
                <c:pt idx="6819">
                  <c:v>42908</c:v>
                </c:pt>
                <c:pt idx="6820">
                  <c:v>42909</c:v>
                </c:pt>
                <c:pt idx="6821">
                  <c:v>42913</c:v>
                </c:pt>
                <c:pt idx="6822">
                  <c:v>42914</c:v>
                </c:pt>
                <c:pt idx="6823">
                  <c:v>42915</c:v>
                </c:pt>
                <c:pt idx="6824">
                  <c:v>42916</c:v>
                </c:pt>
                <c:pt idx="6825">
                  <c:v>42919</c:v>
                </c:pt>
                <c:pt idx="6826">
                  <c:v>42920</c:v>
                </c:pt>
                <c:pt idx="6827">
                  <c:v>42921</c:v>
                </c:pt>
                <c:pt idx="6828">
                  <c:v>42922</c:v>
                </c:pt>
                <c:pt idx="6829">
                  <c:v>42923</c:v>
                </c:pt>
                <c:pt idx="6830">
                  <c:v>42926</c:v>
                </c:pt>
                <c:pt idx="6831">
                  <c:v>42927</c:v>
                </c:pt>
                <c:pt idx="6832">
                  <c:v>42928</c:v>
                </c:pt>
                <c:pt idx="6833">
                  <c:v>42929</c:v>
                </c:pt>
                <c:pt idx="6834">
                  <c:v>42930</c:v>
                </c:pt>
                <c:pt idx="6835">
                  <c:v>42933</c:v>
                </c:pt>
                <c:pt idx="6836">
                  <c:v>42934</c:v>
                </c:pt>
                <c:pt idx="6837">
                  <c:v>42935</c:v>
                </c:pt>
                <c:pt idx="6838">
                  <c:v>42936</c:v>
                </c:pt>
                <c:pt idx="6839">
                  <c:v>42937</c:v>
                </c:pt>
                <c:pt idx="6840">
                  <c:v>42940</c:v>
                </c:pt>
                <c:pt idx="6841">
                  <c:v>42941</c:v>
                </c:pt>
                <c:pt idx="6842">
                  <c:v>42942</c:v>
                </c:pt>
                <c:pt idx="6843">
                  <c:v>42943</c:v>
                </c:pt>
                <c:pt idx="6844">
                  <c:v>42944</c:v>
                </c:pt>
                <c:pt idx="6845">
                  <c:v>42947</c:v>
                </c:pt>
                <c:pt idx="6846">
                  <c:v>42948</c:v>
                </c:pt>
                <c:pt idx="6847">
                  <c:v>42949</c:v>
                </c:pt>
                <c:pt idx="6848">
                  <c:v>42950</c:v>
                </c:pt>
                <c:pt idx="6849">
                  <c:v>42951</c:v>
                </c:pt>
                <c:pt idx="6850">
                  <c:v>42954</c:v>
                </c:pt>
                <c:pt idx="6851">
                  <c:v>42955</c:v>
                </c:pt>
                <c:pt idx="6852">
                  <c:v>42956</c:v>
                </c:pt>
                <c:pt idx="6853">
                  <c:v>42957</c:v>
                </c:pt>
                <c:pt idx="6854">
                  <c:v>42958</c:v>
                </c:pt>
                <c:pt idx="6855">
                  <c:v>42961</c:v>
                </c:pt>
                <c:pt idx="6856">
                  <c:v>42963</c:v>
                </c:pt>
                <c:pt idx="6857">
                  <c:v>42964</c:v>
                </c:pt>
                <c:pt idx="6858">
                  <c:v>42965</c:v>
                </c:pt>
                <c:pt idx="6859">
                  <c:v>42968</c:v>
                </c:pt>
                <c:pt idx="6860">
                  <c:v>42969</c:v>
                </c:pt>
                <c:pt idx="6861">
                  <c:v>42970</c:v>
                </c:pt>
                <c:pt idx="6862">
                  <c:v>42971</c:v>
                </c:pt>
                <c:pt idx="6863">
                  <c:v>42975</c:v>
                </c:pt>
                <c:pt idx="6864">
                  <c:v>42976</c:v>
                </c:pt>
                <c:pt idx="6865">
                  <c:v>42977</c:v>
                </c:pt>
                <c:pt idx="6866">
                  <c:v>42978</c:v>
                </c:pt>
                <c:pt idx="6867">
                  <c:v>42979</c:v>
                </c:pt>
                <c:pt idx="6868">
                  <c:v>42982</c:v>
                </c:pt>
                <c:pt idx="6869">
                  <c:v>42983</c:v>
                </c:pt>
                <c:pt idx="6870">
                  <c:v>42984</c:v>
                </c:pt>
                <c:pt idx="6871">
                  <c:v>42985</c:v>
                </c:pt>
                <c:pt idx="6872">
                  <c:v>42986</c:v>
                </c:pt>
                <c:pt idx="6873">
                  <c:v>42989</c:v>
                </c:pt>
                <c:pt idx="6874">
                  <c:v>42990</c:v>
                </c:pt>
                <c:pt idx="6875">
                  <c:v>42991</c:v>
                </c:pt>
                <c:pt idx="6876">
                  <c:v>42992</c:v>
                </c:pt>
                <c:pt idx="6877">
                  <c:v>42993</c:v>
                </c:pt>
                <c:pt idx="6878">
                  <c:v>42996</c:v>
                </c:pt>
                <c:pt idx="6879">
                  <c:v>42997</c:v>
                </c:pt>
                <c:pt idx="6880">
                  <c:v>42998</c:v>
                </c:pt>
                <c:pt idx="6881">
                  <c:v>42999</c:v>
                </c:pt>
                <c:pt idx="6882">
                  <c:v>43000</c:v>
                </c:pt>
                <c:pt idx="6883">
                  <c:v>43003</c:v>
                </c:pt>
                <c:pt idx="6884">
                  <c:v>43004</c:v>
                </c:pt>
                <c:pt idx="6885">
                  <c:v>43005</c:v>
                </c:pt>
                <c:pt idx="6886">
                  <c:v>43006</c:v>
                </c:pt>
                <c:pt idx="6887">
                  <c:v>43007</c:v>
                </c:pt>
                <c:pt idx="6888">
                  <c:v>43011</c:v>
                </c:pt>
                <c:pt idx="6889">
                  <c:v>43012</c:v>
                </c:pt>
                <c:pt idx="6890">
                  <c:v>43013</c:v>
                </c:pt>
                <c:pt idx="6891">
                  <c:v>43014</c:v>
                </c:pt>
                <c:pt idx="6892">
                  <c:v>43017</c:v>
                </c:pt>
                <c:pt idx="6893">
                  <c:v>43018</c:v>
                </c:pt>
                <c:pt idx="6894">
                  <c:v>43019</c:v>
                </c:pt>
                <c:pt idx="6895">
                  <c:v>43020</c:v>
                </c:pt>
                <c:pt idx="6896">
                  <c:v>43021</c:v>
                </c:pt>
                <c:pt idx="6897">
                  <c:v>43024</c:v>
                </c:pt>
                <c:pt idx="6898">
                  <c:v>43025</c:v>
                </c:pt>
                <c:pt idx="6899">
                  <c:v>43026</c:v>
                </c:pt>
                <c:pt idx="6900">
                  <c:v>43027</c:v>
                </c:pt>
                <c:pt idx="6901">
                  <c:v>43031</c:v>
                </c:pt>
                <c:pt idx="6902">
                  <c:v>43032</c:v>
                </c:pt>
                <c:pt idx="6903">
                  <c:v>43033</c:v>
                </c:pt>
                <c:pt idx="6904">
                  <c:v>43034</c:v>
                </c:pt>
                <c:pt idx="6905">
                  <c:v>43035</c:v>
                </c:pt>
                <c:pt idx="6906">
                  <c:v>43038</c:v>
                </c:pt>
                <c:pt idx="6907">
                  <c:v>43039</c:v>
                </c:pt>
                <c:pt idx="6908">
                  <c:v>43040</c:v>
                </c:pt>
                <c:pt idx="6909">
                  <c:v>43041</c:v>
                </c:pt>
                <c:pt idx="6910">
                  <c:v>43042</c:v>
                </c:pt>
                <c:pt idx="6911">
                  <c:v>43045</c:v>
                </c:pt>
                <c:pt idx="6912">
                  <c:v>43046</c:v>
                </c:pt>
                <c:pt idx="6913">
                  <c:v>43047</c:v>
                </c:pt>
                <c:pt idx="6914">
                  <c:v>43048</c:v>
                </c:pt>
                <c:pt idx="6915">
                  <c:v>43049</c:v>
                </c:pt>
                <c:pt idx="6916">
                  <c:v>43052</c:v>
                </c:pt>
                <c:pt idx="6917">
                  <c:v>43053</c:v>
                </c:pt>
                <c:pt idx="6918">
                  <c:v>43054</c:v>
                </c:pt>
                <c:pt idx="6919">
                  <c:v>43055</c:v>
                </c:pt>
                <c:pt idx="6920">
                  <c:v>43056</c:v>
                </c:pt>
                <c:pt idx="6921">
                  <c:v>43059</c:v>
                </c:pt>
                <c:pt idx="6922">
                  <c:v>43060</c:v>
                </c:pt>
                <c:pt idx="6923">
                  <c:v>43061</c:v>
                </c:pt>
                <c:pt idx="6924">
                  <c:v>43062</c:v>
                </c:pt>
                <c:pt idx="6925">
                  <c:v>43063</c:v>
                </c:pt>
                <c:pt idx="6926">
                  <c:v>43066</c:v>
                </c:pt>
                <c:pt idx="6927">
                  <c:v>43067</c:v>
                </c:pt>
                <c:pt idx="6928">
                  <c:v>43068</c:v>
                </c:pt>
                <c:pt idx="6929">
                  <c:v>43069</c:v>
                </c:pt>
                <c:pt idx="6930">
                  <c:v>43070</c:v>
                </c:pt>
                <c:pt idx="6931">
                  <c:v>43073</c:v>
                </c:pt>
                <c:pt idx="6932">
                  <c:v>43074</c:v>
                </c:pt>
                <c:pt idx="6933">
                  <c:v>43075</c:v>
                </c:pt>
                <c:pt idx="6934">
                  <c:v>43076</c:v>
                </c:pt>
                <c:pt idx="6935">
                  <c:v>43077</c:v>
                </c:pt>
                <c:pt idx="6936">
                  <c:v>43080</c:v>
                </c:pt>
                <c:pt idx="6937">
                  <c:v>43081</c:v>
                </c:pt>
                <c:pt idx="6938">
                  <c:v>43082</c:v>
                </c:pt>
                <c:pt idx="6939">
                  <c:v>43083</c:v>
                </c:pt>
                <c:pt idx="6940">
                  <c:v>43084</c:v>
                </c:pt>
                <c:pt idx="6941">
                  <c:v>43087</c:v>
                </c:pt>
                <c:pt idx="6942">
                  <c:v>43088</c:v>
                </c:pt>
                <c:pt idx="6943">
                  <c:v>43089</c:v>
                </c:pt>
                <c:pt idx="6944">
                  <c:v>43090</c:v>
                </c:pt>
                <c:pt idx="6945">
                  <c:v>43091</c:v>
                </c:pt>
                <c:pt idx="6946">
                  <c:v>43095</c:v>
                </c:pt>
                <c:pt idx="6947">
                  <c:v>43096</c:v>
                </c:pt>
                <c:pt idx="6948">
                  <c:v>43097</c:v>
                </c:pt>
                <c:pt idx="6949">
                  <c:v>43098</c:v>
                </c:pt>
                <c:pt idx="6950">
                  <c:v>43101</c:v>
                </c:pt>
                <c:pt idx="6951">
                  <c:v>43102</c:v>
                </c:pt>
                <c:pt idx="6952">
                  <c:v>43103</c:v>
                </c:pt>
                <c:pt idx="6953">
                  <c:v>43104</c:v>
                </c:pt>
                <c:pt idx="6954">
                  <c:v>43105</c:v>
                </c:pt>
                <c:pt idx="6955">
                  <c:v>43108</c:v>
                </c:pt>
                <c:pt idx="6956">
                  <c:v>43109</c:v>
                </c:pt>
                <c:pt idx="6957">
                  <c:v>43110</c:v>
                </c:pt>
                <c:pt idx="6958">
                  <c:v>43111</c:v>
                </c:pt>
                <c:pt idx="6959">
                  <c:v>43112</c:v>
                </c:pt>
                <c:pt idx="6960">
                  <c:v>43115</c:v>
                </c:pt>
                <c:pt idx="6961">
                  <c:v>43116</c:v>
                </c:pt>
                <c:pt idx="6962">
                  <c:v>43117</c:v>
                </c:pt>
                <c:pt idx="6963">
                  <c:v>43118</c:v>
                </c:pt>
                <c:pt idx="6964">
                  <c:v>43119</c:v>
                </c:pt>
                <c:pt idx="6965">
                  <c:v>43122</c:v>
                </c:pt>
                <c:pt idx="6966">
                  <c:v>43123</c:v>
                </c:pt>
                <c:pt idx="6967">
                  <c:v>43124</c:v>
                </c:pt>
                <c:pt idx="6968">
                  <c:v>43125</c:v>
                </c:pt>
                <c:pt idx="6969">
                  <c:v>43129</c:v>
                </c:pt>
                <c:pt idx="6970">
                  <c:v>43130</c:v>
                </c:pt>
                <c:pt idx="6971">
                  <c:v>43131</c:v>
                </c:pt>
                <c:pt idx="6972">
                  <c:v>43132</c:v>
                </c:pt>
                <c:pt idx="6973">
                  <c:v>43133</c:v>
                </c:pt>
                <c:pt idx="6974">
                  <c:v>43136</c:v>
                </c:pt>
                <c:pt idx="6975">
                  <c:v>43137</c:v>
                </c:pt>
                <c:pt idx="6976">
                  <c:v>43138</c:v>
                </c:pt>
                <c:pt idx="6977">
                  <c:v>43139</c:v>
                </c:pt>
                <c:pt idx="6978">
                  <c:v>43140</c:v>
                </c:pt>
                <c:pt idx="6979">
                  <c:v>43143</c:v>
                </c:pt>
                <c:pt idx="6980">
                  <c:v>43145</c:v>
                </c:pt>
                <c:pt idx="6981">
                  <c:v>43146</c:v>
                </c:pt>
                <c:pt idx="6982">
                  <c:v>43147</c:v>
                </c:pt>
                <c:pt idx="6983">
                  <c:v>43150</c:v>
                </c:pt>
                <c:pt idx="6984">
                  <c:v>43151</c:v>
                </c:pt>
                <c:pt idx="6985">
                  <c:v>43152</c:v>
                </c:pt>
                <c:pt idx="6986">
                  <c:v>43153</c:v>
                </c:pt>
                <c:pt idx="6987">
                  <c:v>43154</c:v>
                </c:pt>
                <c:pt idx="6988">
                  <c:v>43157</c:v>
                </c:pt>
                <c:pt idx="6989">
                  <c:v>43158</c:v>
                </c:pt>
                <c:pt idx="6990">
                  <c:v>43159</c:v>
                </c:pt>
                <c:pt idx="6991">
                  <c:v>43160</c:v>
                </c:pt>
                <c:pt idx="6992">
                  <c:v>43164</c:v>
                </c:pt>
                <c:pt idx="6993">
                  <c:v>43165</c:v>
                </c:pt>
                <c:pt idx="6994">
                  <c:v>43166</c:v>
                </c:pt>
                <c:pt idx="6995">
                  <c:v>43167</c:v>
                </c:pt>
                <c:pt idx="6996">
                  <c:v>43168</c:v>
                </c:pt>
                <c:pt idx="6997">
                  <c:v>43171</c:v>
                </c:pt>
                <c:pt idx="6998">
                  <c:v>43172</c:v>
                </c:pt>
                <c:pt idx="6999">
                  <c:v>43173</c:v>
                </c:pt>
                <c:pt idx="7000">
                  <c:v>43174</c:v>
                </c:pt>
                <c:pt idx="7001">
                  <c:v>43175</c:v>
                </c:pt>
                <c:pt idx="7002">
                  <c:v>43178</c:v>
                </c:pt>
                <c:pt idx="7003">
                  <c:v>43179</c:v>
                </c:pt>
                <c:pt idx="7004">
                  <c:v>43180</c:v>
                </c:pt>
                <c:pt idx="7005">
                  <c:v>43181</c:v>
                </c:pt>
                <c:pt idx="7006">
                  <c:v>43182</c:v>
                </c:pt>
                <c:pt idx="7007">
                  <c:v>43185</c:v>
                </c:pt>
                <c:pt idx="7008">
                  <c:v>43186</c:v>
                </c:pt>
                <c:pt idx="7009">
                  <c:v>43187</c:v>
                </c:pt>
                <c:pt idx="7010">
                  <c:v>43192</c:v>
                </c:pt>
                <c:pt idx="7011">
                  <c:v>43193</c:v>
                </c:pt>
                <c:pt idx="7012">
                  <c:v>43194</c:v>
                </c:pt>
                <c:pt idx="7013">
                  <c:v>43195</c:v>
                </c:pt>
                <c:pt idx="7014">
                  <c:v>43196</c:v>
                </c:pt>
                <c:pt idx="7015">
                  <c:v>43199</c:v>
                </c:pt>
                <c:pt idx="7016">
                  <c:v>43200</c:v>
                </c:pt>
                <c:pt idx="7017">
                  <c:v>43201</c:v>
                </c:pt>
                <c:pt idx="7018">
                  <c:v>43202</c:v>
                </c:pt>
                <c:pt idx="7019">
                  <c:v>43203</c:v>
                </c:pt>
                <c:pt idx="7020">
                  <c:v>43206</c:v>
                </c:pt>
                <c:pt idx="7021">
                  <c:v>43207</c:v>
                </c:pt>
                <c:pt idx="7022">
                  <c:v>43208</c:v>
                </c:pt>
                <c:pt idx="7023">
                  <c:v>43209</c:v>
                </c:pt>
                <c:pt idx="7024">
                  <c:v>43210</c:v>
                </c:pt>
                <c:pt idx="7025">
                  <c:v>43213</c:v>
                </c:pt>
                <c:pt idx="7026">
                  <c:v>43214</c:v>
                </c:pt>
                <c:pt idx="7027">
                  <c:v>43215</c:v>
                </c:pt>
                <c:pt idx="7028">
                  <c:v>43216</c:v>
                </c:pt>
                <c:pt idx="7029">
                  <c:v>43217</c:v>
                </c:pt>
                <c:pt idx="7030">
                  <c:v>43220</c:v>
                </c:pt>
                <c:pt idx="7031">
                  <c:v>43222</c:v>
                </c:pt>
                <c:pt idx="7032">
                  <c:v>43223</c:v>
                </c:pt>
                <c:pt idx="7033">
                  <c:v>43224</c:v>
                </c:pt>
                <c:pt idx="7034">
                  <c:v>43227</c:v>
                </c:pt>
                <c:pt idx="7035">
                  <c:v>43228</c:v>
                </c:pt>
                <c:pt idx="7036">
                  <c:v>43229</c:v>
                </c:pt>
                <c:pt idx="7037">
                  <c:v>43230</c:v>
                </c:pt>
                <c:pt idx="7038">
                  <c:v>43231</c:v>
                </c:pt>
                <c:pt idx="7039">
                  <c:v>43234</c:v>
                </c:pt>
                <c:pt idx="7040">
                  <c:v>43235</c:v>
                </c:pt>
                <c:pt idx="7041">
                  <c:v>43236</c:v>
                </c:pt>
                <c:pt idx="7042">
                  <c:v>43237</c:v>
                </c:pt>
                <c:pt idx="7043">
                  <c:v>43238</c:v>
                </c:pt>
                <c:pt idx="7044">
                  <c:v>43241</c:v>
                </c:pt>
                <c:pt idx="7045">
                  <c:v>43242</c:v>
                </c:pt>
                <c:pt idx="7046">
                  <c:v>43243</c:v>
                </c:pt>
                <c:pt idx="7047">
                  <c:v>43244</c:v>
                </c:pt>
                <c:pt idx="7048">
                  <c:v>43245</c:v>
                </c:pt>
                <c:pt idx="7049">
                  <c:v>43248</c:v>
                </c:pt>
                <c:pt idx="7050">
                  <c:v>43249</c:v>
                </c:pt>
                <c:pt idx="7051">
                  <c:v>43250</c:v>
                </c:pt>
                <c:pt idx="7052">
                  <c:v>43251</c:v>
                </c:pt>
                <c:pt idx="7053">
                  <c:v>43252</c:v>
                </c:pt>
                <c:pt idx="7054">
                  <c:v>43255</c:v>
                </c:pt>
                <c:pt idx="7055">
                  <c:v>43256</c:v>
                </c:pt>
                <c:pt idx="7056">
                  <c:v>43257</c:v>
                </c:pt>
                <c:pt idx="7057">
                  <c:v>43258</c:v>
                </c:pt>
                <c:pt idx="7058">
                  <c:v>43259</c:v>
                </c:pt>
                <c:pt idx="7059">
                  <c:v>43262</c:v>
                </c:pt>
                <c:pt idx="7060">
                  <c:v>43263</c:v>
                </c:pt>
                <c:pt idx="7061">
                  <c:v>43264</c:v>
                </c:pt>
                <c:pt idx="7062">
                  <c:v>43265</c:v>
                </c:pt>
                <c:pt idx="7063">
                  <c:v>43266</c:v>
                </c:pt>
                <c:pt idx="7064">
                  <c:v>43269</c:v>
                </c:pt>
                <c:pt idx="7065">
                  <c:v>43270</c:v>
                </c:pt>
                <c:pt idx="7066">
                  <c:v>43271</c:v>
                </c:pt>
                <c:pt idx="7067">
                  <c:v>43272</c:v>
                </c:pt>
                <c:pt idx="7068">
                  <c:v>43273</c:v>
                </c:pt>
                <c:pt idx="7069">
                  <c:v>43276</c:v>
                </c:pt>
                <c:pt idx="7070">
                  <c:v>43277</c:v>
                </c:pt>
                <c:pt idx="7071">
                  <c:v>43278</c:v>
                </c:pt>
                <c:pt idx="7072">
                  <c:v>43279</c:v>
                </c:pt>
                <c:pt idx="7073">
                  <c:v>43280</c:v>
                </c:pt>
                <c:pt idx="7074">
                  <c:v>43283</c:v>
                </c:pt>
                <c:pt idx="7075">
                  <c:v>43284</c:v>
                </c:pt>
                <c:pt idx="7076">
                  <c:v>43285</c:v>
                </c:pt>
                <c:pt idx="7077">
                  <c:v>43286</c:v>
                </c:pt>
                <c:pt idx="7078">
                  <c:v>43287</c:v>
                </c:pt>
                <c:pt idx="7079">
                  <c:v>43290</c:v>
                </c:pt>
                <c:pt idx="7080">
                  <c:v>43291</c:v>
                </c:pt>
                <c:pt idx="7081">
                  <c:v>43292</c:v>
                </c:pt>
                <c:pt idx="7082">
                  <c:v>43293</c:v>
                </c:pt>
                <c:pt idx="7083">
                  <c:v>43294</c:v>
                </c:pt>
                <c:pt idx="7084">
                  <c:v>43297</c:v>
                </c:pt>
                <c:pt idx="7085">
                  <c:v>43298</c:v>
                </c:pt>
                <c:pt idx="7086">
                  <c:v>43299</c:v>
                </c:pt>
                <c:pt idx="7087">
                  <c:v>43300</c:v>
                </c:pt>
                <c:pt idx="7088">
                  <c:v>43301</c:v>
                </c:pt>
                <c:pt idx="7089">
                  <c:v>43304</c:v>
                </c:pt>
                <c:pt idx="7090">
                  <c:v>43305</c:v>
                </c:pt>
                <c:pt idx="7091">
                  <c:v>43306</c:v>
                </c:pt>
                <c:pt idx="7092">
                  <c:v>43307</c:v>
                </c:pt>
                <c:pt idx="7093">
                  <c:v>43308</c:v>
                </c:pt>
                <c:pt idx="7094">
                  <c:v>43311</c:v>
                </c:pt>
                <c:pt idx="7095">
                  <c:v>43312</c:v>
                </c:pt>
                <c:pt idx="7096">
                  <c:v>43313</c:v>
                </c:pt>
                <c:pt idx="7097">
                  <c:v>43314</c:v>
                </c:pt>
                <c:pt idx="7098">
                  <c:v>43315</c:v>
                </c:pt>
                <c:pt idx="7099">
                  <c:v>43318</c:v>
                </c:pt>
                <c:pt idx="7100">
                  <c:v>43319</c:v>
                </c:pt>
                <c:pt idx="7101">
                  <c:v>43320</c:v>
                </c:pt>
                <c:pt idx="7102">
                  <c:v>43321</c:v>
                </c:pt>
                <c:pt idx="7103">
                  <c:v>43322</c:v>
                </c:pt>
              </c:numCache>
            </c:numRef>
          </c:cat>
          <c:val>
            <c:numRef>
              <c:f>'Indices Price Data1'!$C$4:$C$7107</c:f>
              <c:numCache>
                <c:formatCode>General</c:formatCode>
                <c:ptCount val="7104"/>
                <c:pt idx="0">
                  <c:v>659.11</c:v>
                </c:pt>
                <c:pt idx="1">
                  <c:v>640.80999999999995</c:v>
                </c:pt>
                <c:pt idx="2">
                  <c:v>628.17999999999995</c:v>
                </c:pt>
                <c:pt idx="3">
                  <c:v>625.32000000000005</c:v>
                </c:pt>
                <c:pt idx="4">
                  <c:v>658.45</c:v>
                </c:pt>
                <c:pt idx="5">
                  <c:v>660</c:v>
                </c:pt>
                <c:pt idx="6">
                  <c:v>656.24</c:v>
                </c:pt>
                <c:pt idx="7">
                  <c:v>652.24</c:v>
                </c:pt>
                <c:pt idx="8">
                  <c:v>642.35</c:v>
                </c:pt>
                <c:pt idx="9">
                  <c:v>644.39</c:v>
                </c:pt>
                <c:pt idx="10">
                  <c:v>646.32000000000005</c:v>
                </c:pt>
                <c:pt idx="11">
                  <c:v>641.02</c:v>
                </c:pt>
                <c:pt idx="12">
                  <c:v>634.12</c:v>
                </c:pt>
                <c:pt idx="13">
                  <c:v>631.75</c:v>
                </c:pt>
                <c:pt idx="14">
                  <c:v>628.19000000000005</c:v>
                </c:pt>
                <c:pt idx="15">
                  <c:v>659.89</c:v>
                </c:pt>
                <c:pt idx="16">
                  <c:v>666.62</c:v>
                </c:pt>
                <c:pt idx="17">
                  <c:v>674.47</c:v>
                </c:pt>
                <c:pt idx="18">
                  <c:v>678.72</c:v>
                </c:pt>
                <c:pt idx="19">
                  <c:v>662.59</c:v>
                </c:pt>
                <c:pt idx="20">
                  <c:v>650.64</c:v>
                </c:pt>
                <c:pt idx="21">
                  <c:v>665.48</c:v>
                </c:pt>
                <c:pt idx="22">
                  <c:v>684.59</c:v>
                </c:pt>
                <c:pt idx="23">
                  <c:v>674.72</c:v>
                </c:pt>
                <c:pt idx="24">
                  <c:v>669.2</c:v>
                </c:pt>
                <c:pt idx="25">
                  <c:v>670.4</c:v>
                </c:pt>
                <c:pt idx="26">
                  <c:v>669.8</c:v>
                </c:pt>
                <c:pt idx="27">
                  <c:v>656.21</c:v>
                </c:pt>
                <c:pt idx="28">
                  <c:v>660.23</c:v>
                </c:pt>
                <c:pt idx="29">
                  <c:v>653.73</c:v>
                </c:pt>
                <c:pt idx="30">
                  <c:v>643.61</c:v>
                </c:pt>
                <c:pt idx="31">
                  <c:v>648.75</c:v>
                </c:pt>
                <c:pt idx="32">
                  <c:v>661.76</c:v>
                </c:pt>
                <c:pt idx="33">
                  <c:v>661.17</c:v>
                </c:pt>
                <c:pt idx="34">
                  <c:v>660.66</c:v>
                </c:pt>
                <c:pt idx="35">
                  <c:v>661.87</c:v>
                </c:pt>
                <c:pt idx="36">
                  <c:v>671.57</c:v>
                </c:pt>
                <c:pt idx="37">
                  <c:v>666.62</c:v>
                </c:pt>
                <c:pt idx="38">
                  <c:v>663.84</c:v>
                </c:pt>
                <c:pt idx="39">
                  <c:v>636</c:v>
                </c:pt>
                <c:pt idx="40">
                  <c:v>655.53</c:v>
                </c:pt>
                <c:pt idx="41">
                  <c:v>656.42</c:v>
                </c:pt>
                <c:pt idx="42">
                  <c:v>671.7</c:v>
                </c:pt>
                <c:pt idx="43">
                  <c:v>680.66</c:v>
                </c:pt>
                <c:pt idx="44">
                  <c:v>678.04</c:v>
                </c:pt>
                <c:pt idx="45">
                  <c:v>684.77</c:v>
                </c:pt>
                <c:pt idx="46">
                  <c:v>675.23</c:v>
                </c:pt>
                <c:pt idx="47">
                  <c:v>666.28</c:v>
                </c:pt>
                <c:pt idx="48">
                  <c:v>672.39</c:v>
                </c:pt>
                <c:pt idx="49">
                  <c:v>673.07</c:v>
                </c:pt>
                <c:pt idx="50">
                  <c:v>670.7</c:v>
                </c:pt>
                <c:pt idx="51">
                  <c:v>663.8</c:v>
                </c:pt>
                <c:pt idx="52">
                  <c:v>656.53</c:v>
                </c:pt>
                <c:pt idx="53">
                  <c:v>679.29</c:v>
                </c:pt>
                <c:pt idx="54">
                  <c:v>690.46</c:v>
                </c:pt>
                <c:pt idx="55">
                  <c:v>692.29</c:v>
                </c:pt>
                <c:pt idx="56">
                  <c:v>704.01</c:v>
                </c:pt>
                <c:pt idx="57">
                  <c:v>711.14</c:v>
                </c:pt>
                <c:pt idx="58">
                  <c:v>713.6</c:v>
                </c:pt>
                <c:pt idx="59">
                  <c:v>723.88</c:v>
                </c:pt>
                <c:pt idx="60">
                  <c:v>718.69</c:v>
                </c:pt>
                <c:pt idx="61">
                  <c:v>716.78</c:v>
                </c:pt>
                <c:pt idx="62">
                  <c:v>728.25</c:v>
                </c:pt>
                <c:pt idx="63">
                  <c:v>752.15</c:v>
                </c:pt>
                <c:pt idx="64">
                  <c:v>753.98</c:v>
                </c:pt>
                <c:pt idx="65">
                  <c:v>734.77</c:v>
                </c:pt>
                <c:pt idx="66">
                  <c:v>748.44</c:v>
                </c:pt>
                <c:pt idx="67">
                  <c:v>745.57</c:v>
                </c:pt>
                <c:pt idx="68">
                  <c:v>750.91</c:v>
                </c:pt>
                <c:pt idx="69">
                  <c:v>761.09</c:v>
                </c:pt>
                <c:pt idx="70">
                  <c:v>768.86</c:v>
                </c:pt>
                <c:pt idx="71">
                  <c:v>761.85</c:v>
                </c:pt>
                <c:pt idx="72">
                  <c:v>781.24</c:v>
                </c:pt>
                <c:pt idx="73">
                  <c:v>770.9</c:v>
                </c:pt>
                <c:pt idx="74">
                  <c:v>780.36</c:v>
                </c:pt>
                <c:pt idx="75">
                  <c:v>751.87</c:v>
                </c:pt>
                <c:pt idx="76">
                  <c:v>749.75</c:v>
                </c:pt>
                <c:pt idx="77">
                  <c:v>753.53</c:v>
                </c:pt>
                <c:pt idx="78">
                  <c:v>745.94</c:v>
                </c:pt>
                <c:pt idx="79">
                  <c:v>732.34</c:v>
                </c:pt>
                <c:pt idx="80">
                  <c:v>713.54</c:v>
                </c:pt>
                <c:pt idx="81">
                  <c:v>726.79</c:v>
                </c:pt>
                <c:pt idx="82">
                  <c:v>734.94</c:v>
                </c:pt>
                <c:pt idx="83">
                  <c:v>734.83</c:v>
                </c:pt>
                <c:pt idx="84">
                  <c:v>715.12</c:v>
                </c:pt>
                <c:pt idx="85">
                  <c:v>718.08</c:v>
                </c:pt>
                <c:pt idx="86">
                  <c:v>708.35</c:v>
                </c:pt>
                <c:pt idx="87">
                  <c:v>705.77</c:v>
                </c:pt>
                <c:pt idx="88">
                  <c:v>716.16</c:v>
                </c:pt>
                <c:pt idx="89">
                  <c:v>715.84</c:v>
                </c:pt>
                <c:pt idx="90">
                  <c:v>709.83</c:v>
                </c:pt>
                <c:pt idx="91">
                  <c:v>695.28</c:v>
                </c:pt>
                <c:pt idx="92">
                  <c:v>692.24</c:v>
                </c:pt>
                <c:pt idx="93">
                  <c:v>691.15</c:v>
                </c:pt>
                <c:pt idx="94">
                  <c:v>699.02</c:v>
                </c:pt>
                <c:pt idx="95">
                  <c:v>708.19</c:v>
                </c:pt>
                <c:pt idx="96">
                  <c:v>725.14</c:v>
                </c:pt>
                <c:pt idx="97">
                  <c:v>723.13</c:v>
                </c:pt>
                <c:pt idx="98">
                  <c:v>725.38</c:v>
                </c:pt>
                <c:pt idx="99">
                  <c:v>724.37</c:v>
                </c:pt>
                <c:pt idx="100">
                  <c:v>723.09</c:v>
                </c:pt>
                <c:pt idx="101">
                  <c:v>724.94</c:v>
                </c:pt>
                <c:pt idx="102">
                  <c:v>724.04</c:v>
                </c:pt>
                <c:pt idx="103">
                  <c:v>714.97</c:v>
                </c:pt>
                <c:pt idx="104">
                  <c:v>712.03</c:v>
                </c:pt>
                <c:pt idx="105">
                  <c:v>730.02</c:v>
                </c:pt>
                <c:pt idx="106">
                  <c:v>732.08</c:v>
                </c:pt>
                <c:pt idx="107">
                  <c:v>736.27</c:v>
                </c:pt>
                <c:pt idx="108">
                  <c:v>756.16</c:v>
                </c:pt>
                <c:pt idx="109">
                  <c:v>765.08</c:v>
                </c:pt>
                <c:pt idx="110">
                  <c:v>773.45</c:v>
                </c:pt>
                <c:pt idx="111">
                  <c:v>762.24</c:v>
                </c:pt>
                <c:pt idx="112">
                  <c:v>765.12</c:v>
                </c:pt>
                <c:pt idx="113">
                  <c:v>776.35</c:v>
                </c:pt>
                <c:pt idx="114">
                  <c:v>778.86</c:v>
                </c:pt>
                <c:pt idx="115">
                  <c:v>792.17</c:v>
                </c:pt>
                <c:pt idx="116">
                  <c:v>794.21</c:v>
                </c:pt>
                <c:pt idx="117">
                  <c:v>798.01</c:v>
                </c:pt>
                <c:pt idx="118">
                  <c:v>790.49</c:v>
                </c:pt>
                <c:pt idx="119">
                  <c:v>783.7</c:v>
                </c:pt>
                <c:pt idx="120">
                  <c:v>765.2</c:v>
                </c:pt>
                <c:pt idx="121">
                  <c:v>756.16</c:v>
                </c:pt>
                <c:pt idx="122">
                  <c:v>762.86</c:v>
                </c:pt>
                <c:pt idx="123">
                  <c:v>758.92</c:v>
                </c:pt>
                <c:pt idx="124">
                  <c:v>747.19</c:v>
                </c:pt>
                <c:pt idx="125">
                  <c:v>751.82</c:v>
                </c:pt>
                <c:pt idx="126">
                  <c:v>752.86</c:v>
                </c:pt>
                <c:pt idx="127">
                  <c:v>754.1</c:v>
                </c:pt>
                <c:pt idx="128">
                  <c:v>740.25</c:v>
                </c:pt>
                <c:pt idx="129">
                  <c:v>734.41</c:v>
                </c:pt>
                <c:pt idx="130">
                  <c:v>743.13</c:v>
                </c:pt>
                <c:pt idx="131">
                  <c:v>722.64</c:v>
                </c:pt>
                <c:pt idx="132">
                  <c:v>716.35</c:v>
                </c:pt>
                <c:pt idx="133">
                  <c:v>729.23</c:v>
                </c:pt>
                <c:pt idx="134">
                  <c:v>716.55</c:v>
                </c:pt>
                <c:pt idx="135">
                  <c:v>716.8</c:v>
                </c:pt>
                <c:pt idx="136">
                  <c:v>719.61</c:v>
                </c:pt>
                <c:pt idx="137">
                  <c:v>715.5</c:v>
                </c:pt>
                <c:pt idx="138">
                  <c:v>706.78</c:v>
                </c:pt>
                <c:pt idx="139">
                  <c:v>715.35</c:v>
                </c:pt>
                <c:pt idx="140">
                  <c:v>732.31</c:v>
                </c:pt>
                <c:pt idx="141">
                  <c:v>736.46</c:v>
                </c:pt>
                <c:pt idx="142">
                  <c:v>727.27</c:v>
                </c:pt>
                <c:pt idx="143">
                  <c:v>720.24</c:v>
                </c:pt>
                <c:pt idx="144">
                  <c:v>708.5</c:v>
                </c:pt>
                <c:pt idx="145">
                  <c:v>709.61</c:v>
                </c:pt>
                <c:pt idx="146">
                  <c:v>710.48</c:v>
                </c:pt>
                <c:pt idx="147">
                  <c:v>714.34</c:v>
                </c:pt>
                <c:pt idx="148">
                  <c:v>719.48</c:v>
                </c:pt>
                <c:pt idx="149">
                  <c:v>732</c:v>
                </c:pt>
                <c:pt idx="150">
                  <c:v>733.3</c:v>
                </c:pt>
                <c:pt idx="151">
                  <c:v>729.25</c:v>
                </c:pt>
                <c:pt idx="152">
                  <c:v>730.62</c:v>
                </c:pt>
                <c:pt idx="153">
                  <c:v>733.71</c:v>
                </c:pt>
                <c:pt idx="154">
                  <c:v>721.56</c:v>
                </c:pt>
                <c:pt idx="155">
                  <c:v>713.73</c:v>
                </c:pt>
                <c:pt idx="156">
                  <c:v>714.21</c:v>
                </c:pt>
                <c:pt idx="157">
                  <c:v>715.76</c:v>
                </c:pt>
                <c:pt idx="158">
                  <c:v>729.46</c:v>
                </c:pt>
                <c:pt idx="159">
                  <c:v>726.75</c:v>
                </c:pt>
                <c:pt idx="160">
                  <c:v>730.25</c:v>
                </c:pt>
                <c:pt idx="161">
                  <c:v>730.48</c:v>
                </c:pt>
                <c:pt idx="162">
                  <c:v>727.33</c:v>
                </c:pt>
                <c:pt idx="163">
                  <c:v>726.17</c:v>
                </c:pt>
                <c:pt idx="164">
                  <c:v>726.26</c:v>
                </c:pt>
                <c:pt idx="165">
                  <c:v>722.39</c:v>
                </c:pt>
                <c:pt idx="166">
                  <c:v>726.51</c:v>
                </c:pt>
                <c:pt idx="167">
                  <c:v>727.91</c:v>
                </c:pt>
                <c:pt idx="168">
                  <c:v>734.32</c:v>
                </c:pt>
                <c:pt idx="169">
                  <c:v>748.06</c:v>
                </c:pt>
                <c:pt idx="170">
                  <c:v>740.72</c:v>
                </c:pt>
                <c:pt idx="171">
                  <c:v>732.34</c:v>
                </c:pt>
                <c:pt idx="172">
                  <c:v>722.52</c:v>
                </c:pt>
                <c:pt idx="173">
                  <c:v>723.35</c:v>
                </c:pt>
                <c:pt idx="174">
                  <c:v>729.17</c:v>
                </c:pt>
                <c:pt idx="175">
                  <c:v>722.54</c:v>
                </c:pt>
                <c:pt idx="176">
                  <c:v>727.04</c:v>
                </c:pt>
                <c:pt idx="177">
                  <c:v>724.75</c:v>
                </c:pt>
                <c:pt idx="178">
                  <c:v>715.8</c:v>
                </c:pt>
                <c:pt idx="179">
                  <c:v>699.03</c:v>
                </c:pt>
                <c:pt idx="180">
                  <c:v>721.2</c:v>
                </c:pt>
                <c:pt idx="181">
                  <c:v>741.76</c:v>
                </c:pt>
                <c:pt idx="182">
                  <c:v>738.52</c:v>
                </c:pt>
                <c:pt idx="183">
                  <c:v>740.48</c:v>
                </c:pt>
                <c:pt idx="184">
                  <c:v>738.32</c:v>
                </c:pt>
                <c:pt idx="185">
                  <c:v>752.33</c:v>
                </c:pt>
                <c:pt idx="186">
                  <c:v>755.58</c:v>
                </c:pt>
                <c:pt idx="187">
                  <c:v>755.79</c:v>
                </c:pt>
                <c:pt idx="188">
                  <c:v>746.58</c:v>
                </c:pt>
                <c:pt idx="189">
                  <c:v>740.3</c:v>
                </c:pt>
                <c:pt idx="190">
                  <c:v>741.65</c:v>
                </c:pt>
                <c:pt idx="191">
                  <c:v>740.11</c:v>
                </c:pt>
                <c:pt idx="192">
                  <c:v>735.72</c:v>
                </c:pt>
                <c:pt idx="193">
                  <c:v>727.71</c:v>
                </c:pt>
                <c:pt idx="194">
                  <c:v>719.68</c:v>
                </c:pt>
                <c:pt idx="195">
                  <c:v>720.25</c:v>
                </c:pt>
                <c:pt idx="196">
                  <c:v>708</c:v>
                </c:pt>
                <c:pt idx="197">
                  <c:v>708</c:v>
                </c:pt>
                <c:pt idx="198">
                  <c:v>715</c:v>
                </c:pt>
                <c:pt idx="199">
                  <c:v>711.69</c:v>
                </c:pt>
                <c:pt idx="200">
                  <c:v>695.89</c:v>
                </c:pt>
                <c:pt idx="201">
                  <c:v>698.81</c:v>
                </c:pt>
                <c:pt idx="202">
                  <c:v>678.98</c:v>
                </c:pt>
                <c:pt idx="203">
                  <c:v>676.92</c:v>
                </c:pt>
                <c:pt idx="204">
                  <c:v>689.72</c:v>
                </c:pt>
                <c:pt idx="205">
                  <c:v>712</c:v>
                </c:pt>
                <c:pt idx="206">
                  <c:v>725.52</c:v>
                </c:pt>
                <c:pt idx="207">
                  <c:v>735.31</c:v>
                </c:pt>
                <c:pt idx="208">
                  <c:v>733.56</c:v>
                </c:pt>
                <c:pt idx="209">
                  <c:v>732.09</c:v>
                </c:pt>
                <c:pt idx="210">
                  <c:v>756.08</c:v>
                </c:pt>
                <c:pt idx="211">
                  <c:v>792.99</c:v>
                </c:pt>
                <c:pt idx="212">
                  <c:v>761.23</c:v>
                </c:pt>
                <c:pt idx="213">
                  <c:v>764.37</c:v>
                </c:pt>
                <c:pt idx="214">
                  <c:v>760.13</c:v>
                </c:pt>
                <c:pt idx="215">
                  <c:v>772.83</c:v>
                </c:pt>
                <c:pt idx="216">
                  <c:v>776.88</c:v>
                </c:pt>
                <c:pt idx="217">
                  <c:v>768.78</c:v>
                </c:pt>
                <c:pt idx="218">
                  <c:v>766.75</c:v>
                </c:pt>
                <c:pt idx="219">
                  <c:v>778.64</c:v>
                </c:pt>
                <c:pt idx="220">
                  <c:v>783.35</c:v>
                </c:pt>
                <c:pt idx="221">
                  <c:v>780.01</c:v>
                </c:pt>
                <c:pt idx="222">
                  <c:v>763.22</c:v>
                </c:pt>
                <c:pt idx="223">
                  <c:v>760.8</c:v>
                </c:pt>
                <c:pt idx="224">
                  <c:v>774.58</c:v>
                </c:pt>
                <c:pt idx="225">
                  <c:v>778.33</c:v>
                </c:pt>
                <c:pt idx="226">
                  <c:v>774.5</c:v>
                </c:pt>
                <c:pt idx="227">
                  <c:v>782.48</c:v>
                </c:pt>
                <c:pt idx="228">
                  <c:v>780.34</c:v>
                </c:pt>
                <c:pt idx="229">
                  <c:v>763.55</c:v>
                </c:pt>
                <c:pt idx="230">
                  <c:v>755.58</c:v>
                </c:pt>
                <c:pt idx="231">
                  <c:v>745.19</c:v>
                </c:pt>
                <c:pt idx="232">
                  <c:v>738.58</c:v>
                </c:pt>
                <c:pt idx="233">
                  <c:v>710.75</c:v>
                </c:pt>
                <c:pt idx="234">
                  <c:v>706.85</c:v>
                </c:pt>
                <c:pt idx="235">
                  <c:v>722.01</c:v>
                </c:pt>
                <c:pt idx="236">
                  <c:v>718.95</c:v>
                </c:pt>
                <c:pt idx="237">
                  <c:v>716.23</c:v>
                </c:pt>
                <c:pt idx="238">
                  <c:v>701.08</c:v>
                </c:pt>
                <c:pt idx="239">
                  <c:v>683.32</c:v>
                </c:pt>
                <c:pt idx="240">
                  <c:v>692.41</c:v>
                </c:pt>
                <c:pt idx="241">
                  <c:v>684.48</c:v>
                </c:pt>
                <c:pt idx="242">
                  <c:v>674.26</c:v>
                </c:pt>
                <c:pt idx="243">
                  <c:v>674.47</c:v>
                </c:pt>
                <c:pt idx="244">
                  <c:v>659.3</c:v>
                </c:pt>
                <c:pt idx="245">
                  <c:v>673.27</c:v>
                </c:pt>
                <c:pt idx="246">
                  <c:v>673.26</c:v>
                </c:pt>
                <c:pt idx="247">
                  <c:v>679.69</c:v>
                </c:pt>
                <c:pt idx="248">
                  <c:v>690.07</c:v>
                </c:pt>
                <c:pt idx="249">
                  <c:v>689.98</c:v>
                </c:pt>
                <c:pt idx="250">
                  <c:v>679.53</c:v>
                </c:pt>
                <c:pt idx="251">
                  <c:v>674.47</c:v>
                </c:pt>
                <c:pt idx="252">
                  <c:v>679.57</c:v>
                </c:pt>
                <c:pt idx="253">
                  <c:v>679.97</c:v>
                </c:pt>
                <c:pt idx="254">
                  <c:v>680.58</c:v>
                </c:pt>
                <c:pt idx="255">
                  <c:v>676.23</c:v>
                </c:pt>
                <c:pt idx="256">
                  <c:v>692.59</c:v>
                </c:pt>
                <c:pt idx="257">
                  <c:v>691.61</c:v>
                </c:pt>
                <c:pt idx="258">
                  <c:v>685.88</c:v>
                </c:pt>
                <c:pt idx="259">
                  <c:v>678.7</c:v>
                </c:pt>
                <c:pt idx="260">
                  <c:v>678.38</c:v>
                </c:pt>
                <c:pt idx="261">
                  <c:v>670.38</c:v>
                </c:pt>
                <c:pt idx="262">
                  <c:v>673.94</c:v>
                </c:pt>
                <c:pt idx="263">
                  <c:v>688.08</c:v>
                </c:pt>
                <c:pt idx="264">
                  <c:v>683.47</c:v>
                </c:pt>
                <c:pt idx="265">
                  <c:v>683.47</c:v>
                </c:pt>
                <c:pt idx="266">
                  <c:v>686.29</c:v>
                </c:pt>
                <c:pt idx="267">
                  <c:v>681.3</c:v>
                </c:pt>
                <c:pt idx="268">
                  <c:v>711.04</c:v>
                </c:pt>
                <c:pt idx="269">
                  <c:v>726.31</c:v>
                </c:pt>
                <c:pt idx="270">
                  <c:v>721.69</c:v>
                </c:pt>
                <c:pt idx="271">
                  <c:v>739.22</c:v>
                </c:pt>
                <c:pt idx="272">
                  <c:v>757.76</c:v>
                </c:pt>
                <c:pt idx="273">
                  <c:v>761.33</c:v>
                </c:pt>
                <c:pt idx="274">
                  <c:v>770.3</c:v>
                </c:pt>
                <c:pt idx="275">
                  <c:v>767.74</c:v>
                </c:pt>
                <c:pt idx="276">
                  <c:v>781.05</c:v>
                </c:pt>
                <c:pt idx="277">
                  <c:v>782.97</c:v>
                </c:pt>
                <c:pt idx="278">
                  <c:v>805.86</c:v>
                </c:pt>
                <c:pt idx="279">
                  <c:v>794.44</c:v>
                </c:pt>
                <c:pt idx="280">
                  <c:v>770.74</c:v>
                </c:pt>
                <c:pt idx="281">
                  <c:v>769.97</c:v>
                </c:pt>
                <c:pt idx="282">
                  <c:v>781.17</c:v>
                </c:pt>
                <c:pt idx="283">
                  <c:v>748.79</c:v>
                </c:pt>
                <c:pt idx="284">
                  <c:v>755.58</c:v>
                </c:pt>
                <c:pt idx="285">
                  <c:v>773.76</c:v>
                </c:pt>
                <c:pt idx="286">
                  <c:v>759.15</c:v>
                </c:pt>
                <c:pt idx="287">
                  <c:v>787.36</c:v>
                </c:pt>
                <c:pt idx="288">
                  <c:v>792.57</c:v>
                </c:pt>
                <c:pt idx="289">
                  <c:v>791.79</c:v>
                </c:pt>
                <c:pt idx="290">
                  <c:v>793.58</c:v>
                </c:pt>
                <c:pt idx="291">
                  <c:v>795.13</c:v>
                </c:pt>
                <c:pt idx="292">
                  <c:v>786.21</c:v>
                </c:pt>
                <c:pt idx="293">
                  <c:v>779.22</c:v>
                </c:pt>
                <c:pt idx="294">
                  <c:v>776.11</c:v>
                </c:pt>
                <c:pt idx="295">
                  <c:v>779.38</c:v>
                </c:pt>
                <c:pt idx="296">
                  <c:v>785.19</c:v>
                </c:pt>
                <c:pt idx="297">
                  <c:v>779.5</c:v>
                </c:pt>
                <c:pt idx="298">
                  <c:v>780.73</c:v>
                </c:pt>
                <c:pt idx="299">
                  <c:v>774.75</c:v>
                </c:pt>
                <c:pt idx="300">
                  <c:v>786.9</c:v>
                </c:pt>
                <c:pt idx="301">
                  <c:v>770.36</c:v>
                </c:pt>
                <c:pt idx="302">
                  <c:v>767.02</c:v>
                </c:pt>
                <c:pt idx="303">
                  <c:v>780.3</c:v>
                </c:pt>
                <c:pt idx="304">
                  <c:v>777.98</c:v>
                </c:pt>
                <c:pt idx="305">
                  <c:v>788.14</c:v>
                </c:pt>
                <c:pt idx="306">
                  <c:v>786.08</c:v>
                </c:pt>
                <c:pt idx="307">
                  <c:v>787.1</c:v>
                </c:pt>
                <c:pt idx="308">
                  <c:v>810.15</c:v>
                </c:pt>
                <c:pt idx="309">
                  <c:v>811.59</c:v>
                </c:pt>
                <c:pt idx="310">
                  <c:v>803.89</c:v>
                </c:pt>
                <c:pt idx="311">
                  <c:v>800.8</c:v>
                </c:pt>
                <c:pt idx="312">
                  <c:v>799.5</c:v>
                </c:pt>
                <c:pt idx="313">
                  <c:v>797.61</c:v>
                </c:pt>
                <c:pt idx="314">
                  <c:v>795.11</c:v>
                </c:pt>
                <c:pt idx="315">
                  <c:v>794.18</c:v>
                </c:pt>
                <c:pt idx="316">
                  <c:v>790.03</c:v>
                </c:pt>
                <c:pt idx="317">
                  <c:v>794.78</c:v>
                </c:pt>
                <c:pt idx="318">
                  <c:v>787.36</c:v>
                </c:pt>
                <c:pt idx="319">
                  <c:v>781.66</c:v>
                </c:pt>
                <c:pt idx="320">
                  <c:v>783.21</c:v>
                </c:pt>
                <c:pt idx="321">
                  <c:v>785.75</c:v>
                </c:pt>
                <c:pt idx="322">
                  <c:v>791.32</c:v>
                </c:pt>
                <c:pt idx="323">
                  <c:v>790.76</c:v>
                </c:pt>
                <c:pt idx="324">
                  <c:v>790.31</c:v>
                </c:pt>
                <c:pt idx="325">
                  <c:v>800.31</c:v>
                </c:pt>
                <c:pt idx="326">
                  <c:v>814.72</c:v>
                </c:pt>
                <c:pt idx="327">
                  <c:v>817.54</c:v>
                </c:pt>
                <c:pt idx="328">
                  <c:v>820.35</c:v>
                </c:pt>
                <c:pt idx="329">
                  <c:v>829.47</c:v>
                </c:pt>
                <c:pt idx="330">
                  <c:v>834.49</c:v>
                </c:pt>
                <c:pt idx="331">
                  <c:v>850.5</c:v>
                </c:pt>
                <c:pt idx="332">
                  <c:v>862.88</c:v>
                </c:pt>
                <c:pt idx="333">
                  <c:v>883.03</c:v>
                </c:pt>
                <c:pt idx="334">
                  <c:v>896.25</c:v>
                </c:pt>
                <c:pt idx="335">
                  <c:v>896.16</c:v>
                </c:pt>
                <c:pt idx="336">
                  <c:v>893.08</c:v>
                </c:pt>
                <c:pt idx="337">
                  <c:v>909.3</c:v>
                </c:pt>
                <c:pt idx="338">
                  <c:v>924.29</c:v>
                </c:pt>
                <c:pt idx="339">
                  <c:v>920.24</c:v>
                </c:pt>
                <c:pt idx="340">
                  <c:v>886.33</c:v>
                </c:pt>
                <c:pt idx="341">
                  <c:v>916.93</c:v>
                </c:pt>
                <c:pt idx="342">
                  <c:v>926.92</c:v>
                </c:pt>
                <c:pt idx="343">
                  <c:v>941.7</c:v>
                </c:pt>
                <c:pt idx="344">
                  <c:v>940.73</c:v>
                </c:pt>
                <c:pt idx="345">
                  <c:v>1007.97</c:v>
                </c:pt>
                <c:pt idx="346">
                  <c:v>1008.12</c:v>
                </c:pt>
                <c:pt idx="347">
                  <c:v>1033.1500000000001</c:v>
                </c:pt>
                <c:pt idx="348">
                  <c:v>1098.95</c:v>
                </c:pt>
                <c:pt idx="349">
                  <c:v>1061.6600000000001</c:v>
                </c:pt>
                <c:pt idx="350">
                  <c:v>1043.54</c:v>
                </c:pt>
                <c:pt idx="351">
                  <c:v>1010.01</c:v>
                </c:pt>
                <c:pt idx="352">
                  <c:v>1025.83</c:v>
                </c:pt>
                <c:pt idx="353">
                  <c:v>1046.25</c:v>
                </c:pt>
                <c:pt idx="354">
                  <c:v>1092.55</c:v>
                </c:pt>
                <c:pt idx="355">
                  <c:v>1088.08</c:v>
                </c:pt>
                <c:pt idx="356">
                  <c:v>1080.96</c:v>
                </c:pt>
                <c:pt idx="357">
                  <c:v>1096.93</c:v>
                </c:pt>
                <c:pt idx="358">
                  <c:v>1134.03</c:v>
                </c:pt>
                <c:pt idx="359">
                  <c:v>1157.78</c:v>
                </c:pt>
                <c:pt idx="360">
                  <c:v>1151.27</c:v>
                </c:pt>
                <c:pt idx="361">
                  <c:v>1217.67</c:v>
                </c:pt>
                <c:pt idx="362">
                  <c:v>1207.8699999999999</c:v>
                </c:pt>
                <c:pt idx="363">
                  <c:v>1197.2</c:v>
                </c:pt>
                <c:pt idx="364">
                  <c:v>1247.53</c:v>
                </c:pt>
                <c:pt idx="365">
                  <c:v>1260.77</c:v>
                </c:pt>
                <c:pt idx="366">
                  <c:v>1201.93</c:v>
                </c:pt>
                <c:pt idx="367">
                  <c:v>1200.76</c:v>
                </c:pt>
                <c:pt idx="368">
                  <c:v>1229.83</c:v>
                </c:pt>
                <c:pt idx="369">
                  <c:v>1255.72</c:v>
                </c:pt>
                <c:pt idx="370">
                  <c:v>1282.8699999999999</c:v>
                </c:pt>
                <c:pt idx="371">
                  <c:v>1321.82</c:v>
                </c:pt>
                <c:pt idx="372">
                  <c:v>1286.25</c:v>
                </c:pt>
                <c:pt idx="373">
                  <c:v>1228.19</c:v>
                </c:pt>
                <c:pt idx="374">
                  <c:v>1314.56</c:v>
                </c:pt>
                <c:pt idx="375">
                  <c:v>1332.04</c:v>
                </c:pt>
                <c:pt idx="376">
                  <c:v>1331.73</c:v>
                </c:pt>
                <c:pt idx="377">
                  <c:v>1389.04</c:v>
                </c:pt>
                <c:pt idx="378">
                  <c:v>1466.11</c:v>
                </c:pt>
                <c:pt idx="379">
                  <c:v>1404.15</c:v>
                </c:pt>
                <c:pt idx="380">
                  <c:v>1420.08</c:v>
                </c:pt>
                <c:pt idx="381">
                  <c:v>1426.9</c:v>
                </c:pt>
                <c:pt idx="382">
                  <c:v>1559.43</c:v>
                </c:pt>
                <c:pt idx="383">
                  <c:v>1472.38</c:v>
                </c:pt>
                <c:pt idx="384">
                  <c:v>1402.73</c:v>
                </c:pt>
                <c:pt idx="385">
                  <c:v>1280.18</c:v>
                </c:pt>
                <c:pt idx="386">
                  <c:v>1311.32</c:v>
                </c:pt>
                <c:pt idx="387">
                  <c:v>1223.4000000000001</c:v>
                </c:pt>
                <c:pt idx="388">
                  <c:v>1299.17</c:v>
                </c:pt>
                <c:pt idx="389">
                  <c:v>1269.46</c:v>
                </c:pt>
                <c:pt idx="390">
                  <c:v>1295.21</c:v>
                </c:pt>
                <c:pt idx="391">
                  <c:v>1323.07</c:v>
                </c:pt>
                <c:pt idx="392">
                  <c:v>1331.75</c:v>
                </c:pt>
                <c:pt idx="393">
                  <c:v>1381.17</c:v>
                </c:pt>
                <c:pt idx="394">
                  <c:v>1412.17</c:v>
                </c:pt>
                <c:pt idx="395">
                  <c:v>1392.53</c:v>
                </c:pt>
                <c:pt idx="396">
                  <c:v>1293.5</c:v>
                </c:pt>
                <c:pt idx="397">
                  <c:v>1308.0999999999999</c:v>
                </c:pt>
                <c:pt idx="398">
                  <c:v>1320.74</c:v>
                </c:pt>
                <c:pt idx="399">
                  <c:v>1265.19</c:v>
                </c:pt>
                <c:pt idx="400">
                  <c:v>1241.95</c:v>
                </c:pt>
                <c:pt idx="401">
                  <c:v>1304.55</c:v>
                </c:pt>
                <c:pt idx="402">
                  <c:v>1327.57</c:v>
                </c:pt>
                <c:pt idx="403">
                  <c:v>1284.3499999999999</c:v>
                </c:pt>
                <c:pt idx="404">
                  <c:v>1208.56</c:v>
                </c:pt>
                <c:pt idx="405">
                  <c:v>1196.25</c:v>
                </c:pt>
                <c:pt idx="406">
                  <c:v>1203.9000000000001</c:v>
                </c:pt>
                <c:pt idx="407">
                  <c:v>1163.29</c:v>
                </c:pt>
                <c:pt idx="408">
                  <c:v>1173.77</c:v>
                </c:pt>
                <c:pt idx="409">
                  <c:v>1179.4100000000001</c:v>
                </c:pt>
                <c:pt idx="410">
                  <c:v>1214.45</c:v>
                </c:pt>
                <c:pt idx="411">
                  <c:v>1196.3499999999999</c:v>
                </c:pt>
                <c:pt idx="412">
                  <c:v>1215.2</c:v>
                </c:pt>
                <c:pt idx="413">
                  <c:v>1234.96</c:v>
                </c:pt>
                <c:pt idx="414">
                  <c:v>1242.8399999999999</c:v>
                </c:pt>
                <c:pt idx="415">
                  <c:v>1188.54</c:v>
                </c:pt>
                <c:pt idx="416">
                  <c:v>1111.73</c:v>
                </c:pt>
                <c:pt idx="417">
                  <c:v>1058.4100000000001</c:v>
                </c:pt>
                <c:pt idx="418">
                  <c:v>1034.97</c:v>
                </c:pt>
                <c:pt idx="419">
                  <c:v>1048.29</c:v>
                </c:pt>
                <c:pt idx="420">
                  <c:v>999.26</c:v>
                </c:pt>
                <c:pt idx="421">
                  <c:v>982.35</c:v>
                </c:pt>
                <c:pt idx="422">
                  <c:v>1010.77</c:v>
                </c:pt>
                <c:pt idx="423">
                  <c:v>1008.52</c:v>
                </c:pt>
                <c:pt idx="424">
                  <c:v>1034.3</c:v>
                </c:pt>
                <c:pt idx="425">
                  <c:v>1017.72</c:v>
                </c:pt>
                <c:pt idx="426">
                  <c:v>1001.38</c:v>
                </c:pt>
                <c:pt idx="427">
                  <c:v>971.8</c:v>
                </c:pt>
                <c:pt idx="428">
                  <c:v>956.11</c:v>
                </c:pt>
                <c:pt idx="429">
                  <c:v>982.32</c:v>
                </c:pt>
                <c:pt idx="430">
                  <c:v>1021.95</c:v>
                </c:pt>
                <c:pt idx="431">
                  <c:v>1052.04</c:v>
                </c:pt>
                <c:pt idx="432">
                  <c:v>1070.29</c:v>
                </c:pt>
                <c:pt idx="433">
                  <c:v>1061.8699999999999</c:v>
                </c:pt>
                <c:pt idx="434">
                  <c:v>1039.45</c:v>
                </c:pt>
                <c:pt idx="435">
                  <c:v>1030.23</c:v>
                </c:pt>
                <c:pt idx="436">
                  <c:v>1013.5</c:v>
                </c:pt>
                <c:pt idx="437">
                  <c:v>1004.94</c:v>
                </c:pt>
                <c:pt idx="438">
                  <c:v>1024.23</c:v>
                </c:pt>
                <c:pt idx="439">
                  <c:v>1039.5999999999999</c:v>
                </c:pt>
                <c:pt idx="440">
                  <c:v>1149.8900000000001</c:v>
                </c:pt>
                <c:pt idx="441">
                  <c:v>1148.33</c:v>
                </c:pt>
                <c:pt idx="442">
                  <c:v>1153.29</c:v>
                </c:pt>
                <c:pt idx="443">
                  <c:v>1179.33</c:v>
                </c:pt>
                <c:pt idx="444">
                  <c:v>1177.8699999999999</c:v>
                </c:pt>
                <c:pt idx="445">
                  <c:v>1205.2</c:v>
                </c:pt>
                <c:pt idx="446">
                  <c:v>1221.55</c:v>
                </c:pt>
                <c:pt idx="447">
                  <c:v>1220.4100000000001</c:v>
                </c:pt>
                <c:pt idx="448">
                  <c:v>1225.44</c:v>
                </c:pt>
                <c:pt idx="449">
                  <c:v>1245.93</c:v>
                </c:pt>
                <c:pt idx="450">
                  <c:v>1151.05</c:v>
                </c:pt>
                <c:pt idx="451">
                  <c:v>1191.05</c:v>
                </c:pt>
                <c:pt idx="452">
                  <c:v>1174.72</c:v>
                </c:pt>
                <c:pt idx="453">
                  <c:v>1165.9000000000001</c:v>
                </c:pt>
                <c:pt idx="454">
                  <c:v>1160.08</c:v>
                </c:pt>
                <c:pt idx="455">
                  <c:v>1196.48</c:v>
                </c:pt>
                <c:pt idx="456">
                  <c:v>1206.75</c:v>
                </c:pt>
                <c:pt idx="457">
                  <c:v>1171.08</c:v>
                </c:pt>
                <c:pt idx="458">
                  <c:v>1171.92</c:v>
                </c:pt>
                <c:pt idx="459">
                  <c:v>1165.2</c:v>
                </c:pt>
                <c:pt idx="460">
                  <c:v>1171.5899999999999</c:v>
                </c:pt>
                <c:pt idx="461">
                  <c:v>1155.46</c:v>
                </c:pt>
                <c:pt idx="462">
                  <c:v>1170.5899999999999</c:v>
                </c:pt>
                <c:pt idx="463">
                  <c:v>1167.97</c:v>
                </c:pt>
                <c:pt idx="464">
                  <c:v>1193.6099999999999</c:v>
                </c:pt>
                <c:pt idx="465">
                  <c:v>1209.23</c:v>
                </c:pt>
                <c:pt idx="466">
                  <c:v>1202.9000000000001</c:v>
                </c:pt>
                <c:pt idx="467">
                  <c:v>1197.1199999999999</c:v>
                </c:pt>
                <c:pt idx="468">
                  <c:v>1218.1199999999999</c:v>
                </c:pt>
                <c:pt idx="469">
                  <c:v>1238.7</c:v>
                </c:pt>
                <c:pt idx="470">
                  <c:v>1240.53</c:v>
                </c:pt>
                <c:pt idx="471">
                  <c:v>1259.28</c:v>
                </c:pt>
                <c:pt idx="472">
                  <c:v>1288.02</c:v>
                </c:pt>
                <c:pt idx="473">
                  <c:v>1302.5</c:v>
                </c:pt>
                <c:pt idx="474">
                  <c:v>1274.97</c:v>
                </c:pt>
                <c:pt idx="475">
                  <c:v>1271.6199999999999</c:v>
                </c:pt>
                <c:pt idx="476">
                  <c:v>1283.94</c:v>
                </c:pt>
                <c:pt idx="477">
                  <c:v>1287.27</c:v>
                </c:pt>
                <c:pt idx="478">
                  <c:v>1276.94</c:v>
                </c:pt>
                <c:pt idx="479">
                  <c:v>1274.56</c:v>
                </c:pt>
                <c:pt idx="480">
                  <c:v>1296.54</c:v>
                </c:pt>
                <c:pt idx="481">
                  <c:v>1286.5899999999999</c:v>
                </c:pt>
                <c:pt idx="482">
                  <c:v>1267.46</c:v>
                </c:pt>
                <c:pt idx="483">
                  <c:v>1235.1099999999999</c:v>
                </c:pt>
                <c:pt idx="484">
                  <c:v>1272.0899999999999</c:v>
                </c:pt>
                <c:pt idx="485">
                  <c:v>1255.42</c:v>
                </c:pt>
                <c:pt idx="486">
                  <c:v>1255.04</c:v>
                </c:pt>
                <c:pt idx="487">
                  <c:v>1266.3399999999999</c:v>
                </c:pt>
                <c:pt idx="488">
                  <c:v>1260.29</c:v>
                </c:pt>
                <c:pt idx="489">
                  <c:v>1288.3499999999999</c:v>
                </c:pt>
                <c:pt idx="490">
                  <c:v>1289.1300000000001</c:v>
                </c:pt>
                <c:pt idx="491">
                  <c:v>1292.83</c:v>
                </c:pt>
                <c:pt idx="492">
                  <c:v>1291.5</c:v>
                </c:pt>
                <c:pt idx="493">
                  <c:v>1297.69</c:v>
                </c:pt>
                <c:pt idx="494">
                  <c:v>1284.25</c:v>
                </c:pt>
                <c:pt idx="495">
                  <c:v>1320.54</c:v>
                </c:pt>
                <c:pt idx="496">
                  <c:v>1314.89</c:v>
                </c:pt>
                <c:pt idx="497">
                  <c:v>1317.9</c:v>
                </c:pt>
                <c:pt idx="498">
                  <c:v>1327.33</c:v>
                </c:pt>
                <c:pt idx="499">
                  <c:v>1335.48</c:v>
                </c:pt>
                <c:pt idx="500">
                  <c:v>1307.3399999999999</c:v>
                </c:pt>
                <c:pt idx="501">
                  <c:v>1287.95</c:v>
                </c:pt>
                <c:pt idx="502">
                  <c:v>1290.07</c:v>
                </c:pt>
                <c:pt idx="503">
                  <c:v>1284.81</c:v>
                </c:pt>
                <c:pt idx="504">
                  <c:v>1272.97</c:v>
                </c:pt>
                <c:pt idx="505">
                  <c:v>1248.31</c:v>
                </c:pt>
                <c:pt idx="506">
                  <c:v>1261.6400000000001</c:v>
                </c:pt>
                <c:pt idx="507">
                  <c:v>1288.25</c:v>
                </c:pt>
                <c:pt idx="508">
                  <c:v>1275.1500000000001</c:v>
                </c:pt>
                <c:pt idx="509">
                  <c:v>1292.81</c:v>
                </c:pt>
                <c:pt idx="510">
                  <c:v>1307.22</c:v>
                </c:pt>
                <c:pt idx="511">
                  <c:v>1335.21</c:v>
                </c:pt>
                <c:pt idx="512">
                  <c:v>1325.46</c:v>
                </c:pt>
                <c:pt idx="513">
                  <c:v>1336.75</c:v>
                </c:pt>
                <c:pt idx="514">
                  <c:v>1361.72</c:v>
                </c:pt>
                <c:pt idx="515">
                  <c:v>1305.33</c:v>
                </c:pt>
                <c:pt idx="516">
                  <c:v>1301.8499999999999</c:v>
                </c:pt>
                <c:pt idx="517">
                  <c:v>1272.54</c:v>
                </c:pt>
                <c:pt idx="518">
                  <c:v>1289.94</c:v>
                </c:pt>
                <c:pt idx="519">
                  <c:v>1269.9100000000001</c:v>
                </c:pt>
                <c:pt idx="520">
                  <c:v>1275.23</c:v>
                </c:pt>
                <c:pt idx="521">
                  <c:v>1293.67</c:v>
                </c:pt>
                <c:pt idx="522">
                  <c:v>1312.87</c:v>
                </c:pt>
                <c:pt idx="523">
                  <c:v>1298.6600000000001</c:v>
                </c:pt>
                <c:pt idx="524">
                  <c:v>1357.32</c:v>
                </c:pt>
                <c:pt idx="525">
                  <c:v>1363.99</c:v>
                </c:pt>
                <c:pt idx="526">
                  <c:v>1369.06</c:v>
                </c:pt>
                <c:pt idx="527">
                  <c:v>1388.8</c:v>
                </c:pt>
                <c:pt idx="528">
                  <c:v>1420.75</c:v>
                </c:pt>
                <c:pt idx="529">
                  <c:v>1441.85</c:v>
                </c:pt>
                <c:pt idx="530">
                  <c:v>1407.35</c:v>
                </c:pt>
                <c:pt idx="531">
                  <c:v>1431.75</c:v>
                </c:pt>
                <c:pt idx="532">
                  <c:v>1442.54</c:v>
                </c:pt>
                <c:pt idx="533">
                  <c:v>1455.48</c:v>
                </c:pt>
                <c:pt idx="534">
                  <c:v>1419.31</c:v>
                </c:pt>
                <c:pt idx="535">
                  <c:v>1485.76</c:v>
                </c:pt>
                <c:pt idx="536">
                  <c:v>1555.43</c:v>
                </c:pt>
                <c:pt idx="537">
                  <c:v>1599.98</c:v>
                </c:pt>
                <c:pt idx="538">
                  <c:v>1637.7</c:v>
                </c:pt>
                <c:pt idx="539">
                  <c:v>1647</c:v>
                </c:pt>
                <c:pt idx="540">
                  <c:v>1632.67</c:v>
                </c:pt>
                <c:pt idx="541">
                  <c:v>1649.01</c:v>
                </c:pt>
                <c:pt idx="542">
                  <c:v>1680.62</c:v>
                </c:pt>
                <c:pt idx="543">
                  <c:v>1680.69</c:v>
                </c:pt>
                <c:pt idx="544">
                  <c:v>1657.44</c:v>
                </c:pt>
                <c:pt idx="545">
                  <c:v>1632.9</c:v>
                </c:pt>
                <c:pt idx="546">
                  <c:v>1663.57</c:v>
                </c:pt>
                <c:pt idx="547">
                  <c:v>1664.06</c:v>
                </c:pt>
                <c:pt idx="548">
                  <c:v>1687.24</c:v>
                </c:pt>
                <c:pt idx="549">
                  <c:v>1705.63</c:v>
                </c:pt>
                <c:pt idx="550">
                  <c:v>1727.07</c:v>
                </c:pt>
                <c:pt idx="551">
                  <c:v>1749.91</c:v>
                </c:pt>
                <c:pt idx="552">
                  <c:v>1709.43</c:v>
                </c:pt>
                <c:pt idx="553">
                  <c:v>1707.77</c:v>
                </c:pt>
                <c:pt idx="554">
                  <c:v>1752.3</c:v>
                </c:pt>
                <c:pt idx="555">
                  <c:v>1802.81</c:v>
                </c:pt>
                <c:pt idx="556">
                  <c:v>1844.82</c:v>
                </c:pt>
                <c:pt idx="557">
                  <c:v>1813.68</c:v>
                </c:pt>
                <c:pt idx="558">
                  <c:v>1827.59</c:v>
                </c:pt>
                <c:pt idx="559">
                  <c:v>1795.99</c:v>
                </c:pt>
                <c:pt idx="560">
                  <c:v>1764.36</c:v>
                </c:pt>
                <c:pt idx="561">
                  <c:v>1762.62</c:v>
                </c:pt>
                <c:pt idx="562">
                  <c:v>1810.21</c:v>
                </c:pt>
                <c:pt idx="563">
                  <c:v>1811.54</c:v>
                </c:pt>
                <c:pt idx="564">
                  <c:v>1810.71</c:v>
                </c:pt>
                <c:pt idx="565">
                  <c:v>1861.74</c:v>
                </c:pt>
                <c:pt idx="566">
                  <c:v>1912.35</c:v>
                </c:pt>
                <c:pt idx="567">
                  <c:v>1878.55</c:v>
                </c:pt>
                <c:pt idx="568">
                  <c:v>1876.62</c:v>
                </c:pt>
                <c:pt idx="569">
                  <c:v>1833.44</c:v>
                </c:pt>
                <c:pt idx="570">
                  <c:v>1817.26</c:v>
                </c:pt>
                <c:pt idx="571">
                  <c:v>1818.52</c:v>
                </c:pt>
                <c:pt idx="572">
                  <c:v>1786.92</c:v>
                </c:pt>
                <c:pt idx="573">
                  <c:v>1870.04</c:v>
                </c:pt>
                <c:pt idx="574">
                  <c:v>1885.28</c:v>
                </c:pt>
                <c:pt idx="575">
                  <c:v>1858.45</c:v>
                </c:pt>
                <c:pt idx="576">
                  <c:v>1815.62</c:v>
                </c:pt>
                <c:pt idx="577">
                  <c:v>1773.15</c:v>
                </c:pt>
                <c:pt idx="578">
                  <c:v>1780.25</c:v>
                </c:pt>
                <c:pt idx="579">
                  <c:v>1716.53</c:v>
                </c:pt>
                <c:pt idx="580">
                  <c:v>1752.5</c:v>
                </c:pt>
                <c:pt idx="581">
                  <c:v>1764.5</c:v>
                </c:pt>
                <c:pt idx="582">
                  <c:v>1729.3</c:v>
                </c:pt>
                <c:pt idx="583">
                  <c:v>1724.06</c:v>
                </c:pt>
                <c:pt idx="584">
                  <c:v>1773.47</c:v>
                </c:pt>
                <c:pt idx="585">
                  <c:v>1778.91</c:v>
                </c:pt>
                <c:pt idx="586">
                  <c:v>1740.53</c:v>
                </c:pt>
                <c:pt idx="587">
                  <c:v>1764.24</c:v>
                </c:pt>
                <c:pt idx="588">
                  <c:v>1776.25</c:v>
                </c:pt>
                <c:pt idx="589">
                  <c:v>1793.78</c:v>
                </c:pt>
                <c:pt idx="590">
                  <c:v>1805.52</c:v>
                </c:pt>
                <c:pt idx="591">
                  <c:v>1893.16</c:v>
                </c:pt>
                <c:pt idx="592">
                  <c:v>1861.85</c:v>
                </c:pt>
                <c:pt idx="593">
                  <c:v>1889.84</c:v>
                </c:pt>
                <c:pt idx="594">
                  <c:v>1909.8</c:v>
                </c:pt>
                <c:pt idx="595">
                  <c:v>1917.96</c:v>
                </c:pt>
                <c:pt idx="596">
                  <c:v>1910.81</c:v>
                </c:pt>
                <c:pt idx="597">
                  <c:v>1895.53</c:v>
                </c:pt>
                <c:pt idx="598">
                  <c:v>1878.82</c:v>
                </c:pt>
                <c:pt idx="599">
                  <c:v>1881.5</c:v>
                </c:pt>
                <c:pt idx="600">
                  <c:v>1894.67</c:v>
                </c:pt>
                <c:pt idx="601">
                  <c:v>1879.69</c:v>
                </c:pt>
                <c:pt idx="602">
                  <c:v>1871.32</c:v>
                </c:pt>
                <c:pt idx="603">
                  <c:v>1924.15</c:v>
                </c:pt>
                <c:pt idx="604">
                  <c:v>1910.59</c:v>
                </c:pt>
                <c:pt idx="605">
                  <c:v>1886.56</c:v>
                </c:pt>
                <c:pt idx="606">
                  <c:v>1855.94</c:v>
                </c:pt>
                <c:pt idx="607">
                  <c:v>1864.39</c:v>
                </c:pt>
                <c:pt idx="608">
                  <c:v>1856.34</c:v>
                </c:pt>
                <c:pt idx="609">
                  <c:v>1903.31</c:v>
                </c:pt>
                <c:pt idx="610">
                  <c:v>1904.26</c:v>
                </c:pt>
                <c:pt idx="611">
                  <c:v>1892.84</c:v>
                </c:pt>
                <c:pt idx="612">
                  <c:v>1885.44</c:v>
                </c:pt>
                <c:pt idx="613">
                  <c:v>1876.73</c:v>
                </c:pt>
                <c:pt idx="614">
                  <c:v>1899.11</c:v>
                </c:pt>
                <c:pt idx="615">
                  <c:v>1879.73</c:v>
                </c:pt>
                <c:pt idx="616">
                  <c:v>1872.45</c:v>
                </c:pt>
                <c:pt idx="617">
                  <c:v>1860.75</c:v>
                </c:pt>
                <c:pt idx="618">
                  <c:v>1837.88</c:v>
                </c:pt>
                <c:pt idx="619">
                  <c:v>1825.45</c:v>
                </c:pt>
                <c:pt idx="620">
                  <c:v>1814.67</c:v>
                </c:pt>
                <c:pt idx="621">
                  <c:v>1834.78</c:v>
                </c:pt>
                <c:pt idx="622">
                  <c:v>1875.67</c:v>
                </c:pt>
                <c:pt idx="623">
                  <c:v>1873.28</c:v>
                </c:pt>
                <c:pt idx="624">
                  <c:v>1915.12</c:v>
                </c:pt>
                <c:pt idx="625">
                  <c:v>1908.85</c:v>
                </c:pt>
                <c:pt idx="626">
                  <c:v>1957.33</c:v>
                </c:pt>
                <c:pt idx="627">
                  <c:v>1969.16</c:v>
                </c:pt>
                <c:pt idx="628">
                  <c:v>1996.5</c:v>
                </c:pt>
                <c:pt idx="629">
                  <c:v>1967.55</c:v>
                </c:pt>
                <c:pt idx="630">
                  <c:v>1963.53</c:v>
                </c:pt>
                <c:pt idx="631">
                  <c:v>1949.31</c:v>
                </c:pt>
                <c:pt idx="632">
                  <c:v>1972.53</c:v>
                </c:pt>
                <c:pt idx="633">
                  <c:v>1998.88</c:v>
                </c:pt>
                <c:pt idx="634">
                  <c:v>1998.07</c:v>
                </c:pt>
                <c:pt idx="635">
                  <c:v>2020.18</c:v>
                </c:pt>
                <c:pt idx="636">
                  <c:v>2002.6</c:v>
                </c:pt>
                <c:pt idx="637">
                  <c:v>2115.89</c:v>
                </c:pt>
                <c:pt idx="638">
                  <c:v>2107.0700000000002</c:v>
                </c:pt>
                <c:pt idx="639">
                  <c:v>2115.71</c:v>
                </c:pt>
                <c:pt idx="640">
                  <c:v>2132.8200000000002</c:v>
                </c:pt>
                <c:pt idx="641">
                  <c:v>2150.41</c:v>
                </c:pt>
                <c:pt idx="642">
                  <c:v>2139.33</c:v>
                </c:pt>
                <c:pt idx="643">
                  <c:v>2172.11</c:v>
                </c:pt>
                <c:pt idx="644">
                  <c:v>2214.2199999999998</c:v>
                </c:pt>
                <c:pt idx="645">
                  <c:v>2299.77</c:v>
                </c:pt>
                <c:pt idx="646">
                  <c:v>2302.54</c:v>
                </c:pt>
                <c:pt idx="647">
                  <c:v>2272.81</c:v>
                </c:pt>
                <c:pt idx="648">
                  <c:v>2278.7199999999998</c:v>
                </c:pt>
                <c:pt idx="649">
                  <c:v>2288.4299999999998</c:v>
                </c:pt>
                <c:pt idx="650">
                  <c:v>2309.36</c:v>
                </c:pt>
                <c:pt idx="651">
                  <c:v>2194.48</c:v>
                </c:pt>
                <c:pt idx="652">
                  <c:v>2273.4699999999998</c:v>
                </c:pt>
                <c:pt idx="653">
                  <c:v>2305.38</c:v>
                </c:pt>
                <c:pt idx="654">
                  <c:v>2322.79</c:v>
                </c:pt>
                <c:pt idx="655">
                  <c:v>2437.3000000000002</c:v>
                </c:pt>
                <c:pt idx="656">
                  <c:v>2403.7800000000002</c:v>
                </c:pt>
                <c:pt idx="657">
                  <c:v>2382.0700000000002</c:v>
                </c:pt>
                <c:pt idx="658">
                  <c:v>2449.06</c:v>
                </c:pt>
                <c:pt idx="659">
                  <c:v>2454.66</c:v>
                </c:pt>
                <c:pt idx="660">
                  <c:v>2491.27</c:v>
                </c:pt>
                <c:pt idx="661">
                  <c:v>2617.52</c:v>
                </c:pt>
                <c:pt idx="662">
                  <c:v>2741.73</c:v>
                </c:pt>
                <c:pt idx="663">
                  <c:v>2759.22</c:v>
                </c:pt>
                <c:pt idx="664">
                  <c:v>3017.68</c:v>
                </c:pt>
                <c:pt idx="665">
                  <c:v>3333.25</c:v>
                </c:pt>
                <c:pt idx="666">
                  <c:v>3472.78</c:v>
                </c:pt>
                <c:pt idx="667">
                  <c:v>3547.61</c:v>
                </c:pt>
                <c:pt idx="668">
                  <c:v>3316.03</c:v>
                </c:pt>
                <c:pt idx="669">
                  <c:v>3163.68</c:v>
                </c:pt>
                <c:pt idx="670">
                  <c:v>3241.97</c:v>
                </c:pt>
                <c:pt idx="671">
                  <c:v>3259.36</c:v>
                </c:pt>
                <c:pt idx="672">
                  <c:v>3250.7</c:v>
                </c:pt>
                <c:pt idx="673">
                  <c:v>3198.78</c:v>
                </c:pt>
                <c:pt idx="674">
                  <c:v>3128.01</c:v>
                </c:pt>
                <c:pt idx="675">
                  <c:v>3243.53</c:v>
                </c:pt>
                <c:pt idx="676">
                  <c:v>3669.58</c:v>
                </c:pt>
                <c:pt idx="677">
                  <c:v>3802.17</c:v>
                </c:pt>
                <c:pt idx="678">
                  <c:v>3791.18</c:v>
                </c:pt>
                <c:pt idx="679">
                  <c:v>4091.43</c:v>
                </c:pt>
                <c:pt idx="680">
                  <c:v>4285</c:v>
                </c:pt>
                <c:pt idx="681">
                  <c:v>4387.8599999999997</c:v>
                </c:pt>
                <c:pt idx="682">
                  <c:v>4238.25</c:v>
                </c:pt>
                <c:pt idx="683">
                  <c:v>4062.57</c:v>
                </c:pt>
                <c:pt idx="684">
                  <c:v>4023.11</c:v>
                </c:pt>
                <c:pt idx="685">
                  <c:v>4333.57</c:v>
                </c:pt>
                <c:pt idx="686">
                  <c:v>4306.43</c:v>
                </c:pt>
                <c:pt idx="687">
                  <c:v>4163.0200000000004</c:v>
                </c:pt>
                <c:pt idx="688">
                  <c:v>4467.32</c:v>
                </c:pt>
                <c:pt idx="689">
                  <c:v>3896.9</c:v>
                </c:pt>
                <c:pt idx="690">
                  <c:v>3674.41</c:v>
                </c:pt>
                <c:pt idx="691">
                  <c:v>3887.72</c:v>
                </c:pt>
                <c:pt idx="692">
                  <c:v>3560.72</c:v>
                </c:pt>
                <c:pt idx="693">
                  <c:v>3658</c:v>
                </c:pt>
                <c:pt idx="694">
                  <c:v>3420.05</c:v>
                </c:pt>
                <c:pt idx="695">
                  <c:v>3086.37</c:v>
                </c:pt>
                <c:pt idx="696">
                  <c:v>3431.13</c:v>
                </c:pt>
                <c:pt idx="697">
                  <c:v>3394.48</c:v>
                </c:pt>
                <c:pt idx="698">
                  <c:v>3456.16</c:v>
                </c:pt>
                <c:pt idx="699">
                  <c:v>3568.67</c:v>
                </c:pt>
                <c:pt idx="700">
                  <c:v>3559.28</c:v>
                </c:pt>
                <c:pt idx="701">
                  <c:v>3435.07</c:v>
                </c:pt>
                <c:pt idx="702">
                  <c:v>3406.29</c:v>
                </c:pt>
                <c:pt idx="703">
                  <c:v>3298.74</c:v>
                </c:pt>
                <c:pt idx="704">
                  <c:v>3144.79</c:v>
                </c:pt>
                <c:pt idx="705">
                  <c:v>3072.48</c:v>
                </c:pt>
                <c:pt idx="706">
                  <c:v>3006.08</c:v>
                </c:pt>
                <c:pt idx="707">
                  <c:v>3001.24</c:v>
                </c:pt>
                <c:pt idx="708">
                  <c:v>3133.83</c:v>
                </c:pt>
                <c:pt idx="709">
                  <c:v>3101.66</c:v>
                </c:pt>
                <c:pt idx="710">
                  <c:v>3004.92</c:v>
                </c:pt>
                <c:pt idx="711">
                  <c:v>3086.74</c:v>
                </c:pt>
                <c:pt idx="712">
                  <c:v>3100.66</c:v>
                </c:pt>
                <c:pt idx="713">
                  <c:v>3154.23</c:v>
                </c:pt>
                <c:pt idx="714">
                  <c:v>3140.8</c:v>
                </c:pt>
                <c:pt idx="715">
                  <c:v>3081.32</c:v>
                </c:pt>
                <c:pt idx="716">
                  <c:v>3080.54</c:v>
                </c:pt>
                <c:pt idx="717">
                  <c:v>2912.92</c:v>
                </c:pt>
                <c:pt idx="718">
                  <c:v>2809.69</c:v>
                </c:pt>
                <c:pt idx="719">
                  <c:v>2806.31</c:v>
                </c:pt>
                <c:pt idx="720">
                  <c:v>2855.43</c:v>
                </c:pt>
                <c:pt idx="721">
                  <c:v>2870.59</c:v>
                </c:pt>
                <c:pt idx="722">
                  <c:v>2818.12</c:v>
                </c:pt>
                <c:pt idx="723">
                  <c:v>2678.34</c:v>
                </c:pt>
                <c:pt idx="724">
                  <c:v>2804.15</c:v>
                </c:pt>
                <c:pt idx="725">
                  <c:v>2830.57</c:v>
                </c:pt>
                <c:pt idx="726">
                  <c:v>2755.25</c:v>
                </c:pt>
                <c:pt idx="727">
                  <c:v>2698.83</c:v>
                </c:pt>
                <c:pt idx="728">
                  <c:v>2727.06</c:v>
                </c:pt>
                <c:pt idx="729">
                  <c:v>2722.65</c:v>
                </c:pt>
                <c:pt idx="730">
                  <c:v>2686.49</c:v>
                </c:pt>
                <c:pt idx="731">
                  <c:v>2630.23</c:v>
                </c:pt>
                <c:pt idx="732">
                  <c:v>2529.59</c:v>
                </c:pt>
                <c:pt idx="733">
                  <c:v>2590.6799999999998</c:v>
                </c:pt>
                <c:pt idx="734">
                  <c:v>2668.25</c:v>
                </c:pt>
                <c:pt idx="735">
                  <c:v>2693.42</c:v>
                </c:pt>
                <c:pt idx="736">
                  <c:v>2678.83</c:v>
                </c:pt>
                <c:pt idx="737">
                  <c:v>2795.18</c:v>
                </c:pt>
                <c:pt idx="738">
                  <c:v>2889.08</c:v>
                </c:pt>
                <c:pt idx="739">
                  <c:v>2921.53</c:v>
                </c:pt>
                <c:pt idx="740">
                  <c:v>2982.6</c:v>
                </c:pt>
                <c:pt idx="741">
                  <c:v>2995.25</c:v>
                </c:pt>
                <c:pt idx="742">
                  <c:v>3034.94</c:v>
                </c:pt>
                <c:pt idx="743">
                  <c:v>3053.12</c:v>
                </c:pt>
                <c:pt idx="744">
                  <c:v>2959.41</c:v>
                </c:pt>
                <c:pt idx="745">
                  <c:v>2909.32</c:v>
                </c:pt>
                <c:pt idx="746">
                  <c:v>2996.98</c:v>
                </c:pt>
                <c:pt idx="747">
                  <c:v>3031.63</c:v>
                </c:pt>
                <c:pt idx="748">
                  <c:v>3070.49</c:v>
                </c:pt>
                <c:pt idx="749">
                  <c:v>3040.57</c:v>
                </c:pt>
                <c:pt idx="750">
                  <c:v>3079.53</c:v>
                </c:pt>
                <c:pt idx="751">
                  <c:v>3166.1</c:v>
                </c:pt>
                <c:pt idx="752">
                  <c:v>3226.52</c:v>
                </c:pt>
                <c:pt idx="753">
                  <c:v>3201.46</c:v>
                </c:pt>
                <c:pt idx="754">
                  <c:v>3198.69</c:v>
                </c:pt>
                <c:pt idx="755">
                  <c:v>3219.92</c:v>
                </c:pt>
                <c:pt idx="756">
                  <c:v>3274.85</c:v>
                </c:pt>
                <c:pt idx="757">
                  <c:v>3410.29</c:v>
                </c:pt>
                <c:pt idx="758">
                  <c:v>3404.96</c:v>
                </c:pt>
                <c:pt idx="759">
                  <c:v>3378.18</c:v>
                </c:pt>
                <c:pt idx="760">
                  <c:v>3383.62</c:v>
                </c:pt>
                <c:pt idx="761">
                  <c:v>3274.74</c:v>
                </c:pt>
                <c:pt idx="762">
                  <c:v>3298.75</c:v>
                </c:pt>
                <c:pt idx="763">
                  <c:v>3246.96</c:v>
                </c:pt>
                <c:pt idx="764">
                  <c:v>3256.59</c:v>
                </c:pt>
                <c:pt idx="765">
                  <c:v>3239.98</c:v>
                </c:pt>
                <c:pt idx="766">
                  <c:v>3195.75</c:v>
                </c:pt>
                <c:pt idx="767">
                  <c:v>3294.42</c:v>
                </c:pt>
                <c:pt idx="768">
                  <c:v>3315.72</c:v>
                </c:pt>
                <c:pt idx="769">
                  <c:v>3247.76</c:v>
                </c:pt>
                <c:pt idx="770">
                  <c:v>3211.55</c:v>
                </c:pt>
                <c:pt idx="771">
                  <c:v>3275.57</c:v>
                </c:pt>
                <c:pt idx="772">
                  <c:v>3166.52</c:v>
                </c:pt>
                <c:pt idx="773">
                  <c:v>3187.76</c:v>
                </c:pt>
                <c:pt idx="774">
                  <c:v>3105.63</c:v>
                </c:pt>
                <c:pt idx="775">
                  <c:v>3086.45</c:v>
                </c:pt>
                <c:pt idx="776">
                  <c:v>3050.9</c:v>
                </c:pt>
                <c:pt idx="777">
                  <c:v>2934.66</c:v>
                </c:pt>
                <c:pt idx="778">
                  <c:v>2987.29</c:v>
                </c:pt>
                <c:pt idx="779">
                  <c:v>2987.21</c:v>
                </c:pt>
                <c:pt idx="780">
                  <c:v>2876.7</c:v>
                </c:pt>
                <c:pt idx="781">
                  <c:v>2862.15</c:v>
                </c:pt>
                <c:pt idx="782">
                  <c:v>2833.34</c:v>
                </c:pt>
                <c:pt idx="783">
                  <c:v>2928.89</c:v>
                </c:pt>
                <c:pt idx="784">
                  <c:v>2926.18</c:v>
                </c:pt>
                <c:pt idx="785">
                  <c:v>2794.83</c:v>
                </c:pt>
                <c:pt idx="786">
                  <c:v>2756.19</c:v>
                </c:pt>
                <c:pt idx="787">
                  <c:v>2685.39</c:v>
                </c:pt>
                <c:pt idx="788">
                  <c:v>2596.5300000000002</c:v>
                </c:pt>
                <c:pt idx="789">
                  <c:v>2641.81</c:v>
                </c:pt>
                <c:pt idx="790">
                  <c:v>2586.6799999999998</c:v>
                </c:pt>
                <c:pt idx="791">
                  <c:v>2524.71</c:v>
                </c:pt>
                <c:pt idx="792">
                  <c:v>2423.2600000000002</c:v>
                </c:pt>
                <c:pt idx="793">
                  <c:v>2479.56</c:v>
                </c:pt>
                <c:pt idx="794">
                  <c:v>2530.4699999999998</c:v>
                </c:pt>
                <c:pt idx="795">
                  <c:v>2546.86</c:v>
                </c:pt>
                <c:pt idx="796">
                  <c:v>2556.56</c:v>
                </c:pt>
                <c:pt idx="797">
                  <c:v>2487.11</c:v>
                </c:pt>
                <c:pt idx="798">
                  <c:v>2486.41</c:v>
                </c:pt>
                <c:pt idx="799">
                  <c:v>2518.1</c:v>
                </c:pt>
                <c:pt idx="800">
                  <c:v>2547.69</c:v>
                </c:pt>
                <c:pt idx="801">
                  <c:v>2593.62</c:v>
                </c:pt>
                <c:pt idx="802">
                  <c:v>2619.9</c:v>
                </c:pt>
                <c:pt idx="803">
                  <c:v>2696.86</c:v>
                </c:pt>
                <c:pt idx="804">
                  <c:v>2550.2199999999998</c:v>
                </c:pt>
                <c:pt idx="805">
                  <c:v>2536.87</c:v>
                </c:pt>
                <c:pt idx="806">
                  <c:v>2469.4499999999998</c:v>
                </c:pt>
                <c:pt idx="807">
                  <c:v>2477.27</c:v>
                </c:pt>
                <c:pt idx="808">
                  <c:v>2374.7199999999998</c:v>
                </c:pt>
                <c:pt idx="809">
                  <c:v>2400.16</c:v>
                </c:pt>
                <c:pt idx="810">
                  <c:v>2476.89</c:v>
                </c:pt>
                <c:pt idx="811">
                  <c:v>2542.1</c:v>
                </c:pt>
                <c:pt idx="812">
                  <c:v>2562.1</c:v>
                </c:pt>
                <c:pt idx="813">
                  <c:v>2571.36</c:v>
                </c:pt>
                <c:pt idx="814">
                  <c:v>2615.37</c:v>
                </c:pt>
                <c:pt idx="815">
                  <c:v>2539.67</c:v>
                </c:pt>
                <c:pt idx="816">
                  <c:v>2501.52</c:v>
                </c:pt>
                <c:pt idx="817">
                  <c:v>2447.5</c:v>
                </c:pt>
                <c:pt idx="818">
                  <c:v>2395.8000000000002</c:v>
                </c:pt>
                <c:pt idx="819">
                  <c:v>2420.67</c:v>
                </c:pt>
                <c:pt idx="820">
                  <c:v>2459.67</c:v>
                </c:pt>
                <c:pt idx="821">
                  <c:v>2525.54</c:v>
                </c:pt>
                <c:pt idx="822">
                  <c:v>2586.0500000000002</c:v>
                </c:pt>
                <c:pt idx="823">
                  <c:v>2545.12</c:v>
                </c:pt>
                <c:pt idx="824">
                  <c:v>2531.5500000000002</c:v>
                </c:pt>
                <c:pt idx="825">
                  <c:v>2544.23</c:v>
                </c:pt>
                <c:pt idx="826">
                  <c:v>2542.39</c:v>
                </c:pt>
                <c:pt idx="827">
                  <c:v>2555.85</c:v>
                </c:pt>
                <c:pt idx="828">
                  <c:v>2595.13</c:v>
                </c:pt>
                <c:pt idx="829">
                  <c:v>2654.25</c:v>
                </c:pt>
                <c:pt idx="830">
                  <c:v>2680.79</c:v>
                </c:pt>
                <c:pt idx="831">
                  <c:v>2634.43</c:v>
                </c:pt>
                <c:pt idx="832">
                  <c:v>2663</c:v>
                </c:pt>
                <c:pt idx="833">
                  <c:v>2660.75</c:v>
                </c:pt>
                <c:pt idx="834">
                  <c:v>2638.54</c:v>
                </c:pt>
                <c:pt idx="835">
                  <c:v>2648.89</c:v>
                </c:pt>
                <c:pt idx="836">
                  <c:v>2712.56</c:v>
                </c:pt>
                <c:pt idx="837">
                  <c:v>2771.68</c:v>
                </c:pt>
                <c:pt idx="838">
                  <c:v>2812.12</c:v>
                </c:pt>
                <c:pt idx="839">
                  <c:v>2785.83</c:v>
                </c:pt>
                <c:pt idx="840">
                  <c:v>2745.48</c:v>
                </c:pt>
                <c:pt idx="841">
                  <c:v>2640.4</c:v>
                </c:pt>
                <c:pt idx="842">
                  <c:v>2607.5100000000002</c:v>
                </c:pt>
                <c:pt idx="843">
                  <c:v>2638.85</c:v>
                </c:pt>
                <c:pt idx="844">
                  <c:v>2671.37</c:v>
                </c:pt>
                <c:pt idx="845">
                  <c:v>2708.34</c:v>
                </c:pt>
                <c:pt idx="846">
                  <c:v>2741.38</c:v>
                </c:pt>
                <c:pt idx="847">
                  <c:v>2753.67</c:v>
                </c:pt>
                <c:pt idx="848">
                  <c:v>2799.35</c:v>
                </c:pt>
                <c:pt idx="849">
                  <c:v>2813.15</c:v>
                </c:pt>
                <c:pt idx="850">
                  <c:v>2652.4</c:v>
                </c:pt>
                <c:pt idx="851">
                  <c:v>2571.1799999999998</c:v>
                </c:pt>
                <c:pt idx="852">
                  <c:v>2543.8200000000002</c:v>
                </c:pt>
                <c:pt idx="853">
                  <c:v>2565.3200000000002</c:v>
                </c:pt>
                <c:pt idx="854">
                  <c:v>2532.67</c:v>
                </c:pt>
                <c:pt idx="855">
                  <c:v>2471.7399999999998</c:v>
                </c:pt>
                <c:pt idx="856">
                  <c:v>2336.96</c:v>
                </c:pt>
                <c:pt idx="857">
                  <c:v>2287.15</c:v>
                </c:pt>
                <c:pt idx="858">
                  <c:v>2330.09</c:v>
                </c:pt>
                <c:pt idx="859">
                  <c:v>2361.15</c:v>
                </c:pt>
                <c:pt idx="860">
                  <c:v>2421.27</c:v>
                </c:pt>
                <c:pt idx="861">
                  <c:v>2459.85</c:v>
                </c:pt>
                <c:pt idx="862">
                  <c:v>2409.23</c:v>
                </c:pt>
                <c:pt idx="863">
                  <c:v>2393.58</c:v>
                </c:pt>
                <c:pt idx="864">
                  <c:v>2376.7600000000002</c:v>
                </c:pt>
                <c:pt idx="865">
                  <c:v>2402.1999999999998</c:v>
                </c:pt>
                <c:pt idx="866">
                  <c:v>2378.5500000000002</c:v>
                </c:pt>
                <c:pt idx="867">
                  <c:v>2341.42</c:v>
                </c:pt>
                <c:pt idx="868">
                  <c:v>2276.9</c:v>
                </c:pt>
                <c:pt idx="869">
                  <c:v>2225.08</c:v>
                </c:pt>
                <c:pt idx="870">
                  <c:v>2280.52</c:v>
                </c:pt>
                <c:pt idx="871">
                  <c:v>2311.44</c:v>
                </c:pt>
                <c:pt idx="872">
                  <c:v>2408.6799999999998</c:v>
                </c:pt>
                <c:pt idx="873">
                  <c:v>2310.91</c:v>
                </c:pt>
                <c:pt idx="874">
                  <c:v>2222.69</c:v>
                </c:pt>
                <c:pt idx="875">
                  <c:v>2226.84</c:v>
                </c:pt>
                <c:pt idx="876">
                  <c:v>2293.12</c:v>
                </c:pt>
                <c:pt idx="877">
                  <c:v>2299.7800000000002</c:v>
                </c:pt>
                <c:pt idx="878">
                  <c:v>2268.15</c:v>
                </c:pt>
                <c:pt idx="879">
                  <c:v>2204.91</c:v>
                </c:pt>
                <c:pt idx="880">
                  <c:v>2189.5100000000002</c:v>
                </c:pt>
                <c:pt idx="881">
                  <c:v>2158.96</c:v>
                </c:pt>
                <c:pt idx="882">
                  <c:v>2100.67</c:v>
                </c:pt>
                <c:pt idx="883">
                  <c:v>2036.81</c:v>
                </c:pt>
                <c:pt idx="884">
                  <c:v>2070.71</c:v>
                </c:pt>
                <c:pt idx="885">
                  <c:v>2121.4899999999998</c:v>
                </c:pt>
                <c:pt idx="886">
                  <c:v>2144.27</c:v>
                </c:pt>
                <c:pt idx="887">
                  <c:v>2122.3000000000002</c:v>
                </c:pt>
                <c:pt idx="888">
                  <c:v>2084.42</c:v>
                </c:pt>
                <c:pt idx="889">
                  <c:v>2127.37</c:v>
                </c:pt>
                <c:pt idx="890">
                  <c:v>2168.6999999999998</c:v>
                </c:pt>
                <c:pt idx="891">
                  <c:v>2219.2399999999998</c:v>
                </c:pt>
                <c:pt idx="892">
                  <c:v>2226.92</c:v>
                </c:pt>
                <c:pt idx="893">
                  <c:v>2289.31</c:v>
                </c:pt>
                <c:pt idx="894">
                  <c:v>2286.29</c:v>
                </c:pt>
                <c:pt idx="895">
                  <c:v>2286.2399999999998</c:v>
                </c:pt>
                <c:pt idx="896">
                  <c:v>2356.63</c:v>
                </c:pt>
                <c:pt idx="897">
                  <c:v>2300.54</c:v>
                </c:pt>
                <c:pt idx="898">
                  <c:v>2309.9699999999998</c:v>
                </c:pt>
                <c:pt idx="899">
                  <c:v>2357.71</c:v>
                </c:pt>
                <c:pt idx="900">
                  <c:v>2339.34</c:v>
                </c:pt>
                <c:pt idx="901">
                  <c:v>2285.62</c:v>
                </c:pt>
                <c:pt idx="902">
                  <c:v>2251.69</c:v>
                </c:pt>
                <c:pt idx="903">
                  <c:v>2215.96</c:v>
                </c:pt>
                <c:pt idx="904">
                  <c:v>2165.58</c:v>
                </c:pt>
                <c:pt idx="905">
                  <c:v>2192.7399999999998</c:v>
                </c:pt>
                <c:pt idx="906">
                  <c:v>2245.1999999999998</c:v>
                </c:pt>
                <c:pt idx="907">
                  <c:v>2253.38</c:v>
                </c:pt>
                <c:pt idx="908">
                  <c:v>2336.62</c:v>
                </c:pt>
                <c:pt idx="909">
                  <c:v>2405.85</c:v>
                </c:pt>
                <c:pt idx="910">
                  <c:v>2376.86</c:v>
                </c:pt>
                <c:pt idx="911">
                  <c:v>2351.0300000000002</c:v>
                </c:pt>
                <c:pt idx="912">
                  <c:v>2396.0100000000002</c:v>
                </c:pt>
                <c:pt idx="913">
                  <c:v>2404</c:v>
                </c:pt>
                <c:pt idx="914">
                  <c:v>2357.64</c:v>
                </c:pt>
                <c:pt idx="915">
                  <c:v>2305.98</c:v>
                </c:pt>
                <c:pt idx="916">
                  <c:v>2291.65</c:v>
                </c:pt>
                <c:pt idx="917">
                  <c:v>2234.38</c:v>
                </c:pt>
                <c:pt idx="918">
                  <c:v>2226.6799999999998</c:v>
                </c:pt>
                <c:pt idx="919">
                  <c:v>2218.88</c:v>
                </c:pt>
                <c:pt idx="920">
                  <c:v>2249.29</c:v>
                </c:pt>
                <c:pt idx="921">
                  <c:v>2235.06</c:v>
                </c:pt>
                <c:pt idx="922">
                  <c:v>2227.8000000000002</c:v>
                </c:pt>
                <c:pt idx="923">
                  <c:v>2203.96</c:v>
                </c:pt>
                <c:pt idx="924">
                  <c:v>2161.98</c:v>
                </c:pt>
                <c:pt idx="925">
                  <c:v>2211.14</c:v>
                </c:pt>
                <c:pt idx="926">
                  <c:v>2227.54</c:v>
                </c:pt>
                <c:pt idx="927">
                  <c:v>2233.86</c:v>
                </c:pt>
                <c:pt idx="928">
                  <c:v>2255.79</c:v>
                </c:pt>
                <c:pt idx="929">
                  <c:v>2260.2600000000002</c:v>
                </c:pt>
                <c:pt idx="930">
                  <c:v>2253.36</c:v>
                </c:pt>
                <c:pt idx="931">
                  <c:v>2221.6799999999998</c:v>
                </c:pt>
                <c:pt idx="932">
                  <c:v>2214.83</c:v>
                </c:pt>
                <c:pt idx="933">
                  <c:v>2181.1</c:v>
                </c:pt>
                <c:pt idx="934">
                  <c:v>2184.12</c:v>
                </c:pt>
                <c:pt idx="935">
                  <c:v>2185.2399999999998</c:v>
                </c:pt>
                <c:pt idx="936">
                  <c:v>2158.83</c:v>
                </c:pt>
                <c:pt idx="937">
                  <c:v>2131.21</c:v>
                </c:pt>
                <c:pt idx="938">
                  <c:v>2098.27</c:v>
                </c:pt>
                <c:pt idx="939">
                  <c:v>2105.4899999999998</c:v>
                </c:pt>
                <c:pt idx="940">
                  <c:v>2123.3200000000002</c:v>
                </c:pt>
                <c:pt idx="941">
                  <c:v>2159.77</c:v>
                </c:pt>
                <c:pt idx="942">
                  <c:v>2164.39</c:v>
                </c:pt>
                <c:pt idx="943">
                  <c:v>2164.88</c:v>
                </c:pt>
                <c:pt idx="944">
                  <c:v>2149.73</c:v>
                </c:pt>
                <c:pt idx="945">
                  <c:v>2232.4699999999998</c:v>
                </c:pt>
                <c:pt idx="946">
                  <c:v>2328.21</c:v>
                </c:pt>
                <c:pt idx="947">
                  <c:v>2336.62</c:v>
                </c:pt>
                <c:pt idx="948">
                  <c:v>2322.71</c:v>
                </c:pt>
                <c:pt idx="949">
                  <c:v>2382.1799999999998</c:v>
                </c:pt>
                <c:pt idx="950">
                  <c:v>2380.96</c:v>
                </c:pt>
                <c:pt idx="951">
                  <c:v>2483.8000000000002</c:v>
                </c:pt>
                <c:pt idx="952">
                  <c:v>2522.48</c:v>
                </c:pt>
                <c:pt idx="953">
                  <c:v>2527.2399999999998</c:v>
                </c:pt>
                <c:pt idx="954">
                  <c:v>2575.58</c:v>
                </c:pt>
                <c:pt idx="955">
                  <c:v>2615.1999999999998</c:v>
                </c:pt>
                <c:pt idx="956">
                  <c:v>2700.75</c:v>
                </c:pt>
                <c:pt idx="957">
                  <c:v>2742.37</c:v>
                </c:pt>
                <c:pt idx="958">
                  <c:v>2655.38</c:v>
                </c:pt>
                <c:pt idx="959">
                  <c:v>2679.73</c:v>
                </c:pt>
                <c:pt idx="960">
                  <c:v>2670.88</c:v>
                </c:pt>
                <c:pt idx="961">
                  <c:v>2668.96</c:v>
                </c:pt>
                <c:pt idx="962">
                  <c:v>2633.79</c:v>
                </c:pt>
                <c:pt idx="963">
                  <c:v>2630.49</c:v>
                </c:pt>
                <c:pt idx="964">
                  <c:v>2684.34</c:v>
                </c:pt>
                <c:pt idx="965">
                  <c:v>2664.06</c:v>
                </c:pt>
                <c:pt idx="966">
                  <c:v>2621.1999999999998</c:v>
                </c:pt>
                <c:pt idx="967">
                  <c:v>2533.5300000000002</c:v>
                </c:pt>
                <c:pt idx="968">
                  <c:v>2580.2399999999998</c:v>
                </c:pt>
                <c:pt idx="969">
                  <c:v>2662.54</c:v>
                </c:pt>
                <c:pt idx="970">
                  <c:v>2705.07</c:v>
                </c:pt>
                <c:pt idx="971">
                  <c:v>2789.2</c:v>
                </c:pt>
                <c:pt idx="972">
                  <c:v>2807.64</c:v>
                </c:pt>
                <c:pt idx="973">
                  <c:v>2800.48</c:v>
                </c:pt>
                <c:pt idx="974">
                  <c:v>2746.44</c:v>
                </c:pt>
                <c:pt idx="975">
                  <c:v>2763.59</c:v>
                </c:pt>
                <c:pt idx="976">
                  <c:v>2767.8</c:v>
                </c:pt>
                <c:pt idx="977">
                  <c:v>2751.11</c:v>
                </c:pt>
                <c:pt idx="978">
                  <c:v>2759.15</c:v>
                </c:pt>
                <c:pt idx="979">
                  <c:v>2722.52</c:v>
                </c:pt>
                <c:pt idx="980">
                  <c:v>2740.76</c:v>
                </c:pt>
                <c:pt idx="981">
                  <c:v>2750.04</c:v>
                </c:pt>
                <c:pt idx="982">
                  <c:v>2686.31</c:v>
                </c:pt>
                <c:pt idx="983">
                  <c:v>2709.64</c:v>
                </c:pt>
                <c:pt idx="984">
                  <c:v>2662.84</c:v>
                </c:pt>
                <c:pt idx="985">
                  <c:v>2641.88</c:v>
                </c:pt>
                <c:pt idx="986">
                  <c:v>2638.16</c:v>
                </c:pt>
                <c:pt idx="987">
                  <c:v>2626.18</c:v>
                </c:pt>
                <c:pt idx="988">
                  <c:v>2652.14</c:v>
                </c:pt>
                <c:pt idx="989">
                  <c:v>2671.08</c:v>
                </c:pt>
                <c:pt idx="990">
                  <c:v>2691.19</c:v>
                </c:pt>
                <c:pt idx="991">
                  <c:v>2710.92</c:v>
                </c:pt>
                <c:pt idx="992">
                  <c:v>2747.39</c:v>
                </c:pt>
                <c:pt idx="993">
                  <c:v>2738.25</c:v>
                </c:pt>
                <c:pt idx="994">
                  <c:v>2689.77</c:v>
                </c:pt>
                <c:pt idx="995">
                  <c:v>2721.76</c:v>
                </c:pt>
                <c:pt idx="996">
                  <c:v>2737.33</c:v>
                </c:pt>
                <c:pt idx="997">
                  <c:v>2701.92</c:v>
                </c:pt>
                <c:pt idx="998">
                  <c:v>2704.59</c:v>
                </c:pt>
                <c:pt idx="999">
                  <c:v>2696.52</c:v>
                </c:pt>
                <c:pt idx="1000">
                  <c:v>2673.74</c:v>
                </c:pt>
                <c:pt idx="1001">
                  <c:v>2621.2800000000002</c:v>
                </c:pt>
                <c:pt idx="1002">
                  <c:v>2612.25</c:v>
                </c:pt>
                <c:pt idx="1003">
                  <c:v>2630.98</c:v>
                </c:pt>
                <c:pt idx="1004">
                  <c:v>2635.07</c:v>
                </c:pt>
                <c:pt idx="1005">
                  <c:v>2664.72</c:v>
                </c:pt>
                <c:pt idx="1006">
                  <c:v>2718.92</c:v>
                </c:pt>
                <c:pt idx="1007">
                  <c:v>2758.44</c:v>
                </c:pt>
                <c:pt idx="1008">
                  <c:v>2793.23</c:v>
                </c:pt>
                <c:pt idx="1009">
                  <c:v>2786.41</c:v>
                </c:pt>
                <c:pt idx="1010">
                  <c:v>2852.12</c:v>
                </c:pt>
                <c:pt idx="1011">
                  <c:v>2877.62</c:v>
                </c:pt>
                <c:pt idx="1012">
                  <c:v>2933.36</c:v>
                </c:pt>
                <c:pt idx="1013">
                  <c:v>2972.86</c:v>
                </c:pt>
                <c:pt idx="1014">
                  <c:v>3043.58</c:v>
                </c:pt>
                <c:pt idx="1015">
                  <c:v>3041.44</c:v>
                </c:pt>
                <c:pt idx="1016">
                  <c:v>3053.35</c:v>
                </c:pt>
                <c:pt idx="1017">
                  <c:v>3077.52</c:v>
                </c:pt>
                <c:pt idx="1018">
                  <c:v>3233.14</c:v>
                </c:pt>
                <c:pt idx="1019">
                  <c:v>3292.85</c:v>
                </c:pt>
                <c:pt idx="1020">
                  <c:v>3283.36</c:v>
                </c:pt>
                <c:pt idx="1021">
                  <c:v>3219.23</c:v>
                </c:pt>
                <c:pt idx="1022">
                  <c:v>3149.8</c:v>
                </c:pt>
                <c:pt idx="1023">
                  <c:v>3231.71</c:v>
                </c:pt>
                <c:pt idx="1024">
                  <c:v>3310.24</c:v>
                </c:pt>
                <c:pt idx="1025">
                  <c:v>3328.58</c:v>
                </c:pt>
                <c:pt idx="1026">
                  <c:v>3401.9</c:v>
                </c:pt>
                <c:pt idx="1027">
                  <c:v>3454.81</c:v>
                </c:pt>
                <c:pt idx="1028">
                  <c:v>3346.06</c:v>
                </c:pt>
                <c:pt idx="1029">
                  <c:v>3465.86</c:v>
                </c:pt>
                <c:pt idx="1030">
                  <c:v>3479.92</c:v>
                </c:pt>
                <c:pt idx="1031">
                  <c:v>3454.08</c:v>
                </c:pt>
                <c:pt idx="1032">
                  <c:v>3509.47</c:v>
                </c:pt>
                <c:pt idx="1033">
                  <c:v>3662.2</c:v>
                </c:pt>
                <c:pt idx="1034">
                  <c:v>3821.56</c:v>
                </c:pt>
                <c:pt idx="1035">
                  <c:v>3780.1</c:v>
                </c:pt>
                <c:pt idx="1036">
                  <c:v>3903.79</c:v>
                </c:pt>
                <c:pt idx="1037">
                  <c:v>3928.59</c:v>
                </c:pt>
                <c:pt idx="1038">
                  <c:v>3938.74</c:v>
                </c:pt>
                <c:pt idx="1039">
                  <c:v>4020.87</c:v>
                </c:pt>
                <c:pt idx="1040">
                  <c:v>3951.02</c:v>
                </c:pt>
                <c:pt idx="1041">
                  <c:v>3825.91</c:v>
                </c:pt>
                <c:pt idx="1042">
                  <c:v>3752.51</c:v>
                </c:pt>
                <c:pt idx="1043">
                  <c:v>3865.44</c:v>
                </c:pt>
                <c:pt idx="1044">
                  <c:v>3982.49</c:v>
                </c:pt>
                <c:pt idx="1045">
                  <c:v>4069.39</c:v>
                </c:pt>
                <c:pt idx="1046">
                  <c:v>4053.94</c:v>
                </c:pt>
                <c:pt idx="1047">
                  <c:v>3994.86</c:v>
                </c:pt>
                <c:pt idx="1048">
                  <c:v>3947.86</c:v>
                </c:pt>
                <c:pt idx="1049">
                  <c:v>4036.64</c:v>
                </c:pt>
                <c:pt idx="1050">
                  <c:v>4000.96</c:v>
                </c:pt>
                <c:pt idx="1051">
                  <c:v>3917.57</c:v>
                </c:pt>
                <c:pt idx="1052">
                  <c:v>4144.49</c:v>
                </c:pt>
                <c:pt idx="1053">
                  <c:v>4162.08</c:v>
                </c:pt>
                <c:pt idx="1054">
                  <c:v>4018.92</c:v>
                </c:pt>
                <c:pt idx="1055">
                  <c:v>4039.9</c:v>
                </c:pt>
                <c:pt idx="1056">
                  <c:v>3991.38</c:v>
                </c:pt>
                <c:pt idx="1057">
                  <c:v>3911.69</c:v>
                </c:pt>
                <c:pt idx="1058">
                  <c:v>3900.13</c:v>
                </c:pt>
                <c:pt idx="1059">
                  <c:v>3807.42</c:v>
                </c:pt>
                <c:pt idx="1060">
                  <c:v>3867.39</c:v>
                </c:pt>
                <c:pt idx="1061">
                  <c:v>3915.04</c:v>
                </c:pt>
                <c:pt idx="1062">
                  <c:v>4129.5200000000004</c:v>
                </c:pt>
                <c:pt idx="1063">
                  <c:v>4084.89</c:v>
                </c:pt>
                <c:pt idx="1064">
                  <c:v>4028.78</c:v>
                </c:pt>
                <c:pt idx="1065">
                  <c:v>4132.33</c:v>
                </c:pt>
                <c:pt idx="1066">
                  <c:v>4236.96</c:v>
                </c:pt>
                <c:pt idx="1067">
                  <c:v>4286.2</c:v>
                </c:pt>
                <c:pt idx="1068">
                  <c:v>4147.72</c:v>
                </c:pt>
                <c:pt idx="1069">
                  <c:v>4066.2</c:v>
                </c:pt>
                <c:pt idx="1070">
                  <c:v>3981.72</c:v>
                </c:pt>
                <c:pt idx="1071">
                  <c:v>3801.56</c:v>
                </c:pt>
                <c:pt idx="1072">
                  <c:v>3744.61</c:v>
                </c:pt>
                <c:pt idx="1073">
                  <c:v>3847.39</c:v>
                </c:pt>
                <c:pt idx="1074">
                  <c:v>3807.72</c:v>
                </c:pt>
                <c:pt idx="1075">
                  <c:v>3747.22</c:v>
                </c:pt>
                <c:pt idx="1076">
                  <c:v>3758.28</c:v>
                </c:pt>
                <c:pt idx="1077">
                  <c:v>3791.96</c:v>
                </c:pt>
                <c:pt idx="1078">
                  <c:v>3792.98</c:v>
                </c:pt>
                <c:pt idx="1079">
                  <c:v>3801.86</c:v>
                </c:pt>
                <c:pt idx="1080">
                  <c:v>3820.73</c:v>
                </c:pt>
                <c:pt idx="1081">
                  <c:v>3791.78</c:v>
                </c:pt>
                <c:pt idx="1082">
                  <c:v>3726.82</c:v>
                </c:pt>
                <c:pt idx="1083">
                  <c:v>3681.47</c:v>
                </c:pt>
                <c:pt idx="1084">
                  <c:v>3678.16</c:v>
                </c:pt>
                <c:pt idx="1085">
                  <c:v>3713.18</c:v>
                </c:pt>
                <c:pt idx="1086">
                  <c:v>3779.68</c:v>
                </c:pt>
                <c:pt idx="1087">
                  <c:v>3776.19</c:v>
                </c:pt>
                <c:pt idx="1088">
                  <c:v>3778.99</c:v>
                </c:pt>
                <c:pt idx="1089">
                  <c:v>3780.85</c:v>
                </c:pt>
                <c:pt idx="1090">
                  <c:v>3812.15</c:v>
                </c:pt>
                <c:pt idx="1091">
                  <c:v>3842.38</c:v>
                </c:pt>
                <c:pt idx="1092">
                  <c:v>3835.83</c:v>
                </c:pt>
                <c:pt idx="1093">
                  <c:v>3878.55</c:v>
                </c:pt>
                <c:pt idx="1094">
                  <c:v>3915.12</c:v>
                </c:pt>
                <c:pt idx="1095">
                  <c:v>3944.53</c:v>
                </c:pt>
                <c:pt idx="1096">
                  <c:v>3895.18</c:v>
                </c:pt>
                <c:pt idx="1097">
                  <c:v>3866.91</c:v>
                </c:pt>
                <c:pt idx="1098">
                  <c:v>3830.29</c:v>
                </c:pt>
                <c:pt idx="1099">
                  <c:v>3778.93</c:v>
                </c:pt>
                <c:pt idx="1100">
                  <c:v>3806.74</c:v>
                </c:pt>
                <c:pt idx="1101">
                  <c:v>3813.27</c:v>
                </c:pt>
                <c:pt idx="1102">
                  <c:v>3780.52</c:v>
                </c:pt>
                <c:pt idx="1103">
                  <c:v>3753.08</c:v>
                </c:pt>
                <c:pt idx="1104">
                  <c:v>3740.4</c:v>
                </c:pt>
                <c:pt idx="1105">
                  <c:v>3746.1</c:v>
                </c:pt>
                <c:pt idx="1106">
                  <c:v>3720.72</c:v>
                </c:pt>
                <c:pt idx="1107">
                  <c:v>3672.14</c:v>
                </c:pt>
                <c:pt idx="1108">
                  <c:v>3600.48</c:v>
                </c:pt>
                <c:pt idx="1109">
                  <c:v>3623.65</c:v>
                </c:pt>
                <c:pt idx="1110">
                  <c:v>3715.04</c:v>
                </c:pt>
                <c:pt idx="1111">
                  <c:v>3752.56</c:v>
                </c:pt>
                <c:pt idx="1112">
                  <c:v>3774.6</c:v>
                </c:pt>
                <c:pt idx="1113">
                  <c:v>3781.1</c:v>
                </c:pt>
                <c:pt idx="1114">
                  <c:v>3808.5</c:v>
                </c:pt>
                <c:pt idx="1115">
                  <c:v>3844.09</c:v>
                </c:pt>
                <c:pt idx="1116">
                  <c:v>3802.5</c:v>
                </c:pt>
                <c:pt idx="1117">
                  <c:v>3807.01</c:v>
                </c:pt>
                <c:pt idx="1118">
                  <c:v>3808.77</c:v>
                </c:pt>
                <c:pt idx="1119">
                  <c:v>3783.67</c:v>
                </c:pt>
                <c:pt idx="1120">
                  <c:v>3737.23</c:v>
                </c:pt>
                <c:pt idx="1121">
                  <c:v>3704.33</c:v>
                </c:pt>
                <c:pt idx="1122">
                  <c:v>3738</c:v>
                </c:pt>
                <c:pt idx="1123">
                  <c:v>3789.51</c:v>
                </c:pt>
                <c:pt idx="1124">
                  <c:v>3828.7</c:v>
                </c:pt>
                <c:pt idx="1125">
                  <c:v>3829.36</c:v>
                </c:pt>
                <c:pt idx="1126">
                  <c:v>3833.49</c:v>
                </c:pt>
                <c:pt idx="1127">
                  <c:v>3923.7</c:v>
                </c:pt>
                <c:pt idx="1128">
                  <c:v>4053.23</c:v>
                </c:pt>
                <c:pt idx="1129">
                  <c:v>4091.39</c:v>
                </c:pt>
                <c:pt idx="1130">
                  <c:v>4033.66</c:v>
                </c:pt>
                <c:pt idx="1131">
                  <c:v>4033.66</c:v>
                </c:pt>
                <c:pt idx="1132">
                  <c:v>4137.7</c:v>
                </c:pt>
                <c:pt idx="1133">
                  <c:v>4145.13</c:v>
                </c:pt>
                <c:pt idx="1134">
                  <c:v>4128.8500000000004</c:v>
                </c:pt>
                <c:pt idx="1135">
                  <c:v>4133.13</c:v>
                </c:pt>
                <c:pt idx="1136">
                  <c:v>4123.7</c:v>
                </c:pt>
                <c:pt idx="1137">
                  <c:v>4187.75</c:v>
                </c:pt>
                <c:pt idx="1138">
                  <c:v>4282.59</c:v>
                </c:pt>
                <c:pt idx="1139">
                  <c:v>4332.9799999999996</c:v>
                </c:pt>
                <c:pt idx="1140">
                  <c:v>4324.12</c:v>
                </c:pt>
                <c:pt idx="1141">
                  <c:v>4257.7</c:v>
                </c:pt>
                <c:pt idx="1142">
                  <c:v>4213.01</c:v>
                </c:pt>
                <c:pt idx="1143">
                  <c:v>4174.38</c:v>
                </c:pt>
                <c:pt idx="1144">
                  <c:v>4211.83</c:v>
                </c:pt>
                <c:pt idx="1145">
                  <c:v>4140.25</c:v>
                </c:pt>
                <c:pt idx="1146">
                  <c:v>4086.72</c:v>
                </c:pt>
                <c:pt idx="1147">
                  <c:v>4118.9799999999996</c:v>
                </c:pt>
                <c:pt idx="1148">
                  <c:v>4095.2</c:v>
                </c:pt>
                <c:pt idx="1149">
                  <c:v>4102.0600000000004</c:v>
                </c:pt>
                <c:pt idx="1150">
                  <c:v>4098.33</c:v>
                </c:pt>
                <c:pt idx="1151">
                  <c:v>4048.61</c:v>
                </c:pt>
                <c:pt idx="1152">
                  <c:v>4076.65</c:v>
                </c:pt>
                <c:pt idx="1153">
                  <c:v>4080.17</c:v>
                </c:pt>
                <c:pt idx="1154">
                  <c:v>4133.29</c:v>
                </c:pt>
                <c:pt idx="1155">
                  <c:v>4131.5200000000004</c:v>
                </c:pt>
                <c:pt idx="1156">
                  <c:v>4093.63</c:v>
                </c:pt>
                <c:pt idx="1157">
                  <c:v>4121.49</c:v>
                </c:pt>
                <c:pt idx="1158">
                  <c:v>4098.1099999999997</c:v>
                </c:pt>
                <c:pt idx="1159">
                  <c:v>4114.8500000000004</c:v>
                </c:pt>
                <c:pt idx="1160">
                  <c:v>4110.8599999999997</c:v>
                </c:pt>
                <c:pt idx="1161">
                  <c:v>4104.47</c:v>
                </c:pt>
                <c:pt idx="1162">
                  <c:v>4103.3500000000004</c:v>
                </c:pt>
                <c:pt idx="1163">
                  <c:v>4106.6499999999996</c:v>
                </c:pt>
                <c:pt idx="1164">
                  <c:v>4108.1000000000004</c:v>
                </c:pt>
                <c:pt idx="1165">
                  <c:v>4101.2700000000004</c:v>
                </c:pt>
                <c:pt idx="1166">
                  <c:v>4106.97</c:v>
                </c:pt>
                <c:pt idx="1167">
                  <c:v>4191.3</c:v>
                </c:pt>
                <c:pt idx="1168">
                  <c:v>4276.4799999999996</c:v>
                </c:pt>
                <c:pt idx="1169">
                  <c:v>4309.93</c:v>
                </c:pt>
                <c:pt idx="1170">
                  <c:v>4281.6400000000003</c:v>
                </c:pt>
                <c:pt idx="1171">
                  <c:v>4300.99</c:v>
                </c:pt>
                <c:pt idx="1172">
                  <c:v>4301.57</c:v>
                </c:pt>
                <c:pt idx="1173">
                  <c:v>4297.34</c:v>
                </c:pt>
                <c:pt idx="1174">
                  <c:v>4319.08</c:v>
                </c:pt>
                <c:pt idx="1175">
                  <c:v>4365</c:v>
                </c:pt>
                <c:pt idx="1176">
                  <c:v>4394.2700000000004</c:v>
                </c:pt>
                <c:pt idx="1177">
                  <c:v>4508.1499999999996</c:v>
                </c:pt>
                <c:pt idx="1178">
                  <c:v>4495.84</c:v>
                </c:pt>
                <c:pt idx="1179">
                  <c:v>4506.5</c:v>
                </c:pt>
                <c:pt idx="1180">
                  <c:v>4534.33</c:v>
                </c:pt>
                <c:pt idx="1181">
                  <c:v>4468.78</c:v>
                </c:pt>
                <c:pt idx="1182">
                  <c:v>4429.05</c:v>
                </c:pt>
                <c:pt idx="1183">
                  <c:v>4430.76</c:v>
                </c:pt>
                <c:pt idx="1184">
                  <c:v>4525.25</c:v>
                </c:pt>
                <c:pt idx="1185">
                  <c:v>4588.16</c:v>
                </c:pt>
                <c:pt idx="1186">
                  <c:v>4542.78</c:v>
                </c:pt>
                <c:pt idx="1187">
                  <c:v>4526.21</c:v>
                </c:pt>
                <c:pt idx="1188">
                  <c:v>4510.75</c:v>
                </c:pt>
                <c:pt idx="1189">
                  <c:v>4525.01</c:v>
                </c:pt>
                <c:pt idx="1190">
                  <c:v>4530.33</c:v>
                </c:pt>
                <c:pt idx="1191">
                  <c:v>4550.95</c:v>
                </c:pt>
                <c:pt idx="1192">
                  <c:v>4630.54</c:v>
                </c:pt>
                <c:pt idx="1193">
                  <c:v>4599.42</c:v>
                </c:pt>
                <c:pt idx="1194">
                  <c:v>4599.17</c:v>
                </c:pt>
                <c:pt idx="1195">
                  <c:v>4604.1499999999996</c:v>
                </c:pt>
                <c:pt idx="1196">
                  <c:v>4617.6099999999997</c:v>
                </c:pt>
                <c:pt idx="1197">
                  <c:v>4553.79</c:v>
                </c:pt>
                <c:pt idx="1198">
                  <c:v>4488.38</c:v>
                </c:pt>
                <c:pt idx="1199">
                  <c:v>4507.1099999999997</c:v>
                </c:pt>
                <c:pt idx="1200">
                  <c:v>4451.78</c:v>
                </c:pt>
                <c:pt idx="1201">
                  <c:v>4494.38</c:v>
                </c:pt>
                <c:pt idx="1202">
                  <c:v>4444.5600000000004</c:v>
                </c:pt>
                <c:pt idx="1203">
                  <c:v>4408.49</c:v>
                </c:pt>
                <c:pt idx="1204">
                  <c:v>4358.3</c:v>
                </c:pt>
                <c:pt idx="1205">
                  <c:v>4281</c:v>
                </c:pt>
                <c:pt idx="1206">
                  <c:v>4339.46</c:v>
                </c:pt>
                <c:pt idx="1207">
                  <c:v>4366.1400000000003</c:v>
                </c:pt>
                <c:pt idx="1208">
                  <c:v>4350.05</c:v>
                </c:pt>
                <c:pt idx="1209">
                  <c:v>4380.17</c:v>
                </c:pt>
                <c:pt idx="1210">
                  <c:v>4427.04</c:v>
                </c:pt>
                <c:pt idx="1211">
                  <c:v>4410.95</c:v>
                </c:pt>
                <c:pt idx="1212">
                  <c:v>4423.25</c:v>
                </c:pt>
                <c:pt idx="1213">
                  <c:v>4401.88</c:v>
                </c:pt>
                <c:pt idx="1214">
                  <c:v>4386.43</c:v>
                </c:pt>
                <c:pt idx="1215">
                  <c:v>4365.43</c:v>
                </c:pt>
                <c:pt idx="1216">
                  <c:v>4335.8999999999996</c:v>
                </c:pt>
                <c:pt idx="1217">
                  <c:v>4329.47</c:v>
                </c:pt>
                <c:pt idx="1218">
                  <c:v>4281.99</c:v>
                </c:pt>
                <c:pt idx="1219">
                  <c:v>4310.5200000000004</c:v>
                </c:pt>
                <c:pt idx="1220">
                  <c:v>4328.37</c:v>
                </c:pt>
                <c:pt idx="1221">
                  <c:v>4355.58</c:v>
                </c:pt>
                <c:pt idx="1222">
                  <c:v>4357.4399999999996</c:v>
                </c:pt>
                <c:pt idx="1223">
                  <c:v>4328.57</c:v>
                </c:pt>
                <c:pt idx="1224">
                  <c:v>4274.71</c:v>
                </c:pt>
                <c:pt idx="1225">
                  <c:v>4269.8599999999997</c:v>
                </c:pt>
                <c:pt idx="1226">
                  <c:v>4303.6499999999996</c:v>
                </c:pt>
                <c:pt idx="1227">
                  <c:v>4308.7</c:v>
                </c:pt>
                <c:pt idx="1228">
                  <c:v>4295.8900000000003</c:v>
                </c:pt>
                <c:pt idx="1229">
                  <c:v>4205.68</c:v>
                </c:pt>
                <c:pt idx="1230">
                  <c:v>4138.7299999999996</c:v>
                </c:pt>
                <c:pt idx="1231">
                  <c:v>4059.58</c:v>
                </c:pt>
                <c:pt idx="1232">
                  <c:v>4020.99</c:v>
                </c:pt>
                <c:pt idx="1233">
                  <c:v>4035.49</c:v>
                </c:pt>
                <c:pt idx="1234">
                  <c:v>4113.79</c:v>
                </c:pt>
                <c:pt idx="1235">
                  <c:v>4158.1899999999996</c:v>
                </c:pt>
                <c:pt idx="1236">
                  <c:v>4136.6499999999996</c:v>
                </c:pt>
                <c:pt idx="1237">
                  <c:v>4082.28</c:v>
                </c:pt>
                <c:pt idx="1238">
                  <c:v>4022.67</c:v>
                </c:pt>
                <c:pt idx="1239">
                  <c:v>4075.39</c:v>
                </c:pt>
                <c:pt idx="1240">
                  <c:v>4132.28</c:v>
                </c:pt>
                <c:pt idx="1241">
                  <c:v>4149.8599999999997</c:v>
                </c:pt>
                <c:pt idx="1242">
                  <c:v>4124.18</c:v>
                </c:pt>
                <c:pt idx="1243">
                  <c:v>4104.33</c:v>
                </c:pt>
                <c:pt idx="1244">
                  <c:v>4077.49</c:v>
                </c:pt>
                <c:pt idx="1245">
                  <c:v>4084.23</c:v>
                </c:pt>
                <c:pt idx="1246">
                  <c:v>4040.37</c:v>
                </c:pt>
                <c:pt idx="1247">
                  <c:v>3978.39</c:v>
                </c:pt>
                <c:pt idx="1248">
                  <c:v>3925.73</c:v>
                </c:pt>
                <c:pt idx="1249">
                  <c:v>3967.87</c:v>
                </c:pt>
                <c:pt idx="1250">
                  <c:v>3884.48</c:v>
                </c:pt>
                <c:pt idx="1251">
                  <c:v>3830.05</c:v>
                </c:pt>
                <c:pt idx="1252">
                  <c:v>3861.47</c:v>
                </c:pt>
                <c:pt idx="1253">
                  <c:v>3903.89</c:v>
                </c:pt>
                <c:pt idx="1254">
                  <c:v>3943.65</c:v>
                </c:pt>
                <c:pt idx="1255">
                  <c:v>3910.06</c:v>
                </c:pt>
                <c:pt idx="1256">
                  <c:v>3897.58</c:v>
                </c:pt>
                <c:pt idx="1257">
                  <c:v>3912.63</c:v>
                </c:pt>
                <c:pt idx="1258">
                  <c:v>3897.21</c:v>
                </c:pt>
                <c:pt idx="1259">
                  <c:v>3926.9</c:v>
                </c:pt>
                <c:pt idx="1260">
                  <c:v>3932.09</c:v>
                </c:pt>
                <c:pt idx="1261">
                  <c:v>3916.29</c:v>
                </c:pt>
                <c:pt idx="1262">
                  <c:v>3886.34</c:v>
                </c:pt>
                <c:pt idx="1263">
                  <c:v>3827.41</c:v>
                </c:pt>
                <c:pt idx="1264">
                  <c:v>3765.62</c:v>
                </c:pt>
                <c:pt idx="1265">
                  <c:v>3709.02</c:v>
                </c:pt>
                <c:pt idx="1266">
                  <c:v>3623.06</c:v>
                </c:pt>
                <c:pt idx="1267">
                  <c:v>3600.79</c:v>
                </c:pt>
                <c:pt idx="1268">
                  <c:v>3574.9</c:v>
                </c:pt>
                <c:pt idx="1269">
                  <c:v>3603.66</c:v>
                </c:pt>
                <c:pt idx="1270">
                  <c:v>3653.17</c:v>
                </c:pt>
                <c:pt idx="1271">
                  <c:v>3636.3</c:v>
                </c:pt>
                <c:pt idx="1272">
                  <c:v>3654.35</c:v>
                </c:pt>
                <c:pt idx="1273">
                  <c:v>3656.08</c:v>
                </c:pt>
                <c:pt idx="1274">
                  <c:v>3600.53</c:v>
                </c:pt>
                <c:pt idx="1275">
                  <c:v>3483.93</c:v>
                </c:pt>
                <c:pt idx="1276">
                  <c:v>3411.04</c:v>
                </c:pt>
                <c:pt idx="1277">
                  <c:v>3450.68</c:v>
                </c:pt>
                <c:pt idx="1278">
                  <c:v>3505.81</c:v>
                </c:pt>
                <c:pt idx="1279">
                  <c:v>3575.79</c:v>
                </c:pt>
                <c:pt idx="1280">
                  <c:v>3618.54</c:v>
                </c:pt>
                <c:pt idx="1281">
                  <c:v>3569.66</c:v>
                </c:pt>
                <c:pt idx="1282">
                  <c:v>3599.29</c:v>
                </c:pt>
                <c:pt idx="1283">
                  <c:v>3638.13</c:v>
                </c:pt>
                <c:pt idx="1284">
                  <c:v>3590.24</c:v>
                </c:pt>
                <c:pt idx="1285">
                  <c:v>3581.47</c:v>
                </c:pt>
                <c:pt idx="1286">
                  <c:v>3548.27</c:v>
                </c:pt>
                <c:pt idx="1287">
                  <c:v>3555.57</c:v>
                </c:pt>
                <c:pt idx="1288">
                  <c:v>3522.14</c:v>
                </c:pt>
                <c:pt idx="1289">
                  <c:v>3506.04</c:v>
                </c:pt>
                <c:pt idx="1290">
                  <c:v>3515.48</c:v>
                </c:pt>
                <c:pt idx="1291">
                  <c:v>3485.14</c:v>
                </c:pt>
                <c:pt idx="1292">
                  <c:v>3409.69</c:v>
                </c:pt>
                <c:pt idx="1293">
                  <c:v>3383.89</c:v>
                </c:pt>
                <c:pt idx="1294">
                  <c:v>3356.73</c:v>
                </c:pt>
                <c:pt idx="1295">
                  <c:v>3280.83</c:v>
                </c:pt>
                <c:pt idx="1296">
                  <c:v>3233.31</c:v>
                </c:pt>
                <c:pt idx="1297">
                  <c:v>3371.23</c:v>
                </c:pt>
                <c:pt idx="1298">
                  <c:v>3454.89</c:v>
                </c:pt>
                <c:pt idx="1299">
                  <c:v>3421.47</c:v>
                </c:pt>
                <c:pt idx="1300">
                  <c:v>3459.81</c:v>
                </c:pt>
                <c:pt idx="1301">
                  <c:v>3508.33</c:v>
                </c:pt>
                <c:pt idx="1302">
                  <c:v>3528.36</c:v>
                </c:pt>
                <c:pt idx="1303">
                  <c:v>3540.76</c:v>
                </c:pt>
                <c:pt idx="1304">
                  <c:v>3498.42</c:v>
                </c:pt>
                <c:pt idx="1305">
                  <c:v>3480.99</c:v>
                </c:pt>
                <c:pt idx="1306">
                  <c:v>3473.06</c:v>
                </c:pt>
                <c:pt idx="1307">
                  <c:v>3515.19</c:v>
                </c:pt>
                <c:pt idx="1308">
                  <c:v>3410.11</c:v>
                </c:pt>
                <c:pt idx="1309">
                  <c:v>3465.13</c:v>
                </c:pt>
                <c:pt idx="1310">
                  <c:v>3399.19</c:v>
                </c:pt>
                <c:pt idx="1311">
                  <c:v>3367.65</c:v>
                </c:pt>
                <c:pt idx="1312">
                  <c:v>3293.77</c:v>
                </c:pt>
                <c:pt idx="1313">
                  <c:v>3280.1</c:v>
                </c:pt>
                <c:pt idx="1314">
                  <c:v>3299.19</c:v>
                </c:pt>
                <c:pt idx="1315">
                  <c:v>3317.01</c:v>
                </c:pt>
                <c:pt idx="1316">
                  <c:v>3292.34</c:v>
                </c:pt>
                <c:pt idx="1317">
                  <c:v>3288.32</c:v>
                </c:pt>
                <c:pt idx="1318">
                  <c:v>3260.96</c:v>
                </c:pt>
                <c:pt idx="1319">
                  <c:v>3316.64</c:v>
                </c:pt>
                <c:pt idx="1320">
                  <c:v>3394.42</c:v>
                </c:pt>
                <c:pt idx="1321">
                  <c:v>3439.94</c:v>
                </c:pt>
                <c:pt idx="1322">
                  <c:v>3484.25</c:v>
                </c:pt>
                <c:pt idx="1323">
                  <c:v>3472.06</c:v>
                </c:pt>
                <c:pt idx="1324">
                  <c:v>3464.76</c:v>
                </c:pt>
                <c:pt idx="1325">
                  <c:v>3460.46</c:v>
                </c:pt>
                <c:pt idx="1326">
                  <c:v>3421.89</c:v>
                </c:pt>
                <c:pt idx="1327">
                  <c:v>3384.52</c:v>
                </c:pt>
                <c:pt idx="1328">
                  <c:v>3356.32</c:v>
                </c:pt>
                <c:pt idx="1329">
                  <c:v>3362.79</c:v>
                </c:pt>
                <c:pt idx="1330">
                  <c:v>3309</c:v>
                </c:pt>
                <c:pt idx="1331">
                  <c:v>3272.53</c:v>
                </c:pt>
                <c:pt idx="1332">
                  <c:v>3264.79</c:v>
                </c:pt>
                <c:pt idx="1333">
                  <c:v>3210.71</c:v>
                </c:pt>
                <c:pt idx="1334">
                  <c:v>3133.28</c:v>
                </c:pt>
                <c:pt idx="1335">
                  <c:v>3015.07</c:v>
                </c:pt>
                <c:pt idx="1336">
                  <c:v>3069.25</c:v>
                </c:pt>
                <c:pt idx="1337">
                  <c:v>3104.23</c:v>
                </c:pt>
                <c:pt idx="1338">
                  <c:v>3203.81</c:v>
                </c:pt>
                <c:pt idx="1339">
                  <c:v>3199.18</c:v>
                </c:pt>
                <c:pt idx="1340">
                  <c:v>3207.42</c:v>
                </c:pt>
                <c:pt idx="1341">
                  <c:v>3187.81</c:v>
                </c:pt>
                <c:pt idx="1342">
                  <c:v>3154.18</c:v>
                </c:pt>
                <c:pt idx="1343">
                  <c:v>3117.27</c:v>
                </c:pt>
                <c:pt idx="1344">
                  <c:v>3149.77</c:v>
                </c:pt>
                <c:pt idx="1345">
                  <c:v>3229.29</c:v>
                </c:pt>
                <c:pt idx="1346">
                  <c:v>3276.52</c:v>
                </c:pt>
                <c:pt idx="1347">
                  <c:v>3327.68</c:v>
                </c:pt>
                <c:pt idx="1348">
                  <c:v>3279.13</c:v>
                </c:pt>
                <c:pt idx="1349">
                  <c:v>3252.09</c:v>
                </c:pt>
                <c:pt idx="1350">
                  <c:v>3229.36</c:v>
                </c:pt>
                <c:pt idx="1351">
                  <c:v>3213.02</c:v>
                </c:pt>
                <c:pt idx="1352">
                  <c:v>3235.55</c:v>
                </c:pt>
                <c:pt idx="1353">
                  <c:v>3249.55</c:v>
                </c:pt>
                <c:pt idx="1354">
                  <c:v>3276.31</c:v>
                </c:pt>
                <c:pt idx="1355">
                  <c:v>3351.48</c:v>
                </c:pt>
                <c:pt idx="1356">
                  <c:v>3409.85</c:v>
                </c:pt>
                <c:pt idx="1357">
                  <c:v>3384.99</c:v>
                </c:pt>
                <c:pt idx="1358">
                  <c:v>3367.55</c:v>
                </c:pt>
                <c:pt idx="1359">
                  <c:v>3399.36</c:v>
                </c:pt>
                <c:pt idx="1360">
                  <c:v>3388.48</c:v>
                </c:pt>
                <c:pt idx="1361">
                  <c:v>3359.27</c:v>
                </c:pt>
                <c:pt idx="1362">
                  <c:v>3337.71</c:v>
                </c:pt>
                <c:pt idx="1363">
                  <c:v>3318.54</c:v>
                </c:pt>
                <c:pt idx="1364">
                  <c:v>3299.47</c:v>
                </c:pt>
                <c:pt idx="1365">
                  <c:v>3324.86</c:v>
                </c:pt>
                <c:pt idx="1366">
                  <c:v>3315.88</c:v>
                </c:pt>
                <c:pt idx="1367">
                  <c:v>3349.47</c:v>
                </c:pt>
                <c:pt idx="1368">
                  <c:v>3373.73</c:v>
                </c:pt>
                <c:pt idx="1369">
                  <c:v>3384.32</c:v>
                </c:pt>
                <c:pt idx="1370">
                  <c:v>3376.94</c:v>
                </c:pt>
                <c:pt idx="1371">
                  <c:v>3355.63</c:v>
                </c:pt>
                <c:pt idx="1372">
                  <c:v>3315.81</c:v>
                </c:pt>
                <c:pt idx="1373">
                  <c:v>3259.77</c:v>
                </c:pt>
                <c:pt idx="1374">
                  <c:v>3252.96</c:v>
                </c:pt>
                <c:pt idx="1375">
                  <c:v>3295.28</c:v>
                </c:pt>
                <c:pt idx="1376">
                  <c:v>3284.85</c:v>
                </c:pt>
                <c:pt idx="1377">
                  <c:v>3247.36</c:v>
                </c:pt>
                <c:pt idx="1378">
                  <c:v>3182.4</c:v>
                </c:pt>
                <c:pt idx="1379">
                  <c:v>3164.24</c:v>
                </c:pt>
                <c:pt idx="1380">
                  <c:v>3164.46</c:v>
                </c:pt>
                <c:pt idx="1381">
                  <c:v>3166.58</c:v>
                </c:pt>
                <c:pt idx="1382">
                  <c:v>3191.04</c:v>
                </c:pt>
                <c:pt idx="1383">
                  <c:v>3198.54</c:v>
                </c:pt>
                <c:pt idx="1384">
                  <c:v>3214.25</c:v>
                </c:pt>
                <c:pt idx="1385">
                  <c:v>3253.45</c:v>
                </c:pt>
                <c:pt idx="1386">
                  <c:v>3287.53</c:v>
                </c:pt>
                <c:pt idx="1387">
                  <c:v>3331.98</c:v>
                </c:pt>
                <c:pt idx="1388">
                  <c:v>3385.02</c:v>
                </c:pt>
                <c:pt idx="1389">
                  <c:v>3380.23</c:v>
                </c:pt>
                <c:pt idx="1390">
                  <c:v>3402.25</c:v>
                </c:pt>
                <c:pt idx="1391">
                  <c:v>3440.71</c:v>
                </c:pt>
                <c:pt idx="1392">
                  <c:v>3443.19</c:v>
                </c:pt>
                <c:pt idx="1393">
                  <c:v>3539.55</c:v>
                </c:pt>
                <c:pt idx="1394">
                  <c:v>3554.89</c:v>
                </c:pt>
                <c:pt idx="1395">
                  <c:v>3556.95</c:v>
                </c:pt>
                <c:pt idx="1396">
                  <c:v>3452.88</c:v>
                </c:pt>
                <c:pt idx="1397">
                  <c:v>3386.97</c:v>
                </c:pt>
                <c:pt idx="1398">
                  <c:v>3390.73</c:v>
                </c:pt>
                <c:pt idx="1399">
                  <c:v>3438.34</c:v>
                </c:pt>
                <c:pt idx="1400">
                  <c:v>3371.9</c:v>
                </c:pt>
                <c:pt idx="1401">
                  <c:v>3395.17</c:v>
                </c:pt>
                <c:pt idx="1402">
                  <c:v>3394</c:v>
                </c:pt>
                <c:pt idx="1403">
                  <c:v>3388.27</c:v>
                </c:pt>
                <c:pt idx="1404">
                  <c:v>3422.79</c:v>
                </c:pt>
                <c:pt idx="1405">
                  <c:v>3404.6</c:v>
                </c:pt>
                <c:pt idx="1406">
                  <c:v>3409.11</c:v>
                </c:pt>
                <c:pt idx="1407">
                  <c:v>3425.67</c:v>
                </c:pt>
                <c:pt idx="1408">
                  <c:v>3446.18</c:v>
                </c:pt>
                <c:pt idx="1409">
                  <c:v>3452.44</c:v>
                </c:pt>
                <c:pt idx="1410">
                  <c:v>3447.32</c:v>
                </c:pt>
                <c:pt idx="1411">
                  <c:v>3415.56</c:v>
                </c:pt>
                <c:pt idx="1412">
                  <c:v>3370.28</c:v>
                </c:pt>
                <c:pt idx="1413">
                  <c:v>3328.61</c:v>
                </c:pt>
                <c:pt idx="1414">
                  <c:v>3346.76</c:v>
                </c:pt>
                <c:pt idx="1415">
                  <c:v>3356.09</c:v>
                </c:pt>
                <c:pt idx="1416">
                  <c:v>3337.07</c:v>
                </c:pt>
                <c:pt idx="1417">
                  <c:v>3316.19</c:v>
                </c:pt>
                <c:pt idx="1418">
                  <c:v>3348.23</c:v>
                </c:pt>
                <c:pt idx="1419">
                  <c:v>3344.11</c:v>
                </c:pt>
                <c:pt idx="1420">
                  <c:v>3366.25</c:v>
                </c:pt>
                <c:pt idx="1421">
                  <c:v>3373.26</c:v>
                </c:pt>
                <c:pt idx="1422">
                  <c:v>3361.64</c:v>
                </c:pt>
                <c:pt idx="1423">
                  <c:v>3350.23</c:v>
                </c:pt>
                <c:pt idx="1424">
                  <c:v>3361.18</c:v>
                </c:pt>
                <c:pt idx="1425">
                  <c:v>3371.66</c:v>
                </c:pt>
                <c:pt idx="1426">
                  <c:v>3370.36</c:v>
                </c:pt>
                <c:pt idx="1427">
                  <c:v>3375.1</c:v>
                </c:pt>
                <c:pt idx="1428">
                  <c:v>3401.01</c:v>
                </c:pt>
                <c:pt idx="1429">
                  <c:v>3424.1</c:v>
                </c:pt>
                <c:pt idx="1430">
                  <c:v>3444.4</c:v>
                </c:pt>
                <c:pt idx="1431">
                  <c:v>3488.6</c:v>
                </c:pt>
                <c:pt idx="1432">
                  <c:v>3518.11</c:v>
                </c:pt>
                <c:pt idx="1433">
                  <c:v>3466.39</c:v>
                </c:pt>
                <c:pt idx="1434">
                  <c:v>3456.52</c:v>
                </c:pt>
                <c:pt idx="1435">
                  <c:v>3493.21</c:v>
                </c:pt>
                <c:pt idx="1436">
                  <c:v>3531.49</c:v>
                </c:pt>
                <c:pt idx="1437">
                  <c:v>3562.81</c:v>
                </c:pt>
                <c:pt idx="1438">
                  <c:v>3598.37</c:v>
                </c:pt>
                <c:pt idx="1439">
                  <c:v>3582.9</c:v>
                </c:pt>
                <c:pt idx="1440">
                  <c:v>3557.8</c:v>
                </c:pt>
                <c:pt idx="1441">
                  <c:v>3572.22</c:v>
                </c:pt>
                <c:pt idx="1442">
                  <c:v>3561.4</c:v>
                </c:pt>
                <c:pt idx="1443">
                  <c:v>3581.97</c:v>
                </c:pt>
                <c:pt idx="1444">
                  <c:v>3583.76</c:v>
                </c:pt>
                <c:pt idx="1445">
                  <c:v>3568.86</c:v>
                </c:pt>
                <c:pt idx="1446">
                  <c:v>3567.45</c:v>
                </c:pt>
                <c:pt idx="1447">
                  <c:v>3540.37</c:v>
                </c:pt>
                <c:pt idx="1448">
                  <c:v>3514.42</c:v>
                </c:pt>
                <c:pt idx="1449">
                  <c:v>3486.2</c:v>
                </c:pt>
                <c:pt idx="1450">
                  <c:v>3408.67</c:v>
                </c:pt>
                <c:pt idx="1451">
                  <c:v>3444.12</c:v>
                </c:pt>
                <c:pt idx="1452">
                  <c:v>3419.45</c:v>
                </c:pt>
                <c:pt idx="1453">
                  <c:v>3423.47</c:v>
                </c:pt>
                <c:pt idx="1454">
                  <c:v>3488.5</c:v>
                </c:pt>
                <c:pt idx="1455">
                  <c:v>3461.35</c:v>
                </c:pt>
                <c:pt idx="1456">
                  <c:v>3469.4</c:v>
                </c:pt>
                <c:pt idx="1457">
                  <c:v>3425.88</c:v>
                </c:pt>
                <c:pt idx="1458">
                  <c:v>3364.71</c:v>
                </c:pt>
                <c:pt idx="1459">
                  <c:v>3316</c:v>
                </c:pt>
                <c:pt idx="1460">
                  <c:v>3287.12</c:v>
                </c:pt>
                <c:pt idx="1461">
                  <c:v>3193.77</c:v>
                </c:pt>
                <c:pt idx="1462">
                  <c:v>3138.79</c:v>
                </c:pt>
                <c:pt idx="1463">
                  <c:v>3158.98</c:v>
                </c:pt>
                <c:pt idx="1464">
                  <c:v>3143.18</c:v>
                </c:pt>
                <c:pt idx="1465">
                  <c:v>3103.03</c:v>
                </c:pt>
                <c:pt idx="1466">
                  <c:v>3111.23</c:v>
                </c:pt>
                <c:pt idx="1467">
                  <c:v>3062.69</c:v>
                </c:pt>
                <c:pt idx="1468">
                  <c:v>3001.52</c:v>
                </c:pt>
                <c:pt idx="1469">
                  <c:v>2944.18</c:v>
                </c:pt>
                <c:pt idx="1470">
                  <c:v>3042.2</c:v>
                </c:pt>
                <c:pt idx="1471">
                  <c:v>3023.28</c:v>
                </c:pt>
                <c:pt idx="1472">
                  <c:v>2960.22</c:v>
                </c:pt>
                <c:pt idx="1473">
                  <c:v>2922.16</c:v>
                </c:pt>
                <c:pt idx="1474">
                  <c:v>2994.29</c:v>
                </c:pt>
                <c:pt idx="1475">
                  <c:v>3037.99</c:v>
                </c:pt>
                <c:pt idx="1476">
                  <c:v>3036.23</c:v>
                </c:pt>
                <c:pt idx="1477">
                  <c:v>3007.24</c:v>
                </c:pt>
                <c:pt idx="1478">
                  <c:v>3069.92</c:v>
                </c:pt>
                <c:pt idx="1479">
                  <c:v>3132.19</c:v>
                </c:pt>
                <c:pt idx="1480">
                  <c:v>3083.32</c:v>
                </c:pt>
                <c:pt idx="1481">
                  <c:v>3044.23</c:v>
                </c:pt>
                <c:pt idx="1482">
                  <c:v>3033.83</c:v>
                </c:pt>
                <c:pt idx="1483">
                  <c:v>3068.16</c:v>
                </c:pt>
                <c:pt idx="1484">
                  <c:v>3053.42</c:v>
                </c:pt>
                <c:pt idx="1485">
                  <c:v>3049.4</c:v>
                </c:pt>
                <c:pt idx="1486">
                  <c:v>3042.96</c:v>
                </c:pt>
                <c:pt idx="1487">
                  <c:v>3037.01</c:v>
                </c:pt>
                <c:pt idx="1488">
                  <c:v>3049.26</c:v>
                </c:pt>
                <c:pt idx="1489">
                  <c:v>3105.2</c:v>
                </c:pt>
                <c:pt idx="1490">
                  <c:v>3110.49</c:v>
                </c:pt>
                <c:pt idx="1491">
                  <c:v>3127.94</c:v>
                </c:pt>
                <c:pt idx="1492">
                  <c:v>3111.96</c:v>
                </c:pt>
                <c:pt idx="1493">
                  <c:v>3088.4</c:v>
                </c:pt>
                <c:pt idx="1494">
                  <c:v>3072.41</c:v>
                </c:pt>
                <c:pt idx="1495">
                  <c:v>3048.86</c:v>
                </c:pt>
                <c:pt idx="1496">
                  <c:v>3003.19</c:v>
                </c:pt>
                <c:pt idx="1497">
                  <c:v>3001.03</c:v>
                </c:pt>
                <c:pt idx="1498">
                  <c:v>2997.33</c:v>
                </c:pt>
                <c:pt idx="1499">
                  <c:v>3021.99</c:v>
                </c:pt>
                <c:pt idx="1500">
                  <c:v>3010.21</c:v>
                </c:pt>
                <c:pt idx="1501">
                  <c:v>3022.51</c:v>
                </c:pt>
                <c:pt idx="1502">
                  <c:v>3015.48</c:v>
                </c:pt>
                <c:pt idx="1503">
                  <c:v>2962.91</c:v>
                </c:pt>
                <c:pt idx="1504">
                  <c:v>2940.4</c:v>
                </c:pt>
                <c:pt idx="1505">
                  <c:v>2918.21</c:v>
                </c:pt>
                <c:pt idx="1506">
                  <c:v>2926.78</c:v>
                </c:pt>
                <c:pt idx="1507">
                  <c:v>2896.7</c:v>
                </c:pt>
                <c:pt idx="1508">
                  <c:v>2838.57</c:v>
                </c:pt>
                <c:pt idx="1509">
                  <c:v>2826.08</c:v>
                </c:pt>
                <c:pt idx="1510">
                  <c:v>2872.18</c:v>
                </c:pt>
                <c:pt idx="1511">
                  <c:v>2909.92</c:v>
                </c:pt>
                <c:pt idx="1512">
                  <c:v>2931.84</c:v>
                </c:pt>
                <c:pt idx="1513">
                  <c:v>3001.42</c:v>
                </c:pt>
                <c:pt idx="1514">
                  <c:v>3172.83</c:v>
                </c:pt>
                <c:pt idx="1515">
                  <c:v>3233.32</c:v>
                </c:pt>
                <c:pt idx="1516">
                  <c:v>3154.89</c:v>
                </c:pt>
                <c:pt idx="1517">
                  <c:v>3202.49</c:v>
                </c:pt>
                <c:pt idx="1518">
                  <c:v>3380.04</c:v>
                </c:pt>
                <c:pt idx="1519">
                  <c:v>3470.53</c:v>
                </c:pt>
                <c:pt idx="1520">
                  <c:v>3471.68</c:v>
                </c:pt>
                <c:pt idx="1521">
                  <c:v>3527.84</c:v>
                </c:pt>
                <c:pt idx="1522">
                  <c:v>3581</c:v>
                </c:pt>
                <c:pt idx="1523">
                  <c:v>3542.12</c:v>
                </c:pt>
                <c:pt idx="1524">
                  <c:v>3499.06</c:v>
                </c:pt>
                <c:pt idx="1525">
                  <c:v>3483.33</c:v>
                </c:pt>
                <c:pt idx="1526">
                  <c:v>3453.8</c:v>
                </c:pt>
                <c:pt idx="1527">
                  <c:v>3500.48</c:v>
                </c:pt>
                <c:pt idx="1528">
                  <c:v>3492.95</c:v>
                </c:pt>
                <c:pt idx="1529">
                  <c:v>3538.1</c:v>
                </c:pt>
                <c:pt idx="1530">
                  <c:v>3519.29</c:v>
                </c:pt>
                <c:pt idx="1531">
                  <c:v>3494.09</c:v>
                </c:pt>
                <c:pt idx="1532">
                  <c:v>3391.99</c:v>
                </c:pt>
                <c:pt idx="1533">
                  <c:v>3417.81</c:v>
                </c:pt>
                <c:pt idx="1534">
                  <c:v>3402.05</c:v>
                </c:pt>
                <c:pt idx="1535">
                  <c:v>3424.65</c:v>
                </c:pt>
                <c:pt idx="1536">
                  <c:v>3383.92</c:v>
                </c:pt>
                <c:pt idx="1537">
                  <c:v>3344.64</c:v>
                </c:pt>
                <c:pt idx="1538">
                  <c:v>3291.65</c:v>
                </c:pt>
                <c:pt idx="1539">
                  <c:v>3299.9</c:v>
                </c:pt>
                <c:pt idx="1540">
                  <c:v>3373.73</c:v>
                </c:pt>
                <c:pt idx="1541">
                  <c:v>3386.05</c:v>
                </c:pt>
                <c:pt idx="1542">
                  <c:v>3343.27</c:v>
                </c:pt>
                <c:pt idx="1543">
                  <c:v>3292.21</c:v>
                </c:pt>
                <c:pt idx="1544">
                  <c:v>3256.08</c:v>
                </c:pt>
                <c:pt idx="1545">
                  <c:v>3291.43</c:v>
                </c:pt>
                <c:pt idx="1546">
                  <c:v>3238.71</c:v>
                </c:pt>
                <c:pt idx="1547">
                  <c:v>3226.02</c:v>
                </c:pt>
                <c:pt idx="1548">
                  <c:v>3242.78</c:v>
                </c:pt>
                <c:pt idx="1549">
                  <c:v>3309.85</c:v>
                </c:pt>
                <c:pt idx="1550">
                  <c:v>3366.61</c:v>
                </c:pt>
                <c:pt idx="1551">
                  <c:v>3409.69</c:v>
                </c:pt>
                <c:pt idx="1552">
                  <c:v>3407.47</c:v>
                </c:pt>
                <c:pt idx="1553">
                  <c:v>3410.28</c:v>
                </c:pt>
                <c:pt idx="1554">
                  <c:v>3443.86</c:v>
                </c:pt>
                <c:pt idx="1555">
                  <c:v>3485.75</c:v>
                </c:pt>
                <c:pt idx="1556">
                  <c:v>3485.63</c:v>
                </c:pt>
                <c:pt idx="1557">
                  <c:v>3469.94</c:v>
                </c:pt>
                <c:pt idx="1558">
                  <c:v>3464.33</c:v>
                </c:pt>
                <c:pt idx="1559">
                  <c:v>3487.51</c:v>
                </c:pt>
                <c:pt idx="1560">
                  <c:v>3543.66</c:v>
                </c:pt>
                <c:pt idx="1561">
                  <c:v>3590.54</c:v>
                </c:pt>
                <c:pt idx="1562">
                  <c:v>3718.91</c:v>
                </c:pt>
                <c:pt idx="1563">
                  <c:v>3737.86</c:v>
                </c:pt>
                <c:pt idx="1564">
                  <c:v>3710.79</c:v>
                </c:pt>
                <c:pt idx="1565">
                  <c:v>3728.76</c:v>
                </c:pt>
                <c:pt idx="1566">
                  <c:v>3869.87</c:v>
                </c:pt>
                <c:pt idx="1567">
                  <c:v>3836.91</c:v>
                </c:pt>
                <c:pt idx="1568">
                  <c:v>3765.11</c:v>
                </c:pt>
                <c:pt idx="1569">
                  <c:v>3826.72</c:v>
                </c:pt>
                <c:pt idx="1570">
                  <c:v>3845.48</c:v>
                </c:pt>
                <c:pt idx="1571">
                  <c:v>3785.51</c:v>
                </c:pt>
                <c:pt idx="1572">
                  <c:v>3712.87</c:v>
                </c:pt>
                <c:pt idx="1573">
                  <c:v>3767.25</c:v>
                </c:pt>
                <c:pt idx="1574">
                  <c:v>3694.3</c:v>
                </c:pt>
                <c:pt idx="1575">
                  <c:v>3694.39</c:v>
                </c:pt>
                <c:pt idx="1576">
                  <c:v>3750.37</c:v>
                </c:pt>
                <c:pt idx="1577">
                  <c:v>3810.13</c:v>
                </c:pt>
                <c:pt idx="1578">
                  <c:v>3796.29</c:v>
                </c:pt>
                <c:pt idx="1579">
                  <c:v>3823.11</c:v>
                </c:pt>
                <c:pt idx="1580">
                  <c:v>3795.96</c:v>
                </c:pt>
                <c:pt idx="1581">
                  <c:v>3694.29</c:v>
                </c:pt>
                <c:pt idx="1582">
                  <c:v>3671.95</c:v>
                </c:pt>
                <c:pt idx="1583">
                  <c:v>3685.85</c:v>
                </c:pt>
                <c:pt idx="1584">
                  <c:v>3683.99</c:v>
                </c:pt>
                <c:pt idx="1585">
                  <c:v>3709.25</c:v>
                </c:pt>
                <c:pt idx="1586">
                  <c:v>3653.1</c:v>
                </c:pt>
                <c:pt idx="1587">
                  <c:v>3636.01</c:v>
                </c:pt>
                <c:pt idx="1588">
                  <c:v>3740.45</c:v>
                </c:pt>
                <c:pt idx="1589">
                  <c:v>3700.62</c:v>
                </c:pt>
                <c:pt idx="1590">
                  <c:v>3724.97</c:v>
                </c:pt>
                <c:pt idx="1591">
                  <c:v>3799.01</c:v>
                </c:pt>
                <c:pt idx="1592">
                  <c:v>3793.46</c:v>
                </c:pt>
                <c:pt idx="1593">
                  <c:v>3813.05</c:v>
                </c:pt>
                <c:pt idx="1594">
                  <c:v>3830.31</c:v>
                </c:pt>
                <c:pt idx="1595">
                  <c:v>3866.21</c:v>
                </c:pt>
                <c:pt idx="1596">
                  <c:v>3889.34</c:v>
                </c:pt>
                <c:pt idx="1597">
                  <c:v>3914.28</c:v>
                </c:pt>
                <c:pt idx="1598">
                  <c:v>3939.2</c:v>
                </c:pt>
                <c:pt idx="1599">
                  <c:v>3965.44</c:v>
                </c:pt>
                <c:pt idx="1600">
                  <c:v>4049.39</c:v>
                </c:pt>
                <c:pt idx="1601">
                  <c:v>4067.29</c:v>
                </c:pt>
                <c:pt idx="1602">
                  <c:v>4069.26</c:v>
                </c:pt>
                <c:pt idx="1603">
                  <c:v>3980.04</c:v>
                </c:pt>
                <c:pt idx="1604">
                  <c:v>3995.2</c:v>
                </c:pt>
                <c:pt idx="1605">
                  <c:v>3924.95</c:v>
                </c:pt>
                <c:pt idx="1606">
                  <c:v>3928.58</c:v>
                </c:pt>
                <c:pt idx="1607">
                  <c:v>3855.06</c:v>
                </c:pt>
                <c:pt idx="1608">
                  <c:v>3792.75</c:v>
                </c:pt>
                <c:pt idx="1609">
                  <c:v>3849.11</c:v>
                </c:pt>
                <c:pt idx="1610">
                  <c:v>3812.52</c:v>
                </c:pt>
                <c:pt idx="1611">
                  <c:v>3754.38</c:v>
                </c:pt>
                <c:pt idx="1612">
                  <c:v>3747.47</c:v>
                </c:pt>
                <c:pt idx="1613">
                  <c:v>3656.03</c:v>
                </c:pt>
                <c:pt idx="1614">
                  <c:v>3701.74</c:v>
                </c:pt>
                <c:pt idx="1615">
                  <c:v>3707.01</c:v>
                </c:pt>
                <c:pt idx="1616">
                  <c:v>3730.72</c:v>
                </c:pt>
                <c:pt idx="1617">
                  <c:v>3651.01</c:v>
                </c:pt>
                <c:pt idx="1618">
                  <c:v>3671.66</c:v>
                </c:pt>
                <c:pt idx="1619">
                  <c:v>3700.69</c:v>
                </c:pt>
                <c:pt idx="1620">
                  <c:v>3651.56</c:v>
                </c:pt>
                <c:pt idx="1621">
                  <c:v>3712.37</c:v>
                </c:pt>
                <c:pt idx="1622">
                  <c:v>3644.93</c:v>
                </c:pt>
                <c:pt idx="1623">
                  <c:v>3722.24</c:v>
                </c:pt>
                <c:pt idx="1624">
                  <c:v>3775.99</c:v>
                </c:pt>
                <c:pt idx="1625">
                  <c:v>3763.09</c:v>
                </c:pt>
                <c:pt idx="1626">
                  <c:v>3807.6</c:v>
                </c:pt>
                <c:pt idx="1627">
                  <c:v>3663.08</c:v>
                </c:pt>
                <c:pt idx="1628">
                  <c:v>3582.06</c:v>
                </c:pt>
                <c:pt idx="1629">
                  <c:v>3559.28</c:v>
                </c:pt>
                <c:pt idx="1630">
                  <c:v>3560</c:v>
                </c:pt>
                <c:pt idx="1631">
                  <c:v>3491.01</c:v>
                </c:pt>
                <c:pt idx="1632">
                  <c:v>3448.33</c:v>
                </c:pt>
                <c:pt idx="1633">
                  <c:v>3536.94</c:v>
                </c:pt>
                <c:pt idx="1634">
                  <c:v>3538.6</c:v>
                </c:pt>
                <c:pt idx="1635">
                  <c:v>3511.63</c:v>
                </c:pt>
                <c:pt idx="1636">
                  <c:v>3482.68</c:v>
                </c:pt>
                <c:pt idx="1637">
                  <c:v>3481.29</c:v>
                </c:pt>
                <c:pt idx="1638">
                  <c:v>3543.44</c:v>
                </c:pt>
                <c:pt idx="1639">
                  <c:v>3509.18</c:v>
                </c:pt>
                <c:pt idx="1640">
                  <c:v>3497.73</c:v>
                </c:pt>
                <c:pt idx="1641">
                  <c:v>3458.98</c:v>
                </c:pt>
                <c:pt idx="1642">
                  <c:v>3447.96</c:v>
                </c:pt>
                <c:pt idx="1643">
                  <c:v>3424.63</c:v>
                </c:pt>
                <c:pt idx="1644">
                  <c:v>3382.75</c:v>
                </c:pt>
                <c:pt idx="1645">
                  <c:v>3281.49</c:v>
                </c:pt>
                <c:pt idx="1646">
                  <c:v>3316.06</c:v>
                </c:pt>
                <c:pt idx="1647">
                  <c:v>3406.22</c:v>
                </c:pt>
                <c:pt idx="1648">
                  <c:v>3388.8</c:v>
                </c:pt>
                <c:pt idx="1649">
                  <c:v>3431.4</c:v>
                </c:pt>
                <c:pt idx="1650">
                  <c:v>3433.55</c:v>
                </c:pt>
                <c:pt idx="1651">
                  <c:v>3438.8</c:v>
                </c:pt>
                <c:pt idx="1652">
                  <c:v>3493.61</c:v>
                </c:pt>
                <c:pt idx="1653">
                  <c:v>3514.61</c:v>
                </c:pt>
                <c:pt idx="1654">
                  <c:v>3562.98</c:v>
                </c:pt>
                <c:pt idx="1655">
                  <c:v>3484.68</c:v>
                </c:pt>
                <c:pt idx="1656">
                  <c:v>3516.9</c:v>
                </c:pt>
                <c:pt idx="1657">
                  <c:v>3508.07</c:v>
                </c:pt>
                <c:pt idx="1658">
                  <c:v>3468.29</c:v>
                </c:pt>
                <c:pt idx="1659">
                  <c:v>3434.83</c:v>
                </c:pt>
                <c:pt idx="1660">
                  <c:v>3382.71</c:v>
                </c:pt>
                <c:pt idx="1661">
                  <c:v>3391.54</c:v>
                </c:pt>
                <c:pt idx="1662">
                  <c:v>3347.37</c:v>
                </c:pt>
                <c:pt idx="1663">
                  <c:v>3414.01</c:v>
                </c:pt>
                <c:pt idx="1664">
                  <c:v>3349.77</c:v>
                </c:pt>
                <c:pt idx="1665">
                  <c:v>3346.78</c:v>
                </c:pt>
                <c:pt idx="1666">
                  <c:v>3331.09</c:v>
                </c:pt>
                <c:pt idx="1667">
                  <c:v>3337.73</c:v>
                </c:pt>
                <c:pt idx="1668">
                  <c:v>3343.92</c:v>
                </c:pt>
                <c:pt idx="1669">
                  <c:v>3307.05</c:v>
                </c:pt>
                <c:pt idx="1670">
                  <c:v>3254.73</c:v>
                </c:pt>
                <c:pt idx="1671">
                  <c:v>3239.48</c:v>
                </c:pt>
                <c:pt idx="1672">
                  <c:v>3226.8</c:v>
                </c:pt>
                <c:pt idx="1673">
                  <c:v>3195.77</c:v>
                </c:pt>
                <c:pt idx="1674">
                  <c:v>3101.27</c:v>
                </c:pt>
                <c:pt idx="1675">
                  <c:v>3002.86</c:v>
                </c:pt>
                <c:pt idx="1676">
                  <c:v>3027.35</c:v>
                </c:pt>
                <c:pt idx="1677">
                  <c:v>3037.63</c:v>
                </c:pt>
                <c:pt idx="1678">
                  <c:v>3126.34</c:v>
                </c:pt>
                <c:pt idx="1679">
                  <c:v>3160.52</c:v>
                </c:pt>
                <c:pt idx="1680">
                  <c:v>3099.34</c:v>
                </c:pt>
                <c:pt idx="1681">
                  <c:v>3118.95</c:v>
                </c:pt>
                <c:pt idx="1682">
                  <c:v>3104.66</c:v>
                </c:pt>
                <c:pt idx="1683">
                  <c:v>3112.02</c:v>
                </c:pt>
                <c:pt idx="1684">
                  <c:v>3130.21</c:v>
                </c:pt>
                <c:pt idx="1685">
                  <c:v>3227.13</c:v>
                </c:pt>
                <c:pt idx="1686">
                  <c:v>3341.86</c:v>
                </c:pt>
                <c:pt idx="1687">
                  <c:v>3250.94</c:v>
                </c:pt>
                <c:pt idx="1688">
                  <c:v>3250.66</c:v>
                </c:pt>
                <c:pt idx="1689">
                  <c:v>3264.52</c:v>
                </c:pt>
                <c:pt idx="1690">
                  <c:v>3239.94</c:v>
                </c:pt>
                <c:pt idx="1691">
                  <c:v>3172.98</c:v>
                </c:pt>
                <c:pt idx="1692">
                  <c:v>3163.78</c:v>
                </c:pt>
                <c:pt idx="1693">
                  <c:v>3148.57</c:v>
                </c:pt>
                <c:pt idx="1694">
                  <c:v>3092.72</c:v>
                </c:pt>
                <c:pt idx="1695">
                  <c:v>3062.84</c:v>
                </c:pt>
                <c:pt idx="1696">
                  <c:v>3044.16</c:v>
                </c:pt>
                <c:pt idx="1697">
                  <c:v>3066.66</c:v>
                </c:pt>
                <c:pt idx="1698">
                  <c:v>3080.26</c:v>
                </c:pt>
                <c:pt idx="1699">
                  <c:v>3126.06</c:v>
                </c:pt>
                <c:pt idx="1700">
                  <c:v>3110.23</c:v>
                </c:pt>
                <c:pt idx="1701">
                  <c:v>3139.02</c:v>
                </c:pt>
                <c:pt idx="1702">
                  <c:v>3171.59</c:v>
                </c:pt>
                <c:pt idx="1703">
                  <c:v>3139.33</c:v>
                </c:pt>
                <c:pt idx="1704">
                  <c:v>3062.5</c:v>
                </c:pt>
                <c:pt idx="1705">
                  <c:v>3043.3</c:v>
                </c:pt>
                <c:pt idx="1706">
                  <c:v>2965.66</c:v>
                </c:pt>
                <c:pt idx="1707">
                  <c:v>2994.98</c:v>
                </c:pt>
                <c:pt idx="1708">
                  <c:v>2948.44</c:v>
                </c:pt>
                <c:pt idx="1709">
                  <c:v>2883.57</c:v>
                </c:pt>
                <c:pt idx="1710">
                  <c:v>2871.02</c:v>
                </c:pt>
                <c:pt idx="1711">
                  <c:v>2890.5</c:v>
                </c:pt>
                <c:pt idx="1712">
                  <c:v>2851.43</c:v>
                </c:pt>
                <c:pt idx="1713">
                  <c:v>2798</c:v>
                </c:pt>
                <c:pt idx="1714">
                  <c:v>2745.06</c:v>
                </c:pt>
                <c:pt idx="1715">
                  <c:v>2812.22</c:v>
                </c:pt>
                <c:pt idx="1716">
                  <c:v>2826.2</c:v>
                </c:pt>
                <c:pt idx="1717">
                  <c:v>2815.06</c:v>
                </c:pt>
                <c:pt idx="1718">
                  <c:v>2798.57</c:v>
                </c:pt>
                <c:pt idx="1719">
                  <c:v>2941.36</c:v>
                </c:pt>
                <c:pt idx="1720">
                  <c:v>2880.26</c:v>
                </c:pt>
                <c:pt idx="1721">
                  <c:v>2881.15</c:v>
                </c:pt>
                <c:pt idx="1722">
                  <c:v>2958.65</c:v>
                </c:pt>
                <c:pt idx="1723">
                  <c:v>2984.02</c:v>
                </c:pt>
                <c:pt idx="1724">
                  <c:v>3001.24</c:v>
                </c:pt>
                <c:pt idx="1725">
                  <c:v>3035.91</c:v>
                </c:pt>
                <c:pt idx="1726">
                  <c:v>3110.19</c:v>
                </c:pt>
                <c:pt idx="1727">
                  <c:v>3093.04</c:v>
                </c:pt>
                <c:pt idx="1728">
                  <c:v>3085.2</c:v>
                </c:pt>
                <c:pt idx="1729">
                  <c:v>3260.56</c:v>
                </c:pt>
                <c:pt idx="1730">
                  <c:v>3225.24</c:v>
                </c:pt>
                <c:pt idx="1731">
                  <c:v>3264</c:v>
                </c:pt>
                <c:pt idx="1732">
                  <c:v>3252.31</c:v>
                </c:pt>
                <c:pt idx="1733">
                  <c:v>3264.12</c:v>
                </c:pt>
                <c:pt idx="1734">
                  <c:v>3288.88</c:v>
                </c:pt>
                <c:pt idx="1735">
                  <c:v>3362.39</c:v>
                </c:pt>
                <c:pt idx="1736">
                  <c:v>3418.32</c:v>
                </c:pt>
                <c:pt idx="1737">
                  <c:v>3453.16</c:v>
                </c:pt>
                <c:pt idx="1738">
                  <c:v>3492.26</c:v>
                </c:pt>
                <c:pt idx="1739">
                  <c:v>3646.73</c:v>
                </c:pt>
                <c:pt idx="1740">
                  <c:v>3455.88</c:v>
                </c:pt>
                <c:pt idx="1741">
                  <c:v>3422.35</c:v>
                </c:pt>
                <c:pt idx="1742">
                  <c:v>3389.49</c:v>
                </c:pt>
                <c:pt idx="1743">
                  <c:v>3382.74</c:v>
                </c:pt>
                <c:pt idx="1744">
                  <c:v>3427.09</c:v>
                </c:pt>
                <c:pt idx="1745">
                  <c:v>3435.62</c:v>
                </c:pt>
                <c:pt idx="1746">
                  <c:v>3562.74</c:v>
                </c:pt>
                <c:pt idx="1747">
                  <c:v>3604.2</c:v>
                </c:pt>
                <c:pt idx="1748">
                  <c:v>3525.97</c:v>
                </c:pt>
                <c:pt idx="1749">
                  <c:v>3510.05</c:v>
                </c:pt>
                <c:pt idx="1750">
                  <c:v>3382.47</c:v>
                </c:pt>
                <c:pt idx="1751">
                  <c:v>3324.22</c:v>
                </c:pt>
                <c:pt idx="1752">
                  <c:v>3377.63</c:v>
                </c:pt>
                <c:pt idx="1753">
                  <c:v>3354.72</c:v>
                </c:pt>
                <c:pt idx="1754">
                  <c:v>3402.6</c:v>
                </c:pt>
                <c:pt idx="1755">
                  <c:v>3407.22</c:v>
                </c:pt>
                <c:pt idx="1756">
                  <c:v>3443.55</c:v>
                </c:pt>
                <c:pt idx="1757">
                  <c:v>3502.27</c:v>
                </c:pt>
                <c:pt idx="1758">
                  <c:v>3483.48</c:v>
                </c:pt>
                <c:pt idx="1759">
                  <c:v>3492.65</c:v>
                </c:pt>
                <c:pt idx="1760">
                  <c:v>3521.99</c:v>
                </c:pt>
                <c:pt idx="1761">
                  <c:v>3580.29</c:v>
                </c:pt>
                <c:pt idx="1762">
                  <c:v>3530.23</c:v>
                </c:pt>
                <c:pt idx="1763">
                  <c:v>3528.44</c:v>
                </c:pt>
                <c:pt idx="1764">
                  <c:v>3494.4</c:v>
                </c:pt>
                <c:pt idx="1765">
                  <c:v>3439.49</c:v>
                </c:pt>
                <c:pt idx="1766">
                  <c:v>3358.47</c:v>
                </c:pt>
                <c:pt idx="1767">
                  <c:v>3356.83</c:v>
                </c:pt>
                <c:pt idx="1768">
                  <c:v>3364.97</c:v>
                </c:pt>
                <c:pt idx="1769">
                  <c:v>3427.87</c:v>
                </c:pt>
                <c:pt idx="1770">
                  <c:v>3651.91</c:v>
                </c:pt>
                <c:pt idx="1771">
                  <c:v>3857.49</c:v>
                </c:pt>
                <c:pt idx="1772">
                  <c:v>3871.05</c:v>
                </c:pt>
                <c:pt idx="1773">
                  <c:v>3944.61</c:v>
                </c:pt>
                <c:pt idx="1774">
                  <c:v>3940.99</c:v>
                </c:pt>
                <c:pt idx="1775">
                  <c:v>3876.04</c:v>
                </c:pt>
                <c:pt idx="1776">
                  <c:v>3768.74</c:v>
                </c:pt>
                <c:pt idx="1777">
                  <c:v>3725.87</c:v>
                </c:pt>
                <c:pt idx="1778">
                  <c:v>3762.37</c:v>
                </c:pt>
                <c:pt idx="1779">
                  <c:v>3754.51</c:v>
                </c:pt>
                <c:pt idx="1780">
                  <c:v>3745.31</c:v>
                </c:pt>
                <c:pt idx="1781">
                  <c:v>3798.12</c:v>
                </c:pt>
                <c:pt idx="1782">
                  <c:v>3795.17</c:v>
                </c:pt>
                <c:pt idx="1783">
                  <c:v>3689.07</c:v>
                </c:pt>
                <c:pt idx="1784">
                  <c:v>3732.05</c:v>
                </c:pt>
                <c:pt idx="1785">
                  <c:v>3730.2</c:v>
                </c:pt>
                <c:pt idx="1786">
                  <c:v>3765.78</c:v>
                </c:pt>
                <c:pt idx="1787">
                  <c:v>3733.24</c:v>
                </c:pt>
                <c:pt idx="1788">
                  <c:v>3735.58</c:v>
                </c:pt>
                <c:pt idx="1789">
                  <c:v>3663.53</c:v>
                </c:pt>
                <c:pt idx="1790">
                  <c:v>3360.89</c:v>
                </c:pt>
                <c:pt idx="1791">
                  <c:v>3427.01</c:v>
                </c:pt>
                <c:pt idx="1792">
                  <c:v>3538.39</c:v>
                </c:pt>
                <c:pt idx="1793">
                  <c:v>3559.65</c:v>
                </c:pt>
                <c:pt idx="1794">
                  <c:v>3550.37</c:v>
                </c:pt>
                <c:pt idx="1795">
                  <c:v>3520.49</c:v>
                </c:pt>
                <c:pt idx="1796">
                  <c:v>3650.88</c:v>
                </c:pt>
                <c:pt idx="1797">
                  <c:v>3598.37</c:v>
                </c:pt>
                <c:pt idx="1798">
                  <c:v>3633.73</c:v>
                </c:pt>
                <c:pt idx="1799">
                  <c:v>3589.72</c:v>
                </c:pt>
                <c:pt idx="1800">
                  <c:v>3647.44</c:v>
                </c:pt>
                <c:pt idx="1801">
                  <c:v>3696.52</c:v>
                </c:pt>
                <c:pt idx="1802">
                  <c:v>3799.79</c:v>
                </c:pt>
                <c:pt idx="1803">
                  <c:v>3800.63</c:v>
                </c:pt>
                <c:pt idx="1804">
                  <c:v>3828.99</c:v>
                </c:pt>
                <c:pt idx="1805">
                  <c:v>3805.72</c:v>
                </c:pt>
                <c:pt idx="1806">
                  <c:v>3825.57</c:v>
                </c:pt>
                <c:pt idx="1807">
                  <c:v>3825.51</c:v>
                </c:pt>
                <c:pt idx="1808">
                  <c:v>3808.65</c:v>
                </c:pt>
                <c:pt idx="1809">
                  <c:v>3841.11</c:v>
                </c:pt>
                <c:pt idx="1810">
                  <c:v>3801.71</c:v>
                </c:pt>
                <c:pt idx="1811">
                  <c:v>3756.78</c:v>
                </c:pt>
                <c:pt idx="1812">
                  <c:v>3781.49</c:v>
                </c:pt>
                <c:pt idx="1813">
                  <c:v>3753.5</c:v>
                </c:pt>
                <c:pt idx="1814">
                  <c:v>3769.34</c:v>
                </c:pt>
                <c:pt idx="1815">
                  <c:v>3735.25</c:v>
                </c:pt>
                <c:pt idx="1816">
                  <c:v>3701.96</c:v>
                </c:pt>
                <c:pt idx="1817">
                  <c:v>3740.53</c:v>
                </c:pt>
                <c:pt idx="1818">
                  <c:v>3741.22</c:v>
                </c:pt>
                <c:pt idx="1819">
                  <c:v>3759.64</c:v>
                </c:pt>
                <c:pt idx="1820">
                  <c:v>3778.31</c:v>
                </c:pt>
                <c:pt idx="1821">
                  <c:v>3768.3</c:v>
                </c:pt>
                <c:pt idx="1822">
                  <c:v>3735.01</c:v>
                </c:pt>
                <c:pt idx="1823">
                  <c:v>3730.78</c:v>
                </c:pt>
                <c:pt idx="1824">
                  <c:v>3706.37</c:v>
                </c:pt>
                <c:pt idx="1825">
                  <c:v>3701.65</c:v>
                </c:pt>
                <c:pt idx="1826">
                  <c:v>3692.55</c:v>
                </c:pt>
                <c:pt idx="1827">
                  <c:v>3685.31</c:v>
                </c:pt>
                <c:pt idx="1828">
                  <c:v>3724.11</c:v>
                </c:pt>
                <c:pt idx="1829">
                  <c:v>3755.1</c:v>
                </c:pt>
                <c:pt idx="1830">
                  <c:v>3808.18</c:v>
                </c:pt>
                <c:pt idx="1831">
                  <c:v>3838.85</c:v>
                </c:pt>
                <c:pt idx="1832">
                  <c:v>3861.42</c:v>
                </c:pt>
                <c:pt idx="1833">
                  <c:v>3873.85</c:v>
                </c:pt>
                <c:pt idx="1834">
                  <c:v>3836.44</c:v>
                </c:pt>
                <c:pt idx="1835">
                  <c:v>3835.35</c:v>
                </c:pt>
                <c:pt idx="1836">
                  <c:v>3860.97</c:v>
                </c:pt>
                <c:pt idx="1837">
                  <c:v>3927.71</c:v>
                </c:pt>
                <c:pt idx="1838">
                  <c:v>3982.95</c:v>
                </c:pt>
                <c:pt idx="1839">
                  <c:v>4029.99</c:v>
                </c:pt>
                <c:pt idx="1840">
                  <c:v>4025.41</c:v>
                </c:pt>
                <c:pt idx="1841">
                  <c:v>4087.64</c:v>
                </c:pt>
                <c:pt idx="1842">
                  <c:v>4082.5</c:v>
                </c:pt>
                <c:pt idx="1843">
                  <c:v>4088.98</c:v>
                </c:pt>
                <c:pt idx="1844">
                  <c:v>4083.04</c:v>
                </c:pt>
                <c:pt idx="1845">
                  <c:v>4089.2</c:v>
                </c:pt>
                <c:pt idx="1846">
                  <c:v>4119.3900000000003</c:v>
                </c:pt>
                <c:pt idx="1847">
                  <c:v>4093.62</c:v>
                </c:pt>
                <c:pt idx="1848">
                  <c:v>4116.5600000000004</c:v>
                </c:pt>
                <c:pt idx="1849">
                  <c:v>4133.24</c:v>
                </c:pt>
                <c:pt idx="1850">
                  <c:v>4256.09</c:v>
                </c:pt>
                <c:pt idx="1851">
                  <c:v>4300.8599999999997</c:v>
                </c:pt>
                <c:pt idx="1852">
                  <c:v>4333.8999999999996</c:v>
                </c:pt>
                <c:pt idx="1853">
                  <c:v>4323.46</c:v>
                </c:pt>
                <c:pt idx="1854">
                  <c:v>4323.82</c:v>
                </c:pt>
                <c:pt idx="1855">
                  <c:v>4291.45</c:v>
                </c:pt>
                <c:pt idx="1856">
                  <c:v>4306.3900000000003</c:v>
                </c:pt>
                <c:pt idx="1857">
                  <c:v>4404.6899999999996</c:v>
                </c:pt>
                <c:pt idx="1858">
                  <c:v>4378.37</c:v>
                </c:pt>
                <c:pt idx="1859">
                  <c:v>4321.9799999999996</c:v>
                </c:pt>
                <c:pt idx="1860">
                  <c:v>4225.0200000000004</c:v>
                </c:pt>
                <c:pt idx="1861">
                  <c:v>4221.0200000000004</c:v>
                </c:pt>
                <c:pt idx="1862">
                  <c:v>4183.42</c:v>
                </c:pt>
                <c:pt idx="1863">
                  <c:v>4193.6099999999997</c:v>
                </c:pt>
                <c:pt idx="1864">
                  <c:v>4124.8100000000004</c:v>
                </c:pt>
                <c:pt idx="1865">
                  <c:v>4154.28</c:v>
                </c:pt>
                <c:pt idx="1866">
                  <c:v>4186.29</c:v>
                </c:pt>
                <c:pt idx="1867">
                  <c:v>4251.13</c:v>
                </c:pt>
                <c:pt idx="1868">
                  <c:v>4226.57</c:v>
                </c:pt>
                <c:pt idx="1869">
                  <c:v>4189.8100000000004</c:v>
                </c:pt>
                <c:pt idx="1870">
                  <c:v>4181.4799999999996</c:v>
                </c:pt>
                <c:pt idx="1871">
                  <c:v>4217.58</c:v>
                </c:pt>
                <c:pt idx="1872">
                  <c:v>4244.8900000000003</c:v>
                </c:pt>
                <c:pt idx="1873">
                  <c:v>4305.76</c:v>
                </c:pt>
                <c:pt idx="1874">
                  <c:v>4347.32</c:v>
                </c:pt>
                <c:pt idx="1875">
                  <c:v>4465.37</c:v>
                </c:pt>
                <c:pt idx="1876">
                  <c:v>4548.0200000000004</c:v>
                </c:pt>
                <c:pt idx="1877">
                  <c:v>4523.01</c:v>
                </c:pt>
                <c:pt idx="1878">
                  <c:v>4447.0600000000004</c:v>
                </c:pt>
                <c:pt idx="1879">
                  <c:v>4397.54</c:v>
                </c:pt>
                <c:pt idx="1880">
                  <c:v>4481.3</c:v>
                </c:pt>
                <c:pt idx="1881">
                  <c:v>4425.03</c:v>
                </c:pt>
                <c:pt idx="1882">
                  <c:v>4370.13</c:v>
                </c:pt>
                <c:pt idx="1883">
                  <c:v>4320.97</c:v>
                </c:pt>
                <c:pt idx="1884">
                  <c:v>4165.37</c:v>
                </c:pt>
                <c:pt idx="1885">
                  <c:v>4234.63</c:v>
                </c:pt>
                <c:pt idx="1886">
                  <c:v>4156.16</c:v>
                </c:pt>
                <c:pt idx="1887">
                  <c:v>4047.67</c:v>
                </c:pt>
                <c:pt idx="1888">
                  <c:v>4107.24</c:v>
                </c:pt>
                <c:pt idx="1889">
                  <c:v>4097.5600000000004</c:v>
                </c:pt>
                <c:pt idx="1890">
                  <c:v>3963.15</c:v>
                </c:pt>
                <c:pt idx="1891">
                  <c:v>3876.08</c:v>
                </c:pt>
                <c:pt idx="1892">
                  <c:v>3943.67</c:v>
                </c:pt>
                <c:pt idx="1893">
                  <c:v>3950.03</c:v>
                </c:pt>
                <c:pt idx="1894">
                  <c:v>3965.39</c:v>
                </c:pt>
                <c:pt idx="1895">
                  <c:v>4007.04</c:v>
                </c:pt>
                <c:pt idx="1896">
                  <c:v>4032.35</c:v>
                </c:pt>
                <c:pt idx="1897">
                  <c:v>4087.3</c:v>
                </c:pt>
                <c:pt idx="1898">
                  <c:v>4031.55</c:v>
                </c:pt>
                <c:pt idx="1899">
                  <c:v>4045.61</c:v>
                </c:pt>
                <c:pt idx="1900">
                  <c:v>4010.07</c:v>
                </c:pt>
                <c:pt idx="1901">
                  <c:v>3995.94</c:v>
                </c:pt>
                <c:pt idx="1902">
                  <c:v>4018.42</c:v>
                </c:pt>
                <c:pt idx="1903">
                  <c:v>4012.59</c:v>
                </c:pt>
                <c:pt idx="1904">
                  <c:v>3928.33</c:v>
                </c:pt>
                <c:pt idx="1905">
                  <c:v>3884.77</c:v>
                </c:pt>
                <c:pt idx="1906">
                  <c:v>3825.12</c:v>
                </c:pt>
                <c:pt idx="1907">
                  <c:v>3770.99</c:v>
                </c:pt>
                <c:pt idx="1908">
                  <c:v>3822.42</c:v>
                </c:pt>
                <c:pt idx="1909">
                  <c:v>3825.91</c:v>
                </c:pt>
                <c:pt idx="1910">
                  <c:v>3887.56</c:v>
                </c:pt>
                <c:pt idx="1911">
                  <c:v>3925.24</c:v>
                </c:pt>
                <c:pt idx="1912">
                  <c:v>3912.83</c:v>
                </c:pt>
                <c:pt idx="1913">
                  <c:v>3902.03</c:v>
                </c:pt>
                <c:pt idx="1914">
                  <c:v>3905.51</c:v>
                </c:pt>
                <c:pt idx="1915">
                  <c:v>3847.73</c:v>
                </c:pt>
                <c:pt idx="1916">
                  <c:v>3857.34</c:v>
                </c:pt>
                <c:pt idx="1917">
                  <c:v>3909.46</c:v>
                </c:pt>
                <c:pt idx="1918">
                  <c:v>3930.23</c:v>
                </c:pt>
                <c:pt idx="1919">
                  <c:v>3979.96</c:v>
                </c:pt>
                <c:pt idx="1920">
                  <c:v>4057.37</c:v>
                </c:pt>
                <c:pt idx="1921">
                  <c:v>4066.05</c:v>
                </c:pt>
                <c:pt idx="1922">
                  <c:v>4012.4</c:v>
                </c:pt>
                <c:pt idx="1923">
                  <c:v>4034.55</c:v>
                </c:pt>
                <c:pt idx="1924">
                  <c:v>4077.05</c:v>
                </c:pt>
                <c:pt idx="1925">
                  <c:v>4106.26</c:v>
                </c:pt>
                <c:pt idx="1926">
                  <c:v>4154.84</c:v>
                </c:pt>
                <c:pt idx="1927">
                  <c:v>4116.99</c:v>
                </c:pt>
                <c:pt idx="1928">
                  <c:v>4082.7</c:v>
                </c:pt>
                <c:pt idx="1929">
                  <c:v>4009.77</c:v>
                </c:pt>
                <c:pt idx="1930">
                  <c:v>3957.46</c:v>
                </c:pt>
                <c:pt idx="1931">
                  <c:v>3934.33</c:v>
                </c:pt>
                <c:pt idx="1932">
                  <c:v>3803.24</c:v>
                </c:pt>
                <c:pt idx="1933">
                  <c:v>3790.82</c:v>
                </c:pt>
                <c:pt idx="1934">
                  <c:v>3805.95</c:v>
                </c:pt>
                <c:pt idx="1935">
                  <c:v>3778.23</c:v>
                </c:pt>
                <c:pt idx="1936">
                  <c:v>3763.96</c:v>
                </c:pt>
                <c:pt idx="1937">
                  <c:v>3747.32</c:v>
                </c:pt>
                <c:pt idx="1938">
                  <c:v>3721.05</c:v>
                </c:pt>
                <c:pt idx="1939">
                  <c:v>3723.4</c:v>
                </c:pt>
                <c:pt idx="1940">
                  <c:v>3633.18</c:v>
                </c:pt>
                <c:pt idx="1941">
                  <c:v>3554.1</c:v>
                </c:pt>
                <c:pt idx="1942">
                  <c:v>3569.77</c:v>
                </c:pt>
                <c:pt idx="1943">
                  <c:v>3578.1</c:v>
                </c:pt>
                <c:pt idx="1944">
                  <c:v>3518.9</c:v>
                </c:pt>
                <c:pt idx="1945">
                  <c:v>3454.65</c:v>
                </c:pt>
                <c:pt idx="1946">
                  <c:v>3466.86</c:v>
                </c:pt>
                <c:pt idx="1947">
                  <c:v>3523.44</c:v>
                </c:pt>
                <c:pt idx="1948">
                  <c:v>3403.07</c:v>
                </c:pt>
                <c:pt idx="1949">
                  <c:v>3479.89</c:v>
                </c:pt>
                <c:pt idx="1950">
                  <c:v>3535.52</c:v>
                </c:pt>
                <c:pt idx="1951">
                  <c:v>3628.07</c:v>
                </c:pt>
                <c:pt idx="1952">
                  <c:v>3560.29</c:v>
                </c:pt>
                <c:pt idx="1953">
                  <c:v>3569.65</c:v>
                </c:pt>
                <c:pt idx="1954">
                  <c:v>3553.48</c:v>
                </c:pt>
                <c:pt idx="1955">
                  <c:v>3562.37</c:v>
                </c:pt>
                <c:pt idx="1956">
                  <c:v>3527.1</c:v>
                </c:pt>
                <c:pt idx="1957">
                  <c:v>3469.08</c:v>
                </c:pt>
                <c:pt idx="1958">
                  <c:v>3468.19</c:v>
                </c:pt>
                <c:pt idx="1959">
                  <c:v>3391.59</c:v>
                </c:pt>
                <c:pt idx="1960">
                  <c:v>3347.33</c:v>
                </c:pt>
                <c:pt idx="1961">
                  <c:v>3329.14</c:v>
                </c:pt>
                <c:pt idx="1962">
                  <c:v>3329.27</c:v>
                </c:pt>
                <c:pt idx="1963">
                  <c:v>3367.56</c:v>
                </c:pt>
                <c:pt idx="1964">
                  <c:v>3424.87</c:v>
                </c:pt>
                <c:pt idx="1965">
                  <c:v>3487.02</c:v>
                </c:pt>
                <c:pt idx="1966">
                  <c:v>3472.35</c:v>
                </c:pt>
                <c:pt idx="1967">
                  <c:v>3540.91</c:v>
                </c:pt>
                <c:pt idx="1968">
                  <c:v>3616.34</c:v>
                </c:pt>
                <c:pt idx="1969">
                  <c:v>3641.11</c:v>
                </c:pt>
                <c:pt idx="1970">
                  <c:v>3607.69</c:v>
                </c:pt>
                <c:pt idx="1971">
                  <c:v>3633.38</c:v>
                </c:pt>
                <c:pt idx="1972">
                  <c:v>3706.79</c:v>
                </c:pt>
                <c:pt idx="1973">
                  <c:v>3637.71</c:v>
                </c:pt>
                <c:pt idx="1974">
                  <c:v>3658.98</c:v>
                </c:pt>
                <c:pt idx="1975">
                  <c:v>3694.62</c:v>
                </c:pt>
                <c:pt idx="1976">
                  <c:v>3719.85</c:v>
                </c:pt>
                <c:pt idx="1977">
                  <c:v>3739.21</c:v>
                </c:pt>
                <c:pt idx="1978">
                  <c:v>3719.62</c:v>
                </c:pt>
                <c:pt idx="1979">
                  <c:v>3683.31</c:v>
                </c:pt>
                <c:pt idx="1980">
                  <c:v>3598.16</c:v>
                </c:pt>
                <c:pt idx="1981">
                  <c:v>3530.2</c:v>
                </c:pt>
                <c:pt idx="1982">
                  <c:v>3395.04</c:v>
                </c:pt>
                <c:pt idx="1983">
                  <c:v>3431.72</c:v>
                </c:pt>
                <c:pt idx="1984">
                  <c:v>3400.79</c:v>
                </c:pt>
                <c:pt idx="1985">
                  <c:v>3365.75</c:v>
                </c:pt>
                <c:pt idx="1986">
                  <c:v>3382.32</c:v>
                </c:pt>
                <c:pt idx="1987">
                  <c:v>3480.86</c:v>
                </c:pt>
                <c:pt idx="1988">
                  <c:v>3455.95</c:v>
                </c:pt>
                <c:pt idx="1989">
                  <c:v>3418.34</c:v>
                </c:pt>
                <c:pt idx="1990">
                  <c:v>3380.3</c:v>
                </c:pt>
                <c:pt idx="1991">
                  <c:v>3351.21</c:v>
                </c:pt>
                <c:pt idx="1992">
                  <c:v>3276.21</c:v>
                </c:pt>
                <c:pt idx="1993">
                  <c:v>3209.55</c:v>
                </c:pt>
                <c:pt idx="1994">
                  <c:v>3224.36</c:v>
                </c:pt>
                <c:pt idx="1995">
                  <c:v>3354.8</c:v>
                </c:pt>
                <c:pt idx="1996">
                  <c:v>3354.88</c:v>
                </c:pt>
                <c:pt idx="1997">
                  <c:v>3319.19</c:v>
                </c:pt>
                <c:pt idx="1998">
                  <c:v>3357.48</c:v>
                </c:pt>
                <c:pt idx="1999">
                  <c:v>3366.7</c:v>
                </c:pt>
                <c:pt idx="2000">
                  <c:v>3348.35</c:v>
                </c:pt>
                <c:pt idx="2001">
                  <c:v>3317.7</c:v>
                </c:pt>
                <c:pt idx="2002">
                  <c:v>3292.91</c:v>
                </c:pt>
                <c:pt idx="2003">
                  <c:v>3293.89</c:v>
                </c:pt>
                <c:pt idx="2004">
                  <c:v>3373.53</c:v>
                </c:pt>
                <c:pt idx="2005">
                  <c:v>3449.77</c:v>
                </c:pt>
                <c:pt idx="2006">
                  <c:v>3413.36</c:v>
                </c:pt>
                <c:pt idx="2007">
                  <c:v>3401.88</c:v>
                </c:pt>
                <c:pt idx="2008">
                  <c:v>3437.64</c:v>
                </c:pt>
                <c:pt idx="2009">
                  <c:v>3417.3</c:v>
                </c:pt>
                <c:pt idx="2010">
                  <c:v>3478.4</c:v>
                </c:pt>
                <c:pt idx="2011">
                  <c:v>3484.69</c:v>
                </c:pt>
                <c:pt idx="2012">
                  <c:v>3571.63</c:v>
                </c:pt>
                <c:pt idx="2013">
                  <c:v>3622.22</c:v>
                </c:pt>
                <c:pt idx="2014">
                  <c:v>3772.61</c:v>
                </c:pt>
                <c:pt idx="2015">
                  <c:v>3646</c:v>
                </c:pt>
                <c:pt idx="2016">
                  <c:v>3743.93</c:v>
                </c:pt>
                <c:pt idx="2017">
                  <c:v>3714.62</c:v>
                </c:pt>
                <c:pt idx="2018">
                  <c:v>3708.58</c:v>
                </c:pt>
                <c:pt idx="2019">
                  <c:v>3807.21</c:v>
                </c:pt>
                <c:pt idx="2020">
                  <c:v>3798.25</c:v>
                </c:pt>
                <c:pt idx="2021">
                  <c:v>3752.09</c:v>
                </c:pt>
                <c:pt idx="2022">
                  <c:v>3716.5</c:v>
                </c:pt>
                <c:pt idx="2023">
                  <c:v>3785.23</c:v>
                </c:pt>
                <c:pt idx="2024">
                  <c:v>3791.17</c:v>
                </c:pt>
                <c:pt idx="2025">
                  <c:v>3825.02</c:v>
                </c:pt>
                <c:pt idx="2026">
                  <c:v>3820.87</c:v>
                </c:pt>
                <c:pt idx="2027">
                  <c:v>3840.4</c:v>
                </c:pt>
                <c:pt idx="2028">
                  <c:v>3963.81</c:v>
                </c:pt>
                <c:pt idx="2029">
                  <c:v>3927.67</c:v>
                </c:pt>
                <c:pt idx="2030">
                  <c:v>3949.57</c:v>
                </c:pt>
                <c:pt idx="2031">
                  <c:v>3891.75</c:v>
                </c:pt>
                <c:pt idx="2032">
                  <c:v>3908.6</c:v>
                </c:pt>
                <c:pt idx="2033">
                  <c:v>3897.98</c:v>
                </c:pt>
                <c:pt idx="2034">
                  <c:v>3892.75</c:v>
                </c:pt>
                <c:pt idx="2035">
                  <c:v>3969.57</c:v>
                </c:pt>
                <c:pt idx="2036">
                  <c:v>3992.72</c:v>
                </c:pt>
                <c:pt idx="2037">
                  <c:v>4076.05</c:v>
                </c:pt>
                <c:pt idx="2038">
                  <c:v>4170.22</c:v>
                </c:pt>
                <c:pt idx="2039">
                  <c:v>4194.2700000000004</c:v>
                </c:pt>
                <c:pt idx="2040">
                  <c:v>4183.57</c:v>
                </c:pt>
                <c:pt idx="2041">
                  <c:v>4118.29</c:v>
                </c:pt>
                <c:pt idx="2042">
                  <c:v>4085.93</c:v>
                </c:pt>
                <c:pt idx="2043">
                  <c:v>4192.5</c:v>
                </c:pt>
                <c:pt idx="2044">
                  <c:v>4134.32</c:v>
                </c:pt>
                <c:pt idx="2045">
                  <c:v>4186.76</c:v>
                </c:pt>
                <c:pt idx="2046">
                  <c:v>4210.7299999999996</c:v>
                </c:pt>
                <c:pt idx="2047">
                  <c:v>4280.96</c:v>
                </c:pt>
                <c:pt idx="2048">
                  <c:v>4179.4399999999996</c:v>
                </c:pt>
                <c:pt idx="2049">
                  <c:v>4092.23</c:v>
                </c:pt>
                <c:pt idx="2050">
                  <c:v>4050.98</c:v>
                </c:pt>
                <c:pt idx="2051">
                  <c:v>4082.83</c:v>
                </c:pt>
                <c:pt idx="2052">
                  <c:v>3970.28</c:v>
                </c:pt>
                <c:pt idx="2053">
                  <c:v>4006.81</c:v>
                </c:pt>
                <c:pt idx="2054">
                  <c:v>4135.8100000000004</c:v>
                </c:pt>
                <c:pt idx="2055">
                  <c:v>4147.29</c:v>
                </c:pt>
                <c:pt idx="2056">
                  <c:v>4069.79</c:v>
                </c:pt>
                <c:pt idx="2057">
                  <c:v>4022.2</c:v>
                </c:pt>
                <c:pt idx="2058">
                  <c:v>3945.13</c:v>
                </c:pt>
                <c:pt idx="2059">
                  <c:v>3782.76</c:v>
                </c:pt>
                <c:pt idx="2060">
                  <c:v>3897.94</c:v>
                </c:pt>
                <c:pt idx="2061">
                  <c:v>3849.8</c:v>
                </c:pt>
                <c:pt idx="2062">
                  <c:v>3908.48</c:v>
                </c:pt>
                <c:pt idx="2063">
                  <c:v>3924.42</c:v>
                </c:pt>
                <c:pt idx="2064">
                  <c:v>3956.93</c:v>
                </c:pt>
                <c:pt idx="2065">
                  <c:v>3908.79</c:v>
                </c:pt>
                <c:pt idx="2066">
                  <c:v>3897.1</c:v>
                </c:pt>
                <c:pt idx="2067">
                  <c:v>3908.11</c:v>
                </c:pt>
                <c:pt idx="2068">
                  <c:v>3875.06</c:v>
                </c:pt>
                <c:pt idx="2069">
                  <c:v>3777.19</c:v>
                </c:pt>
                <c:pt idx="2070">
                  <c:v>3721.93</c:v>
                </c:pt>
                <c:pt idx="2071">
                  <c:v>3686.39</c:v>
                </c:pt>
                <c:pt idx="2072">
                  <c:v>3642.68</c:v>
                </c:pt>
                <c:pt idx="2073">
                  <c:v>3573.21</c:v>
                </c:pt>
                <c:pt idx="2074">
                  <c:v>3597.98</c:v>
                </c:pt>
                <c:pt idx="2075">
                  <c:v>3546.21</c:v>
                </c:pt>
                <c:pt idx="2076">
                  <c:v>3417.89</c:v>
                </c:pt>
                <c:pt idx="2077">
                  <c:v>3416.73</c:v>
                </c:pt>
                <c:pt idx="2078">
                  <c:v>3468.07</c:v>
                </c:pt>
                <c:pt idx="2079">
                  <c:v>3311.41</c:v>
                </c:pt>
                <c:pt idx="2080">
                  <c:v>3335.76</c:v>
                </c:pt>
                <c:pt idx="2081">
                  <c:v>3347.41</c:v>
                </c:pt>
                <c:pt idx="2082">
                  <c:v>3152.96</c:v>
                </c:pt>
                <c:pt idx="2083">
                  <c:v>3161.08</c:v>
                </c:pt>
                <c:pt idx="2084">
                  <c:v>3400.95</c:v>
                </c:pt>
                <c:pt idx="2085">
                  <c:v>3292.33</c:v>
                </c:pt>
                <c:pt idx="2086">
                  <c:v>3143.1</c:v>
                </c:pt>
                <c:pt idx="2087">
                  <c:v>3078.51</c:v>
                </c:pt>
                <c:pt idx="2088">
                  <c:v>3037.34</c:v>
                </c:pt>
                <c:pt idx="2089">
                  <c:v>3143.64</c:v>
                </c:pt>
                <c:pt idx="2090">
                  <c:v>3208.54</c:v>
                </c:pt>
                <c:pt idx="2091">
                  <c:v>3168.82</c:v>
                </c:pt>
                <c:pt idx="2092">
                  <c:v>3289.56</c:v>
                </c:pt>
                <c:pt idx="2093">
                  <c:v>3250.69</c:v>
                </c:pt>
                <c:pt idx="2094">
                  <c:v>3230.6</c:v>
                </c:pt>
                <c:pt idx="2095">
                  <c:v>3180.73</c:v>
                </c:pt>
                <c:pt idx="2096">
                  <c:v>3089.02</c:v>
                </c:pt>
                <c:pt idx="2097">
                  <c:v>3178.31</c:v>
                </c:pt>
                <c:pt idx="2098">
                  <c:v>3195.94</c:v>
                </c:pt>
                <c:pt idx="2099">
                  <c:v>3245.88</c:v>
                </c:pt>
                <c:pt idx="2100">
                  <c:v>3331.98</c:v>
                </c:pt>
                <c:pt idx="2101">
                  <c:v>3401.74</c:v>
                </c:pt>
                <c:pt idx="2102">
                  <c:v>3322.17</c:v>
                </c:pt>
                <c:pt idx="2103">
                  <c:v>3371.5</c:v>
                </c:pt>
                <c:pt idx="2104">
                  <c:v>3365.72</c:v>
                </c:pt>
                <c:pt idx="2105">
                  <c:v>3488.77</c:v>
                </c:pt>
                <c:pt idx="2106">
                  <c:v>3470.8</c:v>
                </c:pt>
                <c:pt idx="2107">
                  <c:v>3384.75</c:v>
                </c:pt>
                <c:pt idx="2108">
                  <c:v>3353.3</c:v>
                </c:pt>
                <c:pt idx="2109">
                  <c:v>3344.33</c:v>
                </c:pt>
                <c:pt idx="2110">
                  <c:v>3227.52</c:v>
                </c:pt>
                <c:pt idx="2111">
                  <c:v>3171.3</c:v>
                </c:pt>
                <c:pt idx="2112">
                  <c:v>3085.17</c:v>
                </c:pt>
                <c:pt idx="2113">
                  <c:v>3166.84</c:v>
                </c:pt>
                <c:pt idx="2114">
                  <c:v>3219.93</c:v>
                </c:pt>
                <c:pt idx="2115">
                  <c:v>3212.1</c:v>
                </c:pt>
                <c:pt idx="2116">
                  <c:v>3211.31</c:v>
                </c:pt>
                <c:pt idx="2117">
                  <c:v>3112.95</c:v>
                </c:pt>
                <c:pt idx="2118">
                  <c:v>3119.54</c:v>
                </c:pt>
                <c:pt idx="2119">
                  <c:v>3133.42</c:v>
                </c:pt>
                <c:pt idx="2120">
                  <c:v>3096.33</c:v>
                </c:pt>
                <c:pt idx="2121">
                  <c:v>3062.25</c:v>
                </c:pt>
                <c:pt idx="2122">
                  <c:v>3020.71</c:v>
                </c:pt>
                <c:pt idx="2123">
                  <c:v>2970.64</c:v>
                </c:pt>
                <c:pt idx="2124">
                  <c:v>2950.8</c:v>
                </c:pt>
                <c:pt idx="2125">
                  <c:v>2990.22</c:v>
                </c:pt>
                <c:pt idx="2126">
                  <c:v>2968.75</c:v>
                </c:pt>
                <c:pt idx="2127">
                  <c:v>2917.07</c:v>
                </c:pt>
                <c:pt idx="2128">
                  <c:v>2867.99</c:v>
                </c:pt>
                <c:pt idx="2129">
                  <c:v>2884.59</c:v>
                </c:pt>
                <c:pt idx="2130">
                  <c:v>2989.6</c:v>
                </c:pt>
                <c:pt idx="2131">
                  <c:v>2922.61</c:v>
                </c:pt>
                <c:pt idx="2132">
                  <c:v>2950.44</c:v>
                </c:pt>
                <c:pt idx="2133">
                  <c:v>2993.36</c:v>
                </c:pt>
                <c:pt idx="2134">
                  <c:v>2974.83</c:v>
                </c:pt>
                <c:pt idx="2135">
                  <c:v>2908.1</c:v>
                </c:pt>
                <c:pt idx="2136">
                  <c:v>2933.85</c:v>
                </c:pt>
                <c:pt idx="2137">
                  <c:v>2862.55</c:v>
                </c:pt>
                <c:pt idx="2138">
                  <c:v>2886.91</c:v>
                </c:pt>
                <c:pt idx="2139">
                  <c:v>2918.89</c:v>
                </c:pt>
                <c:pt idx="2140">
                  <c:v>2975.1</c:v>
                </c:pt>
                <c:pt idx="2141">
                  <c:v>3051.93</c:v>
                </c:pt>
                <c:pt idx="2142">
                  <c:v>3096.1</c:v>
                </c:pt>
                <c:pt idx="2143">
                  <c:v>3097.12</c:v>
                </c:pt>
                <c:pt idx="2144">
                  <c:v>3108.67</c:v>
                </c:pt>
                <c:pt idx="2145">
                  <c:v>3083.56</c:v>
                </c:pt>
                <c:pt idx="2146">
                  <c:v>3167.22</c:v>
                </c:pt>
                <c:pt idx="2147">
                  <c:v>3162.18</c:v>
                </c:pt>
                <c:pt idx="2148">
                  <c:v>3138.66</c:v>
                </c:pt>
                <c:pt idx="2149">
                  <c:v>3121.3</c:v>
                </c:pt>
                <c:pt idx="2150">
                  <c:v>3090.72</c:v>
                </c:pt>
                <c:pt idx="2151">
                  <c:v>3080.91</c:v>
                </c:pt>
                <c:pt idx="2152">
                  <c:v>3095.25</c:v>
                </c:pt>
                <c:pt idx="2153">
                  <c:v>3135.42</c:v>
                </c:pt>
                <c:pt idx="2154">
                  <c:v>3225.3</c:v>
                </c:pt>
                <c:pt idx="2155">
                  <c:v>3223.57</c:v>
                </c:pt>
                <c:pt idx="2156">
                  <c:v>3206.92</c:v>
                </c:pt>
                <c:pt idx="2157">
                  <c:v>3146.83</c:v>
                </c:pt>
                <c:pt idx="2158">
                  <c:v>3102.29</c:v>
                </c:pt>
                <c:pt idx="2159">
                  <c:v>2878.07</c:v>
                </c:pt>
                <c:pt idx="2160">
                  <c:v>2919.74</c:v>
                </c:pt>
                <c:pt idx="2161">
                  <c:v>3008.63</c:v>
                </c:pt>
                <c:pt idx="2162">
                  <c:v>2896.14</c:v>
                </c:pt>
                <c:pt idx="2163">
                  <c:v>2916.66</c:v>
                </c:pt>
                <c:pt idx="2164">
                  <c:v>2872.48</c:v>
                </c:pt>
                <c:pt idx="2165">
                  <c:v>2832.03</c:v>
                </c:pt>
                <c:pt idx="2166">
                  <c:v>2890.72</c:v>
                </c:pt>
                <c:pt idx="2167">
                  <c:v>2857.27</c:v>
                </c:pt>
                <c:pt idx="2168">
                  <c:v>2848.11</c:v>
                </c:pt>
                <c:pt idx="2169">
                  <c:v>2853.27</c:v>
                </c:pt>
                <c:pt idx="2170">
                  <c:v>2764.16</c:v>
                </c:pt>
                <c:pt idx="2171">
                  <c:v>2784.46</c:v>
                </c:pt>
                <c:pt idx="2172">
                  <c:v>2889.71</c:v>
                </c:pt>
                <c:pt idx="2173">
                  <c:v>2895.84</c:v>
                </c:pt>
                <c:pt idx="2174">
                  <c:v>2833.04</c:v>
                </c:pt>
                <c:pt idx="2175">
                  <c:v>2845.16</c:v>
                </c:pt>
                <c:pt idx="2176">
                  <c:v>2812.49</c:v>
                </c:pt>
                <c:pt idx="2177">
                  <c:v>2811.44</c:v>
                </c:pt>
                <c:pt idx="2178">
                  <c:v>2812.06</c:v>
                </c:pt>
                <c:pt idx="2179">
                  <c:v>2842.51</c:v>
                </c:pt>
                <c:pt idx="2180">
                  <c:v>2884.37</c:v>
                </c:pt>
                <c:pt idx="2181">
                  <c:v>2983.67</c:v>
                </c:pt>
                <c:pt idx="2182">
                  <c:v>3004.67</c:v>
                </c:pt>
                <c:pt idx="2183">
                  <c:v>2976.17</c:v>
                </c:pt>
                <c:pt idx="2184">
                  <c:v>3009.57</c:v>
                </c:pt>
                <c:pt idx="2185">
                  <c:v>2976.12</c:v>
                </c:pt>
                <c:pt idx="2186">
                  <c:v>2945.4</c:v>
                </c:pt>
                <c:pt idx="2187">
                  <c:v>2968.6</c:v>
                </c:pt>
                <c:pt idx="2188">
                  <c:v>3003.25</c:v>
                </c:pt>
                <c:pt idx="2189">
                  <c:v>2964.87</c:v>
                </c:pt>
                <c:pt idx="2190">
                  <c:v>2941.39</c:v>
                </c:pt>
                <c:pt idx="2191">
                  <c:v>2919.57</c:v>
                </c:pt>
                <c:pt idx="2192">
                  <c:v>2903.56</c:v>
                </c:pt>
                <c:pt idx="2193">
                  <c:v>2881.69</c:v>
                </c:pt>
                <c:pt idx="2194">
                  <c:v>2825.08</c:v>
                </c:pt>
                <c:pt idx="2195">
                  <c:v>2783.1</c:v>
                </c:pt>
                <c:pt idx="2196">
                  <c:v>2810.66</c:v>
                </c:pt>
                <c:pt idx="2197">
                  <c:v>2804.03</c:v>
                </c:pt>
                <c:pt idx="2198">
                  <c:v>2816.59</c:v>
                </c:pt>
                <c:pt idx="2199">
                  <c:v>2804.46</c:v>
                </c:pt>
                <c:pt idx="2200">
                  <c:v>2849.82</c:v>
                </c:pt>
                <c:pt idx="2201">
                  <c:v>2921.8</c:v>
                </c:pt>
                <c:pt idx="2202">
                  <c:v>2945.64</c:v>
                </c:pt>
                <c:pt idx="2203">
                  <c:v>2950.21</c:v>
                </c:pt>
                <c:pt idx="2204">
                  <c:v>2979.6</c:v>
                </c:pt>
                <c:pt idx="2205">
                  <c:v>3002.54</c:v>
                </c:pt>
                <c:pt idx="2206">
                  <c:v>2990.44</c:v>
                </c:pt>
                <c:pt idx="2207">
                  <c:v>2927.48</c:v>
                </c:pt>
                <c:pt idx="2208">
                  <c:v>2936.92</c:v>
                </c:pt>
                <c:pt idx="2209">
                  <c:v>2864.44</c:v>
                </c:pt>
                <c:pt idx="2210">
                  <c:v>2875.09</c:v>
                </c:pt>
                <c:pt idx="2211">
                  <c:v>2973.37</c:v>
                </c:pt>
                <c:pt idx="2212">
                  <c:v>2976.58</c:v>
                </c:pt>
                <c:pt idx="2213">
                  <c:v>2962.5</c:v>
                </c:pt>
                <c:pt idx="2214">
                  <c:v>2963.45</c:v>
                </c:pt>
                <c:pt idx="2215">
                  <c:v>3054.73</c:v>
                </c:pt>
                <c:pt idx="2216">
                  <c:v>3046.29</c:v>
                </c:pt>
                <c:pt idx="2217">
                  <c:v>3110.33</c:v>
                </c:pt>
                <c:pt idx="2218">
                  <c:v>3055.41</c:v>
                </c:pt>
                <c:pt idx="2219">
                  <c:v>3060.34</c:v>
                </c:pt>
                <c:pt idx="2220">
                  <c:v>3122.04</c:v>
                </c:pt>
                <c:pt idx="2221">
                  <c:v>3149.06</c:v>
                </c:pt>
                <c:pt idx="2222">
                  <c:v>3205.68</c:v>
                </c:pt>
                <c:pt idx="2223">
                  <c:v>3299.09</c:v>
                </c:pt>
                <c:pt idx="2224">
                  <c:v>3397.84</c:v>
                </c:pt>
                <c:pt idx="2225">
                  <c:v>3433.21</c:v>
                </c:pt>
                <c:pt idx="2226">
                  <c:v>3353.22</c:v>
                </c:pt>
                <c:pt idx="2227">
                  <c:v>3310.46</c:v>
                </c:pt>
                <c:pt idx="2228">
                  <c:v>3292.28</c:v>
                </c:pt>
                <c:pt idx="2229">
                  <c:v>3207.85</c:v>
                </c:pt>
                <c:pt idx="2230">
                  <c:v>3278.58</c:v>
                </c:pt>
                <c:pt idx="2231">
                  <c:v>3218.91</c:v>
                </c:pt>
                <c:pt idx="2232">
                  <c:v>3329.93</c:v>
                </c:pt>
                <c:pt idx="2233">
                  <c:v>3297.86</c:v>
                </c:pt>
                <c:pt idx="2234">
                  <c:v>3309.15</c:v>
                </c:pt>
                <c:pt idx="2235">
                  <c:v>3353.98</c:v>
                </c:pt>
                <c:pt idx="2236">
                  <c:v>3292.95</c:v>
                </c:pt>
                <c:pt idx="2237">
                  <c:v>3315.57</c:v>
                </c:pt>
                <c:pt idx="2238">
                  <c:v>3265.91</c:v>
                </c:pt>
                <c:pt idx="2239">
                  <c:v>3236.76</c:v>
                </c:pt>
                <c:pt idx="2240">
                  <c:v>3277.57</c:v>
                </c:pt>
                <c:pt idx="2241">
                  <c:v>3236.42</c:v>
                </c:pt>
                <c:pt idx="2242">
                  <c:v>3215.35</c:v>
                </c:pt>
                <c:pt idx="2243">
                  <c:v>3183.64</c:v>
                </c:pt>
                <c:pt idx="2244">
                  <c:v>3207.71</c:v>
                </c:pt>
                <c:pt idx="2245">
                  <c:v>3307.49</c:v>
                </c:pt>
                <c:pt idx="2246">
                  <c:v>3313.4</c:v>
                </c:pt>
                <c:pt idx="2247">
                  <c:v>3337.49</c:v>
                </c:pt>
                <c:pt idx="2248">
                  <c:v>3315.08</c:v>
                </c:pt>
                <c:pt idx="2249">
                  <c:v>3344.68</c:v>
                </c:pt>
                <c:pt idx="2250">
                  <c:v>3336.42</c:v>
                </c:pt>
                <c:pt idx="2251">
                  <c:v>3351.05</c:v>
                </c:pt>
                <c:pt idx="2252">
                  <c:v>3354.92</c:v>
                </c:pt>
                <c:pt idx="2253">
                  <c:v>3303.89</c:v>
                </c:pt>
                <c:pt idx="2254">
                  <c:v>3283.97</c:v>
                </c:pt>
                <c:pt idx="2255">
                  <c:v>3287.53</c:v>
                </c:pt>
                <c:pt idx="2256">
                  <c:v>3281.29</c:v>
                </c:pt>
                <c:pt idx="2257">
                  <c:v>3233.86</c:v>
                </c:pt>
                <c:pt idx="2258">
                  <c:v>3399.63</c:v>
                </c:pt>
                <c:pt idx="2259">
                  <c:v>3523.98</c:v>
                </c:pt>
                <c:pt idx="2260">
                  <c:v>3640.42</c:v>
                </c:pt>
                <c:pt idx="2261">
                  <c:v>3601.96</c:v>
                </c:pt>
                <c:pt idx="2262">
                  <c:v>3649.06</c:v>
                </c:pt>
                <c:pt idx="2263">
                  <c:v>3732.1</c:v>
                </c:pt>
                <c:pt idx="2264">
                  <c:v>3784.11</c:v>
                </c:pt>
                <c:pt idx="2265">
                  <c:v>3743.37</c:v>
                </c:pt>
                <c:pt idx="2266">
                  <c:v>3673.51</c:v>
                </c:pt>
                <c:pt idx="2267">
                  <c:v>3702.81</c:v>
                </c:pt>
                <c:pt idx="2268">
                  <c:v>3783.71</c:v>
                </c:pt>
                <c:pt idx="2269">
                  <c:v>3744.18</c:v>
                </c:pt>
                <c:pt idx="2270">
                  <c:v>3672.71</c:v>
                </c:pt>
                <c:pt idx="2271">
                  <c:v>3672.63</c:v>
                </c:pt>
                <c:pt idx="2272">
                  <c:v>3713.18</c:v>
                </c:pt>
                <c:pt idx="2273">
                  <c:v>3757.5</c:v>
                </c:pt>
                <c:pt idx="2274">
                  <c:v>3682.69</c:v>
                </c:pt>
                <c:pt idx="2275">
                  <c:v>3597.58</c:v>
                </c:pt>
                <c:pt idx="2276">
                  <c:v>3683.49</c:v>
                </c:pt>
                <c:pt idx="2277">
                  <c:v>3739.96</c:v>
                </c:pt>
                <c:pt idx="2278">
                  <c:v>3686.29</c:v>
                </c:pt>
                <c:pt idx="2279">
                  <c:v>3519.39</c:v>
                </c:pt>
                <c:pt idx="2280">
                  <c:v>3569.47</c:v>
                </c:pt>
                <c:pt idx="2281">
                  <c:v>3586.8</c:v>
                </c:pt>
                <c:pt idx="2282">
                  <c:v>3538.17</c:v>
                </c:pt>
                <c:pt idx="2283">
                  <c:v>3441.19</c:v>
                </c:pt>
                <c:pt idx="2284">
                  <c:v>3463.77</c:v>
                </c:pt>
                <c:pt idx="2285">
                  <c:v>3464.52</c:v>
                </c:pt>
                <c:pt idx="2286">
                  <c:v>3357.12</c:v>
                </c:pt>
                <c:pt idx="2287">
                  <c:v>3572.91</c:v>
                </c:pt>
                <c:pt idx="2288">
                  <c:v>3326.98</c:v>
                </c:pt>
                <c:pt idx="2289">
                  <c:v>3451.43</c:v>
                </c:pt>
                <c:pt idx="2290">
                  <c:v>3443.99</c:v>
                </c:pt>
                <c:pt idx="2291">
                  <c:v>3464.54</c:v>
                </c:pt>
                <c:pt idx="2292">
                  <c:v>3408.74</c:v>
                </c:pt>
                <c:pt idx="2293">
                  <c:v>3406.59</c:v>
                </c:pt>
                <c:pt idx="2294">
                  <c:v>3245.27</c:v>
                </c:pt>
                <c:pt idx="2295">
                  <c:v>3272.71</c:v>
                </c:pt>
                <c:pt idx="2296">
                  <c:v>3325.69</c:v>
                </c:pt>
                <c:pt idx="2297">
                  <c:v>3378.4</c:v>
                </c:pt>
                <c:pt idx="2298">
                  <c:v>3502.95</c:v>
                </c:pt>
                <c:pt idx="2299">
                  <c:v>3557.07</c:v>
                </c:pt>
                <c:pt idx="2300">
                  <c:v>3648.86</c:v>
                </c:pt>
                <c:pt idx="2301">
                  <c:v>3707.75</c:v>
                </c:pt>
                <c:pt idx="2302">
                  <c:v>3820.25</c:v>
                </c:pt>
                <c:pt idx="2303">
                  <c:v>3900.49</c:v>
                </c:pt>
                <c:pt idx="2304">
                  <c:v>3876.89</c:v>
                </c:pt>
                <c:pt idx="2305">
                  <c:v>4014.68</c:v>
                </c:pt>
                <c:pt idx="2306">
                  <c:v>4075.47</c:v>
                </c:pt>
                <c:pt idx="2307">
                  <c:v>4039.39</c:v>
                </c:pt>
                <c:pt idx="2308">
                  <c:v>4085.11</c:v>
                </c:pt>
                <c:pt idx="2309">
                  <c:v>4123.58</c:v>
                </c:pt>
                <c:pt idx="2310">
                  <c:v>4079.45</c:v>
                </c:pt>
                <c:pt idx="2311">
                  <c:v>4015.75</c:v>
                </c:pt>
                <c:pt idx="2312">
                  <c:v>4028.98</c:v>
                </c:pt>
                <c:pt idx="2313">
                  <c:v>4060.08</c:v>
                </c:pt>
                <c:pt idx="2314">
                  <c:v>3973.3</c:v>
                </c:pt>
                <c:pt idx="2315">
                  <c:v>3862.45</c:v>
                </c:pt>
                <c:pt idx="2316">
                  <c:v>3773.32</c:v>
                </c:pt>
                <c:pt idx="2317">
                  <c:v>3963.56</c:v>
                </c:pt>
                <c:pt idx="2318">
                  <c:v>3912</c:v>
                </c:pt>
                <c:pt idx="2319">
                  <c:v>3935.82</c:v>
                </c:pt>
                <c:pt idx="2320">
                  <c:v>3976.88</c:v>
                </c:pt>
                <c:pt idx="2321">
                  <c:v>4042.52</c:v>
                </c:pt>
                <c:pt idx="2322">
                  <c:v>4035.32</c:v>
                </c:pt>
                <c:pt idx="2323">
                  <c:v>4066.82</c:v>
                </c:pt>
                <c:pt idx="2324">
                  <c:v>4041.89</c:v>
                </c:pt>
                <c:pt idx="2325">
                  <c:v>4056.47</c:v>
                </c:pt>
                <c:pt idx="2326">
                  <c:v>3969.36</c:v>
                </c:pt>
                <c:pt idx="2327">
                  <c:v>3950.96</c:v>
                </c:pt>
                <c:pt idx="2328">
                  <c:v>3901.73</c:v>
                </c:pt>
                <c:pt idx="2329">
                  <c:v>4021.4</c:v>
                </c:pt>
                <c:pt idx="2330">
                  <c:v>4125.25</c:v>
                </c:pt>
                <c:pt idx="2331">
                  <c:v>4109.8900000000003</c:v>
                </c:pt>
                <c:pt idx="2332">
                  <c:v>4210.3599999999997</c:v>
                </c:pt>
                <c:pt idx="2333">
                  <c:v>4254.8599999999997</c:v>
                </c:pt>
                <c:pt idx="2334">
                  <c:v>4157.13</c:v>
                </c:pt>
                <c:pt idx="2335">
                  <c:v>4119.7299999999996</c:v>
                </c:pt>
                <c:pt idx="2336">
                  <c:v>4111.7700000000004</c:v>
                </c:pt>
                <c:pt idx="2337">
                  <c:v>4158.67</c:v>
                </c:pt>
                <c:pt idx="2338">
                  <c:v>4170.83</c:v>
                </c:pt>
                <c:pt idx="2339">
                  <c:v>4140.7299999999996</c:v>
                </c:pt>
                <c:pt idx="2340">
                  <c:v>4144.5200000000004</c:v>
                </c:pt>
                <c:pt idx="2341">
                  <c:v>4194.55</c:v>
                </c:pt>
                <c:pt idx="2342">
                  <c:v>4306.3999999999996</c:v>
                </c:pt>
                <c:pt idx="2343">
                  <c:v>4332.7</c:v>
                </c:pt>
                <c:pt idx="2344">
                  <c:v>4321.51</c:v>
                </c:pt>
                <c:pt idx="2345">
                  <c:v>4326.41</c:v>
                </c:pt>
                <c:pt idx="2346">
                  <c:v>4362.87</c:v>
                </c:pt>
                <c:pt idx="2347">
                  <c:v>4585.63</c:v>
                </c:pt>
                <c:pt idx="2348">
                  <c:v>4615.2</c:v>
                </c:pt>
                <c:pt idx="2349">
                  <c:v>4710.25</c:v>
                </c:pt>
                <c:pt idx="2350">
                  <c:v>4679.92</c:v>
                </c:pt>
                <c:pt idx="2351">
                  <c:v>4639.9399999999996</c:v>
                </c:pt>
                <c:pt idx="2352">
                  <c:v>4716.8100000000004</c:v>
                </c:pt>
                <c:pt idx="2353">
                  <c:v>4617.82</c:v>
                </c:pt>
                <c:pt idx="2354">
                  <c:v>4659.59</c:v>
                </c:pt>
                <c:pt idx="2355">
                  <c:v>4728.78</c:v>
                </c:pt>
                <c:pt idx="2356">
                  <c:v>4672.12</c:v>
                </c:pt>
                <c:pt idx="2357">
                  <c:v>4625.3999999999996</c:v>
                </c:pt>
                <c:pt idx="2358">
                  <c:v>4593.22</c:v>
                </c:pt>
                <c:pt idx="2359">
                  <c:v>4598.18</c:v>
                </c:pt>
                <c:pt idx="2360">
                  <c:v>4603.42</c:v>
                </c:pt>
                <c:pt idx="2361">
                  <c:v>4542.34</c:v>
                </c:pt>
                <c:pt idx="2362">
                  <c:v>4494.18</c:v>
                </c:pt>
                <c:pt idx="2363">
                  <c:v>4527.3</c:v>
                </c:pt>
                <c:pt idx="2364">
                  <c:v>4644.07</c:v>
                </c:pt>
                <c:pt idx="2365">
                  <c:v>4601.1899999999996</c:v>
                </c:pt>
                <c:pt idx="2366">
                  <c:v>4575.3</c:v>
                </c:pt>
                <c:pt idx="2367">
                  <c:v>4639.2</c:v>
                </c:pt>
                <c:pt idx="2368">
                  <c:v>4594.12</c:v>
                </c:pt>
                <c:pt idx="2369">
                  <c:v>4553.63</c:v>
                </c:pt>
                <c:pt idx="2370">
                  <c:v>4543.6400000000003</c:v>
                </c:pt>
                <c:pt idx="2371">
                  <c:v>4487.87</c:v>
                </c:pt>
                <c:pt idx="2372">
                  <c:v>4558.2299999999996</c:v>
                </c:pt>
                <c:pt idx="2373">
                  <c:v>4621</c:v>
                </c:pt>
                <c:pt idx="2374">
                  <c:v>4705.13</c:v>
                </c:pt>
                <c:pt idx="2375">
                  <c:v>4630.0600000000004</c:v>
                </c:pt>
                <c:pt idx="2376">
                  <c:v>4645.8100000000004</c:v>
                </c:pt>
                <c:pt idx="2377">
                  <c:v>4729.78</c:v>
                </c:pt>
                <c:pt idx="2378">
                  <c:v>4792.1000000000004</c:v>
                </c:pt>
                <c:pt idx="2379">
                  <c:v>4718.7299999999996</c:v>
                </c:pt>
                <c:pt idx="2380">
                  <c:v>4846.3599999999997</c:v>
                </c:pt>
                <c:pt idx="2381">
                  <c:v>4870.66</c:v>
                </c:pt>
                <c:pt idx="2382">
                  <c:v>4905.8900000000003</c:v>
                </c:pt>
                <c:pt idx="2383">
                  <c:v>4898.21</c:v>
                </c:pt>
                <c:pt idx="2384">
                  <c:v>4824.4399999999996</c:v>
                </c:pt>
                <c:pt idx="2385">
                  <c:v>4729.7299999999996</c:v>
                </c:pt>
                <c:pt idx="2386">
                  <c:v>4709.93</c:v>
                </c:pt>
                <c:pt idx="2387">
                  <c:v>4832.5600000000004</c:v>
                </c:pt>
                <c:pt idx="2388">
                  <c:v>4773.6499999999996</c:v>
                </c:pt>
                <c:pt idx="2389">
                  <c:v>4781.62</c:v>
                </c:pt>
                <c:pt idx="2390">
                  <c:v>4764.59</c:v>
                </c:pt>
                <c:pt idx="2391">
                  <c:v>4760.21</c:v>
                </c:pt>
                <c:pt idx="2392">
                  <c:v>4731.12</c:v>
                </c:pt>
                <c:pt idx="2393">
                  <c:v>4661.04</c:v>
                </c:pt>
                <c:pt idx="2394">
                  <c:v>4571.09</c:v>
                </c:pt>
                <c:pt idx="2395">
                  <c:v>4618.3900000000003</c:v>
                </c:pt>
                <c:pt idx="2396">
                  <c:v>4641.07</c:v>
                </c:pt>
                <c:pt idx="2397">
                  <c:v>4633</c:v>
                </c:pt>
                <c:pt idx="2398">
                  <c:v>4687.2299999999996</c:v>
                </c:pt>
                <c:pt idx="2399">
                  <c:v>4735.8100000000004</c:v>
                </c:pt>
                <c:pt idx="2400">
                  <c:v>4757.82</c:v>
                </c:pt>
                <c:pt idx="2401">
                  <c:v>4715.67</c:v>
                </c:pt>
                <c:pt idx="2402">
                  <c:v>4733.42</c:v>
                </c:pt>
                <c:pt idx="2403">
                  <c:v>4797.41</c:v>
                </c:pt>
                <c:pt idx="2404">
                  <c:v>4764.42</c:v>
                </c:pt>
                <c:pt idx="2405">
                  <c:v>4702.3100000000004</c:v>
                </c:pt>
                <c:pt idx="2406">
                  <c:v>4654.72</c:v>
                </c:pt>
                <c:pt idx="2407">
                  <c:v>4708.92</c:v>
                </c:pt>
                <c:pt idx="2408">
                  <c:v>4697.7</c:v>
                </c:pt>
                <c:pt idx="2409">
                  <c:v>4963.1000000000004</c:v>
                </c:pt>
                <c:pt idx="2410">
                  <c:v>4981.74</c:v>
                </c:pt>
                <c:pt idx="2411">
                  <c:v>5031.78</c:v>
                </c:pt>
                <c:pt idx="2412">
                  <c:v>5057.32</c:v>
                </c:pt>
                <c:pt idx="2413">
                  <c:v>5032.99</c:v>
                </c:pt>
                <c:pt idx="2414">
                  <c:v>5075.3900000000003</c:v>
                </c:pt>
                <c:pt idx="2415">
                  <c:v>4884.0200000000004</c:v>
                </c:pt>
                <c:pt idx="2416">
                  <c:v>4930.6899999999996</c:v>
                </c:pt>
                <c:pt idx="2417">
                  <c:v>4943.1400000000003</c:v>
                </c:pt>
                <c:pt idx="2418">
                  <c:v>4836.91</c:v>
                </c:pt>
                <c:pt idx="2419">
                  <c:v>4783.08</c:v>
                </c:pt>
                <c:pt idx="2420">
                  <c:v>4816.01</c:v>
                </c:pt>
                <c:pt idx="2421">
                  <c:v>4814.34</c:v>
                </c:pt>
                <c:pt idx="2422">
                  <c:v>4756.2</c:v>
                </c:pt>
                <c:pt idx="2423">
                  <c:v>4594.57</c:v>
                </c:pt>
                <c:pt idx="2424">
                  <c:v>4444.5600000000004</c:v>
                </c:pt>
                <c:pt idx="2425">
                  <c:v>4270.74</c:v>
                </c:pt>
                <c:pt idx="2426">
                  <c:v>4491.5600000000004</c:v>
                </c:pt>
                <c:pt idx="2427">
                  <c:v>4456.18</c:v>
                </c:pt>
                <c:pt idx="2428">
                  <c:v>4485.92</c:v>
                </c:pt>
                <c:pt idx="2429">
                  <c:v>4598.45</c:v>
                </c:pt>
                <c:pt idx="2430">
                  <c:v>4650.54</c:v>
                </c:pt>
                <c:pt idx="2431">
                  <c:v>4621.96</c:v>
                </c:pt>
                <c:pt idx="2432">
                  <c:v>4639.3599999999997</c:v>
                </c:pt>
                <c:pt idx="2433">
                  <c:v>4629.6099999999997</c:v>
                </c:pt>
                <c:pt idx="2434">
                  <c:v>4585.92</c:v>
                </c:pt>
                <c:pt idx="2435">
                  <c:v>4578.87</c:v>
                </c:pt>
                <c:pt idx="2436">
                  <c:v>4541.4799999999996</c:v>
                </c:pt>
                <c:pt idx="2437">
                  <c:v>4606.16</c:v>
                </c:pt>
                <c:pt idx="2438">
                  <c:v>4584.1000000000004</c:v>
                </c:pt>
                <c:pt idx="2439">
                  <c:v>4636.3100000000004</c:v>
                </c:pt>
                <c:pt idx="2440">
                  <c:v>4686.1099999999997</c:v>
                </c:pt>
                <c:pt idx="2441">
                  <c:v>4740.68</c:v>
                </c:pt>
                <c:pt idx="2442">
                  <c:v>4704.99</c:v>
                </c:pt>
                <c:pt idx="2443">
                  <c:v>4639.43</c:v>
                </c:pt>
                <c:pt idx="2444">
                  <c:v>4622.21</c:v>
                </c:pt>
                <c:pt idx="2445">
                  <c:v>4614.96</c:v>
                </c:pt>
                <c:pt idx="2446">
                  <c:v>4691.67</c:v>
                </c:pt>
                <c:pt idx="2447">
                  <c:v>4714.1400000000003</c:v>
                </c:pt>
                <c:pt idx="2448">
                  <c:v>4835.9799999999996</c:v>
                </c:pt>
                <c:pt idx="2449">
                  <c:v>4864.62</c:v>
                </c:pt>
                <c:pt idx="2450">
                  <c:v>4799.22</c:v>
                </c:pt>
                <c:pt idx="2451">
                  <c:v>4839.16</c:v>
                </c:pt>
                <c:pt idx="2452">
                  <c:v>4788.47</c:v>
                </c:pt>
                <c:pt idx="2453">
                  <c:v>4802.96</c:v>
                </c:pt>
                <c:pt idx="2454">
                  <c:v>4690.78</c:v>
                </c:pt>
                <c:pt idx="2455">
                  <c:v>4665.5600000000004</c:v>
                </c:pt>
                <c:pt idx="2456">
                  <c:v>4710.49</c:v>
                </c:pt>
                <c:pt idx="2457">
                  <c:v>4675.8500000000004</c:v>
                </c:pt>
                <c:pt idx="2458">
                  <c:v>4746.54</c:v>
                </c:pt>
                <c:pt idx="2459">
                  <c:v>4786.01</c:v>
                </c:pt>
                <c:pt idx="2460">
                  <c:v>4948.54</c:v>
                </c:pt>
                <c:pt idx="2461">
                  <c:v>4969.22</c:v>
                </c:pt>
                <c:pt idx="2462">
                  <c:v>4874.7299999999996</c:v>
                </c:pt>
                <c:pt idx="2463">
                  <c:v>4818.37</c:v>
                </c:pt>
                <c:pt idx="2464">
                  <c:v>4861.93</c:v>
                </c:pt>
                <c:pt idx="2465">
                  <c:v>4939.47</c:v>
                </c:pt>
                <c:pt idx="2466">
                  <c:v>5005.82</c:v>
                </c:pt>
                <c:pt idx="2467">
                  <c:v>5375.11</c:v>
                </c:pt>
                <c:pt idx="2468">
                  <c:v>5491.01</c:v>
                </c:pt>
                <c:pt idx="2469">
                  <c:v>5357</c:v>
                </c:pt>
                <c:pt idx="2470">
                  <c:v>5421.53</c:v>
                </c:pt>
                <c:pt idx="2471">
                  <c:v>5414.48</c:v>
                </c:pt>
                <c:pt idx="2472">
                  <c:v>5518.39</c:v>
                </c:pt>
                <c:pt idx="2473">
                  <c:v>5296.3</c:v>
                </c:pt>
                <c:pt idx="2474">
                  <c:v>5491.2</c:v>
                </c:pt>
                <c:pt idx="2475">
                  <c:v>5444.82</c:v>
                </c:pt>
                <c:pt idx="2476">
                  <c:v>5471.27</c:v>
                </c:pt>
                <c:pt idx="2477">
                  <c:v>5404.07</c:v>
                </c:pt>
                <c:pt idx="2478">
                  <c:v>5464.51</c:v>
                </c:pt>
                <c:pt idx="2479">
                  <c:v>5478.24</c:v>
                </c:pt>
                <c:pt idx="2480">
                  <c:v>5355.8</c:v>
                </c:pt>
                <c:pt idx="2481">
                  <c:v>5423.05</c:v>
                </c:pt>
                <c:pt idx="2482">
                  <c:v>5458.06</c:v>
                </c:pt>
                <c:pt idx="2483">
                  <c:v>5367.79</c:v>
                </c:pt>
                <c:pt idx="2484">
                  <c:v>5369.1</c:v>
                </c:pt>
                <c:pt idx="2485">
                  <c:v>5335.8</c:v>
                </c:pt>
                <c:pt idx="2486">
                  <c:v>5205.29</c:v>
                </c:pt>
                <c:pt idx="2487">
                  <c:v>5215.54</c:v>
                </c:pt>
                <c:pt idx="2488">
                  <c:v>5304.92</c:v>
                </c:pt>
                <c:pt idx="2489">
                  <c:v>5340.19</c:v>
                </c:pt>
                <c:pt idx="2490">
                  <c:v>5313.59</c:v>
                </c:pt>
                <c:pt idx="2491">
                  <c:v>5474</c:v>
                </c:pt>
                <c:pt idx="2492">
                  <c:v>5610.56</c:v>
                </c:pt>
                <c:pt idx="2493">
                  <c:v>5649.1</c:v>
                </c:pt>
                <c:pt idx="2494">
                  <c:v>5789.04</c:v>
                </c:pt>
                <c:pt idx="2495">
                  <c:v>5933.56</c:v>
                </c:pt>
                <c:pt idx="2496">
                  <c:v>5924.31</c:v>
                </c:pt>
                <c:pt idx="2497">
                  <c:v>5803.19</c:v>
                </c:pt>
                <c:pt idx="2498">
                  <c:v>5725.5</c:v>
                </c:pt>
                <c:pt idx="2499">
                  <c:v>5835.15</c:v>
                </c:pt>
                <c:pt idx="2500">
                  <c:v>5721.65</c:v>
                </c:pt>
                <c:pt idx="2501">
                  <c:v>5876.89</c:v>
                </c:pt>
                <c:pt idx="2502">
                  <c:v>5883.33</c:v>
                </c:pt>
                <c:pt idx="2503">
                  <c:v>5642.46</c:v>
                </c:pt>
                <c:pt idx="2504">
                  <c:v>5810.17</c:v>
                </c:pt>
                <c:pt idx="2505">
                  <c:v>5623.08</c:v>
                </c:pt>
                <c:pt idx="2506">
                  <c:v>5740.69</c:v>
                </c:pt>
                <c:pt idx="2507">
                  <c:v>5446.98</c:v>
                </c:pt>
                <c:pt idx="2508">
                  <c:v>5642.12</c:v>
                </c:pt>
                <c:pt idx="2509">
                  <c:v>5528.31</c:v>
                </c:pt>
                <c:pt idx="2510">
                  <c:v>5378.27</c:v>
                </c:pt>
                <c:pt idx="2511">
                  <c:v>5520.69</c:v>
                </c:pt>
                <c:pt idx="2512">
                  <c:v>5589.85</c:v>
                </c:pt>
                <c:pt idx="2513">
                  <c:v>5511.42</c:v>
                </c:pt>
                <c:pt idx="2514">
                  <c:v>5328.79</c:v>
                </c:pt>
                <c:pt idx="2515">
                  <c:v>5301.78</c:v>
                </c:pt>
                <c:pt idx="2516">
                  <c:v>5129.22</c:v>
                </c:pt>
                <c:pt idx="2517">
                  <c:v>5175.71</c:v>
                </c:pt>
                <c:pt idx="2518">
                  <c:v>5249.76</c:v>
                </c:pt>
                <c:pt idx="2519">
                  <c:v>5102.41</c:v>
                </c:pt>
                <c:pt idx="2520">
                  <c:v>5133.24</c:v>
                </c:pt>
                <c:pt idx="2521">
                  <c:v>5201.87</c:v>
                </c:pt>
                <c:pt idx="2522">
                  <c:v>5115.0200000000004</c:v>
                </c:pt>
                <c:pt idx="2523">
                  <c:v>5141.42</c:v>
                </c:pt>
                <c:pt idx="2524">
                  <c:v>5146.3</c:v>
                </c:pt>
                <c:pt idx="2525">
                  <c:v>5156.12</c:v>
                </c:pt>
                <c:pt idx="2526">
                  <c:v>5102.46</c:v>
                </c:pt>
                <c:pt idx="2527">
                  <c:v>5041.08</c:v>
                </c:pt>
                <c:pt idx="2528">
                  <c:v>5001.28</c:v>
                </c:pt>
                <c:pt idx="2529">
                  <c:v>5052.9399999999996</c:v>
                </c:pt>
                <c:pt idx="2530">
                  <c:v>4691.46</c:v>
                </c:pt>
                <c:pt idx="2531">
                  <c:v>4757.0600000000004</c:v>
                </c:pt>
                <c:pt idx="2532">
                  <c:v>4866.7299999999996</c:v>
                </c:pt>
                <c:pt idx="2533">
                  <c:v>5219.2</c:v>
                </c:pt>
                <c:pt idx="2534">
                  <c:v>5442.86</c:v>
                </c:pt>
                <c:pt idx="2535">
                  <c:v>5541.54</c:v>
                </c:pt>
                <c:pt idx="2536">
                  <c:v>5426.82</c:v>
                </c:pt>
                <c:pt idx="2537">
                  <c:v>5172.13</c:v>
                </c:pt>
                <c:pt idx="2538">
                  <c:v>4880.71</c:v>
                </c:pt>
                <c:pt idx="2539">
                  <c:v>4745.47</c:v>
                </c:pt>
                <c:pt idx="2540">
                  <c:v>4665.8100000000004</c:v>
                </c:pt>
                <c:pt idx="2541">
                  <c:v>4657.42</c:v>
                </c:pt>
                <c:pt idx="2542">
                  <c:v>4511.05</c:v>
                </c:pt>
                <c:pt idx="2543">
                  <c:v>4533.99</c:v>
                </c:pt>
                <c:pt idx="2544">
                  <c:v>4792.95</c:v>
                </c:pt>
                <c:pt idx="2545">
                  <c:v>4679.63</c:v>
                </c:pt>
                <c:pt idx="2546">
                  <c:v>4657.55</c:v>
                </c:pt>
                <c:pt idx="2547">
                  <c:v>4372.22</c:v>
                </c:pt>
                <c:pt idx="2548">
                  <c:v>4335.29</c:v>
                </c:pt>
                <c:pt idx="2549">
                  <c:v>4553.92</c:v>
                </c:pt>
                <c:pt idx="2550">
                  <c:v>4693.88</c:v>
                </c:pt>
                <c:pt idx="2551">
                  <c:v>4463.3999999999996</c:v>
                </c:pt>
                <c:pt idx="2552">
                  <c:v>4578.49</c:v>
                </c:pt>
                <c:pt idx="2553">
                  <c:v>4458.3999999999996</c:v>
                </c:pt>
                <c:pt idx="2554">
                  <c:v>4251.3599999999997</c:v>
                </c:pt>
                <c:pt idx="2555">
                  <c:v>4107.1400000000003</c:v>
                </c:pt>
                <c:pt idx="2556">
                  <c:v>4212.53</c:v>
                </c:pt>
                <c:pt idx="2557">
                  <c:v>4230.13</c:v>
                </c:pt>
                <c:pt idx="2558">
                  <c:v>4234.2299999999996</c:v>
                </c:pt>
                <c:pt idx="2559">
                  <c:v>4192.4399999999996</c:v>
                </c:pt>
                <c:pt idx="2560">
                  <c:v>4068.65</c:v>
                </c:pt>
                <c:pt idx="2561">
                  <c:v>3920.18</c:v>
                </c:pt>
                <c:pt idx="2562">
                  <c:v>3943.54</c:v>
                </c:pt>
                <c:pt idx="2563">
                  <c:v>3933.65</c:v>
                </c:pt>
                <c:pt idx="2564">
                  <c:v>3999.03</c:v>
                </c:pt>
                <c:pt idx="2565">
                  <c:v>4084.71</c:v>
                </c:pt>
                <c:pt idx="2566">
                  <c:v>4189.8500000000004</c:v>
                </c:pt>
                <c:pt idx="2567">
                  <c:v>4311.7700000000004</c:v>
                </c:pt>
                <c:pt idx="2568">
                  <c:v>4433.6099999999997</c:v>
                </c:pt>
                <c:pt idx="2569">
                  <c:v>4325.47</c:v>
                </c:pt>
                <c:pt idx="2570">
                  <c:v>4453.47</c:v>
                </c:pt>
                <c:pt idx="2571">
                  <c:v>4531.53</c:v>
                </c:pt>
                <c:pt idx="2572">
                  <c:v>4591.68</c:v>
                </c:pt>
                <c:pt idx="2573">
                  <c:v>4604.84</c:v>
                </c:pt>
                <c:pt idx="2574">
                  <c:v>4728.8100000000004</c:v>
                </c:pt>
                <c:pt idx="2575">
                  <c:v>4729.63</c:v>
                </c:pt>
                <c:pt idx="2576">
                  <c:v>4639.46</c:v>
                </c:pt>
                <c:pt idx="2577">
                  <c:v>4615.13</c:v>
                </c:pt>
                <c:pt idx="2578">
                  <c:v>4625.04</c:v>
                </c:pt>
                <c:pt idx="2579">
                  <c:v>4653.22</c:v>
                </c:pt>
                <c:pt idx="2580">
                  <c:v>4764.67</c:v>
                </c:pt>
                <c:pt idx="2581">
                  <c:v>4837.24</c:v>
                </c:pt>
                <c:pt idx="2582">
                  <c:v>4863.8999999999996</c:v>
                </c:pt>
                <c:pt idx="2583">
                  <c:v>4731.57</c:v>
                </c:pt>
                <c:pt idx="2584">
                  <c:v>4794.16</c:v>
                </c:pt>
                <c:pt idx="2585">
                  <c:v>4721.7</c:v>
                </c:pt>
                <c:pt idx="2586">
                  <c:v>4670.09</c:v>
                </c:pt>
                <c:pt idx="2587">
                  <c:v>4686.91</c:v>
                </c:pt>
                <c:pt idx="2588">
                  <c:v>4748.8</c:v>
                </c:pt>
                <c:pt idx="2589">
                  <c:v>4792.74</c:v>
                </c:pt>
                <c:pt idx="2590">
                  <c:v>4748.7700000000004</c:v>
                </c:pt>
                <c:pt idx="2591">
                  <c:v>4844.9799999999996</c:v>
                </c:pt>
                <c:pt idx="2592">
                  <c:v>4887.0600000000004</c:v>
                </c:pt>
                <c:pt idx="2593">
                  <c:v>4912.1099999999997</c:v>
                </c:pt>
                <c:pt idx="2594">
                  <c:v>4885.6000000000004</c:v>
                </c:pt>
                <c:pt idx="2595">
                  <c:v>4905.9399999999996</c:v>
                </c:pt>
                <c:pt idx="2596">
                  <c:v>4867.43</c:v>
                </c:pt>
                <c:pt idx="2597">
                  <c:v>4898.07</c:v>
                </c:pt>
                <c:pt idx="2598">
                  <c:v>4964.28</c:v>
                </c:pt>
                <c:pt idx="2599">
                  <c:v>4880.8</c:v>
                </c:pt>
                <c:pt idx="2600">
                  <c:v>4856.82</c:v>
                </c:pt>
                <c:pt idx="2601">
                  <c:v>4747.32</c:v>
                </c:pt>
                <c:pt idx="2602">
                  <c:v>4734.8</c:v>
                </c:pt>
                <c:pt idx="2603">
                  <c:v>4616.01</c:v>
                </c:pt>
                <c:pt idx="2604">
                  <c:v>4575.67</c:v>
                </c:pt>
                <c:pt idx="2605">
                  <c:v>4463.66</c:v>
                </c:pt>
                <c:pt idx="2606">
                  <c:v>4188.34</c:v>
                </c:pt>
                <c:pt idx="2607">
                  <c:v>4336.2</c:v>
                </c:pt>
                <c:pt idx="2608">
                  <c:v>4191.2700000000004</c:v>
                </c:pt>
                <c:pt idx="2609">
                  <c:v>4281.13</c:v>
                </c:pt>
                <c:pt idx="2610">
                  <c:v>4276.7</c:v>
                </c:pt>
                <c:pt idx="2611">
                  <c:v>4279.8599999999997</c:v>
                </c:pt>
                <c:pt idx="2612">
                  <c:v>4253.6899999999996</c:v>
                </c:pt>
                <c:pt idx="2613">
                  <c:v>4260.88</c:v>
                </c:pt>
                <c:pt idx="2614">
                  <c:v>4207.63</c:v>
                </c:pt>
                <c:pt idx="2615">
                  <c:v>4186.16</c:v>
                </c:pt>
                <c:pt idx="2616">
                  <c:v>4201.25</c:v>
                </c:pt>
                <c:pt idx="2617">
                  <c:v>4317.22</c:v>
                </c:pt>
                <c:pt idx="2618">
                  <c:v>4317.04</c:v>
                </c:pt>
                <c:pt idx="2619">
                  <c:v>4253.2299999999996</c:v>
                </c:pt>
                <c:pt idx="2620">
                  <c:v>4192</c:v>
                </c:pt>
                <c:pt idx="2621">
                  <c:v>4232.51</c:v>
                </c:pt>
                <c:pt idx="2622">
                  <c:v>4325.67</c:v>
                </c:pt>
                <c:pt idx="2623">
                  <c:v>4294.18</c:v>
                </c:pt>
                <c:pt idx="2624">
                  <c:v>4347.04</c:v>
                </c:pt>
                <c:pt idx="2625">
                  <c:v>4409.57</c:v>
                </c:pt>
                <c:pt idx="2626">
                  <c:v>4461.2299999999996</c:v>
                </c:pt>
                <c:pt idx="2627">
                  <c:v>4444.79</c:v>
                </c:pt>
                <c:pt idx="2628">
                  <c:v>4459.07</c:v>
                </c:pt>
                <c:pt idx="2629">
                  <c:v>4416.8599999999997</c:v>
                </c:pt>
                <c:pt idx="2630">
                  <c:v>4395.8100000000004</c:v>
                </c:pt>
                <c:pt idx="2631">
                  <c:v>4401.82</c:v>
                </c:pt>
                <c:pt idx="2632">
                  <c:v>4411.8500000000004</c:v>
                </c:pt>
                <c:pt idx="2633">
                  <c:v>4477.3100000000004</c:v>
                </c:pt>
                <c:pt idx="2634">
                  <c:v>4602.43</c:v>
                </c:pt>
                <c:pt idx="2635">
                  <c:v>4598.6499999999996</c:v>
                </c:pt>
                <c:pt idx="2636">
                  <c:v>4606.3500000000004</c:v>
                </c:pt>
                <c:pt idx="2637">
                  <c:v>4628.93</c:v>
                </c:pt>
                <c:pt idx="2638">
                  <c:v>4668.2700000000004</c:v>
                </c:pt>
                <c:pt idx="2639">
                  <c:v>4696.6000000000004</c:v>
                </c:pt>
                <c:pt idx="2640">
                  <c:v>4763.63</c:v>
                </c:pt>
                <c:pt idx="2641">
                  <c:v>4702.5200000000004</c:v>
                </c:pt>
                <c:pt idx="2642">
                  <c:v>4671.92</c:v>
                </c:pt>
                <c:pt idx="2643">
                  <c:v>4562.38</c:v>
                </c:pt>
                <c:pt idx="2644">
                  <c:v>4366.41</c:v>
                </c:pt>
                <c:pt idx="2645">
                  <c:v>4264.34</c:v>
                </c:pt>
                <c:pt idx="2646">
                  <c:v>4325.25</c:v>
                </c:pt>
                <c:pt idx="2647">
                  <c:v>4257.2</c:v>
                </c:pt>
                <c:pt idx="2648">
                  <c:v>4032.37</c:v>
                </c:pt>
                <c:pt idx="2649">
                  <c:v>4173.4799999999996</c:v>
                </c:pt>
                <c:pt idx="2650">
                  <c:v>4089.58</c:v>
                </c:pt>
                <c:pt idx="2651">
                  <c:v>4164.1000000000004</c:v>
                </c:pt>
                <c:pt idx="2652">
                  <c:v>4067.38</c:v>
                </c:pt>
                <c:pt idx="2653">
                  <c:v>4090.38</c:v>
                </c:pt>
                <c:pt idx="2654">
                  <c:v>4135.55</c:v>
                </c:pt>
                <c:pt idx="2655">
                  <c:v>4160.41</c:v>
                </c:pt>
                <c:pt idx="2656">
                  <c:v>4116.25</c:v>
                </c:pt>
                <c:pt idx="2657">
                  <c:v>4092.42</c:v>
                </c:pt>
                <c:pt idx="2658">
                  <c:v>4056.07</c:v>
                </c:pt>
                <c:pt idx="2659">
                  <c:v>3945.28</c:v>
                </c:pt>
                <c:pt idx="2660">
                  <c:v>3836.51</c:v>
                </c:pt>
                <c:pt idx="2661">
                  <c:v>3847.58</c:v>
                </c:pt>
                <c:pt idx="2662">
                  <c:v>3738.93</c:v>
                </c:pt>
                <c:pt idx="2663">
                  <c:v>3728.67</c:v>
                </c:pt>
                <c:pt idx="2664">
                  <c:v>3664.79</c:v>
                </c:pt>
                <c:pt idx="2665">
                  <c:v>3593.63</c:v>
                </c:pt>
                <c:pt idx="2666">
                  <c:v>3702.83</c:v>
                </c:pt>
                <c:pt idx="2667">
                  <c:v>3692.75</c:v>
                </c:pt>
                <c:pt idx="2668">
                  <c:v>3619.53</c:v>
                </c:pt>
                <c:pt idx="2669">
                  <c:v>3651.99</c:v>
                </c:pt>
                <c:pt idx="2670">
                  <c:v>3743.61</c:v>
                </c:pt>
                <c:pt idx="2671">
                  <c:v>3757.16</c:v>
                </c:pt>
                <c:pt idx="2672">
                  <c:v>3729.12</c:v>
                </c:pt>
                <c:pt idx="2673">
                  <c:v>3689.43</c:v>
                </c:pt>
                <c:pt idx="2674">
                  <c:v>3711.02</c:v>
                </c:pt>
                <c:pt idx="2675">
                  <c:v>3788.53</c:v>
                </c:pt>
                <c:pt idx="2676">
                  <c:v>3875.79</c:v>
                </c:pt>
                <c:pt idx="2677">
                  <c:v>3935.7</c:v>
                </c:pt>
                <c:pt idx="2678">
                  <c:v>3931.54</c:v>
                </c:pt>
                <c:pt idx="2679">
                  <c:v>3954.83</c:v>
                </c:pt>
                <c:pt idx="2680">
                  <c:v>4028.71</c:v>
                </c:pt>
                <c:pt idx="2681">
                  <c:v>4022.5</c:v>
                </c:pt>
                <c:pt idx="2682">
                  <c:v>3941.13</c:v>
                </c:pt>
                <c:pt idx="2683">
                  <c:v>3820.08</c:v>
                </c:pt>
                <c:pt idx="2684">
                  <c:v>3943.54</c:v>
                </c:pt>
                <c:pt idx="2685">
                  <c:v>3946.53</c:v>
                </c:pt>
                <c:pt idx="2686">
                  <c:v>3901.9</c:v>
                </c:pt>
                <c:pt idx="2687">
                  <c:v>3905.84</c:v>
                </c:pt>
                <c:pt idx="2688">
                  <c:v>3926.52</c:v>
                </c:pt>
                <c:pt idx="2689">
                  <c:v>3924.7</c:v>
                </c:pt>
                <c:pt idx="2690">
                  <c:v>3862.39</c:v>
                </c:pt>
                <c:pt idx="2691">
                  <c:v>3852.4</c:v>
                </c:pt>
                <c:pt idx="2692">
                  <c:v>3868.34</c:v>
                </c:pt>
                <c:pt idx="2693">
                  <c:v>3969.2</c:v>
                </c:pt>
                <c:pt idx="2694">
                  <c:v>4023.92</c:v>
                </c:pt>
                <c:pt idx="2695">
                  <c:v>3996.18</c:v>
                </c:pt>
                <c:pt idx="2696">
                  <c:v>3997.99</c:v>
                </c:pt>
                <c:pt idx="2697">
                  <c:v>4031.96</c:v>
                </c:pt>
                <c:pt idx="2698">
                  <c:v>4036.49</c:v>
                </c:pt>
                <c:pt idx="2699">
                  <c:v>4071.98</c:v>
                </c:pt>
                <c:pt idx="2700">
                  <c:v>4108.43</c:v>
                </c:pt>
                <c:pt idx="2701">
                  <c:v>4124.91</c:v>
                </c:pt>
                <c:pt idx="2702">
                  <c:v>4156.08</c:v>
                </c:pt>
                <c:pt idx="2703">
                  <c:v>4228.29</c:v>
                </c:pt>
                <c:pt idx="2704">
                  <c:v>4219.4799999999996</c:v>
                </c:pt>
                <c:pt idx="2705">
                  <c:v>4284.9799999999996</c:v>
                </c:pt>
                <c:pt idx="2706">
                  <c:v>4270.45</c:v>
                </c:pt>
                <c:pt idx="2707">
                  <c:v>4137.16</c:v>
                </c:pt>
                <c:pt idx="2708">
                  <c:v>4169.3900000000003</c:v>
                </c:pt>
                <c:pt idx="2709">
                  <c:v>4152.9399999999996</c:v>
                </c:pt>
                <c:pt idx="2710">
                  <c:v>4086.41</c:v>
                </c:pt>
                <c:pt idx="2711">
                  <c:v>4034.23</c:v>
                </c:pt>
                <c:pt idx="2712">
                  <c:v>3905.9</c:v>
                </c:pt>
                <c:pt idx="2713">
                  <c:v>3826.82</c:v>
                </c:pt>
                <c:pt idx="2714">
                  <c:v>3877.55</c:v>
                </c:pt>
                <c:pt idx="2715">
                  <c:v>3932.78</c:v>
                </c:pt>
                <c:pt idx="2716">
                  <c:v>3972.12</c:v>
                </c:pt>
                <c:pt idx="2717">
                  <c:v>3955.08</c:v>
                </c:pt>
                <c:pt idx="2718">
                  <c:v>4018.88</c:v>
                </c:pt>
                <c:pt idx="2719">
                  <c:v>4060.02</c:v>
                </c:pt>
                <c:pt idx="2720">
                  <c:v>4115.37</c:v>
                </c:pt>
                <c:pt idx="2721">
                  <c:v>4183.7299999999996</c:v>
                </c:pt>
                <c:pt idx="2722">
                  <c:v>4120.43</c:v>
                </c:pt>
                <c:pt idx="2723">
                  <c:v>4125.3100000000004</c:v>
                </c:pt>
                <c:pt idx="2724">
                  <c:v>4047.64</c:v>
                </c:pt>
                <c:pt idx="2725">
                  <c:v>4027.13</c:v>
                </c:pt>
                <c:pt idx="2726">
                  <c:v>4036.58</c:v>
                </c:pt>
                <c:pt idx="2727">
                  <c:v>4046.76</c:v>
                </c:pt>
                <c:pt idx="2728">
                  <c:v>4070.73</c:v>
                </c:pt>
                <c:pt idx="2729">
                  <c:v>4083.41</c:v>
                </c:pt>
                <c:pt idx="2730">
                  <c:v>4113.21</c:v>
                </c:pt>
                <c:pt idx="2731">
                  <c:v>4194.46</c:v>
                </c:pt>
                <c:pt idx="2732">
                  <c:v>4267.1099999999997</c:v>
                </c:pt>
                <c:pt idx="2733">
                  <c:v>4296.6899999999996</c:v>
                </c:pt>
                <c:pt idx="2734">
                  <c:v>4326.42</c:v>
                </c:pt>
                <c:pt idx="2735">
                  <c:v>4330.22</c:v>
                </c:pt>
                <c:pt idx="2736">
                  <c:v>4234.57</c:v>
                </c:pt>
                <c:pt idx="2737">
                  <c:v>4372.04</c:v>
                </c:pt>
                <c:pt idx="2738">
                  <c:v>4326.72</c:v>
                </c:pt>
                <c:pt idx="2739">
                  <c:v>4286.1099999999997</c:v>
                </c:pt>
                <c:pt idx="2740">
                  <c:v>4352.26</c:v>
                </c:pt>
                <c:pt idx="2741">
                  <c:v>4370.47</c:v>
                </c:pt>
                <c:pt idx="2742">
                  <c:v>4375.29</c:v>
                </c:pt>
                <c:pt idx="2743">
                  <c:v>4312.93</c:v>
                </c:pt>
                <c:pt idx="2744">
                  <c:v>4381.1899999999996</c:v>
                </c:pt>
                <c:pt idx="2745">
                  <c:v>4397.33</c:v>
                </c:pt>
                <c:pt idx="2746">
                  <c:v>4406.3</c:v>
                </c:pt>
                <c:pt idx="2747">
                  <c:v>4363.05</c:v>
                </c:pt>
                <c:pt idx="2748">
                  <c:v>4363.1099999999997</c:v>
                </c:pt>
                <c:pt idx="2749">
                  <c:v>4437.99</c:v>
                </c:pt>
                <c:pt idx="2750">
                  <c:v>4330.32</c:v>
                </c:pt>
                <c:pt idx="2751">
                  <c:v>4350.6499999999996</c:v>
                </c:pt>
                <c:pt idx="2752">
                  <c:v>4359.22</c:v>
                </c:pt>
                <c:pt idx="2753">
                  <c:v>4302.2299999999996</c:v>
                </c:pt>
                <c:pt idx="2754">
                  <c:v>4262.55</c:v>
                </c:pt>
                <c:pt idx="2755">
                  <c:v>4122.16</c:v>
                </c:pt>
                <c:pt idx="2756">
                  <c:v>4112.6899999999996</c:v>
                </c:pt>
                <c:pt idx="2757">
                  <c:v>4069.68</c:v>
                </c:pt>
                <c:pt idx="2758">
                  <c:v>4247.04</c:v>
                </c:pt>
                <c:pt idx="2759">
                  <c:v>4271.6499999999996</c:v>
                </c:pt>
                <c:pt idx="2760">
                  <c:v>4095.16</c:v>
                </c:pt>
                <c:pt idx="2761">
                  <c:v>3998.12</c:v>
                </c:pt>
                <c:pt idx="2762">
                  <c:v>4046.89</c:v>
                </c:pt>
                <c:pt idx="2763">
                  <c:v>4056.94</c:v>
                </c:pt>
                <c:pt idx="2764">
                  <c:v>3881.96</c:v>
                </c:pt>
                <c:pt idx="2765">
                  <c:v>3767.89</c:v>
                </c:pt>
                <c:pt idx="2766">
                  <c:v>3540.65</c:v>
                </c:pt>
                <c:pt idx="2767">
                  <c:v>3725.03</c:v>
                </c:pt>
                <c:pt idx="2768">
                  <c:v>3819.86</c:v>
                </c:pt>
                <c:pt idx="2769">
                  <c:v>3745.74</c:v>
                </c:pt>
                <c:pt idx="2770">
                  <c:v>3722.49</c:v>
                </c:pt>
                <c:pt idx="2771">
                  <c:v>3672.4</c:v>
                </c:pt>
                <c:pt idx="2772">
                  <c:v>3791.07</c:v>
                </c:pt>
                <c:pt idx="2773">
                  <c:v>3713.97</c:v>
                </c:pt>
                <c:pt idx="2774">
                  <c:v>3635.28</c:v>
                </c:pt>
                <c:pt idx="2775">
                  <c:v>3636.32</c:v>
                </c:pt>
                <c:pt idx="2776">
                  <c:v>3694.82</c:v>
                </c:pt>
                <c:pt idx="2777">
                  <c:v>3788.21</c:v>
                </c:pt>
                <c:pt idx="2778">
                  <c:v>3751.56</c:v>
                </c:pt>
                <c:pt idx="2779">
                  <c:v>3604.38</c:v>
                </c:pt>
                <c:pt idx="2780">
                  <c:v>3566.26</c:v>
                </c:pt>
                <c:pt idx="2781">
                  <c:v>3605.01</c:v>
                </c:pt>
                <c:pt idx="2782">
                  <c:v>3565.65</c:v>
                </c:pt>
                <c:pt idx="2783">
                  <c:v>3576</c:v>
                </c:pt>
                <c:pt idx="2784">
                  <c:v>3544.08</c:v>
                </c:pt>
                <c:pt idx="2785">
                  <c:v>3458.39</c:v>
                </c:pt>
                <c:pt idx="2786">
                  <c:v>3325.46</c:v>
                </c:pt>
                <c:pt idx="2787">
                  <c:v>3183.77</c:v>
                </c:pt>
                <c:pt idx="2788">
                  <c:v>3251.62</c:v>
                </c:pt>
                <c:pt idx="2789">
                  <c:v>3312.29</c:v>
                </c:pt>
                <c:pt idx="2790">
                  <c:v>3438.75</c:v>
                </c:pt>
                <c:pt idx="2791">
                  <c:v>3574.08</c:v>
                </c:pt>
                <c:pt idx="2792">
                  <c:v>3583.04</c:v>
                </c:pt>
                <c:pt idx="2793">
                  <c:v>3587.01</c:v>
                </c:pt>
                <c:pt idx="2794">
                  <c:v>3589.99</c:v>
                </c:pt>
                <c:pt idx="2795">
                  <c:v>3600.83</c:v>
                </c:pt>
                <c:pt idx="2796">
                  <c:v>3557.19</c:v>
                </c:pt>
                <c:pt idx="2797">
                  <c:v>3422.76</c:v>
                </c:pt>
                <c:pt idx="2798">
                  <c:v>3519.16</c:v>
                </c:pt>
                <c:pt idx="2799">
                  <c:v>3538.42</c:v>
                </c:pt>
                <c:pt idx="2800">
                  <c:v>3494.48</c:v>
                </c:pt>
                <c:pt idx="2801">
                  <c:v>3514.59</c:v>
                </c:pt>
                <c:pt idx="2802">
                  <c:v>3544.81</c:v>
                </c:pt>
                <c:pt idx="2803">
                  <c:v>3580.37</c:v>
                </c:pt>
                <c:pt idx="2804">
                  <c:v>3586.58</c:v>
                </c:pt>
                <c:pt idx="2805">
                  <c:v>3568.27</c:v>
                </c:pt>
                <c:pt idx="2806">
                  <c:v>3559.77</c:v>
                </c:pt>
                <c:pt idx="2807">
                  <c:v>3568.93</c:v>
                </c:pt>
                <c:pt idx="2808">
                  <c:v>3576.96</c:v>
                </c:pt>
                <c:pt idx="2809">
                  <c:v>3592.06</c:v>
                </c:pt>
                <c:pt idx="2810">
                  <c:v>3669.76</c:v>
                </c:pt>
                <c:pt idx="2811">
                  <c:v>3655.03</c:v>
                </c:pt>
                <c:pt idx="2812">
                  <c:v>3640.1</c:v>
                </c:pt>
                <c:pt idx="2813">
                  <c:v>3640.6</c:v>
                </c:pt>
                <c:pt idx="2814">
                  <c:v>3674.54</c:v>
                </c:pt>
                <c:pt idx="2815">
                  <c:v>3683.2</c:v>
                </c:pt>
                <c:pt idx="2816">
                  <c:v>3659.81</c:v>
                </c:pt>
                <c:pt idx="2817">
                  <c:v>3720.15</c:v>
                </c:pt>
                <c:pt idx="2818">
                  <c:v>3742.07</c:v>
                </c:pt>
                <c:pt idx="2819">
                  <c:v>3662.04</c:v>
                </c:pt>
                <c:pt idx="2820">
                  <c:v>3631.91</c:v>
                </c:pt>
                <c:pt idx="2821">
                  <c:v>3557.64</c:v>
                </c:pt>
                <c:pt idx="2822">
                  <c:v>3498.38</c:v>
                </c:pt>
                <c:pt idx="2823">
                  <c:v>3460.04</c:v>
                </c:pt>
                <c:pt idx="2824">
                  <c:v>3457.31</c:v>
                </c:pt>
                <c:pt idx="2825">
                  <c:v>3457.24</c:v>
                </c:pt>
                <c:pt idx="2826">
                  <c:v>3495.84</c:v>
                </c:pt>
                <c:pt idx="2827">
                  <c:v>3509.32</c:v>
                </c:pt>
                <c:pt idx="2828">
                  <c:v>3498.39</c:v>
                </c:pt>
                <c:pt idx="2829">
                  <c:v>3501.61</c:v>
                </c:pt>
                <c:pt idx="2830">
                  <c:v>3453.77</c:v>
                </c:pt>
                <c:pt idx="2831">
                  <c:v>3372.94</c:v>
                </c:pt>
                <c:pt idx="2832">
                  <c:v>3353.11</c:v>
                </c:pt>
                <c:pt idx="2833">
                  <c:v>3410.95</c:v>
                </c:pt>
                <c:pt idx="2834">
                  <c:v>3406.05</c:v>
                </c:pt>
                <c:pt idx="2835">
                  <c:v>3405.64</c:v>
                </c:pt>
                <c:pt idx="2836">
                  <c:v>3381.76</c:v>
                </c:pt>
                <c:pt idx="2837">
                  <c:v>3318.67</c:v>
                </c:pt>
                <c:pt idx="2838">
                  <c:v>3407.32</c:v>
                </c:pt>
                <c:pt idx="2839">
                  <c:v>3411.64</c:v>
                </c:pt>
                <c:pt idx="2840">
                  <c:v>3404.86</c:v>
                </c:pt>
                <c:pt idx="2841">
                  <c:v>3456.78</c:v>
                </c:pt>
                <c:pt idx="2842">
                  <c:v>3426.03</c:v>
                </c:pt>
                <c:pt idx="2843">
                  <c:v>3312.29</c:v>
                </c:pt>
                <c:pt idx="2844">
                  <c:v>3311.88</c:v>
                </c:pt>
                <c:pt idx="2845">
                  <c:v>3317.63</c:v>
                </c:pt>
                <c:pt idx="2846">
                  <c:v>3305.78</c:v>
                </c:pt>
                <c:pt idx="2847">
                  <c:v>3290.81</c:v>
                </c:pt>
                <c:pt idx="2848">
                  <c:v>3328.27</c:v>
                </c:pt>
                <c:pt idx="2849">
                  <c:v>3376.21</c:v>
                </c:pt>
                <c:pt idx="2850">
                  <c:v>3452.75</c:v>
                </c:pt>
                <c:pt idx="2851">
                  <c:v>3453.99</c:v>
                </c:pt>
                <c:pt idx="2852">
                  <c:v>3434.83</c:v>
                </c:pt>
                <c:pt idx="2853">
                  <c:v>3431.93</c:v>
                </c:pt>
                <c:pt idx="2854">
                  <c:v>3383.41</c:v>
                </c:pt>
                <c:pt idx="2855">
                  <c:v>3370.93</c:v>
                </c:pt>
                <c:pt idx="2856">
                  <c:v>3340.75</c:v>
                </c:pt>
                <c:pt idx="2857">
                  <c:v>3330.98</c:v>
                </c:pt>
                <c:pt idx="2858">
                  <c:v>3335.08</c:v>
                </c:pt>
                <c:pt idx="2859">
                  <c:v>3301.97</c:v>
                </c:pt>
                <c:pt idx="2860">
                  <c:v>3259.03</c:v>
                </c:pt>
                <c:pt idx="2861">
                  <c:v>3251.53</c:v>
                </c:pt>
                <c:pt idx="2862">
                  <c:v>3285.89</c:v>
                </c:pt>
                <c:pt idx="2863">
                  <c:v>3329.28</c:v>
                </c:pt>
                <c:pt idx="2864">
                  <c:v>3284.17</c:v>
                </c:pt>
                <c:pt idx="2865">
                  <c:v>3298.78</c:v>
                </c:pt>
                <c:pt idx="2866">
                  <c:v>3325.38</c:v>
                </c:pt>
                <c:pt idx="2867">
                  <c:v>3329.95</c:v>
                </c:pt>
                <c:pt idx="2868">
                  <c:v>3319.67</c:v>
                </c:pt>
                <c:pt idx="2869">
                  <c:v>3302.32</c:v>
                </c:pt>
                <c:pt idx="2870">
                  <c:v>3319.61</c:v>
                </c:pt>
                <c:pt idx="2871">
                  <c:v>3316.21</c:v>
                </c:pt>
                <c:pt idx="2872">
                  <c:v>3287.62</c:v>
                </c:pt>
                <c:pt idx="2873">
                  <c:v>3331.89</c:v>
                </c:pt>
                <c:pt idx="2874">
                  <c:v>3337.91</c:v>
                </c:pt>
                <c:pt idx="2875">
                  <c:v>3296.71</c:v>
                </c:pt>
                <c:pt idx="2876">
                  <c:v>3278.92</c:v>
                </c:pt>
                <c:pt idx="2877">
                  <c:v>3297.43</c:v>
                </c:pt>
                <c:pt idx="2878">
                  <c:v>3308.79</c:v>
                </c:pt>
                <c:pt idx="2879">
                  <c:v>3305.51</c:v>
                </c:pt>
                <c:pt idx="2880">
                  <c:v>3318.32</c:v>
                </c:pt>
                <c:pt idx="2881">
                  <c:v>3313.07</c:v>
                </c:pt>
                <c:pt idx="2882">
                  <c:v>3300.62</c:v>
                </c:pt>
                <c:pt idx="2883">
                  <c:v>3286.87</c:v>
                </c:pt>
                <c:pt idx="2884">
                  <c:v>3244.95</c:v>
                </c:pt>
                <c:pt idx="2885">
                  <c:v>3227.12</c:v>
                </c:pt>
                <c:pt idx="2886">
                  <c:v>3231.6</c:v>
                </c:pt>
                <c:pt idx="2887">
                  <c:v>3228.6</c:v>
                </c:pt>
                <c:pt idx="2888">
                  <c:v>3202.55</c:v>
                </c:pt>
                <c:pt idx="2889">
                  <c:v>3198.4</c:v>
                </c:pt>
                <c:pt idx="2890">
                  <c:v>3183.63</c:v>
                </c:pt>
                <c:pt idx="2891">
                  <c:v>3150.4</c:v>
                </c:pt>
                <c:pt idx="2892">
                  <c:v>3032.71</c:v>
                </c:pt>
                <c:pt idx="2893">
                  <c:v>2987.5</c:v>
                </c:pt>
                <c:pt idx="2894">
                  <c:v>2830.12</c:v>
                </c:pt>
                <c:pt idx="2895">
                  <c:v>2680.98</c:v>
                </c:pt>
                <c:pt idx="2896">
                  <c:v>2782.47</c:v>
                </c:pt>
                <c:pt idx="2897">
                  <c:v>2804.16</c:v>
                </c:pt>
                <c:pt idx="2898">
                  <c:v>2761.66</c:v>
                </c:pt>
                <c:pt idx="2899">
                  <c:v>2600.12</c:v>
                </c:pt>
                <c:pt idx="2900">
                  <c:v>2651.78</c:v>
                </c:pt>
                <c:pt idx="2901">
                  <c:v>2617.35</c:v>
                </c:pt>
                <c:pt idx="2902">
                  <c:v>2667.34</c:v>
                </c:pt>
                <c:pt idx="2903">
                  <c:v>2715.5</c:v>
                </c:pt>
                <c:pt idx="2904">
                  <c:v>2811.6</c:v>
                </c:pt>
                <c:pt idx="2905">
                  <c:v>2795.3</c:v>
                </c:pt>
                <c:pt idx="2906">
                  <c:v>2754.95</c:v>
                </c:pt>
                <c:pt idx="2907">
                  <c:v>2788.97</c:v>
                </c:pt>
                <c:pt idx="2908">
                  <c:v>2812.9</c:v>
                </c:pt>
                <c:pt idx="2909">
                  <c:v>2765.37</c:v>
                </c:pt>
                <c:pt idx="2910">
                  <c:v>2794.42</c:v>
                </c:pt>
                <c:pt idx="2911">
                  <c:v>2896.6</c:v>
                </c:pt>
                <c:pt idx="2912">
                  <c:v>2943.69</c:v>
                </c:pt>
                <c:pt idx="2913">
                  <c:v>2959.39</c:v>
                </c:pt>
                <c:pt idx="2914">
                  <c:v>2976.3</c:v>
                </c:pt>
                <c:pt idx="2915">
                  <c:v>2992.46</c:v>
                </c:pt>
                <c:pt idx="2916">
                  <c:v>3043.85</c:v>
                </c:pt>
                <c:pt idx="2917">
                  <c:v>2981.33</c:v>
                </c:pt>
                <c:pt idx="2918">
                  <c:v>3016.84</c:v>
                </c:pt>
                <c:pt idx="2919">
                  <c:v>3001.86</c:v>
                </c:pt>
                <c:pt idx="2920">
                  <c:v>3061.91</c:v>
                </c:pt>
                <c:pt idx="2921">
                  <c:v>3040.16</c:v>
                </c:pt>
                <c:pt idx="2922">
                  <c:v>3022.16</c:v>
                </c:pt>
                <c:pt idx="2923">
                  <c:v>3009.33</c:v>
                </c:pt>
                <c:pt idx="2924">
                  <c:v>2957.45</c:v>
                </c:pt>
                <c:pt idx="2925">
                  <c:v>2989.35</c:v>
                </c:pt>
                <c:pt idx="2926">
                  <c:v>3049.8</c:v>
                </c:pt>
                <c:pt idx="2927">
                  <c:v>3052.6</c:v>
                </c:pt>
                <c:pt idx="2928">
                  <c:v>3037.01</c:v>
                </c:pt>
                <c:pt idx="2929">
                  <c:v>3068.89</c:v>
                </c:pt>
                <c:pt idx="2930">
                  <c:v>3013.94</c:v>
                </c:pt>
                <c:pt idx="2931">
                  <c:v>3059.97</c:v>
                </c:pt>
                <c:pt idx="2932">
                  <c:v>3079.67</c:v>
                </c:pt>
                <c:pt idx="2933">
                  <c:v>3094.14</c:v>
                </c:pt>
                <c:pt idx="2934">
                  <c:v>3077.19</c:v>
                </c:pt>
                <c:pt idx="2935">
                  <c:v>3113.04</c:v>
                </c:pt>
                <c:pt idx="2936">
                  <c:v>3180.23</c:v>
                </c:pt>
                <c:pt idx="2937">
                  <c:v>3263.22</c:v>
                </c:pt>
                <c:pt idx="2938">
                  <c:v>3231.66</c:v>
                </c:pt>
                <c:pt idx="2939">
                  <c:v>3244.09</c:v>
                </c:pt>
                <c:pt idx="2940">
                  <c:v>3258.13</c:v>
                </c:pt>
                <c:pt idx="2941">
                  <c:v>3252.2</c:v>
                </c:pt>
                <c:pt idx="2942">
                  <c:v>3322.77</c:v>
                </c:pt>
                <c:pt idx="2943">
                  <c:v>3287.57</c:v>
                </c:pt>
                <c:pt idx="2944">
                  <c:v>3294.12</c:v>
                </c:pt>
                <c:pt idx="2945">
                  <c:v>3287.56</c:v>
                </c:pt>
                <c:pt idx="2946">
                  <c:v>3275.47</c:v>
                </c:pt>
                <c:pt idx="2947">
                  <c:v>3320.28</c:v>
                </c:pt>
                <c:pt idx="2948">
                  <c:v>3409.64</c:v>
                </c:pt>
                <c:pt idx="2949">
                  <c:v>3431.57</c:v>
                </c:pt>
                <c:pt idx="2950">
                  <c:v>3436.37</c:v>
                </c:pt>
                <c:pt idx="2951">
                  <c:v>3442.89</c:v>
                </c:pt>
                <c:pt idx="2952">
                  <c:v>3419.13</c:v>
                </c:pt>
                <c:pt idx="2953">
                  <c:v>3412.15</c:v>
                </c:pt>
                <c:pt idx="2954">
                  <c:v>3388.59</c:v>
                </c:pt>
                <c:pt idx="2955">
                  <c:v>3353.6</c:v>
                </c:pt>
                <c:pt idx="2956">
                  <c:v>3335.88</c:v>
                </c:pt>
                <c:pt idx="2957">
                  <c:v>3262.67</c:v>
                </c:pt>
                <c:pt idx="2958">
                  <c:v>3271.64</c:v>
                </c:pt>
                <c:pt idx="2959">
                  <c:v>3235.49</c:v>
                </c:pt>
                <c:pt idx="2960">
                  <c:v>3232.97</c:v>
                </c:pt>
                <c:pt idx="2961">
                  <c:v>3175.86</c:v>
                </c:pt>
                <c:pt idx="2962">
                  <c:v>3131.78</c:v>
                </c:pt>
                <c:pt idx="2963">
                  <c:v>3184.44</c:v>
                </c:pt>
                <c:pt idx="2964">
                  <c:v>3262.33</c:v>
                </c:pt>
                <c:pt idx="2965">
                  <c:v>3246.15</c:v>
                </c:pt>
                <c:pt idx="2966">
                  <c:v>3269.16</c:v>
                </c:pt>
                <c:pt idx="2967">
                  <c:v>3308.02</c:v>
                </c:pt>
                <c:pt idx="2968">
                  <c:v>3375.74</c:v>
                </c:pt>
                <c:pt idx="2969">
                  <c:v>3401.8</c:v>
                </c:pt>
                <c:pt idx="2970">
                  <c:v>3437.78</c:v>
                </c:pt>
                <c:pt idx="2971">
                  <c:v>3400.89</c:v>
                </c:pt>
                <c:pt idx="2972">
                  <c:v>3381.96</c:v>
                </c:pt>
                <c:pt idx="2973">
                  <c:v>3362.88</c:v>
                </c:pt>
                <c:pt idx="2974">
                  <c:v>3407.84</c:v>
                </c:pt>
                <c:pt idx="2975">
                  <c:v>3352.52</c:v>
                </c:pt>
                <c:pt idx="2976">
                  <c:v>3348.8</c:v>
                </c:pt>
                <c:pt idx="2977">
                  <c:v>3401.15</c:v>
                </c:pt>
                <c:pt idx="2978">
                  <c:v>3377.05</c:v>
                </c:pt>
                <c:pt idx="2979">
                  <c:v>3382.29</c:v>
                </c:pt>
                <c:pt idx="2980">
                  <c:v>3368.28</c:v>
                </c:pt>
                <c:pt idx="2981">
                  <c:v>3373.07</c:v>
                </c:pt>
                <c:pt idx="2982">
                  <c:v>3357.79</c:v>
                </c:pt>
                <c:pt idx="2983">
                  <c:v>3332.3</c:v>
                </c:pt>
                <c:pt idx="2984">
                  <c:v>3317.64</c:v>
                </c:pt>
                <c:pt idx="2985">
                  <c:v>3313.28</c:v>
                </c:pt>
                <c:pt idx="2986">
                  <c:v>3298.79</c:v>
                </c:pt>
                <c:pt idx="2987">
                  <c:v>3311.03</c:v>
                </c:pt>
                <c:pt idx="2988">
                  <c:v>3333.92</c:v>
                </c:pt>
                <c:pt idx="2989">
                  <c:v>3317.01</c:v>
                </c:pt>
                <c:pt idx="2990">
                  <c:v>3311.73</c:v>
                </c:pt>
                <c:pt idx="2991">
                  <c:v>3427.39</c:v>
                </c:pt>
                <c:pt idx="2992">
                  <c:v>3436.94</c:v>
                </c:pt>
                <c:pt idx="2993">
                  <c:v>3493.92</c:v>
                </c:pt>
                <c:pt idx="2994">
                  <c:v>3515.45</c:v>
                </c:pt>
                <c:pt idx="2995">
                  <c:v>3497.68</c:v>
                </c:pt>
                <c:pt idx="2996">
                  <c:v>3519.87</c:v>
                </c:pt>
                <c:pt idx="2997">
                  <c:v>3557.06</c:v>
                </c:pt>
                <c:pt idx="2998">
                  <c:v>3602.02</c:v>
                </c:pt>
                <c:pt idx="2999">
                  <c:v>3633.93</c:v>
                </c:pt>
                <c:pt idx="3000">
                  <c:v>3597.61</c:v>
                </c:pt>
                <c:pt idx="3001">
                  <c:v>3558.21</c:v>
                </c:pt>
                <c:pt idx="3002">
                  <c:v>3570.46</c:v>
                </c:pt>
                <c:pt idx="3003">
                  <c:v>3604.08</c:v>
                </c:pt>
                <c:pt idx="3004">
                  <c:v>3613.51</c:v>
                </c:pt>
                <c:pt idx="3005">
                  <c:v>3712.74</c:v>
                </c:pt>
                <c:pt idx="3006">
                  <c:v>3705.66</c:v>
                </c:pt>
                <c:pt idx="3007">
                  <c:v>3562.31</c:v>
                </c:pt>
                <c:pt idx="3008">
                  <c:v>3678.75</c:v>
                </c:pt>
                <c:pt idx="3009">
                  <c:v>3642.58</c:v>
                </c:pt>
                <c:pt idx="3010">
                  <c:v>3641.1</c:v>
                </c:pt>
                <c:pt idx="3011">
                  <c:v>3614.44</c:v>
                </c:pt>
                <c:pt idx="3012">
                  <c:v>3690.27</c:v>
                </c:pt>
                <c:pt idx="3013">
                  <c:v>3656.77</c:v>
                </c:pt>
                <c:pt idx="3014">
                  <c:v>3603.97</c:v>
                </c:pt>
                <c:pt idx="3015">
                  <c:v>3535.8</c:v>
                </c:pt>
                <c:pt idx="3016">
                  <c:v>3569.62</c:v>
                </c:pt>
                <c:pt idx="3017">
                  <c:v>3580.83</c:v>
                </c:pt>
                <c:pt idx="3018">
                  <c:v>3617.68</c:v>
                </c:pt>
                <c:pt idx="3019">
                  <c:v>3613.28</c:v>
                </c:pt>
                <c:pt idx="3020">
                  <c:v>3560.32</c:v>
                </c:pt>
                <c:pt idx="3021">
                  <c:v>3581.32</c:v>
                </c:pt>
                <c:pt idx="3022">
                  <c:v>3536.26</c:v>
                </c:pt>
                <c:pt idx="3023">
                  <c:v>3516.11</c:v>
                </c:pt>
                <c:pt idx="3024">
                  <c:v>3466.29</c:v>
                </c:pt>
                <c:pt idx="3025">
                  <c:v>3459.08</c:v>
                </c:pt>
                <c:pt idx="3026">
                  <c:v>3469.35</c:v>
                </c:pt>
                <c:pt idx="3027">
                  <c:v>3500.18</c:v>
                </c:pt>
                <c:pt idx="3028">
                  <c:v>3505.79</c:v>
                </c:pt>
                <c:pt idx="3029">
                  <c:v>3462.99</c:v>
                </c:pt>
                <c:pt idx="3030">
                  <c:v>3512.55</c:v>
                </c:pt>
                <c:pt idx="3031">
                  <c:v>3500.57</c:v>
                </c:pt>
                <c:pt idx="3032">
                  <c:v>3480.17</c:v>
                </c:pt>
                <c:pt idx="3033">
                  <c:v>3463.33</c:v>
                </c:pt>
                <c:pt idx="3034">
                  <c:v>3479.59</c:v>
                </c:pt>
                <c:pt idx="3035">
                  <c:v>3497.67</c:v>
                </c:pt>
                <c:pt idx="3036">
                  <c:v>3510.9</c:v>
                </c:pt>
                <c:pt idx="3037">
                  <c:v>3461.51</c:v>
                </c:pt>
                <c:pt idx="3038">
                  <c:v>3413.72</c:v>
                </c:pt>
                <c:pt idx="3039">
                  <c:v>3421.82</c:v>
                </c:pt>
                <c:pt idx="3040">
                  <c:v>3420.94</c:v>
                </c:pt>
                <c:pt idx="3041">
                  <c:v>3364.4</c:v>
                </c:pt>
                <c:pt idx="3042">
                  <c:v>3390.25</c:v>
                </c:pt>
                <c:pt idx="3043">
                  <c:v>3403.82</c:v>
                </c:pt>
                <c:pt idx="3044">
                  <c:v>3411.92</c:v>
                </c:pt>
                <c:pt idx="3045">
                  <c:v>3359.64</c:v>
                </c:pt>
                <c:pt idx="3046">
                  <c:v>3371.7</c:v>
                </c:pt>
                <c:pt idx="3047">
                  <c:v>3301.21</c:v>
                </c:pt>
                <c:pt idx="3048">
                  <c:v>3338.16</c:v>
                </c:pt>
                <c:pt idx="3049">
                  <c:v>3372.56</c:v>
                </c:pt>
                <c:pt idx="3050">
                  <c:v>3380.61</c:v>
                </c:pt>
                <c:pt idx="3051">
                  <c:v>3384.35</c:v>
                </c:pt>
                <c:pt idx="3052">
                  <c:v>3423.75</c:v>
                </c:pt>
                <c:pt idx="3053">
                  <c:v>3435.06</c:v>
                </c:pt>
                <c:pt idx="3054">
                  <c:v>3462.01</c:v>
                </c:pt>
                <c:pt idx="3055">
                  <c:v>3431.32</c:v>
                </c:pt>
                <c:pt idx="3056">
                  <c:v>3442.49</c:v>
                </c:pt>
                <c:pt idx="3057">
                  <c:v>3420.33</c:v>
                </c:pt>
                <c:pt idx="3058">
                  <c:v>3395.59</c:v>
                </c:pt>
                <c:pt idx="3059">
                  <c:v>3355.61</c:v>
                </c:pt>
                <c:pt idx="3060">
                  <c:v>3333.76</c:v>
                </c:pt>
                <c:pt idx="3061">
                  <c:v>3282.81</c:v>
                </c:pt>
                <c:pt idx="3062">
                  <c:v>3186.53</c:v>
                </c:pt>
                <c:pt idx="3063">
                  <c:v>3175.49</c:v>
                </c:pt>
                <c:pt idx="3064">
                  <c:v>3114.05</c:v>
                </c:pt>
                <c:pt idx="3065">
                  <c:v>3255.62</c:v>
                </c:pt>
                <c:pt idx="3066">
                  <c:v>3243.41</c:v>
                </c:pt>
                <c:pt idx="3067">
                  <c:v>3146.83</c:v>
                </c:pt>
                <c:pt idx="3068">
                  <c:v>3160.24</c:v>
                </c:pt>
                <c:pt idx="3069">
                  <c:v>3135.89</c:v>
                </c:pt>
                <c:pt idx="3070">
                  <c:v>3125.73</c:v>
                </c:pt>
                <c:pt idx="3071">
                  <c:v>3161.09</c:v>
                </c:pt>
                <c:pt idx="3072">
                  <c:v>3191.6</c:v>
                </c:pt>
                <c:pt idx="3073">
                  <c:v>3255.52</c:v>
                </c:pt>
                <c:pt idx="3074">
                  <c:v>3259.31</c:v>
                </c:pt>
                <c:pt idx="3075">
                  <c:v>3217.76</c:v>
                </c:pt>
                <c:pt idx="3076">
                  <c:v>3279.49</c:v>
                </c:pt>
                <c:pt idx="3077">
                  <c:v>3362.42</c:v>
                </c:pt>
                <c:pt idx="3078">
                  <c:v>3344.41</c:v>
                </c:pt>
                <c:pt idx="3079">
                  <c:v>3311.16</c:v>
                </c:pt>
                <c:pt idx="3080">
                  <c:v>3312.07</c:v>
                </c:pt>
                <c:pt idx="3081">
                  <c:v>3323.5</c:v>
                </c:pt>
                <c:pt idx="3082">
                  <c:v>3284.54</c:v>
                </c:pt>
                <c:pt idx="3083">
                  <c:v>3242.26</c:v>
                </c:pt>
                <c:pt idx="3084">
                  <c:v>3264.02</c:v>
                </c:pt>
                <c:pt idx="3085">
                  <c:v>3242.75</c:v>
                </c:pt>
                <c:pt idx="3086">
                  <c:v>3231.62</c:v>
                </c:pt>
                <c:pt idx="3087">
                  <c:v>3214.34</c:v>
                </c:pt>
                <c:pt idx="3088">
                  <c:v>3180.89</c:v>
                </c:pt>
                <c:pt idx="3089">
                  <c:v>3217.15</c:v>
                </c:pt>
                <c:pt idx="3090">
                  <c:v>3244.7</c:v>
                </c:pt>
                <c:pt idx="3091">
                  <c:v>3288.71</c:v>
                </c:pt>
                <c:pt idx="3092">
                  <c:v>3285.04</c:v>
                </c:pt>
                <c:pt idx="3093">
                  <c:v>3310.19</c:v>
                </c:pt>
                <c:pt idx="3094">
                  <c:v>3316.77</c:v>
                </c:pt>
                <c:pt idx="3095">
                  <c:v>3330.61</c:v>
                </c:pt>
                <c:pt idx="3096">
                  <c:v>3357.66</c:v>
                </c:pt>
                <c:pt idx="3097">
                  <c:v>3358.58</c:v>
                </c:pt>
                <c:pt idx="3098">
                  <c:v>3332.36</c:v>
                </c:pt>
                <c:pt idx="3099">
                  <c:v>3290.56</c:v>
                </c:pt>
                <c:pt idx="3100">
                  <c:v>3305.83</c:v>
                </c:pt>
                <c:pt idx="3101">
                  <c:v>3278.71</c:v>
                </c:pt>
                <c:pt idx="3102">
                  <c:v>3229.18</c:v>
                </c:pt>
                <c:pt idx="3103">
                  <c:v>3216.07</c:v>
                </c:pt>
                <c:pt idx="3104">
                  <c:v>3245.74</c:v>
                </c:pt>
                <c:pt idx="3105">
                  <c:v>3230.27</c:v>
                </c:pt>
                <c:pt idx="3106">
                  <c:v>3153.34</c:v>
                </c:pt>
                <c:pt idx="3107">
                  <c:v>3176.93</c:v>
                </c:pt>
                <c:pt idx="3108">
                  <c:v>3107.48</c:v>
                </c:pt>
                <c:pt idx="3109">
                  <c:v>3094.96</c:v>
                </c:pt>
                <c:pt idx="3110">
                  <c:v>3024.35</c:v>
                </c:pt>
                <c:pt idx="3111">
                  <c:v>3030.06</c:v>
                </c:pt>
                <c:pt idx="3112">
                  <c:v>2990.91</c:v>
                </c:pt>
                <c:pt idx="3113">
                  <c:v>2987.65</c:v>
                </c:pt>
                <c:pt idx="3114">
                  <c:v>2975.81</c:v>
                </c:pt>
                <c:pt idx="3115">
                  <c:v>2985.01</c:v>
                </c:pt>
                <c:pt idx="3116">
                  <c:v>3011.35</c:v>
                </c:pt>
                <c:pt idx="3117">
                  <c:v>3023.26</c:v>
                </c:pt>
                <c:pt idx="3118">
                  <c:v>3009.48</c:v>
                </c:pt>
                <c:pt idx="3119">
                  <c:v>2950.09</c:v>
                </c:pt>
                <c:pt idx="3120">
                  <c:v>2976.34</c:v>
                </c:pt>
                <c:pt idx="3121">
                  <c:v>3007.85</c:v>
                </c:pt>
                <c:pt idx="3122">
                  <c:v>3036.4</c:v>
                </c:pt>
                <c:pt idx="3123">
                  <c:v>3020.7</c:v>
                </c:pt>
                <c:pt idx="3124">
                  <c:v>3065.9</c:v>
                </c:pt>
                <c:pt idx="3125">
                  <c:v>3064.04</c:v>
                </c:pt>
                <c:pt idx="3126">
                  <c:v>3089.58</c:v>
                </c:pt>
                <c:pt idx="3127">
                  <c:v>3084.38</c:v>
                </c:pt>
                <c:pt idx="3128">
                  <c:v>3080.7</c:v>
                </c:pt>
                <c:pt idx="3129">
                  <c:v>3119.18</c:v>
                </c:pt>
                <c:pt idx="3130">
                  <c:v>3123.6</c:v>
                </c:pt>
                <c:pt idx="3131">
                  <c:v>3097.85</c:v>
                </c:pt>
                <c:pt idx="3132">
                  <c:v>3099.38</c:v>
                </c:pt>
                <c:pt idx="3133">
                  <c:v>3114.16</c:v>
                </c:pt>
                <c:pt idx="3134">
                  <c:v>3181.23</c:v>
                </c:pt>
                <c:pt idx="3135">
                  <c:v>3187.26</c:v>
                </c:pt>
                <c:pt idx="3136">
                  <c:v>3159.77</c:v>
                </c:pt>
                <c:pt idx="3137">
                  <c:v>3173.35</c:v>
                </c:pt>
                <c:pt idx="3138">
                  <c:v>3181.47</c:v>
                </c:pt>
                <c:pt idx="3139">
                  <c:v>3141.11</c:v>
                </c:pt>
                <c:pt idx="3140">
                  <c:v>3089.47</c:v>
                </c:pt>
                <c:pt idx="3141">
                  <c:v>3125.66</c:v>
                </c:pt>
                <c:pt idx="3142">
                  <c:v>3131.34</c:v>
                </c:pt>
                <c:pt idx="3143">
                  <c:v>3098.94</c:v>
                </c:pt>
                <c:pt idx="3144">
                  <c:v>3076.01</c:v>
                </c:pt>
                <c:pt idx="3145">
                  <c:v>3103.9</c:v>
                </c:pt>
                <c:pt idx="3146">
                  <c:v>3069.78</c:v>
                </c:pt>
                <c:pt idx="3147">
                  <c:v>3040.3</c:v>
                </c:pt>
                <c:pt idx="3148">
                  <c:v>3024.35</c:v>
                </c:pt>
                <c:pt idx="3149">
                  <c:v>3021.28</c:v>
                </c:pt>
                <c:pt idx="3150">
                  <c:v>3022.25</c:v>
                </c:pt>
                <c:pt idx="3151">
                  <c:v>3021.08</c:v>
                </c:pt>
                <c:pt idx="3152">
                  <c:v>3014.69</c:v>
                </c:pt>
                <c:pt idx="3153">
                  <c:v>3037.26</c:v>
                </c:pt>
                <c:pt idx="3154">
                  <c:v>2991.36</c:v>
                </c:pt>
                <c:pt idx="3155">
                  <c:v>2959.66</c:v>
                </c:pt>
                <c:pt idx="3156">
                  <c:v>2938.06</c:v>
                </c:pt>
                <c:pt idx="3157">
                  <c:v>2930.51</c:v>
                </c:pt>
                <c:pt idx="3158">
                  <c:v>2952.78</c:v>
                </c:pt>
                <c:pt idx="3159">
                  <c:v>2973.35</c:v>
                </c:pt>
                <c:pt idx="3160">
                  <c:v>2956.89</c:v>
                </c:pt>
                <c:pt idx="3161">
                  <c:v>2969.49</c:v>
                </c:pt>
                <c:pt idx="3162">
                  <c:v>2995.77</c:v>
                </c:pt>
                <c:pt idx="3163">
                  <c:v>3003.39</c:v>
                </c:pt>
                <c:pt idx="3164">
                  <c:v>2994.99</c:v>
                </c:pt>
                <c:pt idx="3165">
                  <c:v>3006.14</c:v>
                </c:pt>
                <c:pt idx="3166">
                  <c:v>3009.76</c:v>
                </c:pt>
                <c:pt idx="3167">
                  <c:v>2998.01</c:v>
                </c:pt>
                <c:pt idx="3168">
                  <c:v>2965.97</c:v>
                </c:pt>
                <c:pt idx="3169">
                  <c:v>2948.96</c:v>
                </c:pt>
                <c:pt idx="3170">
                  <c:v>2908.05</c:v>
                </c:pt>
                <c:pt idx="3171">
                  <c:v>2875.53</c:v>
                </c:pt>
                <c:pt idx="3172">
                  <c:v>2834.41</c:v>
                </c:pt>
                <c:pt idx="3173">
                  <c:v>2885.23</c:v>
                </c:pt>
                <c:pt idx="3174">
                  <c:v>2888.59</c:v>
                </c:pt>
                <c:pt idx="3175">
                  <c:v>2949.32</c:v>
                </c:pt>
                <c:pt idx="3176">
                  <c:v>2950.58</c:v>
                </c:pt>
                <c:pt idx="3177">
                  <c:v>2987.58</c:v>
                </c:pt>
                <c:pt idx="3178">
                  <c:v>2982.39</c:v>
                </c:pt>
                <c:pt idx="3179">
                  <c:v>2975.26</c:v>
                </c:pt>
                <c:pt idx="3180">
                  <c:v>2956.84</c:v>
                </c:pt>
                <c:pt idx="3181">
                  <c:v>2948.04</c:v>
                </c:pt>
                <c:pt idx="3182">
                  <c:v>2961.24</c:v>
                </c:pt>
                <c:pt idx="3183">
                  <c:v>2960.66</c:v>
                </c:pt>
                <c:pt idx="3184">
                  <c:v>2986.56</c:v>
                </c:pt>
                <c:pt idx="3185">
                  <c:v>3033.91</c:v>
                </c:pt>
                <c:pt idx="3186">
                  <c:v>3057.16</c:v>
                </c:pt>
                <c:pt idx="3187">
                  <c:v>3075.48</c:v>
                </c:pt>
                <c:pt idx="3188">
                  <c:v>3101.36</c:v>
                </c:pt>
                <c:pt idx="3189">
                  <c:v>3141.61</c:v>
                </c:pt>
                <c:pt idx="3190">
                  <c:v>3175.56</c:v>
                </c:pt>
                <c:pt idx="3191">
                  <c:v>3187.76</c:v>
                </c:pt>
                <c:pt idx="3192">
                  <c:v>3174.11</c:v>
                </c:pt>
                <c:pt idx="3193">
                  <c:v>3220.75</c:v>
                </c:pt>
                <c:pt idx="3194">
                  <c:v>3228.82</c:v>
                </c:pt>
                <c:pt idx="3195">
                  <c:v>3270.36</c:v>
                </c:pt>
                <c:pt idx="3196">
                  <c:v>3230.14</c:v>
                </c:pt>
                <c:pt idx="3197">
                  <c:v>3207.36</c:v>
                </c:pt>
                <c:pt idx="3198">
                  <c:v>3229.73</c:v>
                </c:pt>
                <c:pt idx="3199">
                  <c:v>3306.29</c:v>
                </c:pt>
                <c:pt idx="3200">
                  <c:v>3269.31</c:v>
                </c:pt>
                <c:pt idx="3201">
                  <c:v>3289.68</c:v>
                </c:pt>
                <c:pt idx="3202">
                  <c:v>3303.27</c:v>
                </c:pt>
                <c:pt idx="3203">
                  <c:v>3324.48</c:v>
                </c:pt>
                <c:pt idx="3204">
                  <c:v>3342.97</c:v>
                </c:pt>
                <c:pt idx="3205">
                  <c:v>3328.39</c:v>
                </c:pt>
                <c:pt idx="3206">
                  <c:v>3311.06</c:v>
                </c:pt>
                <c:pt idx="3207">
                  <c:v>3333.31</c:v>
                </c:pt>
                <c:pt idx="3208">
                  <c:v>3333.86</c:v>
                </c:pt>
                <c:pt idx="3209">
                  <c:v>3337.22</c:v>
                </c:pt>
                <c:pt idx="3210">
                  <c:v>3329.61</c:v>
                </c:pt>
                <c:pt idx="3211">
                  <c:v>3352.77</c:v>
                </c:pt>
                <c:pt idx="3212">
                  <c:v>3382.64</c:v>
                </c:pt>
                <c:pt idx="3213">
                  <c:v>3398</c:v>
                </c:pt>
                <c:pt idx="3214">
                  <c:v>3374.97</c:v>
                </c:pt>
                <c:pt idx="3215">
                  <c:v>3377.28</c:v>
                </c:pt>
                <c:pt idx="3216">
                  <c:v>3390.12</c:v>
                </c:pt>
                <c:pt idx="3217">
                  <c:v>3365.06</c:v>
                </c:pt>
                <c:pt idx="3218">
                  <c:v>3357.54</c:v>
                </c:pt>
                <c:pt idx="3219">
                  <c:v>3334.89</c:v>
                </c:pt>
                <c:pt idx="3220">
                  <c:v>3330.5</c:v>
                </c:pt>
                <c:pt idx="3221">
                  <c:v>3357.87</c:v>
                </c:pt>
                <c:pt idx="3222">
                  <c:v>3384.2</c:v>
                </c:pt>
                <c:pt idx="3223">
                  <c:v>3358.99</c:v>
                </c:pt>
                <c:pt idx="3224">
                  <c:v>3327.16</c:v>
                </c:pt>
                <c:pt idx="3225">
                  <c:v>3335.35</c:v>
                </c:pt>
                <c:pt idx="3226">
                  <c:v>3357.69</c:v>
                </c:pt>
                <c:pt idx="3227">
                  <c:v>3373.52</c:v>
                </c:pt>
                <c:pt idx="3228">
                  <c:v>3370.39</c:v>
                </c:pt>
                <c:pt idx="3229">
                  <c:v>3341.89</c:v>
                </c:pt>
                <c:pt idx="3230">
                  <c:v>3354.14</c:v>
                </c:pt>
                <c:pt idx="3231">
                  <c:v>3357.04</c:v>
                </c:pt>
                <c:pt idx="3232">
                  <c:v>3328.18</c:v>
                </c:pt>
                <c:pt idx="3233">
                  <c:v>3287.86</c:v>
                </c:pt>
                <c:pt idx="3234">
                  <c:v>3247.71</c:v>
                </c:pt>
                <c:pt idx="3235">
                  <c:v>3267.84</c:v>
                </c:pt>
                <c:pt idx="3236">
                  <c:v>3238.02</c:v>
                </c:pt>
                <c:pt idx="3237">
                  <c:v>3219.88</c:v>
                </c:pt>
                <c:pt idx="3238">
                  <c:v>3250.38</c:v>
                </c:pt>
                <c:pt idx="3239">
                  <c:v>3279.83</c:v>
                </c:pt>
                <c:pt idx="3240">
                  <c:v>3278.13</c:v>
                </c:pt>
                <c:pt idx="3241">
                  <c:v>3256.08</c:v>
                </c:pt>
                <c:pt idx="3242">
                  <c:v>3305.44</c:v>
                </c:pt>
                <c:pt idx="3243">
                  <c:v>3279.77</c:v>
                </c:pt>
                <c:pt idx="3244">
                  <c:v>3256.86</c:v>
                </c:pt>
                <c:pt idx="3245">
                  <c:v>3261.47</c:v>
                </c:pt>
                <c:pt idx="3246">
                  <c:v>3247.51</c:v>
                </c:pt>
                <c:pt idx="3247">
                  <c:v>3223.41</c:v>
                </c:pt>
                <c:pt idx="3248">
                  <c:v>3282.45</c:v>
                </c:pt>
                <c:pt idx="3249">
                  <c:v>3289.09</c:v>
                </c:pt>
                <c:pt idx="3250">
                  <c:v>3302.04</c:v>
                </c:pt>
                <c:pt idx="3251">
                  <c:v>3303.22</c:v>
                </c:pt>
                <c:pt idx="3252">
                  <c:v>3307.2</c:v>
                </c:pt>
                <c:pt idx="3253">
                  <c:v>3322.17</c:v>
                </c:pt>
                <c:pt idx="3254">
                  <c:v>3281.92</c:v>
                </c:pt>
                <c:pt idx="3255">
                  <c:v>3260.48</c:v>
                </c:pt>
                <c:pt idx="3256">
                  <c:v>3277.34</c:v>
                </c:pt>
                <c:pt idx="3257">
                  <c:v>3283.66</c:v>
                </c:pt>
                <c:pt idx="3258">
                  <c:v>3277.27</c:v>
                </c:pt>
                <c:pt idx="3259">
                  <c:v>3244.8</c:v>
                </c:pt>
                <c:pt idx="3260">
                  <c:v>3226.1</c:v>
                </c:pt>
                <c:pt idx="3261">
                  <c:v>3190.35</c:v>
                </c:pt>
                <c:pt idx="3262">
                  <c:v>3153.06</c:v>
                </c:pt>
                <c:pt idx="3263">
                  <c:v>3125.88</c:v>
                </c:pt>
                <c:pt idx="3264">
                  <c:v>3154.91</c:v>
                </c:pt>
                <c:pt idx="3265">
                  <c:v>3110.08</c:v>
                </c:pt>
                <c:pt idx="3266">
                  <c:v>3108.24</c:v>
                </c:pt>
                <c:pt idx="3267">
                  <c:v>3084.91</c:v>
                </c:pt>
                <c:pt idx="3268">
                  <c:v>3121.18</c:v>
                </c:pt>
                <c:pt idx="3269">
                  <c:v>3192.93</c:v>
                </c:pt>
                <c:pt idx="3270">
                  <c:v>3200.15</c:v>
                </c:pt>
                <c:pt idx="3271">
                  <c:v>3218.73</c:v>
                </c:pt>
                <c:pt idx="3272">
                  <c:v>3140.36</c:v>
                </c:pt>
                <c:pt idx="3273">
                  <c:v>3140.42</c:v>
                </c:pt>
                <c:pt idx="3274">
                  <c:v>3143.58</c:v>
                </c:pt>
                <c:pt idx="3275">
                  <c:v>3116.79</c:v>
                </c:pt>
                <c:pt idx="3276">
                  <c:v>3115.44</c:v>
                </c:pt>
                <c:pt idx="3277">
                  <c:v>3048.72</c:v>
                </c:pt>
                <c:pt idx="3278">
                  <c:v>3080.95</c:v>
                </c:pt>
                <c:pt idx="3279">
                  <c:v>3116.99</c:v>
                </c:pt>
                <c:pt idx="3280">
                  <c:v>3151.16</c:v>
                </c:pt>
                <c:pt idx="3281">
                  <c:v>3167.7</c:v>
                </c:pt>
                <c:pt idx="3282">
                  <c:v>3215.24</c:v>
                </c:pt>
                <c:pt idx="3283">
                  <c:v>3174.86</c:v>
                </c:pt>
                <c:pt idx="3284">
                  <c:v>3141.25</c:v>
                </c:pt>
                <c:pt idx="3285">
                  <c:v>3035.33</c:v>
                </c:pt>
                <c:pt idx="3286">
                  <c:v>2997.87</c:v>
                </c:pt>
                <c:pt idx="3287">
                  <c:v>2997.38</c:v>
                </c:pt>
                <c:pt idx="3288">
                  <c:v>3032.32</c:v>
                </c:pt>
                <c:pt idx="3289">
                  <c:v>2984.5</c:v>
                </c:pt>
                <c:pt idx="3290">
                  <c:v>2996.97</c:v>
                </c:pt>
                <c:pt idx="3291">
                  <c:v>2985.54</c:v>
                </c:pt>
                <c:pt idx="3292">
                  <c:v>2947.33</c:v>
                </c:pt>
                <c:pt idx="3293">
                  <c:v>2937.23</c:v>
                </c:pt>
                <c:pt idx="3294">
                  <c:v>2924.03</c:v>
                </c:pt>
                <c:pt idx="3295">
                  <c:v>2936.71</c:v>
                </c:pt>
                <c:pt idx="3296">
                  <c:v>2950.14</c:v>
                </c:pt>
                <c:pt idx="3297">
                  <c:v>2959.79</c:v>
                </c:pt>
                <c:pt idx="3298">
                  <c:v>2966.63</c:v>
                </c:pt>
                <c:pt idx="3299">
                  <c:v>2975.47</c:v>
                </c:pt>
                <c:pt idx="3300">
                  <c:v>2993</c:v>
                </c:pt>
                <c:pt idx="3301">
                  <c:v>2980.74</c:v>
                </c:pt>
                <c:pt idx="3302">
                  <c:v>2961.6</c:v>
                </c:pt>
                <c:pt idx="3303">
                  <c:v>2950</c:v>
                </c:pt>
                <c:pt idx="3304">
                  <c:v>2942.78</c:v>
                </c:pt>
                <c:pt idx="3305">
                  <c:v>2960.62</c:v>
                </c:pt>
                <c:pt idx="3306">
                  <c:v>2993.94</c:v>
                </c:pt>
                <c:pt idx="3307">
                  <c:v>3012.97</c:v>
                </c:pt>
                <c:pt idx="3308">
                  <c:v>3056.58</c:v>
                </c:pt>
                <c:pt idx="3309">
                  <c:v>3043.89</c:v>
                </c:pt>
                <c:pt idx="3310">
                  <c:v>3062.92</c:v>
                </c:pt>
                <c:pt idx="3311">
                  <c:v>3057.09</c:v>
                </c:pt>
                <c:pt idx="3312">
                  <c:v>3040.79</c:v>
                </c:pt>
                <c:pt idx="3313">
                  <c:v>3049.84</c:v>
                </c:pt>
                <c:pt idx="3314">
                  <c:v>3096.69</c:v>
                </c:pt>
                <c:pt idx="3315">
                  <c:v>3081.94</c:v>
                </c:pt>
                <c:pt idx="3316">
                  <c:v>3130.46</c:v>
                </c:pt>
                <c:pt idx="3317">
                  <c:v>3164.25</c:v>
                </c:pt>
                <c:pt idx="3318">
                  <c:v>3180.75</c:v>
                </c:pt>
                <c:pt idx="3319">
                  <c:v>3206.38</c:v>
                </c:pt>
                <c:pt idx="3320">
                  <c:v>3181.97</c:v>
                </c:pt>
                <c:pt idx="3321">
                  <c:v>3216.49</c:v>
                </c:pt>
                <c:pt idx="3322">
                  <c:v>3262.2</c:v>
                </c:pt>
                <c:pt idx="3323">
                  <c:v>3303.24</c:v>
                </c:pt>
                <c:pt idx="3324">
                  <c:v>3337.31</c:v>
                </c:pt>
                <c:pt idx="3325">
                  <c:v>3289.55</c:v>
                </c:pt>
                <c:pt idx="3326">
                  <c:v>3314.6</c:v>
                </c:pt>
                <c:pt idx="3327">
                  <c:v>3337.3</c:v>
                </c:pt>
                <c:pt idx="3328">
                  <c:v>3354.14</c:v>
                </c:pt>
                <c:pt idx="3329">
                  <c:v>3336.64</c:v>
                </c:pt>
                <c:pt idx="3330">
                  <c:v>3431.03</c:v>
                </c:pt>
                <c:pt idx="3331">
                  <c:v>3430.96</c:v>
                </c:pt>
                <c:pt idx="3332">
                  <c:v>3454.6</c:v>
                </c:pt>
                <c:pt idx="3333">
                  <c:v>3499.5</c:v>
                </c:pt>
                <c:pt idx="3334">
                  <c:v>3461.38</c:v>
                </c:pt>
                <c:pt idx="3335">
                  <c:v>3447.45</c:v>
                </c:pt>
                <c:pt idx="3336">
                  <c:v>3517.27</c:v>
                </c:pt>
                <c:pt idx="3337">
                  <c:v>3552.4</c:v>
                </c:pt>
                <c:pt idx="3338">
                  <c:v>3583.06</c:v>
                </c:pt>
                <c:pt idx="3339">
                  <c:v>3607.13</c:v>
                </c:pt>
                <c:pt idx="3340">
                  <c:v>3604.43</c:v>
                </c:pt>
                <c:pt idx="3341">
                  <c:v>3601.39</c:v>
                </c:pt>
                <c:pt idx="3342">
                  <c:v>3639.89</c:v>
                </c:pt>
                <c:pt idx="3343">
                  <c:v>3622.34</c:v>
                </c:pt>
                <c:pt idx="3344">
                  <c:v>3612.53</c:v>
                </c:pt>
                <c:pt idx="3345">
                  <c:v>3629.68</c:v>
                </c:pt>
                <c:pt idx="3346">
                  <c:v>3620.79</c:v>
                </c:pt>
                <c:pt idx="3347">
                  <c:v>3679.63</c:v>
                </c:pt>
                <c:pt idx="3348">
                  <c:v>3676.26</c:v>
                </c:pt>
                <c:pt idx="3349">
                  <c:v>3720.75</c:v>
                </c:pt>
                <c:pt idx="3350">
                  <c:v>3686.34</c:v>
                </c:pt>
                <c:pt idx="3351">
                  <c:v>3721.65</c:v>
                </c:pt>
                <c:pt idx="3352">
                  <c:v>3668.91</c:v>
                </c:pt>
                <c:pt idx="3353">
                  <c:v>3647.58</c:v>
                </c:pt>
                <c:pt idx="3354">
                  <c:v>3569.58</c:v>
                </c:pt>
                <c:pt idx="3355">
                  <c:v>3554.13</c:v>
                </c:pt>
                <c:pt idx="3356">
                  <c:v>3577.89</c:v>
                </c:pt>
                <c:pt idx="3357">
                  <c:v>3668.07</c:v>
                </c:pt>
                <c:pt idx="3358">
                  <c:v>3726.46</c:v>
                </c:pt>
                <c:pt idx="3359">
                  <c:v>3739.76</c:v>
                </c:pt>
                <c:pt idx="3360">
                  <c:v>3764.44</c:v>
                </c:pt>
                <c:pt idx="3361">
                  <c:v>3780.42</c:v>
                </c:pt>
                <c:pt idx="3362">
                  <c:v>3792.61</c:v>
                </c:pt>
                <c:pt idx="3363">
                  <c:v>3815.31</c:v>
                </c:pt>
                <c:pt idx="3364">
                  <c:v>3832.5</c:v>
                </c:pt>
                <c:pt idx="3365">
                  <c:v>3765.82</c:v>
                </c:pt>
                <c:pt idx="3366">
                  <c:v>3741.66</c:v>
                </c:pt>
                <c:pt idx="3367">
                  <c:v>3806.83</c:v>
                </c:pt>
                <c:pt idx="3368">
                  <c:v>3883.76</c:v>
                </c:pt>
                <c:pt idx="3369">
                  <c:v>3893.41</c:v>
                </c:pt>
                <c:pt idx="3370">
                  <c:v>3889.41</c:v>
                </c:pt>
                <c:pt idx="3371">
                  <c:v>3926.07</c:v>
                </c:pt>
                <c:pt idx="3372">
                  <c:v>3921.2</c:v>
                </c:pt>
                <c:pt idx="3373">
                  <c:v>3977.73</c:v>
                </c:pt>
                <c:pt idx="3374">
                  <c:v>4006.91</c:v>
                </c:pt>
                <c:pt idx="3375">
                  <c:v>4056.6</c:v>
                </c:pt>
                <c:pt idx="3376">
                  <c:v>4095.39</c:v>
                </c:pt>
                <c:pt idx="3377">
                  <c:v>4125.12</c:v>
                </c:pt>
                <c:pt idx="3378">
                  <c:v>4004.63</c:v>
                </c:pt>
                <c:pt idx="3379">
                  <c:v>4152.29</c:v>
                </c:pt>
                <c:pt idx="3380">
                  <c:v>4205.5600000000004</c:v>
                </c:pt>
                <c:pt idx="3381">
                  <c:v>4212.29</c:v>
                </c:pt>
                <c:pt idx="3382">
                  <c:v>4244.7299999999996</c:v>
                </c:pt>
                <c:pt idx="3383">
                  <c:v>4324.76</c:v>
                </c:pt>
                <c:pt idx="3384">
                  <c:v>4339.2</c:v>
                </c:pt>
                <c:pt idx="3385">
                  <c:v>4257.9399999999996</c:v>
                </c:pt>
                <c:pt idx="3386">
                  <c:v>4310.51</c:v>
                </c:pt>
                <c:pt idx="3387">
                  <c:v>4369.17</c:v>
                </c:pt>
                <c:pt idx="3388">
                  <c:v>4434.25</c:v>
                </c:pt>
                <c:pt idx="3389">
                  <c:v>4425.2</c:v>
                </c:pt>
                <c:pt idx="3390">
                  <c:v>4434.26</c:v>
                </c:pt>
                <c:pt idx="3391">
                  <c:v>4393.13</c:v>
                </c:pt>
                <c:pt idx="3392">
                  <c:v>4305.91</c:v>
                </c:pt>
                <c:pt idx="3393">
                  <c:v>4193.83</c:v>
                </c:pt>
                <c:pt idx="3394">
                  <c:v>4274.75</c:v>
                </c:pt>
                <c:pt idx="3395">
                  <c:v>4235.3500000000004</c:v>
                </c:pt>
                <c:pt idx="3396">
                  <c:v>4134.1499999999996</c:v>
                </c:pt>
                <c:pt idx="3397">
                  <c:v>4217.12</c:v>
                </c:pt>
                <c:pt idx="3398">
                  <c:v>4151.72</c:v>
                </c:pt>
                <c:pt idx="3399">
                  <c:v>4231.6899999999996</c:v>
                </c:pt>
                <c:pt idx="3400">
                  <c:v>4356.3900000000003</c:v>
                </c:pt>
                <c:pt idx="3401">
                  <c:v>4297.1499999999996</c:v>
                </c:pt>
                <c:pt idx="3402">
                  <c:v>4382.57</c:v>
                </c:pt>
                <c:pt idx="3403">
                  <c:v>4402.05</c:v>
                </c:pt>
                <c:pt idx="3404">
                  <c:v>4453.24</c:v>
                </c:pt>
                <c:pt idx="3405">
                  <c:v>4455.08</c:v>
                </c:pt>
                <c:pt idx="3406">
                  <c:v>4552.92</c:v>
                </c:pt>
                <c:pt idx="3407">
                  <c:v>4631.3900000000003</c:v>
                </c:pt>
                <c:pt idx="3408">
                  <c:v>4632.9399999999996</c:v>
                </c:pt>
                <c:pt idx="3409">
                  <c:v>4634.8599999999997</c:v>
                </c:pt>
                <c:pt idx="3410">
                  <c:v>4698.68</c:v>
                </c:pt>
                <c:pt idx="3411">
                  <c:v>4768.8999999999996</c:v>
                </c:pt>
                <c:pt idx="3412">
                  <c:v>4849.2700000000004</c:v>
                </c:pt>
                <c:pt idx="3413">
                  <c:v>4782.03</c:v>
                </c:pt>
                <c:pt idx="3414">
                  <c:v>4855.26</c:v>
                </c:pt>
                <c:pt idx="3415">
                  <c:v>4887.32</c:v>
                </c:pt>
                <c:pt idx="3416">
                  <c:v>4930.53</c:v>
                </c:pt>
                <c:pt idx="3417">
                  <c:v>4851.67</c:v>
                </c:pt>
                <c:pt idx="3418">
                  <c:v>4755.72</c:v>
                </c:pt>
                <c:pt idx="3419">
                  <c:v>4741.2</c:v>
                </c:pt>
                <c:pt idx="3420">
                  <c:v>4648.41</c:v>
                </c:pt>
                <c:pt idx="3421">
                  <c:v>4757.37</c:v>
                </c:pt>
                <c:pt idx="3422">
                  <c:v>4802.28</c:v>
                </c:pt>
                <c:pt idx="3423">
                  <c:v>4698.28</c:v>
                </c:pt>
                <c:pt idx="3424">
                  <c:v>4707.8</c:v>
                </c:pt>
                <c:pt idx="3425">
                  <c:v>4744.1000000000004</c:v>
                </c:pt>
                <c:pt idx="3426">
                  <c:v>4780.5200000000004</c:v>
                </c:pt>
                <c:pt idx="3427">
                  <c:v>4906.87</c:v>
                </c:pt>
                <c:pt idx="3428">
                  <c:v>5063.03</c:v>
                </c:pt>
                <c:pt idx="3429">
                  <c:v>5097.84</c:v>
                </c:pt>
                <c:pt idx="3430">
                  <c:v>5064.91</c:v>
                </c:pt>
                <c:pt idx="3431">
                  <c:v>5047.54</c:v>
                </c:pt>
                <c:pt idx="3432">
                  <c:v>4971.57</c:v>
                </c:pt>
                <c:pt idx="3433">
                  <c:v>4998.57</c:v>
                </c:pt>
                <c:pt idx="3434">
                  <c:v>5030.6400000000003</c:v>
                </c:pt>
                <c:pt idx="3435">
                  <c:v>5005.7700000000004</c:v>
                </c:pt>
                <c:pt idx="3436">
                  <c:v>4949.16</c:v>
                </c:pt>
                <c:pt idx="3437">
                  <c:v>4865.83</c:v>
                </c:pt>
                <c:pt idx="3438">
                  <c:v>4911.76</c:v>
                </c:pt>
                <c:pt idx="3439">
                  <c:v>4940.2299999999996</c:v>
                </c:pt>
                <c:pt idx="3440">
                  <c:v>4891.13</c:v>
                </c:pt>
                <c:pt idx="3441">
                  <c:v>4823.7299999999996</c:v>
                </c:pt>
                <c:pt idx="3442">
                  <c:v>4771.2299999999996</c:v>
                </c:pt>
                <c:pt idx="3443">
                  <c:v>4838.54</c:v>
                </c:pt>
                <c:pt idx="3444">
                  <c:v>4822.1499999999996</c:v>
                </c:pt>
                <c:pt idx="3445">
                  <c:v>4894.59</c:v>
                </c:pt>
                <c:pt idx="3446">
                  <c:v>4989.04</c:v>
                </c:pt>
                <c:pt idx="3447">
                  <c:v>5044.82</c:v>
                </c:pt>
                <c:pt idx="3448">
                  <c:v>5160.8500000000004</c:v>
                </c:pt>
                <c:pt idx="3449">
                  <c:v>5186.08</c:v>
                </c:pt>
                <c:pt idx="3450">
                  <c:v>5221.8999999999996</c:v>
                </c:pt>
                <c:pt idx="3451">
                  <c:v>5225.8999999999996</c:v>
                </c:pt>
                <c:pt idx="3452">
                  <c:v>5131.72</c:v>
                </c:pt>
                <c:pt idx="3453">
                  <c:v>5131.54</c:v>
                </c:pt>
                <c:pt idx="3454">
                  <c:v>5229.34</c:v>
                </c:pt>
                <c:pt idx="3455">
                  <c:v>5285.54</c:v>
                </c:pt>
                <c:pt idx="3456">
                  <c:v>5299.96</c:v>
                </c:pt>
                <c:pt idx="3457">
                  <c:v>5315.81</c:v>
                </c:pt>
                <c:pt idx="3458">
                  <c:v>5390.88</c:v>
                </c:pt>
                <c:pt idx="3459">
                  <c:v>5437.05</c:v>
                </c:pt>
                <c:pt idx="3460">
                  <c:v>5418.23</c:v>
                </c:pt>
                <c:pt idx="3461">
                  <c:v>5455</c:v>
                </c:pt>
                <c:pt idx="3462">
                  <c:v>5541.35</c:v>
                </c:pt>
                <c:pt idx="3463">
                  <c:v>5577.96</c:v>
                </c:pt>
                <c:pt idx="3464">
                  <c:v>5564.33</c:v>
                </c:pt>
                <c:pt idx="3465">
                  <c:v>5641.92</c:v>
                </c:pt>
                <c:pt idx="3466">
                  <c:v>5699.24</c:v>
                </c:pt>
                <c:pt idx="3467">
                  <c:v>5797.33</c:v>
                </c:pt>
                <c:pt idx="3468">
                  <c:v>5791.85</c:v>
                </c:pt>
                <c:pt idx="3469">
                  <c:v>5838.96</c:v>
                </c:pt>
                <c:pt idx="3470">
                  <c:v>5915.47</c:v>
                </c:pt>
                <c:pt idx="3471">
                  <c:v>6026.59</c:v>
                </c:pt>
                <c:pt idx="3472">
                  <c:v>6039</c:v>
                </c:pt>
                <c:pt idx="3473">
                  <c:v>5943.64</c:v>
                </c:pt>
                <c:pt idx="3474">
                  <c:v>5957.02</c:v>
                </c:pt>
                <c:pt idx="3475">
                  <c:v>6108.54</c:v>
                </c:pt>
                <c:pt idx="3476">
                  <c:v>6119.59</c:v>
                </c:pt>
                <c:pt idx="3477">
                  <c:v>6067.76</c:v>
                </c:pt>
                <c:pt idx="3478">
                  <c:v>6132.97</c:v>
                </c:pt>
                <c:pt idx="3479">
                  <c:v>6194.11</c:v>
                </c:pt>
                <c:pt idx="3480">
                  <c:v>6063.91</c:v>
                </c:pt>
                <c:pt idx="3481">
                  <c:v>5946.19</c:v>
                </c:pt>
                <c:pt idx="3482">
                  <c:v>6064.1</c:v>
                </c:pt>
                <c:pt idx="3483">
                  <c:v>5922.11</c:v>
                </c:pt>
                <c:pt idx="3484">
                  <c:v>5758.19</c:v>
                </c:pt>
                <c:pt idx="3485">
                  <c:v>5593.74</c:v>
                </c:pt>
                <c:pt idx="3486">
                  <c:v>5816.64</c:v>
                </c:pt>
                <c:pt idx="3487">
                  <c:v>5993.06</c:v>
                </c:pt>
                <c:pt idx="3488">
                  <c:v>5876.05</c:v>
                </c:pt>
                <c:pt idx="3489">
                  <c:v>5802.75</c:v>
                </c:pt>
                <c:pt idx="3490">
                  <c:v>5695.67</c:v>
                </c:pt>
                <c:pt idx="3491">
                  <c:v>5620.98</c:v>
                </c:pt>
                <c:pt idx="3492">
                  <c:v>5756.76</c:v>
                </c:pt>
                <c:pt idx="3493">
                  <c:v>5720.63</c:v>
                </c:pt>
                <c:pt idx="3494">
                  <c:v>5786.35</c:v>
                </c:pt>
                <c:pt idx="3495">
                  <c:v>5926.22</c:v>
                </c:pt>
                <c:pt idx="3496">
                  <c:v>5932.52</c:v>
                </c:pt>
                <c:pt idx="3497">
                  <c:v>5949.78</c:v>
                </c:pt>
                <c:pt idx="3498">
                  <c:v>5936.96</c:v>
                </c:pt>
                <c:pt idx="3499">
                  <c:v>6011.66</c:v>
                </c:pt>
                <c:pt idx="3500">
                  <c:v>6012.35</c:v>
                </c:pt>
                <c:pt idx="3501">
                  <c:v>6035.8</c:v>
                </c:pt>
                <c:pt idx="3502">
                  <c:v>6027.02</c:v>
                </c:pt>
                <c:pt idx="3503">
                  <c:v>5855.1</c:v>
                </c:pt>
                <c:pt idx="3504">
                  <c:v>5850.72</c:v>
                </c:pt>
                <c:pt idx="3505">
                  <c:v>5698.04</c:v>
                </c:pt>
                <c:pt idx="3506">
                  <c:v>5734.44</c:v>
                </c:pt>
                <c:pt idx="3507">
                  <c:v>5618.15</c:v>
                </c:pt>
                <c:pt idx="3508">
                  <c:v>5567.12</c:v>
                </c:pt>
                <c:pt idx="3509">
                  <c:v>5667.51</c:v>
                </c:pt>
                <c:pt idx="3510">
                  <c:v>5823.17</c:v>
                </c:pt>
                <c:pt idx="3511">
                  <c:v>5842.2</c:v>
                </c:pt>
                <c:pt idx="3512">
                  <c:v>5815.87</c:v>
                </c:pt>
                <c:pt idx="3513">
                  <c:v>5880.35</c:v>
                </c:pt>
                <c:pt idx="3514">
                  <c:v>5935.19</c:v>
                </c:pt>
                <c:pt idx="3515">
                  <c:v>5850.61</c:v>
                </c:pt>
                <c:pt idx="3516">
                  <c:v>5759.29</c:v>
                </c:pt>
                <c:pt idx="3517">
                  <c:v>5649.86</c:v>
                </c:pt>
                <c:pt idx="3518">
                  <c:v>5700.4</c:v>
                </c:pt>
                <c:pt idx="3519">
                  <c:v>5520.66</c:v>
                </c:pt>
                <c:pt idx="3520">
                  <c:v>5525.09</c:v>
                </c:pt>
                <c:pt idx="3521">
                  <c:v>5535.69</c:v>
                </c:pt>
                <c:pt idx="3522">
                  <c:v>5414.94</c:v>
                </c:pt>
                <c:pt idx="3523">
                  <c:v>5443.44</c:v>
                </c:pt>
                <c:pt idx="3524">
                  <c:v>5365.4</c:v>
                </c:pt>
                <c:pt idx="3525">
                  <c:v>5400.99</c:v>
                </c:pt>
                <c:pt idx="3526">
                  <c:v>5395.28</c:v>
                </c:pt>
                <c:pt idx="3527">
                  <c:v>5414.44</c:v>
                </c:pt>
                <c:pt idx="3528">
                  <c:v>5528.94</c:v>
                </c:pt>
                <c:pt idx="3529">
                  <c:v>5571.37</c:v>
                </c:pt>
                <c:pt idx="3530">
                  <c:v>5520.44</c:v>
                </c:pt>
                <c:pt idx="3531">
                  <c:v>5590.6</c:v>
                </c:pt>
                <c:pt idx="3532">
                  <c:v>5740.85</c:v>
                </c:pt>
                <c:pt idx="3533">
                  <c:v>5788.08</c:v>
                </c:pt>
                <c:pt idx="3534">
                  <c:v>5838.02</c:v>
                </c:pt>
                <c:pt idx="3535">
                  <c:v>5822.42</c:v>
                </c:pt>
                <c:pt idx="3536">
                  <c:v>5815.13</c:v>
                </c:pt>
                <c:pt idx="3537">
                  <c:v>5838.45</c:v>
                </c:pt>
                <c:pt idx="3538">
                  <c:v>5783.79</c:v>
                </c:pt>
                <c:pt idx="3539">
                  <c:v>5904.52</c:v>
                </c:pt>
                <c:pt idx="3540">
                  <c:v>5843.97</c:v>
                </c:pt>
                <c:pt idx="3541">
                  <c:v>5862.82</c:v>
                </c:pt>
                <c:pt idx="3542">
                  <c:v>5861.63</c:v>
                </c:pt>
                <c:pt idx="3543">
                  <c:v>5800.54</c:v>
                </c:pt>
                <c:pt idx="3544">
                  <c:v>5804.81</c:v>
                </c:pt>
                <c:pt idx="3545">
                  <c:v>5876.42</c:v>
                </c:pt>
                <c:pt idx="3546">
                  <c:v>5924.18</c:v>
                </c:pt>
                <c:pt idx="3547">
                  <c:v>5925.58</c:v>
                </c:pt>
                <c:pt idx="3548">
                  <c:v>5712.28</c:v>
                </c:pt>
                <c:pt idx="3549">
                  <c:v>5713.09</c:v>
                </c:pt>
                <c:pt idx="3550">
                  <c:v>5668.43</c:v>
                </c:pt>
                <c:pt idx="3551">
                  <c:v>5655.09</c:v>
                </c:pt>
                <c:pt idx="3552">
                  <c:v>5584.99</c:v>
                </c:pt>
                <c:pt idx="3553">
                  <c:v>5647.15</c:v>
                </c:pt>
                <c:pt idx="3554">
                  <c:v>5686.19</c:v>
                </c:pt>
                <c:pt idx="3555">
                  <c:v>5757.3</c:v>
                </c:pt>
                <c:pt idx="3556">
                  <c:v>5669.58</c:v>
                </c:pt>
                <c:pt idx="3557">
                  <c:v>5555.84</c:v>
                </c:pt>
                <c:pt idx="3558">
                  <c:v>5325.9</c:v>
                </c:pt>
                <c:pt idx="3559">
                  <c:v>5358.35</c:v>
                </c:pt>
                <c:pt idx="3560">
                  <c:v>5399.47</c:v>
                </c:pt>
                <c:pt idx="3561">
                  <c:v>5069.87</c:v>
                </c:pt>
                <c:pt idx="3562">
                  <c:v>4505.16</c:v>
                </c:pt>
                <c:pt idx="3563">
                  <c:v>4877.0200000000004</c:v>
                </c:pt>
                <c:pt idx="3564">
                  <c:v>5006.1000000000004</c:v>
                </c:pt>
                <c:pt idx="3565">
                  <c:v>4932.1099999999997</c:v>
                </c:pt>
                <c:pt idx="3566">
                  <c:v>4961.57</c:v>
                </c:pt>
                <c:pt idx="3567">
                  <c:v>5123.2299999999996</c:v>
                </c:pt>
                <c:pt idx="3568">
                  <c:v>5102.22</c:v>
                </c:pt>
                <c:pt idx="3569">
                  <c:v>5081.95</c:v>
                </c:pt>
                <c:pt idx="3570">
                  <c:v>5058.55</c:v>
                </c:pt>
                <c:pt idx="3571">
                  <c:v>4835.3900000000003</c:v>
                </c:pt>
                <c:pt idx="3572">
                  <c:v>4759.62</c:v>
                </c:pt>
                <c:pt idx="3573">
                  <c:v>4835.12</c:v>
                </c:pt>
                <c:pt idx="3574">
                  <c:v>4923.6899999999996</c:v>
                </c:pt>
                <c:pt idx="3575">
                  <c:v>4817.99</c:v>
                </c:pt>
                <c:pt idx="3576">
                  <c:v>4889</c:v>
                </c:pt>
                <c:pt idx="3577">
                  <c:v>4938.1499999999996</c:v>
                </c:pt>
                <c:pt idx="3578">
                  <c:v>4962.63</c:v>
                </c:pt>
                <c:pt idx="3579">
                  <c:v>4963.75</c:v>
                </c:pt>
                <c:pt idx="3580">
                  <c:v>4944.6400000000003</c:v>
                </c:pt>
                <c:pt idx="3581">
                  <c:v>4832.71</c:v>
                </c:pt>
                <c:pt idx="3582">
                  <c:v>4746.01</c:v>
                </c:pt>
                <c:pt idx="3583">
                  <c:v>4814.8500000000004</c:v>
                </c:pt>
                <c:pt idx="3584">
                  <c:v>4788.8</c:v>
                </c:pt>
                <c:pt idx="3585">
                  <c:v>4839.88</c:v>
                </c:pt>
                <c:pt idx="3586">
                  <c:v>4769.99</c:v>
                </c:pt>
                <c:pt idx="3587">
                  <c:v>4738.62</c:v>
                </c:pt>
                <c:pt idx="3588">
                  <c:v>4735.8599999999997</c:v>
                </c:pt>
                <c:pt idx="3589">
                  <c:v>4644</c:v>
                </c:pt>
                <c:pt idx="3590">
                  <c:v>4708.55</c:v>
                </c:pt>
                <c:pt idx="3591">
                  <c:v>4756.3900000000003</c:v>
                </c:pt>
                <c:pt idx="3592">
                  <c:v>4837.6000000000004</c:v>
                </c:pt>
                <c:pt idx="3593">
                  <c:v>4841.38</c:v>
                </c:pt>
                <c:pt idx="3594">
                  <c:v>4795.46</c:v>
                </c:pt>
                <c:pt idx="3595">
                  <c:v>4874.05</c:v>
                </c:pt>
                <c:pt idx="3596">
                  <c:v>4870.58</c:v>
                </c:pt>
                <c:pt idx="3597">
                  <c:v>4843.7700000000004</c:v>
                </c:pt>
                <c:pt idx="3598">
                  <c:v>4928.59</c:v>
                </c:pt>
                <c:pt idx="3599">
                  <c:v>4955.97</c:v>
                </c:pt>
                <c:pt idx="3600">
                  <c:v>4843.84</c:v>
                </c:pt>
                <c:pt idx="3601">
                  <c:v>4945.4799999999996</c:v>
                </c:pt>
                <c:pt idx="3602">
                  <c:v>4944.54</c:v>
                </c:pt>
                <c:pt idx="3603">
                  <c:v>4898.99</c:v>
                </c:pt>
                <c:pt idx="3604">
                  <c:v>4848.3</c:v>
                </c:pt>
                <c:pt idx="3605">
                  <c:v>4888.1899999999996</c:v>
                </c:pt>
                <c:pt idx="3606">
                  <c:v>4951.17</c:v>
                </c:pt>
                <c:pt idx="3607">
                  <c:v>4975.3999999999996</c:v>
                </c:pt>
                <c:pt idx="3608">
                  <c:v>4957.88</c:v>
                </c:pt>
                <c:pt idx="3609">
                  <c:v>4993.76</c:v>
                </c:pt>
                <c:pt idx="3610">
                  <c:v>5054.29</c:v>
                </c:pt>
                <c:pt idx="3611">
                  <c:v>5073.34</c:v>
                </c:pt>
                <c:pt idx="3612">
                  <c:v>5118.17</c:v>
                </c:pt>
                <c:pt idx="3613">
                  <c:v>5075.88</c:v>
                </c:pt>
                <c:pt idx="3614">
                  <c:v>5070.29</c:v>
                </c:pt>
                <c:pt idx="3615">
                  <c:v>5120.45</c:v>
                </c:pt>
                <c:pt idx="3616">
                  <c:v>5170.32</c:v>
                </c:pt>
                <c:pt idx="3617">
                  <c:v>5202.53</c:v>
                </c:pt>
                <c:pt idx="3618">
                  <c:v>5194.63</c:v>
                </c:pt>
                <c:pt idx="3619">
                  <c:v>5169.07</c:v>
                </c:pt>
                <c:pt idx="3620">
                  <c:v>5252.78</c:v>
                </c:pt>
                <c:pt idx="3621">
                  <c:v>5196.99</c:v>
                </c:pt>
                <c:pt idx="3622">
                  <c:v>5233.21</c:v>
                </c:pt>
                <c:pt idx="3623">
                  <c:v>5252.05</c:v>
                </c:pt>
                <c:pt idx="3624">
                  <c:v>5175.16</c:v>
                </c:pt>
                <c:pt idx="3625">
                  <c:v>5139.7700000000004</c:v>
                </c:pt>
                <c:pt idx="3626">
                  <c:v>5102.92</c:v>
                </c:pt>
                <c:pt idx="3627">
                  <c:v>5102.37</c:v>
                </c:pt>
                <c:pt idx="3628">
                  <c:v>5102.9399999999996</c:v>
                </c:pt>
                <c:pt idx="3629">
                  <c:v>5038.28</c:v>
                </c:pt>
                <c:pt idx="3630">
                  <c:v>5123.6499999999996</c:v>
                </c:pt>
                <c:pt idx="3631">
                  <c:v>5064.66</c:v>
                </c:pt>
                <c:pt idx="3632">
                  <c:v>5033.6899999999996</c:v>
                </c:pt>
                <c:pt idx="3633">
                  <c:v>5067.3900000000003</c:v>
                </c:pt>
                <c:pt idx="3634">
                  <c:v>5088.5600000000004</c:v>
                </c:pt>
                <c:pt idx="3635">
                  <c:v>5135.45</c:v>
                </c:pt>
                <c:pt idx="3636">
                  <c:v>5117.01</c:v>
                </c:pt>
                <c:pt idx="3637">
                  <c:v>5186.45</c:v>
                </c:pt>
                <c:pt idx="3638">
                  <c:v>5192.08</c:v>
                </c:pt>
                <c:pt idx="3639">
                  <c:v>5210.8500000000004</c:v>
                </c:pt>
                <c:pt idx="3640">
                  <c:v>5198.72</c:v>
                </c:pt>
                <c:pt idx="3641">
                  <c:v>5218.46</c:v>
                </c:pt>
                <c:pt idx="3642">
                  <c:v>5246.23</c:v>
                </c:pt>
                <c:pt idx="3643">
                  <c:v>5264.67</c:v>
                </c:pt>
                <c:pt idx="3644">
                  <c:v>5298.16</c:v>
                </c:pt>
                <c:pt idx="3645">
                  <c:v>5298.23</c:v>
                </c:pt>
                <c:pt idx="3646">
                  <c:v>5370.05</c:v>
                </c:pt>
                <c:pt idx="3647">
                  <c:v>5397.46</c:v>
                </c:pt>
                <c:pt idx="3648">
                  <c:v>5428.77</c:v>
                </c:pt>
                <c:pt idx="3649">
                  <c:v>5420.09</c:v>
                </c:pt>
                <c:pt idx="3650">
                  <c:v>5477.68</c:v>
                </c:pt>
                <c:pt idx="3651">
                  <c:v>5561.15</c:v>
                </c:pt>
                <c:pt idx="3652">
                  <c:v>5545.82</c:v>
                </c:pt>
                <c:pt idx="3653">
                  <c:v>5605.93</c:v>
                </c:pt>
                <c:pt idx="3654">
                  <c:v>5616.87</c:v>
                </c:pt>
                <c:pt idx="3655">
                  <c:v>5539.48</c:v>
                </c:pt>
                <c:pt idx="3656">
                  <c:v>5527.75</c:v>
                </c:pt>
                <c:pt idx="3657">
                  <c:v>5511.81</c:v>
                </c:pt>
                <c:pt idx="3658">
                  <c:v>5462.61</c:v>
                </c:pt>
                <c:pt idx="3659">
                  <c:v>5527.56</c:v>
                </c:pt>
                <c:pt idx="3660">
                  <c:v>5583.61</c:v>
                </c:pt>
                <c:pt idx="3661">
                  <c:v>5675.54</c:v>
                </c:pt>
                <c:pt idx="3662">
                  <c:v>5766.3</c:v>
                </c:pt>
                <c:pt idx="3663">
                  <c:v>5758.67</c:v>
                </c:pt>
                <c:pt idx="3664">
                  <c:v>5713.75</c:v>
                </c:pt>
                <c:pt idx="3665">
                  <c:v>5773.66</c:v>
                </c:pt>
                <c:pt idx="3666">
                  <c:v>5776.85</c:v>
                </c:pt>
                <c:pt idx="3667">
                  <c:v>5757.93</c:v>
                </c:pt>
                <c:pt idx="3668">
                  <c:v>5717.54</c:v>
                </c:pt>
                <c:pt idx="3669">
                  <c:v>5676.73</c:v>
                </c:pt>
                <c:pt idx="3670">
                  <c:v>5713.1</c:v>
                </c:pt>
                <c:pt idx="3671">
                  <c:v>5686.73</c:v>
                </c:pt>
                <c:pt idx="3672">
                  <c:v>5679.83</c:v>
                </c:pt>
                <c:pt idx="3673">
                  <c:v>5738.11</c:v>
                </c:pt>
                <c:pt idx="3674">
                  <c:v>5673.02</c:v>
                </c:pt>
                <c:pt idx="3675">
                  <c:v>5641.06</c:v>
                </c:pt>
                <c:pt idx="3676">
                  <c:v>5581.49</c:v>
                </c:pt>
                <c:pt idx="3677">
                  <c:v>5651.09</c:v>
                </c:pt>
                <c:pt idx="3678">
                  <c:v>5662.87</c:v>
                </c:pt>
                <c:pt idx="3679">
                  <c:v>5715.62</c:v>
                </c:pt>
                <c:pt idx="3680">
                  <c:v>5672.27</c:v>
                </c:pt>
                <c:pt idx="3681">
                  <c:v>5704.1</c:v>
                </c:pt>
                <c:pt idx="3682">
                  <c:v>5754.76</c:v>
                </c:pt>
                <c:pt idx="3683">
                  <c:v>5842.54</c:v>
                </c:pt>
                <c:pt idx="3684">
                  <c:v>5832.88</c:v>
                </c:pt>
                <c:pt idx="3685">
                  <c:v>5891.36</c:v>
                </c:pt>
                <c:pt idx="3686">
                  <c:v>5930.47</c:v>
                </c:pt>
                <c:pt idx="3687">
                  <c:v>5929.6</c:v>
                </c:pt>
                <c:pt idx="3688">
                  <c:v>5973.75</c:v>
                </c:pt>
                <c:pt idx="3689">
                  <c:v>5954.31</c:v>
                </c:pt>
                <c:pt idx="3690">
                  <c:v>5964.01</c:v>
                </c:pt>
                <c:pt idx="3691">
                  <c:v>5996.7</c:v>
                </c:pt>
                <c:pt idx="3692">
                  <c:v>6016.58</c:v>
                </c:pt>
                <c:pt idx="3693">
                  <c:v>6025.47</c:v>
                </c:pt>
                <c:pt idx="3694">
                  <c:v>5961.71</c:v>
                </c:pt>
                <c:pt idx="3695">
                  <c:v>5963.8</c:v>
                </c:pt>
                <c:pt idx="3696">
                  <c:v>6009.86</c:v>
                </c:pt>
                <c:pt idx="3697">
                  <c:v>6035.95</c:v>
                </c:pt>
                <c:pt idx="3698">
                  <c:v>6035.03</c:v>
                </c:pt>
                <c:pt idx="3699">
                  <c:v>6157.77</c:v>
                </c:pt>
                <c:pt idx="3700">
                  <c:v>6234.29</c:v>
                </c:pt>
                <c:pt idx="3701">
                  <c:v>6227.83</c:v>
                </c:pt>
                <c:pt idx="3702">
                  <c:v>6328.43</c:v>
                </c:pt>
                <c:pt idx="3703">
                  <c:v>6322.76</c:v>
                </c:pt>
                <c:pt idx="3704">
                  <c:v>6322.5</c:v>
                </c:pt>
                <c:pt idx="3705">
                  <c:v>6316.28</c:v>
                </c:pt>
                <c:pt idx="3706">
                  <c:v>6261.52</c:v>
                </c:pt>
                <c:pt idx="3707">
                  <c:v>6304.27</c:v>
                </c:pt>
                <c:pt idx="3708">
                  <c:v>6233.54</c:v>
                </c:pt>
                <c:pt idx="3709">
                  <c:v>6268.72</c:v>
                </c:pt>
                <c:pt idx="3710">
                  <c:v>6325.53</c:v>
                </c:pt>
                <c:pt idx="3711">
                  <c:v>6402.29</c:v>
                </c:pt>
                <c:pt idx="3712">
                  <c:v>6420.38</c:v>
                </c:pt>
                <c:pt idx="3713">
                  <c:v>6346.48</c:v>
                </c:pt>
                <c:pt idx="3714">
                  <c:v>6403</c:v>
                </c:pt>
                <c:pt idx="3715">
                  <c:v>6451.3</c:v>
                </c:pt>
                <c:pt idx="3716">
                  <c:v>6413.66</c:v>
                </c:pt>
                <c:pt idx="3717">
                  <c:v>6441.85</c:v>
                </c:pt>
                <c:pt idx="3718">
                  <c:v>6498.06</c:v>
                </c:pt>
                <c:pt idx="3719">
                  <c:v>6513.03</c:v>
                </c:pt>
                <c:pt idx="3720">
                  <c:v>6563.48</c:v>
                </c:pt>
                <c:pt idx="3721">
                  <c:v>6567.94</c:v>
                </c:pt>
                <c:pt idx="3722">
                  <c:v>6522.54</c:v>
                </c:pt>
                <c:pt idx="3723">
                  <c:v>6602.69</c:v>
                </c:pt>
                <c:pt idx="3724">
                  <c:v>6679.2</c:v>
                </c:pt>
                <c:pt idx="3725">
                  <c:v>6651.01</c:v>
                </c:pt>
                <c:pt idx="3726">
                  <c:v>6458.84</c:v>
                </c:pt>
                <c:pt idx="3727">
                  <c:v>6367.39</c:v>
                </c:pt>
                <c:pt idx="3728">
                  <c:v>6420.46</c:v>
                </c:pt>
                <c:pt idx="3729">
                  <c:v>6308.54</c:v>
                </c:pt>
                <c:pt idx="3730">
                  <c:v>6222.87</c:v>
                </c:pt>
                <c:pt idx="3731">
                  <c:v>6102.74</c:v>
                </c:pt>
                <c:pt idx="3732">
                  <c:v>6221.06</c:v>
                </c:pt>
                <c:pt idx="3733">
                  <c:v>6173.82</c:v>
                </c:pt>
                <c:pt idx="3734">
                  <c:v>6194.07</c:v>
                </c:pt>
                <c:pt idx="3735">
                  <c:v>6192.35</c:v>
                </c:pt>
                <c:pt idx="3736">
                  <c:v>6173.32</c:v>
                </c:pt>
                <c:pt idx="3737">
                  <c:v>6183.24</c:v>
                </c:pt>
                <c:pt idx="3738">
                  <c:v>6106.43</c:v>
                </c:pt>
                <c:pt idx="3739">
                  <c:v>6162.98</c:v>
                </c:pt>
                <c:pt idx="3740">
                  <c:v>6239.43</c:v>
                </c:pt>
                <c:pt idx="3741">
                  <c:v>6419.09</c:v>
                </c:pt>
                <c:pt idx="3742">
                  <c:v>6555.94</c:v>
                </c:pt>
                <c:pt idx="3743">
                  <c:v>6552.47</c:v>
                </c:pt>
                <c:pt idx="3744">
                  <c:v>6530.06</c:v>
                </c:pt>
                <c:pt idx="3745">
                  <c:v>6619.97</c:v>
                </c:pt>
                <c:pt idx="3746">
                  <c:v>6618.23</c:v>
                </c:pt>
                <c:pt idx="3747">
                  <c:v>6535.17</c:v>
                </c:pt>
                <c:pt idx="3748">
                  <c:v>6544.77</c:v>
                </c:pt>
                <c:pt idx="3749">
                  <c:v>6593.53</c:v>
                </c:pt>
                <c:pt idx="3750">
                  <c:v>6577.83</c:v>
                </c:pt>
                <c:pt idx="3751">
                  <c:v>6633.76</c:v>
                </c:pt>
                <c:pt idx="3752">
                  <c:v>6679.33</c:v>
                </c:pt>
                <c:pt idx="3753">
                  <c:v>6670.06</c:v>
                </c:pt>
                <c:pt idx="3754">
                  <c:v>6607.78</c:v>
                </c:pt>
                <c:pt idx="3755">
                  <c:v>6589.29</c:v>
                </c:pt>
                <c:pt idx="3756">
                  <c:v>6584.32</c:v>
                </c:pt>
                <c:pt idx="3757">
                  <c:v>6534.68</c:v>
                </c:pt>
                <c:pt idx="3758">
                  <c:v>6589.41</c:v>
                </c:pt>
                <c:pt idx="3759">
                  <c:v>6582.5</c:v>
                </c:pt>
                <c:pt idx="3760">
                  <c:v>6574.21</c:v>
                </c:pt>
                <c:pt idx="3761">
                  <c:v>6569.72</c:v>
                </c:pt>
                <c:pt idx="3762">
                  <c:v>6713.86</c:v>
                </c:pt>
                <c:pt idx="3763">
                  <c:v>6651.08</c:v>
                </c:pt>
                <c:pt idx="3764">
                  <c:v>6686.89</c:v>
                </c:pt>
                <c:pt idx="3765">
                  <c:v>6784.72</c:v>
                </c:pt>
                <c:pt idx="3766">
                  <c:v>6849.48</c:v>
                </c:pt>
                <c:pt idx="3767">
                  <c:v>6878.98</c:v>
                </c:pt>
                <c:pt idx="3768">
                  <c:v>6915.09</c:v>
                </c:pt>
                <c:pt idx="3769">
                  <c:v>6892.82</c:v>
                </c:pt>
                <c:pt idx="3770">
                  <c:v>6907.65</c:v>
                </c:pt>
                <c:pt idx="3771">
                  <c:v>6853.73</c:v>
                </c:pt>
                <c:pt idx="3772">
                  <c:v>6810.04</c:v>
                </c:pt>
                <c:pt idx="3773">
                  <c:v>6752.45</c:v>
                </c:pt>
                <c:pt idx="3774">
                  <c:v>6746.88</c:v>
                </c:pt>
                <c:pt idx="3775">
                  <c:v>6669.52</c:v>
                </c:pt>
                <c:pt idx="3776">
                  <c:v>6700.34</c:v>
                </c:pt>
                <c:pt idx="3777">
                  <c:v>6656.69</c:v>
                </c:pt>
                <c:pt idx="3778">
                  <c:v>6535.45</c:v>
                </c:pt>
                <c:pt idx="3779">
                  <c:v>6454.46</c:v>
                </c:pt>
                <c:pt idx="3780">
                  <c:v>6442.87</c:v>
                </c:pt>
                <c:pt idx="3781">
                  <c:v>6510.74</c:v>
                </c:pt>
                <c:pt idx="3782">
                  <c:v>6367.86</c:v>
                </c:pt>
                <c:pt idx="3783">
                  <c:v>6381.4</c:v>
                </c:pt>
                <c:pt idx="3784">
                  <c:v>6492.82</c:v>
                </c:pt>
                <c:pt idx="3785">
                  <c:v>6605.04</c:v>
                </c:pt>
                <c:pt idx="3786">
                  <c:v>6604.42</c:v>
                </c:pt>
                <c:pt idx="3787">
                  <c:v>6550.29</c:v>
                </c:pt>
                <c:pt idx="3788">
                  <c:v>6606.41</c:v>
                </c:pt>
                <c:pt idx="3789">
                  <c:v>6545.64</c:v>
                </c:pt>
                <c:pt idx="3790">
                  <c:v>6479.54</c:v>
                </c:pt>
                <c:pt idx="3791">
                  <c:v>6397.52</c:v>
                </c:pt>
                <c:pt idx="3792">
                  <c:v>6464.61</c:v>
                </c:pt>
                <c:pt idx="3793">
                  <c:v>6467.92</c:v>
                </c:pt>
                <c:pt idx="3794">
                  <c:v>6248.34</c:v>
                </c:pt>
                <c:pt idx="3795">
                  <c:v>6156.78</c:v>
                </c:pt>
                <c:pt idx="3796">
                  <c:v>6134.86</c:v>
                </c:pt>
                <c:pt idx="3797">
                  <c:v>6243.74</c:v>
                </c:pt>
                <c:pt idx="3798">
                  <c:v>6299.2</c:v>
                </c:pt>
                <c:pt idx="3799">
                  <c:v>6346.57</c:v>
                </c:pt>
                <c:pt idx="3800">
                  <c:v>6377.85</c:v>
                </c:pt>
                <c:pt idx="3801">
                  <c:v>6339.98</c:v>
                </c:pt>
                <c:pt idx="3802">
                  <c:v>6278.5</c:v>
                </c:pt>
                <c:pt idx="3803">
                  <c:v>6284.2</c:v>
                </c:pt>
                <c:pt idx="3804">
                  <c:v>6154.44</c:v>
                </c:pt>
                <c:pt idx="3805">
                  <c:v>6195.15</c:v>
                </c:pt>
                <c:pt idx="3806">
                  <c:v>6216.77</c:v>
                </c:pt>
                <c:pt idx="3807">
                  <c:v>6289.55</c:v>
                </c:pt>
                <c:pt idx="3808">
                  <c:v>6359.65</c:v>
                </c:pt>
                <c:pt idx="3809">
                  <c:v>6388.48</c:v>
                </c:pt>
                <c:pt idx="3810">
                  <c:v>6481.35</c:v>
                </c:pt>
                <c:pt idx="3811">
                  <c:v>6454.71</c:v>
                </c:pt>
                <c:pt idx="3812">
                  <c:v>6445.13</c:v>
                </c:pt>
                <c:pt idx="3813">
                  <c:v>6456.82</c:v>
                </c:pt>
                <c:pt idx="3814">
                  <c:v>6451.54</c:v>
                </c:pt>
                <c:pt idx="3815">
                  <c:v>6528.03</c:v>
                </c:pt>
                <c:pt idx="3816">
                  <c:v>6466</c:v>
                </c:pt>
                <c:pt idx="3817">
                  <c:v>6447</c:v>
                </c:pt>
                <c:pt idx="3818">
                  <c:v>6478.94</c:v>
                </c:pt>
                <c:pt idx="3819">
                  <c:v>6499.5</c:v>
                </c:pt>
                <c:pt idx="3820">
                  <c:v>6539.83</c:v>
                </c:pt>
                <c:pt idx="3821">
                  <c:v>6565.37</c:v>
                </c:pt>
                <c:pt idx="3822">
                  <c:v>6597.6</c:v>
                </c:pt>
                <c:pt idx="3823">
                  <c:v>6670.78</c:v>
                </c:pt>
                <c:pt idx="3824">
                  <c:v>6707.72</c:v>
                </c:pt>
                <c:pt idx="3825">
                  <c:v>6663.55</c:v>
                </c:pt>
                <c:pt idx="3826">
                  <c:v>6715.11</c:v>
                </c:pt>
                <c:pt idx="3827">
                  <c:v>6729.9</c:v>
                </c:pt>
                <c:pt idx="3828">
                  <c:v>6655.56</c:v>
                </c:pt>
                <c:pt idx="3829">
                  <c:v>6748.85</c:v>
                </c:pt>
                <c:pt idx="3830">
                  <c:v>6753</c:v>
                </c:pt>
                <c:pt idx="3831">
                  <c:v>6758.19</c:v>
                </c:pt>
                <c:pt idx="3832">
                  <c:v>6781.25</c:v>
                </c:pt>
                <c:pt idx="3833">
                  <c:v>6858.24</c:v>
                </c:pt>
                <c:pt idx="3834">
                  <c:v>6832.53</c:v>
                </c:pt>
                <c:pt idx="3835">
                  <c:v>6781.99</c:v>
                </c:pt>
                <c:pt idx="3836">
                  <c:v>6832.68</c:v>
                </c:pt>
                <c:pt idx="3837">
                  <c:v>6860.18</c:v>
                </c:pt>
                <c:pt idx="3838">
                  <c:v>6906.98</c:v>
                </c:pt>
                <c:pt idx="3839">
                  <c:v>6900.41</c:v>
                </c:pt>
                <c:pt idx="3840">
                  <c:v>6906.52</c:v>
                </c:pt>
                <c:pt idx="3841">
                  <c:v>6984.55</c:v>
                </c:pt>
                <c:pt idx="3842">
                  <c:v>7076.52</c:v>
                </c:pt>
                <c:pt idx="3843">
                  <c:v>7145.34</c:v>
                </c:pt>
                <c:pt idx="3844">
                  <c:v>7119.76</c:v>
                </c:pt>
                <c:pt idx="3845">
                  <c:v>7148.62</c:v>
                </c:pt>
                <c:pt idx="3846">
                  <c:v>7151.08</c:v>
                </c:pt>
                <c:pt idx="3847">
                  <c:v>7049</c:v>
                </c:pt>
                <c:pt idx="3848">
                  <c:v>7119.88</c:v>
                </c:pt>
                <c:pt idx="3849">
                  <c:v>7193.85</c:v>
                </c:pt>
                <c:pt idx="3850">
                  <c:v>7210.77</c:v>
                </c:pt>
                <c:pt idx="3851">
                  <c:v>7277.31</c:v>
                </c:pt>
                <c:pt idx="3852">
                  <c:v>7220.25</c:v>
                </c:pt>
                <c:pt idx="3853">
                  <c:v>7287.6</c:v>
                </c:pt>
                <c:pt idx="3854">
                  <c:v>7145.13</c:v>
                </c:pt>
                <c:pt idx="3855">
                  <c:v>7212.08</c:v>
                </c:pt>
                <c:pt idx="3856">
                  <c:v>7306.74</c:v>
                </c:pt>
                <c:pt idx="3857">
                  <c:v>7303.95</c:v>
                </c:pt>
                <c:pt idx="3858">
                  <c:v>7247.91</c:v>
                </c:pt>
                <c:pt idx="3859">
                  <c:v>7187.7</c:v>
                </c:pt>
                <c:pt idx="3860">
                  <c:v>7271.54</c:v>
                </c:pt>
                <c:pt idx="3861">
                  <c:v>7347.1</c:v>
                </c:pt>
                <c:pt idx="3862">
                  <c:v>7346.63</c:v>
                </c:pt>
                <c:pt idx="3863">
                  <c:v>7342.89</c:v>
                </c:pt>
                <c:pt idx="3864">
                  <c:v>7304.32</c:v>
                </c:pt>
                <c:pt idx="3865">
                  <c:v>7423.25</c:v>
                </c:pt>
                <c:pt idx="3866">
                  <c:v>7505.6</c:v>
                </c:pt>
                <c:pt idx="3867">
                  <c:v>7552.77</c:v>
                </c:pt>
                <c:pt idx="3868">
                  <c:v>7605.03</c:v>
                </c:pt>
                <c:pt idx="3869">
                  <c:v>7635.42</c:v>
                </c:pt>
                <c:pt idx="3870">
                  <c:v>7669.45</c:v>
                </c:pt>
                <c:pt idx="3871">
                  <c:v>7756.04</c:v>
                </c:pt>
                <c:pt idx="3872">
                  <c:v>7756.47</c:v>
                </c:pt>
                <c:pt idx="3873">
                  <c:v>7797.08</c:v>
                </c:pt>
                <c:pt idx="3874">
                  <c:v>7754</c:v>
                </c:pt>
                <c:pt idx="3875">
                  <c:v>7606.17</c:v>
                </c:pt>
                <c:pt idx="3876">
                  <c:v>7595.57</c:v>
                </c:pt>
                <c:pt idx="3877">
                  <c:v>7729.82</c:v>
                </c:pt>
                <c:pt idx="3878">
                  <c:v>7816.51</c:v>
                </c:pt>
                <c:pt idx="3879">
                  <c:v>7767.49</c:v>
                </c:pt>
                <c:pt idx="3880">
                  <c:v>7768.24</c:v>
                </c:pt>
                <c:pt idx="3881">
                  <c:v>7859.53</c:v>
                </c:pt>
                <c:pt idx="3882">
                  <c:v>7811.33</c:v>
                </c:pt>
                <c:pt idx="3883">
                  <c:v>7780.76</c:v>
                </c:pt>
                <c:pt idx="3884">
                  <c:v>7750.6</c:v>
                </c:pt>
                <c:pt idx="3885">
                  <c:v>7615.99</c:v>
                </c:pt>
                <c:pt idx="3886">
                  <c:v>7612</c:v>
                </c:pt>
                <c:pt idx="3887">
                  <c:v>7660.42</c:v>
                </c:pt>
                <c:pt idx="3888">
                  <c:v>7680.22</c:v>
                </c:pt>
                <c:pt idx="3889">
                  <c:v>7634.43</c:v>
                </c:pt>
                <c:pt idx="3890">
                  <c:v>7745</c:v>
                </c:pt>
                <c:pt idx="3891">
                  <c:v>7805.43</c:v>
                </c:pt>
                <c:pt idx="3892">
                  <c:v>7876.15</c:v>
                </c:pt>
                <c:pt idx="3893">
                  <c:v>7899.77</c:v>
                </c:pt>
                <c:pt idx="3894">
                  <c:v>7925.24</c:v>
                </c:pt>
                <c:pt idx="3895">
                  <c:v>7946.78</c:v>
                </c:pt>
                <c:pt idx="3896">
                  <c:v>8052.56</c:v>
                </c:pt>
                <c:pt idx="3897">
                  <c:v>8060.01</c:v>
                </c:pt>
                <c:pt idx="3898">
                  <c:v>8138.42</c:v>
                </c:pt>
                <c:pt idx="3899">
                  <c:v>8193.9599999999991</c:v>
                </c:pt>
                <c:pt idx="3900">
                  <c:v>8189.48</c:v>
                </c:pt>
                <c:pt idx="3901">
                  <c:v>8283.76</c:v>
                </c:pt>
                <c:pt idx="3902">
                  <c:v>8380.9599999999991</c:v>
                </c:pt>
                <c:pt idx="3903">
                  <c:v>8444.84</c:v>
                </c:pt>
                <c:pt idx="3904">
                  <c:v>8500.2800000000007</c:v>
                </c:pt>
                <c:pt idx="3905">
                  <c:v>8487.14</c:v>
                </c:pt>
                <c:pt idx="3906">
                  <c:v>8221.64</c:v>
                </c:pt>
                <c:pt idx="3907">
                  <c:v>8222.59</c:v>
                </c:pt>
                <c:pt idx="3908">
                  <c:v>8478.91</c:v>
                </c:pt>
                <c:pt idx="3909">
                  <c:v>8525.52</c:v>
                </c:pt>
                <c:pt idx="3910">
                  <c:v>8606.0300000000007</c:v>
                </c:pt>
                <c:pt idx="3911">
                  <c:v>8650.17</c:v>
                </c:pt>
                <c:pt idx="3912">
                  <c:v>8634.48</c:v>
                </c:pt>
                <c:pt idx="3913">
                  <c:v>8697.65</c:v>
                </c:pt>
                <c:pt idx="3914">
                  <c:v>8799.9599999999991</c:v>
                </c:pt>
                <c:pt idx="3915">
                  <c:v>8724.4699999999993</c:v>
                </c:pt>
                <c:pt idx="3916">
                  <c:v>8528.7000000000007</c:v>
                </c:pt>
                <c:pt idx="3917">
                  <c:v>8491.56</c:v>
                </c:pt>
                <c:pt idx="3918">
                  <c:v>8483.86</c:v>
                </c:pt>
                <c:pt idx="3919">
                  <c:v>8540.56</c:v>
                </c:pt>
                <c:pt idx="3920">
                  <c:v>8376.9</c:v>
                </c:pt>
                <c:pt idx="3921">
                  <c:v>8201.73</c:v>
                </c:pt>
                <c:pt idx="3922">
                  <c:v>8202.6200000000008</c:v>
                </c:pt>
                <c:pt idx="3923">
                  <c:v>8122.25</c:v>
                </c:pt>
                <c:pt idx="3924">
                  <c:v>7971.06</c:v>
                </c:pt>
                <c:pt idx="3925">
                  <c:v>7935.12</c:v>
                </c:pt>
                <c:pt idx="3926">
                  <c:v>8068.95</c:v>
                </c:pt>
                <c:pt idx="3927">
                  <c:v>7920.8</c:v>
                </c:pt>
                <c:pt idx="3928">
                  <c:v>7991.74</c:v>
                </c:pt>
                <c:pt idx="3929">
                  <c:v>7974.69</c:v>
                </c:pt>
                <c:pt idx="3930">
                  <c:v>7798.49</c:v>
                </c:pt>
                <c:pt idx="3931">
                  <c:v>7685.64</c:v>
                </c:pt>
                <c:pt idx="3932">
                  <c:v>7892.32</c:v>
                </c:pt>
                <c:pt idx="3933">
                  <c:v>7944.1</c:v>
                </c:pt>
                <c:pt idx="3934">
                  <c:v>8072.75</c:v>
                </c:pt>
                <c:pt idx="3935">
                  <c:v>8206.83</c:v>
                </c:pt>
                <c:pt idx="3936">
                  <c:v>8317.7999999999993</c:v>
                </c:pt>
                <c:pt idx="3937">
                  <c:v>8308.7800000000007</c:v>
                </c:pt>
                <c:pt idx="3938">
                  <c:v>8308.93</c:v>
                </c:pt>
                <c:pt idx="3939">
                  <c:v>8471.0400000000009</c:v>
                </c:pt>
                <c:pt idx="3940">
                  <c:v>8494.2900000000009</c:v>
                </c:pt>
                <c:pt idx="3941">
                  <c:v>8595.92</c:v>
                </c:pt>
                <c:pt idx="3942">
                  <c:v>8649.52</c:v>
                </c:pt>
                <c:pt idx="3943">
                  <c:v>8686.65</c:v>
                </c:pt>
                <c:pt idx="3944">
                  <c:v>8610.74</c:v>
                </c:pt>
                <c:pt idx="3945">
                  <c:v>8534.9699999999993</c:v>
                </c:pt>
                <c:pt idx="3946">
                  <c:v>8638.34</c:v>
                </c:pt>
                <c:pt idx="3947">
                  <c:v>8744.0400000000009</c:v>
                </c:pt>
                <c:pt idx="3948">
                  <c:v>8853.2099999999991</c:v>
                </c:pt>
                <c:pt idx="3949">
                  <c:v>8889.0300000000007</c:v>
                </c:pt>
                <c:pt idx="3950">
                  <c:v>8994.94</c:v>
                </c:pt>
                <c:pt idx="3951">
                  <c:v>8931.16</c:v>
                </c:pt>
                <c:pt idx="3952">
                  <c:v>8788.81</c:v>
                </c:pt>
                <c:pt idx="3953">
                  <c:v>8944.7800000000007</c:v>
                </c:pt>
                <c:pt idx="3954">
                  <c:v>8961.61</c:v>
                </c:pt>
                <c:pt idx="3955">
                  <c:v>8823.31</c:v>
                </c:pt>
                <c:pt idx="3956">
                  <c:v>8815.5300000000007</c:v>
                </c:pt>
                <c:pt idx="3957">
                  <c:v>8895.81</c:v>
                </c:pt>
                <c:pt idx="3958">
                  <c:v>8906.31</c:v>
                </c:pt>
                <c:pt idx="3959">
                  <c:v>9067.2800000000007</c:v>
                </c:pt>
                <c:pt idx="3960">
                  <c:v>9133.67</c:v>
                </c:pt>
                <c:pt idx="3961">
                  <c:v>9263.9</c:v>
                </c:pt>
                <c:pt idx="3962">
                  <c:v>9241.76</c:v>
                </c:pt>
                <c:pt idx="3963">
                  <c:v>9170.4</c:v>
                </c:pt>
                <c:pt idx="3964">
                  <c:v>9284.4599999999991</c:v>
                </c:pt>
                <c:pt idx="3965">
                  <c:v>9394.27</c:v>
                </c:pt>
                <c:pt idx="3966">
                  <c:v>9346.24</c:v>
                </c:pt>
                <c:pt idx="3967">
                  <c:v>9339.17</c:v>
                </c:pt>
                <c:pt idx="3968">
                  <c:v>9372.2999999999993</c:v>
                </c:pt>
                <c:pt idx="3969">
                  <c:v>9256.91</c:v>
                </c:pt>
                <c:pt idx="3970">
                  <c:v>9085.89</c:v>
                </c:pt>
                <c:pt idx="3971">
                  <c:v>9283.16</c:v>
                </c:pt>
                <c:pt idx="3972">
                  <c:v>9257.51</c:v>
                </c:pt>
                <c:pt idx="3973">
                  <c:v>9323.25</c:v>
                </c:pt>
                <c:pt idx="3974">
                  <c:v>9397.93</c:v>
                </c:pt>
                <c:pt idx="3975">
                  <c:v>9390.14</c:v>
                </c:pt>
                <c:pt idx="3976">
                  <c:v>9539.3700000000008</c:v>
                </c:pt>
                <c:pt idx="3977">
                  <c:v>9648.08</c:v>
                </c:pt>
                <c:pt idx="3978">
                  <c:v>9617.74</c:v>
                </c:pt>
                <c:pt idx="3979">
                  <c:v>9640.2900000000009</c:v>
                </c:pt>
                <c:pt idx="3980">
                  <c:v>9583.4500000000007</c:v>
                </c:pt>
                <c:pt idx="3981">
                  <c:v>9445.2999999999993</c:v>
                </c:pt>
                <c:pt idx="3982">
                  <c:v>9380.8799999999992</c:v>
                </c:pt>
                <c:pt idx="3983">
                  <c:v>9374.19</c:v>
                </c:pt>
                <c:pt idx="3984">
                  <c:v>9311.19</c:v>
                </c:pt>
                <c:pt idx="3985">
                  <c:v>9314.1299999999992</c:v>
                </c:pt>
                <c:pt idx="3986">
                  <c:v>9237.5300000000007</c:v>
                </c:pt>
                <c:pt idx="3987">
                  <c:v>9449.84</c:v>
                </c:pt>
                <c:pt idx="3988">
                  <c:v>9520.9599999999991</c:v>
                </c:pt>
                <c:pt idx="3989">
                  <c:v>9464.9</c:v>
                </c:pt>
                <c:pt idx="3990">
                  <c:v>9549.92</c:v>
                </c:pt>
                <c:pt idx="3991">
                  <c:v>9685.74</c:v>
                </c:pt>
                <c:pt idx="3992">
                  <c:v>9870.7900000000009</c:v>
                </c:pt>
                <c:pt idx="3993">
                  <c:v>9849.0300000000007</c:v>
                </c:pt>
                <c:pt idx="3994">
                  <c:v>9919.89</c:v>
                </c:pt>
                <c:pt idx="3995">
                  <c:v>9859.26</c:v>
                </c:pt>
                <c:pt idx="3996">
                  <c:v>9843.8700000000008</c:v>
                </c:pt>
                <c:pt idx="3997">
                  <c:v>9742.58</c:v>
                </c:pt>
                <c:pt idx="3998">
                  <c:v>9980.42</c:v>
                </c:pt>
                <c:pt idx="3999">
                  <c:v>10082.280000000001</c:v>
                </c:pt>
                <c:pt idx="4000">
                  <c:v>10044.82</c:v>
                </c:pt>
                <c:pt idx="4001">
                  <c:v>10110.969999999999</c:v>
                </c:pt>
                <c:pt idx="4002">
                  <c:v>10173.25</c:v>
                </c:pt>
                <c:pt idx="4003">
                  <c:v>10086.629999999999</c:v>
                </c:pt>
                <c:pt idx="4004">
                  <c:v>10113.18</c:v>
                </c:pt>
                <c:pt idx="4005">
                  <c:v>10124.299999999999</c:v>
                </c:pt>
                <c:pt idx="4006">
                  <c:v>9981.11</c:v>
                </c:pt>
                <c:pt idx="4007">
                  <c:v>10079.299999999999</c:v>
                </c:pt>
                <c:pt idx="4008">
                  <c:v>10168.11</c:v>
                </c:pt>
                <c:pt idx="4009">
                  <c:v>10224.32</c:v>
                </c:pt>
                <c:pt idx="4010">
                  <c:v>10244.049999999999</c:v>
                </c:pt>
                <c:pt idx="4011">
                  <c:v>10200.76</c:v>
                </c:pt>
                <c:pt idx="4012">
                  <c:v>10282.09</c:v>
                </c:pt>
                <c:pt idx="4013">
                  <c:v>10370.24</c:v>
                </c:pt>
                <c:pt idx="4014">
                  <c:v>10565.47</c:v>
                </c:pt>
                <c:pt idx="4015">
                  <c:v>10626.78</c:v>
                </c:pt>
                <c:pt idx="4016">
                  <c:v>10595.43</c:v>
                </c:pt>
                <c:pt idx="4017">
                  <c:v>10735.36</c:v>
                </c:pt>
                <c:pt idx="4018">
                  <c:v>10725.67</c:v>
                </c:pt>
                <c:pt idx="4019">
                  <c:v>10508.85</c:v>
                </c:pt>
                <c:pt idx="4020">
                  <c:v>10573.54</c:v>
                </c:pt>
                <c:pt idx="4021">
                  <c:v>10765.16</c:v>
                </c:pt>
                <c:pt idx="4022">
                  <c:v>10803.71</c:v>
                </c:pt>
                <c:pt idx="4023">
                  <c:v>10801.72</c:v>
                </c:pt>
                <c:pt idx="4024">
                  <c:v>10878.74</c:v>
                </c:pt>
                <c:pt idx="4025">
                  <c:v>10860.04</c:v>
                </c:pt>
                <c:pt idx="4026">
                  <c:v>10941.11</c:v>
                </c:pt>
                <c:pt idx="4027">
                  <c:v>10905.2</c:v>
                </c:pt>
                <c:pt idx="4028">
                  <c:v>10841.35</c:v>
                </c:pt>
                <c:pt idx="4029">
                  <c:v>10840.59</c:v>
                </c:pt>
                <c:pt idx="4030">
                  <c:v>10950.3</c:v>
                </c:pt>
                <c:pt idx="4031">
                  <c:v>11079.02</c:v>
                </c:pt>
                <c:pt idx="4032">
                  <c:v>11086.03</c:v>
                </c:pt>
                <c:pt idx="4033">
                  <c:v>11183.48</c:v>
                </c:pt>
                <c:pt idx="4034">
                  <c:v>11307.04</c:v>
                </c:pt>
                <c:pt idx="4035">
                  <c:v>11279.96</c:v>
                </c:pt>
                <c:pt idx="4036">
                  <c:v>11564.36</c:v>
                </c:pt>
                <c:pt idx="4037">
                  <c:v>11638.01</c:v>
                </c:pt>
                <c:pt idx="4038">
                  <c:v>11746.9</c:v>
                </c:pt>
                <c:pt idx="4039">
                  <c:v>11589.44</c:v>
                </c:pt>
                <c:pt idx="4040">
                  <c:v>11662.55</c:v>
                </c:pt>
                <c:pt idx="4041">
                  <c:v>11355.73</c:v>
                </c:pt>
                <c:pt idx="4042">
                  <c:v>11237.23</c:v>
                </c:pt>
                <c:pt idx="4043">
                  <c:v>11539.68</c:v>
                </c:pt>
                <c:pt idx="4044">
                  <c:v>11821.57</c:v>
                </c:pt>
                <c:pt idx="4045">
                  <c:v>11895.98</c:v>
                </c:pt>
                <c:pt idx="4046">
                  <c:v>12039.55</c:v>
                </c:pt>
                <c:pt idx="4047">
                  <c:v>12030.3</c:v>
                </c:pt>
                <c:pt idx="4048">
                  <c:v>11915.24</c:v>
                </c:pt>
                <c:pt idx="4049">
                  <c:v>11646.78</c:v>
                </c:pt>
                <c:pt idx="4050">
                  <c:v>11938.53</c:v>
                </c:pt>
                <c:pt idx="4051">
                  <c:v>11835.02</c:v>
                </c:pt>
                <c:pt idx="4052">
                  <c:v>11851.93</c:v>
                </c:pt>
                <c:pt idx="4053">
                  <c:v>12042.56</c:v>
                </c:pt>
                <c:pt idx="4054">
                  <c:v>12218.78</c:v>
                </c:pt>
                <c:pt idx="4055">
                  <c:v>12310.72</c:v>
                </c:pt>
                <c:pt idx="4056">
                  <c:v>12347.63</c:v>
                </c:pt>
                <c:pt idx="4057">
                  <c:v>12359.7</c:v>
                </c:pt>
                <c:pt idx="4058">
                  <c:v>12462.47</c:v>
                </c:pt>
                <c:pt idx="4059">
                  <c:v>12513.86</c:v>
                </c:pt>
                <c:pt idx="4060">
                  <c:v>12612.38</c:v>
                </c:pt>
                <c:pt idx="4061">
                  <c:v>12435.41</c:v>
                </c:pt>
                <c:pt idx="4062">
                  <c:v>12285.11</c:v>
                </c:pt>
                <c:pt idx="4063">
                  <c:v>11822.2</c:v>
                </c:pt>
                <c:pt idx="4064">
                  <c:v>11873.73</c:v>
                </c:pt>
                <c:pt idx="4065">
                  <c:v>12217.81</c:v>
                </c:pt>
                <c:pt idx="4066">
                  <c:v>11391.43</c:v>
                </c:pt>
                <c:pt idx="4067">
                  <c:v>10938.61</c:v>
                </c:pt>
                <c:pt idx="4068">
                  <c:v>10481.77</c:v>
                </c:pt>
                <c:pt idx="4069">
                  <c:v>10822.78</c:v>
                </c:pt>
                <c:pt idx="4070">
                  <c:v>10573.15</c:v>
                </c:pt>
                <c:pt idx="4071">
                  <c:v>10666.32</c:v>
                </c:pt>
                <c:pt idx="4072">
                  <c:v>10809.35</c:v>
                </c:pt>
                <c:pt idx="4073">
                  <c:v>10853.14</c:v>
                </c:pt>
                <c:pt idx="4074">
                  <c:v>10786.63</c:v>
                </c:pt>
                <c:pt idx="4075">
                  <c:v>10398.61</c:v>
                </c:pt>
                <c:pt idx="4076">
                  <c:v>10071.42</c:v>
                </c:pt>
                <c:pt idx="4077">
                  <c:v>10451.33</c:v>
                </c:pt>
                <c:pt idx="4078">
                  <c:v>10213.48</c:v>
                </c:pt>
                <c:pt idx="4079">
                  <c:v>9957.32</c:v>
                </c:pt>
                <c:pt idx="4080">
                  <c:v>9756.76</c:v>
                </c:pt>
                <c:pt idx="4081">
                  <c:v>9295.81</c:v>
                </c:pt>
                <c:pt idx="4082">
                  <c:v>9810.4599999999991</c:v>
                </c:pt>
                <c:pt idx="4083">
                  <c:v>9476.15</c:v>
                </c:pt>
                <c:pt idx="4084">
                  <c:v>9062.65</c:v>
                </c:pt>
                <c:pt idx="4085">
                  <c:v>8929.44</c:v>
                </c:pt>
                <c:pt idx="4086">
                  <c:v>9545.06</c:v>
                </c:pt>
                <c:pt idx="4087">
                  <c:v>9884.51</c:v>
                </c:pt>
                <c:pt idx="4088">
                  <c:v>9997.84</c:v>
                </c:pt>
                <c:pt idx="4089">
                  <c:v>9822.52</c:v>
                </c:pt>
                <c:pt idx="4090">
                  <c:v>10040.14</c:v>
                </c:pt>
                <c:pt idx="4091">
                  <c:v>10275.879999999999</c:v>
                </c:pt>
                <c:pt idx="4092">
                  <c:v>10401.299999999999</c:v>
                </c:pt>
                <c:pt idx="4093">
                  <c:v>10412.93</c:v>
                </c:pt>
                <c:pt idx="4094">
                  <c:v>10042.06</c:v>
                </c:pt>
                <c:pt idx="4095">
                  <c:v>10151.01</c:v>
                </c:pt>
                <c:pt idx="4096">
                  <c:v>10129.700000000001</c:v>
                </c:pt>
                <c:pt idx="4097">
                  <c:v>10162.16</c:v>
                </c:pt>
                <c:pt idx="4098">
                  <c:v>10609.25</c:v>
                </c:pt>
                <c:pt idx="4099">
                  <c:v>10695.26</c:v>
                </c:pt>
                <c:pt idx="4100">
                  <c:v>10662.22</c:v>
                </c:pt>
                <c:pt idx="4101">
                  <c:v>10919.64</c:v>
                </c:pt>
                <c:pt idx="4102">
                  <c:v>10767.97</c:v>
                </c:pt>
                <c:pt idx="4103">
                  <c:v>10509.53</c:v>
                </c:pt>
                <c:pt idx="4104">
                  <c:v>10684.3</c:v>
                </c:pt>
                <c:pt idx="4105">
                  <c:v>10614.35</c:v>
                </c:pt>
                <c:pt idx="4106">
                  <c:v>10930.09</c:v>
                </c:pt>
                <c:pt idx="4107">
                  <c:v>10858.5</c:v>
                </c:pt>
                <c:pt idx="4108">
                  <c:v>10678.22</c:v>
                </c:pt>
                <c:pt idx="4109">
                  <c:v>10293.219999999999</c:v>
                </c:pt>
                <c:pt idx="4110">
                  <c:v>10226.780000000001</c:v>
                </c:pt>
                <c:pt idx="4111">
                  <c:v>10007.34</c:v>
                </c:pt>
                <c:pt idx="4112">
                  <c:v>10352.94</c:v>
                </c:pt>
                <c:pt idx="4113">
                  <c:v>10085.91</c:v>
                </c:pt>
                <c:pt idx="4114">
                  <c:v>10215.370000000001</c:v>
                </c:pt>
                <c:pt idx="4115">
                  <c:v>10415.61</c:v>
                </c:pt>
                <c:pt idx="4116">
                  <c:v>10617.27</c:v>
                </c:pt>
                <c:pt idx="4117">
                  <c:v>10741.59</c:v>
                </c:pt>
                <c:pt idx="4118">
                  <c:v>10680.23</c:v>
                </c:pt>
                <c:pt idx="4119">
                  <c:v>10743.88</c:v>
                </c:pt>
                <c:pt idx="4120">
                  <c:v>10751.66</c:v>
                </c:pt>
                <c:pt idx="4121">
                  <c:v>10876.19</c:v>
                </c:pt>
                <c:pt idx="4122">
                  <c:v>10923.16</c:v>
                </c:pt>
                <c:pt idx="4123">
                  <c:v>10866.51</c:v>
                </c:pt>
                <c:pt idx="4124">
                  <c:v>10812.64</c:v>
                </c:pt>
                <c:pt idx="4125">
                  <c:v>11014.97</c:v>
                </c:pt>
                <c:pt idx="4126">
                  <c:v>11145.18</c:v>
                </c:pt>
                <c:pt idx="4127">
                  <c:v>11149.17</c:v>
                </c:pt>
                <c:pt idx="4128">
                  <c:v>11192.46</c:v>
                </c:pt>
                <c:pt idx="4129">
                  <c:v>11312.99</c:v>
                </c:pt>
                <c:pt idx="4130">
                  <c:v>11448.31</c:v>
                </c:pt>
                <c:pt idx="4131">
                  <c:v>11477.48</c:v>
                </c:pt>
                <c:pt idx="4132">
                  <c:v>11465.72</c:v>
                </c:pt>
                <c:pt idx="4133">
                  <c:v>11511.68</c:v>
                </c:pt>
                <c:pt idx="4134">
                  <c:v>11502.62</c:v>
                </c:pt>
                <c:pt idx="4135">
                  <c:v>11406.65</c:v>
                </c:pt>
                <c:pt idx="4136">
                  <c:v>11531.95</c:v>
                </c:pt>
                <c:pt idx="4137">
                  <c:v>11572.2</c:v>
                </c:pt>
                <c:pt idx="4138">
                  <c:v>11619.52</c:v>
                </c:pt>
                <c:pt idx="4139">
                  <c:v>11706.85</c:v>
                </c:pt>
                <c:pt idx="4140">
                  <c:v>11723.92</c:v>
                </c:pt>
                <c:pt idx="4141">
                  <c:v>11699.05</c:v>
                </c:pt>
                <c:pt idx="4142">
                  <c:v>11778.02</c:v>
                </c:pt>
                <c:pt idx="4143">
                  <c:v>11914.21</c:v>
                </c:pt>
                <c:pt idx="4144">
                  <c:v>11904.6</c:v>
                </c:pt>
                <c:pt idx="4145">
                  <c:v>11933.21</c:v>
                </c:pt>
                <c:pt idx="4146">
                  <c:v>11853.85</c:v>
                </c:pt>
                <c:pt idx="4147">
                  <c:v>11918.65</c:v>
                </c:pt>
                <c:pt idx="4148">
                  <c:v>11550.69</c:v>
                </c:pt>
                <c:pt idx="4149">
                  <c:v>11660.79</c:v>
                </c:pt>
                <c:pt idx="4150">
                  <c:v>11893.79</c:v>
                </c:pt>
                <c:pt idx="4151">
                  <c:v>11973.02</c:v>
                </c:pt>
                <c:pt idx="4152">
                  <c:v>12009.59</c:v>
                </c:pt>
                <c:pt idx="4153">
                  <c:v>12071.3</c:v>
                </c:pt>
                <c:pt idx="4154">
                  <c:v>11970.47</c:v>
                </c:pt>
                <c:pt idx="4155">
                  <c:v>12109.14</c:v>
                </c:pt>
                <c:pt idx="4156">
                  <c:v>12274.27</c:v>
                </c:pt>
                <c:pt idx="4157">
                  <c:v>12236.78</c:v>
                </c:pt>
                <c:pt idx="4158">
                  <c:v>12173.91</c:v>
                </c:pt>
                <c:pt idx="4159">
                  <c:v>12321.19</c:v>
                </c:pt>
                <c:pt idx="4160">
                  <c:v>12366.91</c:v>
                </c:pt>
                <c:pt idx="4161">
                  <c:v>12380.74</c:v>
                </c:pt>
                <c:pt idx="4162">
                  <c:v>12454.42</c:v>
                </c:pt>
                <c:pt idx="4163">
                  <c:v>12366.39</c:v>
                </c:pt>
                <c:pt idx="4164">
                  <c:v>12204.01</c:v>
                </c:pt>
                <c:pt idx="4165">
                  <c:v>12389.41</c:v>
                </c:pt>
                <c:pt idx="4166">
                  <c:v>12372.81</c:v>
                </c:pt>
                <c:pt idx="4167">
                  <c:v>12365.83</c:v>
                </c:pt>
                <c:pt idx="4168">
                  <c:v>12363.77</c:v>
                </c:pt>
                <c:pt idx="4169">
                  <c:v>12353.49</c:v>
                </c:pt>
                <c:pt idx="4170">
                  <c:v>12537.98</c:v>
                </c:pt>
                <c:pt idx="4171">
                  <c:v>12736.42</c:v>
                </c:pt>
                <c:pt idx="4172">
                  <c:v>12928.18</c:v>
                </c:pt>
                <c:pt idx="4173">
                  <c:v>12883.83</c:v>
                </c:pt>
                <c:pt idx="4174">
                  <c:v>12858.48</c:v>
                </c:pt>
                <c:pt idx="4175">
                  <c:v>12723.59</c:v>
                </c:pt>
                <c:pt idx="4176">
                  <c:v>12709.4</c:v>
                </c:pt>
                <c:pt idx="4177">
                  <c:v>12736.82</c:v>
                </c:pt>
                <c:pt idx="4178">
                  <c:v>12623.28</c:v>
                </c:pt>
                <c:pt idx="4179">
                  <c:v>12698.41</c:v>
                </c:pt>
                <c:pt idx="4180">
                  <c:v>12906.81</c:v>
                </c:pt>
                <c:pt idx="4181">
                  <c:v>13024.26</c:v>
                </c:pt>
                <c:pt idx="4182">
                  <c:v>12961.9</c:v>
                </c:pt>
                <c:pt idx="4183">
                  <c:v>13033.04</c:v>
                </c:pt>
                <c:pt idx="4184">
                  <c:v>13091.12</c:v>
                </c:pt>
                <c:pt idx="4185">
                  <c:v>13130.79</c:v>
                </c:pt>
                <c:pt idx="4186">
                  <c:v>13186.89</c:v>
                </c:pt>
                <c:pt idx="4187">
                  <c:v>13156.66</c:v>
                </c:pt>
                <c:pt idx="4188">
                  <c:v>13072.51</c:v>
                </c:pt>
                <c:pt idx="4189">
                  <c:v>13137.49</c:v>
                </c:pt>
                <c:pt idx="4190">
                  <c:v>13282.91</c:v>
                </c:pt>
                <c:pt idx="4191">
                  <c:v>13399</c:v>
                </c:pt>
                <c:pt idx="4192">
                  <c:v>13425.5</c:v>
                </c:pt>
                <c:pt idx="4193">
                  <c:v>13469.37</c:v>
                </c:pt>
                <c:pt idx="4194">
                  <c:v>13505.89</c:v>
                </c:pt>
                <c:pt idx="4195">
                  <c:v>13429.48</c:v>
                </c:pt>
                <c:pt idx="4196">
                  <c:v>13430.71</c:v>
                </c:pt>
                <c:pt idx="4197">
                  <c:v>13616.77</c:v>
                </c:pt>
                <c:pt idx="4198">
                  <c:v>13706.53</c:v>
                </c:pt>
                <c:pt idx="4199">
                  <c:v>13680.83</c:v>
                </c:pt>
                <c:pt idx="4200">
                  <c:v>13703.33</c:v>
                </c:pt>
                <c:pt idx="4201">
                  <c:v>13773.59</c:v>
                </c:pt>
                <c:pt idx="4202">
                  <c:v>13601.95</c:v>
                </c:pt>
                <c:pt idx="4203">
                  <c:v>13616.73</c:v>
                </c:pt>
                <c:pt idx="4204">
                  <c:v>13696.31</c:v>
                </c:pt>
                <c:pt idx="4205">
                  <c:v>13844.78</c:v>
                </c:pt>
                <c:pt idx="4206">
                  <c:v>13874.33</c:v>
                </c:pt>
                <c:pt idx="4207">
                  <c:v>13937.65</c:v>
                </c:pt>
                <c:pt idx="4208">
                  <c:v>13949</c:v>
                </c:pt>
                <c:pt idx="4209">
                  <c:v>13972.03</c:v>
                </c:pt>
                <c:pt idx="4210">
                  <c:v>13799.49</c:v>
                </c:pt>
                <c:pt idx="4211">
                  <c:v>13399.43</c:v>
                </c:pt>
                <c:pt idx="4212">
                  <c:v>12995.02</c:v>
                </c:pt>
                <c:pt idx="4213">
                  <c:v>13181.34</c:v>
                </c:pt>
                <c:pt idx="4214">
                  <c:v>13487.16</c:v>
                </c:pt>
                <c:pt idx="4215">
                  <c:v>13614.52</c:v>
                </c:pt>
                <c:pt idx="4216">
                  <c:v>13731.09</c:v>
                </c:pt>
                <c:pt idx="4217">
                  <c:v>13382.01</c:v>
                </c:pt>
                <c:pt idx="4218">
                  <c:v>13340.21</c:v>
                </c:pt>
                <c:pt idx="4219">
                  <c:v>13384.86</c:v>
                </c:pt>
                <c:pt idx="4220">
                  <c:v>13471.74</c:v>
                </c:pt>
                <c:pt idx="4221">
                  <c:v>13708.34</c:v>
                </c:pt>
                <c:pt idx="4222">
                  <c:v>13859.69</c:v>
                </c:pt>
                <c:pt idx="4223">
                  <c:v>13846.34</c:v>
                </c:pt>
                <c:pt idx="4224">
                  <c:v>13786.91</c:v>
                </c:pt>
                <c:pt idx="4225">
                  <c:v>13942.24</c:v>
                </c:pt>
                <c:pt idx="4226">
                  <c:v>14014.92</c:v>
                </c:pt>
                <c:pt idx="4227">
                  <c:v>13871.71</c:v>
                </c:pt>
                <c:pt idx="4228">
                  <c:v>13860.52</c:v>
                </c:pt>
                <c:pt idx="4229">
                  <c:v>13652.15</c:v>
                </c:pt>
                <c:pt idx="4230">
                  <c:v>13566.33</c:v>
                </c:pt>
                <c:pt idx="4231">
                  <c:v>13362.16</c:v>
                </c:pt>
                <c:pt idx="4232">
                  <c:v>13630.71</c:v>
                </c:pt>
                <c:pt idx="4233">
                  <c:v>14056.53</c:v>
                </c:pt>
                <c:pt idx="4234">
                  <c:v>14129.64</c:v>
                </c:pt>
                <c:pt idx="4235">
                  <c:v>14114.73</c:v>
                </c:pt>
                <c:pt idx="4236">
                  <c:v>14131.34</c:v>
                </c:pt>
                <c:pt idx="4237">
                  <c:v>14217.75</c:v>
                </c:pt>
                <c:pt idx="4238">
                  <c:v>14182.71</c:v>
                </c:pt>
                <c:pt idx="4239">
                  <c:v>14209.24</c:v>
                </c:pt>
                <c:pt idx="4240">
                  <c:v>14041.24</c:v>
                </c:pt>
                <c:pt idx="4241">
                  <c:v>14110.46</c:v>
                </c:pt>
                <c:pt idx="4242">
                  <c:v>14282.72</c:v>
                </c:pt>
                <c:pt idx="4243">
                  <c:v>14211.96</c:v>
                </c:pt>
                <c:pt idx="4244">
                  <c:v>14090.92</c:v>
                </c:pt>
                <c:pt idx="4245">
                  <c:v>14267.18</c:v>
                </c:pt>
                <c:pt idx="4246">
                  <c:v>14403.77</c:v>
                </c:pt>
                <c:pt idx="4247">
                  <c:v>14515.9</c:v>
                </c:pt>
                <c:pt idx="4248">
                  <c:v>14478.19</c:v>
                </c:pt>
                <c:pt idx="4249">
                  <c:v>14643.13</c:v>
                </c:pt>
                <c:pt idx="4250">
                  <c:v>14652.09</c:v>
                </c:pt>
                <c:pt idx="4251">
                  <c:v>14538.9</c:v>
                </c:pt>
                <c:pt idx="4252">
                  <c:v>14190.7</c:v>
                </c:pt>
                <c:pt idx="4253">
                  <c:v>14090.98</c:v>
                </c:pt>
                <c:pt idx="4254">
                  <c:v>14009.9</c:v>
                </c:pt>
                <c:pt idx="4255">
                  <c:v>14355.55</c:v>
                </c:pt>
                <c:pt idx="4256">
                  <c:v>14402.9</c:v>
                </c:pt>
                <c:pt idx="4257">
                  <c:v>14253.38</c:v>
                </c:pt>
                <c:pt idx="4258">
                  <c:v>14188.49</c:v>
                </c:pt>
                <c:pt idx="4259">
                  <c:v>14021.31</c:v>
                </c:pt>
                <c:pt idx="4260">
                  <c:v>13632.53</c:v>
                </c:pt>
                <c:pt idx="4261">
                  <c:v>13649.52</c:v>
                </c:pt>
                <c:pt idx="4262">
                  <c:v>13478.83</c:v>
                </c:pt>
                <c:pt idx="4263">
                  <c:v>12938.09</c:v>
                </c:pt>
                <c:pt idx="4264">
                  <c:v>13159.55</c:v>
                </c:pt>
                <c:pt idx="4265">
                  <c:v>12886.13</c:v>
                </c:pt>
                <c:pt idx="4266">
                  <c:v>12415.04</c:v>
                </c:pt>
                <c:pt idx="4267">
                  <c:v>12697.09</c:v>
                </c:pt>
                <c:pt idx="4268">
                  <c:v>12579.75</c:v>
                </c:pt>
                <c:pt idx="4269">
                  <c:v>13049.35</c:v>
                </c:pt>
                <c:pt idx="4270">
                  <c:v>12884.99</c:v>
                </c:pt>
                <c:pt idx="4271">
                  <c:v>12902.63</c:v>
                </c:pt>
                <c:pt idx="4272">
                  <c:v>12982.98</c:v>
                </c:pt>
                <c:pt idx="4273">
                  <c:v>12529.62</c:v>
                </c:pt>
                <c:pt idx="4274">
                  <c:v>12543.85</c:v>
                </c:pt>
                <c:pt idx="4275">
                  <c:v>12430.4</c:v>
                </c:pt>
                <c:pt idx="4276">
                  <c:v>12644.99</c:v>
                </c:pt>
                <c:pt idx="4277">
                  <c:v>12705.94</c:v>
                </c:pt>
                <c:pt idx="4278">
                  <c:v>12945.88</c:v>
                </c:pt>
                <c:pt idx="4279">
                  <c:v>13308.03</c:v>
                </c:pt>
                <c:pt idx="4280">
                  <c:v>13285.93</c:v>
                </c:pt>
                <c:pt idx="4281">
                  <c:v>13124.32</c:v>
                </c:pt>
                <c:pt idx="4282">
                  <c:v>12884.34</c:v>
                </c:pt>
                <c:pt idx="4283">
                  <c:v>12979.66</c:v>
                </c:pt>
                <c:pt idx="4284">
                  <c:v>13072.1</c:v>
                </c:pt>
                <c:pt idx="4285">
                  <c:v>12455.37</c:v>
                </c:pt>
                <c:pt idx="4286">
                  <c:v>12624.58</c:v>
                </c:pt>
                <c:pt idx="4287">
                  <c:v>12786.77</c:v>
                </c:pt>
                <c:pt idx="4288">
                  <c:v>12856.08</c:v>
                </c:pt>
                <c:pt idx="4289">
                  <c:v>13177.74</c:v>
                </c:pt>
                <c:pt idx="4290">
                  <c:v>13189.54</c:v>
                </c:pt>
                <c:pt idx="4291">
                  <c:v>13183.24</c:v>
                </c:pt>
                <c:pt idx="4292">
                  <c:v>13113.81</c:v>
                </c:pt>
                <c:pt idx="4293">
                  <c:v>13384.08</c:v>
                </c:pt>
                <c:pt idx="4294">
                  <c:v>13695.58</c:v>
                </c:pt>
                <c:pt idx="4295">
                  <c:v>13607.04</c:v>
                </c:pt>
                <c:pt idx="4296">
                  <c:v>13672.19</c:v>
                </c:pt>
                <c:pt idx="4297">
                  <c:v>13619.7</c:v>
                </c:pt>
                <c:pt idx="4298">
                  <c:v>13897.41</c:v>
                </c:pt>
                <c:pt idx="4299">
                  <c:v>13928.33</c:v>
                </c:pt>
                <c:pt idx="4300">
                  <c:v>14136.72</c:v>
                </c:pt>
                <c:pt idx="4301">
                  <c:v>14217.77</c:v>
                </c:pt>
                <c:pt idx="4302">
                  <c:v>14228.88</c:v>
                </c:pt>
                <c:pt idx="4303">
                  <c:v>13908.58</c:v>
                </c:pt>
                <c:pt idx="4304">
                  <c:v>13872.37</c:v>
                </c:pt>
                <c:pt idx="4305">
                  <c:v>14078.21</c:v>
                </c:pt>
                <c:pt idx="4306">
                  <c:v>13934.27</c:v>
                </c:pt>
                <c:pt idx="4307">
                  <c:v>13879.25</c:v>
                </c:pt>
                <c:pt idx="4308">
                  <c:v>13765.46</c:v>
                </c:pt>
                <c:pt idx="4309">
                  <c:v>13781.51</c:v>
                </c:pt>
                <c:pt idx="4310">
                  <c:v>13771.23</c:v>
                </c:pt>
                <c:pt idx="4311">
                  <c:v>13796.16</c:v>
                </c:pt>
                <c:pt idx="4312">
                  <c:v>13965.86</c:v>
                </c:pt>
                <c:pt idx="4313">
                  <c:v>13929.33</c:v>
                </c:pt>
                <c:pt idx="4314">
                  <c:v>14127.31</c:v>
                </c:pt>
                <c:pt idx="4315">
                  <c:v>14299.71</c:v>
                </c:pt>
                <c:pt idx="4316">
                  <c:v>14303.41</c:v>
                </c:pt>
                <c:pt idx="4317">
                  <c:v>14418.6</c:v>
                </c:pt>
                <c:pt idx="4318">
                  <c:v>14453.72</c:v>
                </c:pt>
                <c:pt idx="4319">
                  <c:v>14363.26</c:v>
                </c:pt>
                <c:pt idx="4320">
                  <c:v>14218.11</c:v>
                </c:pt>
                <c:pt idx="4321">
                  <c:v>14338.45</c:v>
                </c:pt>
                <c:pt idx="4322">
                  <c:v>14397.89</c:v>
                </c:pt>
                <c:pt idx="4323">
                  <c:v>14508.21</c:v>
                </c:pt>
                <c:pt idx="4324">
                  <c:v>14411.38</c:v>
                </c:pt>
                <c:pt idx="4325">
                  <c:v>14544.46</c:v>
                </c:pt>
                <c:pt idx="4326">
                  <c:v>14570.75</c:v>
                </c:pt>
                <c:pt idx="4327">
                  <c:v>14495.77</c:v>
                </c:pt>
                <c:pt idx="4328">
                  <c:v>14535.01</c:v>
                </c:pt>
                <c:pt idx="4329">
                  <c:v>14255.93</c:v>
                </c:pt>
                <c:pt idx="4330">
                  <c:v>14186.18</c:v>
                </c:pt>
                <c:pt idx="4331">
                  <c:v>14063.81</c:v>
                </c:pt>
                <c:pt idx="4332">
                  <c:v>14083.41</c:v>
                </c:pt>
                <c:pt idx="4333">
                  <c:v>14130.95</c:v>
                </c:pt>
                <c:pt idx="4334">
                  <c:v>14003.03</c:v>
                </c:pt>
                <c:pt idx="4335">
                  <c:v>14203.72</c:v>
                </c:pt>
                <c:pt idx="4336">
                  <c:v>14162.71</c:v>
                </c:pt>
                <c:pt idx="4337">
                  <c:v>14080.14</c:v>
                </c:pt>
                <c:pt idx="4338">
                  <c:v>14295.5</c:v>
                </c:pt>
                <c:pt idx="4339">
                  <c:v>14411.95</c:v>
                </c:pt>
                <c:pt idx="4340">
                  <c:v>14499.24</c:v>
                </c:pt>
                <c:pt idx="4341">
                  <c:v>14467.36</c:v>
                </c:pt>
                <c:pt idx="4342">
                  <c:v>14487.72</c:v>
                </c:pt>
                <c:pt idx="4343">
                  <c:v>14501.08</c:v>
                </c:pt>
                <c:pt idx="4344">
                  <c:v>14431.06</c:v>
                </c:pt>
                <c:pt idx="4345">
                  <c:v>14504.57</c:v>
                </c:pt>
                <c:pt idx="4346">
                  <c:v>14650.51</c:v>
                </c:pt>
                <c:pt idx="4347">
                  <c:v>14664.26</c:v>
                </c:pt>
                <c:pt idx="4348">
                  <c:v>14806.51</c:v>
                </c:pt>
                <c:pt idx="4349">
                  <c:v>14880.24</c:v>
                </c:pt>
                <c:pt idx="4350">
                  <c:v>14861.89</c:v>
                </c:pt>
                <c:pt idx="4351">
                  <c:v>14964.12</c:v>
                </c:pt>
                <c:pt idx="4352">
                  <c:v>15045.73</c:v>
                </c:pt>
                <c:pt idx="4353">
                  <c:v>15009.88</c:v>
                </c:pt>
                <c:pt idx="4354">
                  <c:v>14910.62</c:v>
                </c:pt>
                <c:pt idx="4355">
                  <c:v>15092.04</c:v>
                </c:pt>
                <c:pt idx="4356">
                  <c:v>15272.72</c:v>
                </c:pt>
                <c:pt idx="4357">
                  <c:v>15311.22</c:v>
                </c:pt>
                <c:pt idx="4358">
                  <c:v>15289.82</c:v>
                </c:pt>
                <c:pt idx="4359">
                  <c:v>15301.17</c:v>
                </c:pt>
                <c:pt idx="4360">
                  <c:v>15550.13</c:v>
                </c:pt>
                <c:pt idx="4361">
                  <c:v>15565.55</c:v>
                </c:pt>
                <c:pt idx="4362">
                  <c:v>15732.2</c:v>
                </c:pt>
                <c:pt idx="4363">
                  <c:v>15794.92</c:v>
                </c:pt>
                <c:pt idx="4364">
                  <c:v>15699.33</c:v>
                </c:pt>
                <c:pt idx="4365">
                  <c:v>15776.31</c:v>
                </c:pt>
                <c:pt idx="4366">
                  <c:v>15234.57</c:v>
                </c:pt>
                <c:pt idx="4367">
                  <c:v>15260.91</c:v>
                </c:pt>
                <c:pt idx="4368">
                  <c:v>15550.99</c:v>
                </c:pt>
                <c:pt idx="4369">
                  <c:v>14935.77</c:v>
                </c:pt>
                <c:pt idx="4370">
                  <c:v>14985.7</c:v>
                </c:pt>
                <c:pt idx="4371">
                  <c:v>15138.4</c:v>
                </c:pt>
                <c:pt idx="4372">
                  <c:v>14903.03</c:v>
                </c:pt>
                <c:pt idx="4373">
                  <c:v>14932.77</c:v>
                </c:pt>
                <c:pt idx="4374">
                  <c:v>15307.98</c:v>
                </c:pt>
                <c:pt idx="4375">
                  <c:v>15100.15</c:v>
                </c:pt>
                <c:pt idx="4376">
                  <c:v>14868.25</c:v>
                </c:pt>
                <c:pt idx="4377">
                  <c:v>15017.21</c:v>
                </c:pt>
                <c:pt idx="4378">
                  <c:v>15000.91</c:v>
                </c:pt>
                <c:pt idx="4379">
                  <c:v>14358.21</c:v>
                </c:pt>
                <c:pt idx="4380">
                  <c:v>14141.52</c:v>
                </c:pt>
                <c:pt idx="4381">
                  <c:v>14427.55</c:v>
                </c:pt>
                <c:pt idx="4382">
                  <c:v>13989.11</c:v>
                </c:pt>
                <c:pt idx="4383">
                  <c:v>14248.66</c:v>
                </c:pt>
                <c:pt idx="4384">
                  <c:v>14163.98</c:v>
                </c:pt>
                <c:pt idx="4385">
                  <c:v>14424.87</c:v>
                </c:pt>
                <c:pt idx="4386">
                  <c:v>14842.38</c:v>
                </c:pt>
                <c:pt idx="4387">
                  <c:v>14919.19</c:v>
                </c:pt>
                <c:pt idx="4388">
                  <c:v>14993.04</c:v>
                </c:pt>
                <c:pt idx="4389">
                  <c:v>15121.74</c:v>
                </c:pt>
                <c:pt idx="4390">
                  <c:v>15318.6</c:v>
                </c:pt>
                <c:pt idx="4391">
                  <c:v>15422.05</c:v>
                </c:pt>
                <c:pt idx="4392">
                  <c:v>15465.4</c:v>
                </c:pt>
                <c:pt idx="4393">
                  <c:v>15446.15</c:v>
                </c:pt>
                <c:pt idx="4394">
                  <c:v>15616.31</c:v>
                </c:pt>
                <c:pt idx="4395">
                  <c:v>15590.42</c:v>
                </c:pt>
                <c:pt idx="4396">
                  <c:v>15596.83</c:v>
                </c:pt>
                <c:pt idx="4397">
                  <c:v>15542.77</c:v>
                </c:pt>
                <c:pt idx="4398">
                  <c:v>15505.36</c:v>
                </c:pt>
                <c:pt idx="4399">
                  <c:v>15614.44</c:v>
                </c:pt>
                <c:pt idx="4400">
                  <c:v>15603.8</c:v>
                </c:pt>
                <c:pt idx="4401">
                  <c:v>15504.43</c:v>
                </c:pt>
                <c:pt idx="4402">
                  <c:v>15669.12</c:v>
                </c:pt>
                <c:pt idx="4403">
                  <c:v>16322.75</c:v>
                </c:pt>
                <c:pt idx="4404">
                  <c:v>16347.95</c:v>
                </c:pt>
                <c:pt idx="4405">
                  <c:v>16564.23</c:v>
                </c:pt>
                <c:pt idx="4406">
                  <c:v>16845.830000000002</c:v>
                </c:pt>
                <c:pt idx="4407">
                  <c:v>16899.54</c:v>
                </c:pt>
                <c:pt idx="4408">
                  <c:v>16921.39</c:v>
                </c:pt>
                <c:pt idx="4409">
                  <c:v>17150.560000000001</c:v>
                </c:pt>
                <c:pt idx="4410">
                  <c:v>17291.099999999999</c:v>
                </c:pt>
                <c:pt idx="4411">
                  <c:v>17328.62</c:v>
                </c:pt>
                <c:pt idx="4412">
                  <c:v>17847.04</c:v>
                </c:pt>
                <c:pt idx="4413">
                  <c:v>17777.14</c:v>
                </c:pt>
                <c:pt idx="4414">
                  <c:v>17773.36</c:v>
                </c:pt>
                <c:pt idx="4415">
                  <c:v>17491.39</c:v>
                </c:pt>
                <c:pt idx="4416">
                  <c:v>18280.240000000002</c:v>
                </c:pt>
                <c:pt idx="4417">
                  <c:v>18658.25</c:v>
                </c:pt>
                <c:pt idx="4418">
                  <c:v>18814.07</c:v>
                </c:pt>
                <c:pt idx="4419">
                  <c:v>18419.04</c:v>
                </c:pt>
                <c:pt idx="4420">
                  <c:v>19058.669999999998</c:v>
                </c:pt>
                <c:pt idx="4421">
                  <c:v>19051.86</c:v>
                </c:pt>
                <c:pt idx="4422">
                  <c:v>18715.82</c:v>
                </c:pt>
                <c:pt idx="4423">
                  <c:v>17998.39</c:v>
                </c:pt>
                <c:pt idx="4424">
                  <c:v>17559.98</c:v>
                </c:pt>
                <c:pt idx="4425">
                  <c:v>17613.990000000002</c:v>
                </c:pt>
                <c:pt idx="4426">
                  <c:v>18492.84</c:v>
                </c:pt>
                <c:pt idx="4427">
                  <c:v>18512.91</c:v>
                </c:pt>
                <c:pt idx="4428">
                  <c:v>18770.89</c:v>
                </c:pt>
                <c:pt idx="4429">
                  <c:v>19243.169999999998</c:v>
                </c:pt>
                <c:pt idx="4430">
                  <c:v>19977.669999999998</c:v>
                </c:pt>
                <c:pt idx="4431">
                  <c:v>19783.509999999998</c:v>
                </c:pt>
                <c:pt idx="4432">
                  <c:v>19837.990000000002</c:v>
                </c:pt>
                <c:pt idx="4433">
                  <c:v>19724.349999999999</c:v>
                </c:pt>
                <c:pt idx="4434">
                  <c:v>19976.23</c:v>
                </c:pt>
                <c:pt idx="4435">
                  <c:v>19590.78</c:v>
                </c:pt>
                <c:pt idx="4436">
                  <c:v>19400.669999999998</c:v>
                </c:pt>
                <c:pt idx="4437">
                  <c:v>19289.830000000002</c:v>
                </c:pt>
                <c:pt idx="4438">
                  <c:v>19058.93</c:v>
                </c:pt>
                <c:pt idx="4439">
                  <c:v>18907.599999999999</c:v>
                </c:pt>
                <c:pt idx="4440">
                  <c:v>18737.27</c:v>
                </c:pt>
                <c:pt idx="4441">
                  <c:v>19035.48</c:v>
                </c:pt>
                <c:pt idx="4442">
                  <c:v>19929.060000000001</c:v>
                </c:pt>
                <c:pt idx="4443">
                  <c:v>19784.89</c:v>
                </c:pt>
                <c:pt idx="4444">
                  <c:v>19698.36</c:v>
                </c:pt>
                <c:pt idx="4445">
                  <c:v>19633.36</c:v>
                </c:pt>
                <c:pt idx="4446">
                  <c:v>19280.8</c:v>
                </c:pt>
                <c:pt idx="4447">
                  <c:v>18602.62</c:v>
                </c:pt>
                <c:pt idx="4448">
                  <c:v>18526.32</c:v>
                </c:pt>
                <c:pt idx="4449">
                  <c:v>18852.87</c:v>
                </c:pt>
                <c:pt idx="4450">
                  <c:v>19247.54</c:v>
                </c:pt>
                <c:pt idx="4451">
                  <c:v>19127.73</c:v>
                </c:pt>
                <c:pt idx="4452">
                  <c:v>18938.87</c:v>
                </c:pt>
                <c:pt idx="4453">
                  <c:v>19003.259999999998</c:v>
                </c:pt>
                <c:pt idx="4454">
                  <c:v>19363.189999999999</c:v>
                </c:pt>
                <c:pt idx="4455">
                  <c:v>19603.41</c:v>
                </c:pt>
                <c:pt idx="4456">
                  <c:v>19529.5</c:v>
                </c:pt>
                <c:pt idx="4457">
                  <c:v>19738.07</c:v>
                </c:pt>
                <c:pt idx="4458">
                  <c:v>19795.87</c:v>
                </c:pt>
                <c:pt idx="4459">
                  <c:v>19966</c:v>
                </c:pt>
                <c:pt idx="4460">
                  <c:v>19930.68</c:v>
                </c:pt>
                <c:pt idx="4461">
                  <c:v>20290.89</c:v>
                </c:pt>
                <c:pt idx="4462">
                  <c:v>20375.87</c:v>
                </c:pt>
                <c:pt idx="4463">
                  <c:v>20104.39</c:v>
                </c:pt>
                <c:pt idx="4464">
                  <c:v>20030.830000000002</c:v>
                </c:pt>
                <c:pt idx="4465">
                  <c:v>19261.349999999999</c:v>
                </c:pt>
                <c:pt idx="4466">
                  <c:v>19079.64</c:v>
                </c:pt>
                <c:pt idx="4467">
                  <c:v>19091.96</c:v>
                </c:pt>
                <c:pt idx="4468">
                  <c:v>19162.57</c:v>
                </c:pt>
                <c:pt idx="4469">
                  <c:v>19854.12</c:v>
                </c:pt>
                <c:pt idx="4470">
                  <c:v>20192.52</c:v>
                </c:pt>
                <c:pt idx="4471">
                  <c:v>20216.72</c:v>
                </c:pt>
                <c:pt idx="4472">
                  <c:v>20206.95</c:v>
                </c:pt>
                <c:pt idx="4473">
                  <c:v>20286.990000000002</c:v>
                </c:pt>
                <c:pt idx="4474">
                  <c:v>20300.71</c:v>
                </c:pt>
                <c:pt idx="4475">
                  <c:v>20465.3</c:v>
                </c:pt>
                <c:pt idx="4476">
                  <c:v>20345.2</c:v>
                </c:pt>
                <c:pt idx="4477">
                  <c:v>20686.89</c:v>
                </c:pt>
                <c:pt idx="4478">
                  <c:v>20812.650000000001</c:v>
                </c:pt>
                <c:pt idx="4479">
                  <c:v>20873.330000000002</c:v>
                </c:pt>
                <c:pt idx="4480">
                  <c:v>20869.78</c:v>
                </c:pt>
                <c:pt idx="4481">
                  <c:v>20582.080000000002</c:v>
                </c:pt>
                <c:pt idx="4482">
                  <c:v>20827.45</c:v>
                </c:pt>
                <c:pt idx="4483">
                  <c:v>20728.05</c:v>
                </c:pt>
                <c:pt idx="4484">
                  <c:v>20251.09</c:v>
                </c:pt>
                <c:pt idx="4485">
                  <c:v>19868.11</c:v>
                </c:pt>
                <c:pt idx="4486">
                  <c:v>19700.82</c:v>
                </c:pt>
                <c:pt idx="4487">
                  <c:v>19013.7</c:v>
                </c:pt>
                <c:pt idx="4488">
                  <c:v>17605.349999999999</c:v>
                </c:pt>
                <c:pt idx="4489">
                  <c:v>16729.939999999999</c:v>
                </c:pt>
                <c:pt idx="4490">
                  <c:v>17594.07</c:v>
                </c:pt>
                <c:pt idx="4491">
                  <c:v>17221.740000000002</c:v>
                </c:pt>
                <c:pt idx="4492">
                  <c:v>18361.66</c:v>
                </c:pt>
                <c:pt idx="4493">
                  <c:v>18152.78</c:v>
                </c:pt>
                <c:pt idx="4494">
                  <c:v>18091.939999999999</c:v>
                </c:pt>
                <c:pt idx="4495">
                  <c:v>17758.64</c:v>
                </c:pt>
                <c:pt idx="4496">
                  <c:v>17648.71</c:v>
                </c:pt>
                <c:pt idx="4497">
                  <c:v>18242.580000000002</c:v>
                </c:pt>
                <c:pt idx="4498">
                  <c:v>18660.32</c:v>
                </c:pt>
                <c:pt idx="4499">
                  <c:v>18663.16</c:v>
                </c:pt>
                <c:pt idx="4500">
                  <c:v>18139.490000000002</c:v>
                </c:pt>
                <c:pt idx="4501">
                  <c:v>17526.93</c:v>
                </c:pt>
                <c:pt idx="4502">
                  <c:v>17464.89</c:v>
                </c:pt>
                <c:pt idx="4503">
                  <c:v>16630.91</c:v>
                </c:pt>
                <c:pt idx="4504">
                  <c:v>16608.009999999998</c:v>
                </c:pt>
                <c:pt idx="4505">
                  <c:v>16949.14</c:v>
                </c:pt>
                <c:pt idx="4506">
                  <c:v>17766.63</c:v>
                </c:pt>
                <c:pt idx="4507">
                  <c:v>18115.25</c:v>
                </c:pt>
                <c:pt idx="4508">
                  <c:v>18048.05</c:v>
                </c:pt>
                <c:pt idx="4509">
                  <c:v>18075.66</c:v>
                </c:pt>
                <c:pt idx="4510">
                  <c:v>17617.599999999999</c:v>
                </c:pt>
                <c:pt idx="4511">
                  <c:v>17734.68</c:v>
                </c:pt>
                <c:pt idx="4512">
                  <c:v>17349.07</c:v>
                </c:pt>
                <c:pt idx="4513">
                  <c:v>17650.57</c:v>
                </c:pt>
                <c:pt idx="4514">
                  <c:v>17806.189999999999</c:v>
                </c:pt>
                <c:pt idx="4515">
                  <c:v>17825.990000000002</c:v>
                </c:pt>
                <c:pt idx="4516">
                  <c:v>17824.48</c:v>
                </c:pt>
                <c:pt idx="4517">
                  <c:v>17578.72</c:v>
                </c:pt>
                <c:pt idx="4518">
                  <c:v>16677.88</c:v>
                </c:pt>
                <c:pt idx="4519">
                  <c:v>16339.89</c:v>
                </c:pt>
                <c:pt idx="4520">
                  <c:v>16542.080000000002</c:v>
                </c:pt>
                <c:pt idx="4521">
                  <c:v>15975.52</c:v>
                </c:pt>
                <c:pt idx="4522">
                  <c:v>15923.72</c:v>
                </c:pt>
                <c:pt idx="4523">
                  <c:v>16123.15</c:v>
                </c:pt>
                <c:pt idx="4524">
                  <c:v>16127.98</c:v>
                </c:pt>
                <c:pt idx="4525">
                  <c:v>15357.35</c:v>
                </c:pt>
                <c:pt idx="4526">
                  <c:v>15760.52</c:v>
                </c:pt>
                <c:pt idx="4527">
                  <c:v>14809.49</c:v>
                </c:pt>
                <c:pt idx="4528">
                  <c:v>14833.46</c:v>
                </c:pt>
                <c:pt idx="4529">
                  <c:v>14994.83</c:v>
                </c:pt>
                <c:pt idx="4530">
                  <c:v>15289.4</c:v>
                </c:pt>
                <c:pt idx="4531">
                  <c:v>16217.49</c:v>
                </c:pt>
                <c:pt idx="4532">
                  <c:v>16086.83</c:v>
                </c:pt>
                <c:pt idx="4533">
                  <c:v>16015.56</c:v>
                </c:pt>
                <c:pt idx="4534">
                  <c:v>16371.29</c:v>
                </c:pt>
                <c:pt idx="4535">
                  <c:v>15644.44</c:v>
                </c:pt>
                <c:pt idx="4536">
                  <c:v>15626.62</c:v>
                </c:pt>
                <c:pt idx="4537">
                  <c:v>15750.4</c:v>
                </c:pt>
                <c:pt idx="4538">
                  <c:v>15832.55</c:v>
                </c:pt>
                <c:pt idx="4539">
                  <c:v>15343.12</c:v>
                </c:pt>
                <c:pt idx="4540">
                  <c:v>15757.08</c:v>
                </c:pt>
                <c:pt idx="4541">
                  <c:v>15587.62</c:v>
                </c:pt>
                <c:pt idx="4542">
                  <c:v>15790.51</c:v>
                </c:pt>
                <c:pt idx="4543">
                  <c:v>15695.1</c:v>
                </c:pt>
                <c:pt idx="4544">
                  <c:v>15807.64</c:v>
                </c:pt>
                <c:pt idx="4545">
                  <c:v>16153.66</c:v>
                </c:pt>
                <c:pt idx="4546">
                  <c:v>16244.19</c:v>
                </c:pt>
                <c:pt idx="4547">
                  <c:v>16481.2</c:v>
                </c:pt>
                <c:pt idx="4548">
                  <c:v>16739.330000000002</c:v>
                </c:pt>
                <c:pt idx="4549">
                  <c:v>16783.87</c:v>
                </c:pt>
                <c:pt idx="4550">
                  <c:v>16698.04</c:v>
                </c:pt>
                <c:pt idx="4551">
                  <c:v>16721.080000000002</c:v>
                </c:pt>
                <c:pt idx="4552">
                  <c:v>17125.98</c:v>
                </c:pt>
                <c:pt idx="4553">
                  <c:v>17015.96</c:v>
                </c:pt>
                <c:pt idx="4554">
                  <c:v>17378.46</c:v>
                </c:pt>
                <c:pt idx="4555">
                  <c:v>17287.310000000001</c:v>
                </c:pt>
                <c:pt idx="4556">
                  <c:v>17600.12</c:v>
                </c:pt>
                <c:pt idx="4557">
                  <c:v>17490.900000000001</c:v>
                </c:pt>
                <c:pt idx="4558">
                  <c:v>17373.009999999998</c:v>
                </c:pt>
                <c:pt idx="4559">
                  <c:v>17339.310000000001</c:v>
                </c:pt>
                <c:pt idx="4560">
                  <c:v>17080.650000000001</c:v>
                </c:pt>
                <c:pt idx="4561">
                  <c:v>16737.07</c:v>
                </c:pt>
                <c:pt idx="4562">
                  <c:v>16860.900000000001</c:v>
                </c:pt>
                <c:pt idx="4563">
                  <c:v>16752.86</c:v>
                </c:pt>
                <c:pt idx="4564">
                  <c:v>16978.349999999999</c:v>
                </c:pt>
                <c:pt idx="4565">
                  <c:v>17353.54</c:v>
                </c:pt>
                <c:pt idx="4566">
                  <c:v>17434.939999999999</c:v>
                </c:pt>
                <c:pt idx="4567">
                  <c:v>17230.18</c:v>
                </c:pt>
                <c:pt idx="4568">
                  <c:v>17243.16</c:v>
                </c:pt>
                <c:pt idx="4569">
                  <c:v>16907.11</c:v>
                </c:pt>
                <c:pt idx="4570">
                  <c:v>16649.64</c:v>
                </c:pt>
                <c:pt idx="4571">
                  <c:v>16348.5</c:v>
                </c:pt>
                <c:pt idx="4572">
                  <c:v>16275.59</c:v>
                </c:pt>
                <c:pt idx="4573">
                  <c:v>16525.37</c:v>
                </c:pt>
                <c:pt idx="4574">
                  <c:v>16316.26</c:v>
                </c:pt>
                <c:pt idx="4575">
                  <c:v>16415.57</c:v>
                </c:pt>
                <c:pt idx="4576">
                  <c:v>16063.18</c:v>
                </c:pt>
                <c:pt idx="4577">
                  <c:v>15962.56</c:v>
                </c:pt>
                <c:pt idx="4578">
                  <c:v>15514.79</c:v>
                </c:pt>
                <c:pt idx="4579">
                  <c:v>15769.72</c:v>
                </c:pt>
                <c:pt idx="4580">
                  <c:v>15572.18</c:v>
                </c:pt>
                <c:pt idx="4581">
                  <c:v>15066.1</c:v>
                </c:pt>
                <c:pt idx="4582">
                  <c:v>14889.25</c:v>
                </c:pt>
                <c:pt idx="4583">
                  <c:v>15185.32</c:v>
                </c:pt>
                <c:pt idx="4584">
                  <c:v>15250.2</c:v>
                </c:pt>
                <c:pt idx="4585">
                  <c:v>15189.62</c:v>
                </c:pt>
                <c:pt idx="4586">
                  <c:v>15395.82</c:v>
                </c:pt>
                <c:pt idx="4587">
                  <c:v>15696.9</c:v>
                </c:pt>
                <c:pt idx="4588">
                  <c:v>15422.31</c:v>
                </c:pt>
                <c:pt idx="4589">
                  <c:v>15087.99</c:v>
                </c:pt>
                <c:pt idx="4590">
                  <c:v>14571.29</c:v>
                </c:pt>
                <c:pt idx="4591">
                  <c:v>14293.32</c:v>
                </c:pt>
                <c:pt idx="4592">
                  <c:v>14106.58</c:v>
                </c:pt>
                <c:pt idx="4593">
                  <c:v>14220.07</c:v>
                </c:pt>
                <c:pt idx="4594">
                  <c:v>14421.82</c:v>
                </c:pt>
                <c:pt idx="4595">
                  <c:v>13802.22</c:v>
                </c:pt>
                <c:pt idx="4596">
                  <c:v>13461.6</c:v>
                </c:pt>
                <c:pt idx="4597">
                  <c:v>12961.68</c:v>
                </c:pt>
                <c:pt idx="4598">
                  <c:v>13664.62</c:v>
                </c:pt>
                <c:pt idx="4599">
                  <c:v>13094.11</c:v>
                </c:pt>
                <c:pt idx="4600">
                  <c:v>13454</c:v>
                </c:pt>
                <c:pt idx="4601">
                  <c:v>13525.99</c:v>
                </c:pt>
                <c:pt idx="4602">
                  <c:v>13349.65</c:v>
                </c:pt>
                <c:pt idx="4603">
                  <c:v>13964.26</c:v>
                </c:pt>
                <c:pt idx="4604">
                  <c:v>13926.24</c:v>
                </c:pt>
                <c:pt idx="4605">
                  <c:v>13469.85</c:v>
                </c:pt>
                <c:pt idx="4606">
                  <c:v>13330.51</c:v>
                </c:pt>
                <c:pt idx="4607">
                  <c:v>12676.19</c:v>
                </c:pt>
                <c:pt idx="4608">
                  <c:v>12575.8</c:v>
                </c:pt>
                <c:pt idx="4609">
                  <c:v>13111.85</c:v>
                </c:pt>
                <c:pt idx="4610">
                  <c:v>13635.4</c:v>
                </c:pt>
                <c:pt idx="4611">
                  <c:v>13850.04</c:v>
                </c:pt>
                <c:pt idx="4612">
                  <c:v>14104.2</c:v>
                </c:pt>
                <c:pt idx="4613">
                  <c:v>14942.28</c:v>
                </c:pt>
                <c:pt idx="4614">
                  <c:v>14777.01</c:v>
                </c:pt>
                <c:pt idx="4615">
                  <c:v>14274.94</c:v>
                </c:pt>
                <c:pt idx="4616">
                  <c:v>14349.11</c:v>
                </c:pt>
                <c:pt idx="4617">
                  <c:v>13791.54</c:v>
                </c:pt>
                <c:pt idx="4618">
                  <c:v>14287.21</c:v>
                </c:pt>
                <c:pt idx="4619">
                  <c:v>14355.75</c:v>
                </c:pt>
                <c:pt idx="4620">
                  <c:v>14656.69</c:v>
                </c:pt>
                <c:pt idx="4621">
                  <c:v>14577.87</c:v>
                </c:pt>
                <c:pt idx="4622">
                  <c:v>14961.07</c:v>
                </c:pt>
                <c:pt idx="4623">
                  <c:v>15073.54</c:v>
                </c:pt>
                <c:pt idx="4624">
                  <c:v>15117.25</c:v>
                </c:pt>
                <c:pt idx="4625">
                  <c:v>15167.82</c:v>
                </c:pt>
                <c:pt idx="4626">
                  <c:v>15503.92</c:v>
                </c:pt>
                <c:pt idx="4627">
                  <c:v>15212.13</c:v>
                </c:pt>
                <c:pt idx="4628">
                  <c:v>15093.12</c:v>
                </c:pt>
                <c:pt idx="4629">
                  <c:v>14724.18</c:v>
                </c:pt>
                <c:pt idx="4630">
                  <c:v>14645.66</c:v>
                </c:pt>
                <c:pt idx="4631">
                  <c:v>14543.73</c:v>
                </c:pt>
                <c:pt idx="4632">
                  <c:v>14678.23</c:v>
                </c:pt>
                <c:pt idx="4633">
                  <c:v>14243.73</c:v>
                </c:pt>
                <c:pt idx="4634">
                  <c:v>14401.49</c:v>
                </c:pt>
                <c:pt idx="4635">
                  <c:v>14450.35</c:v>
                </c:pt>
                <c:pt idx="4636">
                  <c:v>14482.22</c:v>
                </c:pt>
                <c:pt idx="4637">
                  <c:v>14296.79</c:v>
                </c:pt>
                <c:pt idx="4638">
                  <c:v>14048.34</c:v>
                </c:pt>
                <c:pt idx="4639">
                  <c:v>14564.53</c:v>
                </c:pt>
                <c:pt idx="4640">
                  <c:v>14498.51</c:v>
                </c:pt>
                <c:pt idx="4641">
                  <c:v>15049.86</c:v>
                </c:pt>
                <c:pt idx="4642">
                  <c:v>14899.1</c:v>
                </c:pt>
                <c:pt idx="4643">
                  <c:v>14483.83</c:v>
                </c:pt>
                <c:pt idx="4644">
                  <c:v>14944.97</c:v>
                </c:pt>
                <c:pt idx="4645">
                  <c:v>14900.76</c:v>
                </c:pt>
                <c:pt idx="4646">
                  <c:v>14662.61</c:v>
                </c:pt>
                <c:pt idx="4647">
                  <c:v>14324.29</c:v>
                </c:pt>
                <c:pt idx="4648">
                  <c:v>14000.81</c:v>
                </c:pt>
                <c:pt idx="4649">
                  <c:v>13531.27</c:v>
                </c:pt>
                <c:pt idx="4650">
                  <c:v>13518.8</c:v>
                </c:pt>
                <c:pt idx="4651">
                  <c:v>13262.9</c:v>
                </c:pt>
                <c:pt idx="4652">
                  <c:v>13315.6</c:v>
                </c:pt>
                <c:pt idx="4653">
                  <c:v>14042.32</c:v>
                </c:pt>
                <c:pt idx="4654">
                  <c:v>13994.96</c:v>
                </c:pt>
                <c:pt idx="4655">
                  <c:v>13570.31</c:v>
                </c:pt>
                <c:pt idx="4656">
                  <c:v>13692.52</c:v>
                </c:pt>
                <c:pt idx="4657">
                  <c:v>13547.18</c:v>
                </c:pt>
                <c:pt idx="4658">
                  <c:v>13102.18</c:v>
                </c:pt>
                <c:pt idx="4659">
                  <c:v>12595.75</c:v>
                </c:pt>
                <c:pt idx="4660">
                  <c:v>12860.43</c:v>
                </c:pt>
                <c:pt idx="4661">
                  <c:v>13055.67</c:v>
                </c:pt>
                <c:pt idx="4662">
                  <c:v>12526.32</c:v>
                </c:pt>
                <c:pt idx="4663">
                  <c:v>11801.7</c:v>
                </c:pt>
                <c:pt idx="4664">
                  <c:v>11695.24</c:v>
                </c:pt>
                <c:pt idx="4665">
                  <c:v>11328.36</c:v>
                </c:pt>
                <c:pt idx="4666">
                  <c:v>10527.85</c:v>
                </c:pt>
                <c:pt idx="4667">
                  <c:v>11309.09</c:v>
                </c:pt>
                <c:pt idx="4668">
                  <c:v>11483.4</c:v>
                </c:pt>
                <c:pt idx="4669">
                  <c:v>10809.12</c:v>
                </c:pt>
                <c:pt idx="4670">
                  <c:v>10581.49</c:v>
                </c:pt>
                <c:pt idx="4671">
                  <c:v>9975.35</c:v>
                </c:pt>
                <c:pt idx="4672">
                  <c:v>10223.09</c:v>
                </c:pt>
                <c:pt idx="4673">
                  <c:v>10683.39</c:v>
                </c:pt>
                <c:pt idx="4674">
                  <c:v>10169.9</c:v>
                </c:pt>
                <c:pt idx="4675">
                  <c:v>9771.7000000000007</c:v>
                </c:pt>
                <c:pt idx="4676">
                  <c:v>8701.07</c:v>
                </c:pt>
                <c:pt idx="4677">
                  <c:v>8509.56</c:v>
                </c:pt>
                <c:pt idx="4678">
                  <c:v>9008.08</c:v>
                </c:pt>
                <c:pt idx="4679">
                  <c:v>9044.51</c:v>
                </c:pt>
                <c:pt idx="4680">
                  <c:v>9788.06</c:v>
                </c:pt>
                <c:pt idx="4681">
                  <c:v>10337.68</c:v>
                </c:pt>
                <c:pt idx="4682">
                  <c:v>10631.12</c:v>
                </c:pt>
                <c:pt idx="4683">
                  <c:v>10120.01</c:v>
                </c:pt>
                <c:pt idx="4684">
                  <c:v>9734.2199999999993</c:v>
                </c:pt>
                <c:pt idx="4685">
                  <c:v>9964.2900000000009</c:v>
                </c:pt>
                <c:pt idx="4686">
                  <c:v>10536.16</c:v>
                </c:pt>
                <c:pt idx="4687">
                  <c:v>9839.69</c:v>
                </c:pt>
                <c:pt idx="4688">
                  <c:v>9536.33</c:v>
                </c:pt>
                <c:pt idx="4689">
                  <c:v>9385.42</c:v>
                </c:pt>
                <c:pt idx="4690">
                  <c:v>9291.01</c:v>
                </c:pt>
                <c:pt idx="4691">
                  <c:v>8937.2000000000007</c:v>
                </c:pt>
                <c:pt idx="4692">
                  <c:v>8773.7800000000007</c:v>
                </c:pt>
                <c:pt idx="4693">
                  <c:v>8451.01</c:v>
                </c:pt>
                <c:pt idx="4694">
                  <c:v>8915.2099999999991</c:v>
                </c:pt>
                <c:pt idx="4695">
                  <c:v>8903.1200000000008</c:v>
                </c:pt>
                <c:pt idx="4696">
                  <c:v>8695.5300000000007</c:v>
                </c:pt>
                <c:pt idx="4697">
                  <c:v>9026.7199999999993</c:v>
                </c:pt>
                <c:pt idx="4698">
                  <c:v>9092.7199999999993</c:v>
                </c:pt>
                <c:pt idx="4699">
                  <c:v>8839.8700000000008</c:v>
                </c:pt>
                <c:pt idx="4700">
                  <c:v>8739.24</c:v>
                </c:pt>
                <c:pt idx="4701">
                  <c:v>8747.43</c:v>
                </c:pt>
                <c:pt idx="4702">
                  <c:v>9229.75</c:v>
                </c:pt>
                <c:pt idx="4703">
                  <c:v>8965.2000000000007</c:v>
                </c:pt>
                <c:pt idx="4704">
                  <c:v>9162.6200000000008</c:v>
                </c:pt>
                <c:pt idx="4705">
                  <c:v>9654.9</c:v>
                </c:pt>
                <c:pt idx="4706">
                  <c:v>9645.4599999999991</c:v>
                </c:pt>
                <c:pt idx="4707">
                  <c:v>9690.07</c:v>
                </c:pt>
                <c:pt idx="4708">
                  <c:v>9832.39</c:v>
                </c:pt>
                <c:pt idx="4709">
                  <c:v>9976.98</c:v>
                </c:pt>
                <c:pt idx="4710">
                  <c:v>9715.2900000000009</c:v>
                </c:pt>
                <c:pt idx="4711">
                  <c:v>10076.43</c:v>
                </c:pt>
                <c:pt idx="4712">
                  <c:v>10099.91</c:v>
                </c:pt>
                <c:pt idx="4713">
                  <c:v>9928.35</c:v>
                </c:pt>
                <c:pt idx="4714">
                  <c:v>9686.75</c:v>
                </c:pt>
                <c:pt idx="4715">
                  <c:v>9568.7199999999993</c:v>
                </c:pt>
                <c:pt idx="4716">
                  <c:v>9328.92</c:v>
                </c:pt>
                <c:pt idx="4717">
                  <c:v>9533.52</c:v>
                </c:pt>
                <c:pt idx="4718">
                  <c:v>9716.16</c:v>
                </c:pt>
                <c:pt idx="4719">
                  <c:v>9647.31</c:v>
                </c:pt>
                <c:pt idx="4720">
                  <c:v>9903.4599999999991</c:v>
                </c:pt>
                <c:pt idx="4721">
                  <c:v>9958.2199999999993</c:v>
                </c:pt>
                <c:pt idx="4722">
                  <c:v>10275.6</c:v>
                </c:pt>
                <c:pt idx="4723">
                  <c:v>10335.93</c:v>
                </c:pt>
                <c:pt idx="4724">
                  <c:v>9586.8799999999992</c:v>
                </c:pt>
                <c:pt idx="4725">
                  <c:v>9406.4699999999993</c:v>
                </c:pt>
                <c:pt idx="4726">
                  <c:v>9110.0499999999993</c:v>
                </c:pt>
                <c:pt idx="4727">
                  <c:v>9071.36</c:v>
                </c:pt>
                <c:pt idx="4728">
                  <c:v>9370.49</c:v>
                </c:pt>
                <c:pt idx="4729">
                  <c:v>9046.74</c:v>
                </c:pt>
                <c:pt idx="4730">
                  <c:v>9323.59</c:v>
                </c:pt>
                <c:pt idx="4731">
                  <c:v>9329.57</c:v>
                </c:pt>
                <c:pt idx="4732">
                  <c:v>9100.5499999999993</c:v>
                </c:pt>
                <c:pt idx="4733">
                  <c:v>8779.17</c:v>
                </c:pt>
                <c:pt idx="4734">
                  <c:v>8813.84</c:v>
                </c:pt>
                <c:pt idx="4735">
                  <c:v>8674.35</c:v>
                </c:pt>
                <c:pt idx="4736">
                  <c:v>9004.08</c:v>
                </c:pt>
                <c:pt idx="4737">
                  <c:v>9257.4699999999993</c:v>
                </c:pt>
                <c:pt idx="4738">
                  <c:v>9236.2800000000007</c:v>
                </c:pt>
                <c:pt idx="4739">
                  <c:v>9424.24</c:v>
                </c:pt>
                <c:pt idx="4740">
                  <c:v>9066.7000000000007</c:v>
                </c:pt>
                <c:pt idx="4741">
                  <c:v>9149.2999999999993</c:v>
                </c:pt>
                <c:pt idx="4742">
                  <c:v>9201.85</c:v>
                </c:pt>
                <c:pt idx="4743">
                  <c:v>9090.8799999999992</c:v>
                </c:pt>
                <c:pt idx="4744">
                  <c:v>9300.86</c:v>
                </c:pt>
                <c:pt idx="4745">
                  <c:v>9583.89</c:v>
                </c:pt>
                <c:pt idx="4746">
                  <c:v>9647.4699999999993</c:v>
                </c:pt>
                <c:pt idx="4747">
                  <c:v>9618.5400000000009</c:v>
                </c:pt>
                <c:pt idx="4748">
                  <c:v>9465.83</c:v>
                </c:pt>
                <c:pt idx="4749">
                  <c:v>9634.74</c:v>
                </c:pt>
                <c:pt idx="4750">
                  <c:v>9305.4500000000007</c:v>
                </c:pt>
                <c:pt idx="4751">
                  <c:v>9035</c:v>
                </c:pt>
                <c:pt idx="4752">
                  <c:v>9015.18</c:v>
                </c:pt>
                <c:pt idx="4753">
                  <c:v>9042.6299999999992</c:v>
                </c:pt>
                <c:pt idx="4754">
                  <c:v>8843.2099999999991</c:v>
                </c:pt>
                <c:pt idx="4755">
                  <c:v>8822.06</c:v>
                </c:pt>
                <c:pt idx="4756">
                  <c:v>8902.56</c:v>
                </c:pt>
                <c:pt idx="4757">
                  <c:v>8954.86</c:v>
                </c:pt>
                <c:pt idx="4758">
                  <c:v>8891.61</c:v>
                </c:pt>
                <c:pt idx="4759">
                  <c:v>8607.08</c:v>
                </c:pt>
                <c:pt idx="4760">
                  <c:v>8427.2900000000009</c:v>
                </c:pt>
                <c:pt idx="4761">
                  <c:v>8446.49</c:v>
                </c:pt>
                <c:pt idx="4762">
                  <c:v>8197.92</c:v>
                </c:pt>
                <c:pt idx="4763">
                  <c:v>8325.82</c:v>
                </c:pt>
                <c:pt idx="4764">
                  <c:v>8160.4</c:v>
                </c:pt>
                <c:pt idx="4765">
                  <c:v>8343.75</c:v>
                </c:pt>
                <c:pt idx="4766">
                  <c:v>8756.61</c:v>
                </c:pt>
                <c:pt idx="4767">
                  <c:v>8943.5400000000009</c:v>
                </c:pt>
                <c:pt idx="4768">
                  <c:v>8863.82</c:v>
                </c:pt>
                <c:pt idx="4769">
                  <c:v>8976.68</c:v>
                </c:pt>
                <c:pt idx="4770">
                  <c:v>9001.75</c:v>
                </c:pt>
                <c:pt idx="4771">
                  <c:v>8966.68</c:v>
                </c:pt>
                <c:pt idx="4772">
                  <c:v>9424.02</c:v>
                </c:pt>
                <c:pt idx="4773">
                  <c:v>9471.0400000000009</c:v>
                </c:pt>
                <c:pt idx="4774">
                  <c:v>9667.9</c:v>
                </c:pt>
                <c:pt idx="4775">
                  <c:v>10003.1</c:v>
                </c:pt>
                <c:pt idx="4776">
                  <c:v>10048.49</c:v>
                </c:pt>
                <c:pt idx="4777">
                  <c:v>9568.14</c:v>
                </c:pt>
                <c:pt idx="4778">
                  <c:v>9708.5</c:v>
                </c:pt>
                <c:pt idx="4779">
                  <c:v>9901.99</c:v>
                </c:pt>
                <c:pt idx="4780">
                  <c:v>10348.83</c:v>
                </c:pt>
                <c:pt idx="4781">
                  <c:v>10534.87</c:v>
                </c:pt>
                <c:pt idx="4782">
                  <c:v>10742.34</c:v>
                </c:pt>
                <c:pt idx="4783">
                  <c:v>10803.86</c:v>
                </c:pt>
                <c:pt idx="4784">
                  <c:v>10967.22</c:v>
                </c:pt>
                <c:pt idx="4785">
                  <c:v>11284.73</c:v>
                </c:pt>
                <c:pt idx="4786">
                  <c:v>10947.4</c:v>
                </c:pt>
                <c:pt idx="4787">
                  <c:v>11023.09</c:v>
                </c:pt>
                <c:pt idx="4788">
                  <c:v>10979.5</c:v>
                </c:pt>
                <c:pt idx="4789">
                  <c:v>10898.11</c:v>
                </c:pt>
                <c:pt idx="4790">
                  <c:v>10817.54</c:v>
                </c:pt>
                <c:pt idx="4791">
                  <c:v>11134.99</c:v>
                </c:pt>
                <c:pt idx="4792">
                  <c:v>11329.05</c:v>
                </c:pt>
                <c:pt idx="4793">
                  <c:v>11371.85</c:v>
                </c:pt>
                <c:pt idx="4794">
                  <c:v>11001.75</c:v>
                </c:pt>
                <c:pt idx="4795">
                  <c:v>11403.25</c:v>
                </c:pt>
                <c:pt idx="4796">
                  <c:v>12134.75</c:v>
                </c:pt>
                <c:pt idx="4797">
                  <c:v>12131.08</c:v>
                </c:pt>
                <c:pt idx="4798">
                  <c:v>11952.75</c:v>
                </c:pt>
                <c:pt idx="4799">
                  <c:v>12116.94</c:v>
                </c:pt>
                <c:pt idx="4800">
                  <c:v>11876.43</c:v>
                </c:pt>
                <c:pt idx="4801">
                  <c:v>11682.99</c:v>
                </c:pt>
                <c:pt idx="4802">
                  <c:v>12158.03</c:v>
                </c:pt>
                <c:pt idx="4803">
                  <c:v>12019.65</c:v>
                </c:pt>
                <c:pt idx="4804">
                  <c:v>11872.91</c:v>
                </c:pt>
                <c:pt idx="4805">
                  <c:v>12173.42</c:v>
                </c:pt>
                <c:pt idx="4806">
                  <c:v>14284.21</c:v>
                </c:pt>
                <c:pt idx="4807">
                  <c:v>14302.03</c:v>
                </c:pt>
                <c:pt idx="4808">
                  <c:v>14060.66</c:v>
                </c:pt>
                <c:pt idx="4809">
                  <c:v>13736.54</c:v>
                </c:pt>
                <c:pt idx="4810">
                  <c:v>13887.15</c:v>
                </c:pt>
                <c:pt idx="4811">
                  <c:v>13913.22</c:v>
                </c:pt>
                <c:pt idx="4812">
                  <c:v>13589.23</c:v>
                </c:pt>
                <c:pt idx="4813">
                  <c:v>14109.64</c:v>
                </c:pt>
                <c:pt idx="4814">
                  <c:v>14296.01</c:v>
                </c:pt>
                <c:pt idx="4815">
                  <c:v>14625.25</c:v>
                </c:pt>
                <c:pt idx="4816">
                  <c:v>14840.63</c:v>
                </c:pt>
                <c:pt idx="4817">
                  <c:v>14874.91</c:v>
                </c:pt>
                <c:pt idx="4818">
                  <c:v>14870.9</c:v>
                </c:pt>
                <c:pt idx="4819">
                  <c:v>15008.68</c:v>
                </c:pt>
                <c:pt idx="4820">
                  <c:v>15103.55</c:v>
                </c:pt>
                <c:pt idx="4821">
                  <c:v>14665.92</c:v>
                </c:pt>
                <c:pt idx="4822">
                  <c:v>15127</c:v>
                </c:pt>
                <c:pt idx="4823">
                  <c:v>15466.81</c:v>
                </c:pt>
                <c:pt idx="4824">
                  <c:v>15411.47</c:v>
                </c:pt>
                <c:pt idx="4825">
                  <c:v>15237.94</c:v>
                </c:pt>
                <c:pt idx="4826">
                  <c:v>14875.52</c:v>
                </c:pt>
                <c:pt idx="4827">
                  <c:v>14957.91</c:v>
                </c:pt>
                <c:pt idx="4828">
                  <c:v>14522.84</c:v>
                </c:pt>
                <c:pt idx="4829">
                  <c:v>14265.53</c:v>
                </c:pt>
                <c:pt idx="4830">
                  <c:v>14521.89</c:v>
                </c:pt>
                <c:pt idx="4831">
                  <c:v>14326.22</c:v>
                </c:pt>
                <c:pt idx="4832">
                  <c:v>14324.01</c:v>
                </c:pt>
                <c:pt idx="4833">
                  <c:v>14422.73</c:v>
                </c:pt>
                <c:pt idx="4834">
                  <c:v>14345.62</c:v>
                </c:pt>
                <c:pt idx="4835">
                  <c:v>14764.64</c:v>
                </c:pt>
                <c:pt idx="4836">
                  <c:v>14785.74</c:v>
                </c:pt>
                <c:pt idx="4837">
                  <c:v>14493.84</c:v>
                </c:pt>
                <c:pt idx="4838">
                  <c:v>14645.47</c:v>
                </c:pt>
                <c:pt idx="4839">
                  <c:v>14658.49</c:v>
                </c:pt>
                <c:pt idx="4840">
                  <c:v>14913.05</c:v>
                </c:pt>
                <c:pt idx="4841">
                  <c:v>14043.4</c:v>
                </c:pt>
                <c:pt idx="4842">
                  <c:v>14170.45</c:v>
                </c:pt>
                <c:pt idx="4843">
                  <c:v>13769.15</c:v>
                </c:pt>
                <c:pt idx="4844">
                  <c:v>13757.46</c:v>
                </c:pt>
                <c:pt idx="4845">
                  <c:v>13504.22</c:v>
                </c:pt>
                <c:pt idx="4846">
                  <c:v>13400.32</c:v>
                </c:pt>
                <c:pt idx="4847">
                  <c:v>13853.7</c:v>
                </c:pt>
                <c:pt idx="4848">
                  <c:v>14253.24</c:v>
                </c:pt>
                <c:pt idx="4849">
                  <c:v>14250.25</c:v>
                </c:pt>
                <c:pt idx="4850">
                  <c:v>14744.92</c:v>
                </c:pt>
                <c:pt idx="4851">
                  <c:v>15191.01</c:v>
                </c:pt>
                <c:pt idx="4852">
                  <c:v>15062.49</c:v>
                </c:pt>
                <c:pt idx="4853">
                  <c:v>14843.12</c:v>
                </c:pt>
                <c:pt idx="4854">
                  <c:v>15231.04</c:v>
                </c:pt>
                <c:pt idx="4855">
                  <c:v>15378.96</c:v>
                </c:pt>
                <c:pt idx="4856">
                  <c:v>15375.04</c:v>
                </c:pt>
                <c:pt idx="4857">
                  <c:v>15331.94</c:v>
                </c:pt>
                <c:pt idx="4858">
                  <c:v>15173.46</c:v>
                </c:pt>
                <c:pt idx="4859">
                  <c:v>15387.96</c:v>
                </c:pt>
                <c:pt idx="4860">
                  <c:v>15670.31</c:v>
                </c:pt>
                <c:pt idx="4861">
                  <c:v>15924.23</c:v>
                </c:pt>
                <c:pt idx="4862">
                  <c:v>15830.98</c:v>
                </c:pt>
                <c:pt idx="4863">
                  <c:v>15903.83</c:v>
                </c:pt>
                <c:pt idx="4864">
                  <c:v>15514.03</c:v>
                </c:pt>
                <c:pt idx="4865">
                  <c:v>15160.24</c:v>
                </c:pt>
                <c:pt idx="4866">
                  <c:v>15009.77</c:v>
                </c:pt>
                <c:pt idx="4867">
                  <c:v>15074.59</c:v>
                </c:pt>
                <c:pt idx="4868">
                  <c:v>15020.16</c:v>
                </c:pt>
                <c:pt idx="4869">
                  <c:v>15518.49</c:v>
                </c:pt>
                <c:pt idx="4870">
                  <c:v>15411.63</c:v>
                </c:pt>
                <c:pt idx="4871">
                  <c:v>14784.92</c:v>
                </c:pt>
                <c:pt idx="4872">
                  <c:v>15035.26</c:v>
                </c:pt>
                <c:pt idx="4873">
                  <c:v>14809.64</c:v>
                </c:pt>
                <c:pt idx="4874">
                  <c:v>15012.32</c:v>
                </c:pt>
                <c:pt idx="4875">
                  <c:v>15240.83</c:v>
                </c:pt>
                <c:pt idx="4876">
                  <c:v>15628.75</c:v>
                </c:pt>
                <c:pt idx="4877">
                  <c:v>15688.47</c:v>
                </c:pt>
                <c:pt idx="4878">
                  <c:v>15769.85</c:v>
                </c:pt>
                <c:pt idx="4879">
                  <c:v>15781.07</c:v>
                </c:pt>
                <c:pt idx="4880">
                  <c:v>15922.34</c:v>
                </c:pt>
                <c:pt idx="4881">
                  <c:v>15666.64</c:v>
                </c:pt>
                <c:pt idx="4882">
                  <c:v>15551.19</c:v>
                </c:pt>
                <c:pt idx="4883">
                  <c:v>15467.46</c:v>
                </c:pt>
                <c:pt idx="4884">
                  <c:v>15398.33</c:v>
                </c:pt>
                <c:pt idx="4885">
                  <c:v>15689.12</c:v>
                </c:pt>
                <c:pt idx="4886">
                  <c:v>16016.32</c:v>
                </c:pt>
                <c:pt idx="4887">
                  <c:v>16123.67</c:v>
                </c:pt>
                <c:pt idx="4888">
                  <c:v>16183.55</c:v>
                </c:pt>
                <c:pt idx="4889">
                  <c:v>16216.86</c:v>
                </c:pt>
                <c:pt idx="4890">
                  <c:v>16264.3</c:v>
                </c:pt>
                <c:pt idx="4891">
                  <c:v>16214.19</c:v>
                </c:pt>
                <c:pt idx="4892">
                  <c:v>16454.45</c:v>
                </c:pt>
                <c:pt idx="4893">
                  <c:v>16677.04</c:v>
                </c:pt>
                <c:pt idx="4894">
                  <c:v>16711.11</c:v>
                </c:pt>
                <c:pt idx="4895">
                  <c:v>16741.3</c:v>
                </c:pt>
                <c:pt idx="4896">
                  <c:v>16886.43</c:v>
                </c:pt>
                <c:pt idx="4897">
                  <c:v>16719.5</c:v>
                </c:pt>
                <c:pt idx="4898">
                  <c:v>16781.43</c:v>
                </c:pt>
                <c:pt idx="4899">
                  <c:v>16693</c:v>
                </c:pt>
                <c:pt idx="4900">
                  <c:v>16852.91</c:v>
                </c:pt>
                <c:pt idx="4901">
                  <c:v>17126.84</c:v>
                </c:pt>
                <c:pt idx="4902">
                  <c:v>17134.55</c:v>
                </c:pt>
                <c:pt idx="4903">
                  <c:v>16866.41</c:v>
                </c:pt>
                <c:pt idx="4904">
                  <c:v>16958.54</c:v>
                </c:pt>
                <c:pt idx="4905">
                  <c:v>16806.66</c:v>
                </c:pt>
                <c:pt idx="4906">
                  <c:v>16843.54</c:v>
                </c:pt>
                <c:pt idx="4907">
                  <c:v>16642.66</c:v>
                </c:pt>
                <c:pt idx="4908">
                  <c:v>17026.669999999998</c:v>
                </c:pt>
                <c:pt idx="4909">
                  <c:v>17231.11</c:v>
                </c:pt>
                <c:pt idx="4910">
                  <c:v>17195.2</c:v>
                </c:pt>
                <c:pt idx="4911">
                  <c:v>17322.82</c:v>
                </c:pt>
                <c:pt idx="4912">
                  <c:v>17326.009999999998</c:v>
                </c:pt>
                <c:pt idx="4913">
                  <c:v>17223.009999999998</c:v>
                </c:pt>
                <c:pt idx="4914">
                  <c:v>17009.169999999998</c:v>
                </c:pt>
                <c:pt idx="4915">
                  <c:v>16789.740000000002</c:v>
                </c:pt>
                <c:pt idx="4916">
                  <c:v>16810.810000000001</c:v>
                </c:pt>
                <c:pt idx="4917">
                  <c:v>16740.5</c:v>
                </c:pt>
                <c:pt idx="4918">
                  <c:v>16353.4</c:v>
                </c:pt>
                <c:pt idx="4919">
                  <c:v>16283.49</c:v>
                </c:pt>
                <c:pt idx="4920">
                  <c:v>16052.72</c:v>
                </c:pt>
                <c:pt idx="4921">
                  <c:v>15896.28</c:v>
                </c:pt>
                <c:pt idx="4922">
                  <c:v>15404.94</c:v>
                </c:pt>
                <c:pt idx="4923">
                  <c:v>15912.13</c:v>
                </c:pt>
                <c:pt idx="4924">
                  <c:v>16063.9</c:v>
                </c:pt>
                <c:pt idx="4925">
                  <c:v>16158.28</c:v>
                </c:pt>
                <c:pt idx="4926">
                  <c:v>16498.72</c:v>
                </c:pt>
                <c:pt idx="4927">
                  <c:v>16440.560000000001</c:v>
                </c:pt>
                <c:pt idx="4928">
                  <c:v>16849.599999999999</c:v>
                </c:pt>
                <c:pt idx="4929">
                  <c:v>16696.03</c:v>
                </c:pt>
                <c:pt idx="4930">
                  <c:v>16848.830000000002</c:v>
                </c:pt>
                <c:pt idx="4931">
                  <c:v>17032.509999999998</c:v>
                </c:pt>
                <c:pt idx="4932">
                  <c:v>16965.48</c:v>
                </c:pt>
                <c:pt idx="4933">
                  <c:v>16998.78</c:v>
                </c:pt>
                <c:pt idx="4934">
                  <c:v>16785.650000000001</c:v>
                </c:pt>
                <c:pt idx="4935">
                  <c:v>17021.849999999999</c:v>
                </c:pt>
                <c:pt idx="4936">
                  <c:v>17180.18</c:v>
                </c:pt>
                <c:pt idx="4937">
                  <c:v>17131.080000000002</c:v>
                </c:pt>
                <c:pt idx="4938">
                  <c:v>17198.95</c:v>
                </c:pt>
                <c:pt idx="4939">
                  <c:v>16854.93</c:v>
                </c:pt>
                <c:pt idx="4940">
                  <c:v>16632.009999999998</c:v>
                </c:pt>
                <c:pt idx="4941">
                  <c:v>16926.22</c:v>
                </c:pt>
                <c:pt idx="4942">
                  <c:v>17198.27</c:v>
                </c:pt>
                <c:pt idx="4943">
                  <c:v>17169.91</c:v>
                </c:pt>
                <c:pt idx="4944">
                  <c:v>17185.68</c:v>
                </c:pt>
                <c:pt idx="4945">
                  <c:v>17101.54</c:v>
                </c:pt>
                <c:pt idx="4946">
                  <c:v>16983.14</c:v>
                </c:pt>
                <c:pt idx="4947">
                  <c:v>17227.68</c:v>
                </c:pt>
                <c:pt idx="4948">
                  <c:v>17125.22</c:v>
                </c:pt>
                <c:pt idx="4949">
                  <c:v>17189.310000000001</c:v>
                </c:pt>
                <c:pt idx="4950">
                  <c:v>17119.03</c:v>
                </c:pt>
                <c:pt idx="4951">
                  <c:v>17097.55</c:v>
                </c:pt>
                <c:pt idx="4952">
                  <c:v>16877.16</c:v>
                </c:pt>
                <c:pt idx="4953">
                  <c:v>16912.77</c:v>
                </c:pt>
                <c:pt idx="4954">
                  <c:v>16894.25</c:v>
                </c:pt>
                <c:pt idx="4955">
                  <c:v>16719.830000000002</c:v>
                </c:pt>
                <c:pt idx="4956">
                  <c:v>16601.2</c:v>
                </c:pt>
                <c:pt idx="4957">
                  <c:v>16692</c:v>
                </c:pt>
                <c:pt idx="4958">
                  <c:v>17231.11</c:v>
                </c:pt>
                <c:pt idx="4959">
                  <c:v>17360.61</c:v>
                </c:pt>
                <c:pt idx="4960">
                  <c:v>17401.560000000001</c:v>
                </c:pt>
                <c:pt idx="4961">
                  <c:v>17343.82</c:v>
                </c:pt>
                <c:pt idx="4962">
                  <c:v>17464.810000000001</c:v>
                </c:pt>
                <c:pt idx="4963">
                  <c:v>17558.73</c:v>
                </c:pt>
                <c:pt idx="4964">
                  <c:v>17686.240000000002</c:v>
                </c:pt>
                <c:pt idx="4965">
                  <c:v>17701.13</c:v>
                </c:pt>
                <c:pt idx="4966">
                  <c:v>17615.72</c:v>
                </c:pt>
                <c:pt idx="4967">
                  <c:v>17540.29</c:v>
                </c:pt>
                <c:pt idx="4968">
                  <c:v>17526.71</c:v>
                </c:pt>
                <c:pt idx="4969">
                  <c:v>17422.509999999998</c:v>
                </c:pt>
                <c:pt idx="4970">
                  <c:v>17509.8</c:v>
                </c:pt>
                <c:pt idx="4971">
                  <c:v>17584.87</c:v>
                </c:pt>
                <c:pt idx="4972">
                  <c:v>17554.3</c:v>
                </c:pt>
                <c:pt idx="4973">
                  <c:v>17641.080000000002</c:v>
                </c:pt>
                <c:pt idx="4974">
                  <c:v>17486.060000000001</c:v>
                </c:pt>
                <c:pt idx="4975">
                  <c:v>17474.490000000002</c:v>
                </c:pt>
                <c:pt idx="4976">
                  <c:v>17051.14</c:v>
                </c:pt>
                <c:pt idx="4977">
                  <c:v>16859.68</c:v>
                </c:pt>
                <c:pt idx="4978">
                  <c:v>16780.46</c:v>
                </c:pt>
                <c:pt idx="4979">
                  <c:v>16289.82</c:v>
                </c:pt>
                <c:pt idx="4980">
                  <c:v>16306.87</c:v>
                </c:pt>
                <c:pt idx="4981">
                  <c:v>16357.96</c:v>
                </c:pt>
                <c:pt idx="4982">
                  <c:v>16356.03</c:v>
                </c:pt>
                <c:pt idx="4983">
                  <c:v>16163.44</c:v>
                </c:pt>
                <c:pt idx="4984">
                  <c:v>16496.05</c:v>
                </c:pt>
                <c:pt idx="4985">
                  <c:v>16224.95</c:v>
                </c:pt>
                <c:pt idx="4986">
                  <c:v>15790.93</c:v>
                </c:pt>
                <c:pt idx="4987">
                  <c:v>15915.65</c:v>
                </c:pt>
                <c:pt idx="4988">
                  <c:v>15935.61</c:v>
                </c:pt>
                <c:pt idx="4989">
                  <c:v>16042.18</c:v>
                </c:pt>
                <c:pt idx="4990">
                  <c:v>15922.17</c:v>
                </c:pt>
                <c:pt idx="4991">
                  <c:v>16152.59</c:v>
                </c:pt>
                <c:pt idx="4992">
                  <c:v>16038.35</c:v>
                </c:pt>
                <c:pt idx="4993">
                  <c:v>16226.68</c:v>
                </c:pt>
                <c:pt idx="4994">
                  <c:v>16428.91</c:v>
                </c:pt>
                <c:pt idx="4995">
                  <c:v>16327.84</c:v>
                </c:pt>
                <c:pt idx="4996">
                  <c:v>16191.63</c:v>
                </c:pt>
                <c:pt idx="4997">
                  <c:v>16237.05</c:v>
                </c:pt>
                <c:pt idx="4998">
                  <c:v>16286.32</c:v>
                </c:pt>
                <c:pt idx="4999">
                  <c:v>16255.97</c:v>
                </c:pt>
                <c:pt idx="5000">
                  <c:v>16254.2</c:v>
                </c:pt>
                <c:pt idx="5001">
                  <c:v>16429.55</c:v>
                </c:pt>
                <c:pt idx="5002">
                  <c:v>16772.560000000001</c:v>
                </c:pt>
                <c:pt idx="5003">
                  <c:v>17000.009999999998</c:v>
                </c:pt>
                <c:pt idx="5004">
                  <c:v>16971.7</c:v>
                </c:pt>
                <c:pt idx="5005">
                  <c:v>16994.490000000002</c:v>
                </c:pt>
                <c:pt idx="5006">
                  <c:v>17102.599999999999</c:v>
                </c:pt>
                <c:pt idx="5007">
                  <c:v>17052.54</c:v>
                </c:pt>
                <c:pt idx="5008">
                  <c:v>17098.330000000002</c:v>
                </c:pt>
                <c:pt idx="5009">
                  <c:v>17167.96</c:v>
                </c:pt>
                <c:pt idx="5010">
                  <c:v>17166.62</c:v>
                </c:pt>
                <c:pt idx="5011">
                  <c:v>17164.990000000002</c:v>
                </c:pt>
                <c:pt idx="5012">
                  <c:v>17383.18</c:v>
                </c:pt>
                <c:pt idx="5013">
                  <c:v>17490.080000000002</c:v>
                </c:pt>
                <c:pt idx="5014">
                  <c:v>17519.259999999998</c:v>
                </c:pt>
                <c:pt idx="5015">
                  <c:v>17578.23</c:v>
                </c:pt>
                <c:pt idx="5016">
                  <c:v>17410.57</c:v>
                </c:pt>
                <c:pt idx="5017">
                  <c:v>17451.02</c:v>
                </c:pt>
                <c:pt idx="5018">
                  <c:v>17558.849999999999</c:v>
                </c:pt>
                <c:pt idx="5019">
                  <c:v>17644.759999999998</c:v>
                </c:pt>
                <c:pt idx="5020">
                  <c:v>17711.349999999999</c:v>
                </c:pt>
                <c:pt idx="5021">
                  <c:v>17590.169999999998</c:v>
                </c:pt>
                <c:pt idx="5022">
                  <c:v>17527.77</c:v>
                </c:pt>
                <c:pt idx="5023">
                  <c:v>17692.62</c:v>
                </c:pt>
                <c:pt idx="5024">
                  <c:v>17935.68</c:v>
                </c:pt>
                <c:pt idx="5025">
                  <c:v>17941.37</c:v>
                </c:pt>
                <c:pt idx="5026">
                  <c:v>17970.02</c:v>
                </c:pt>
                <c:pt idx="5027">
                  <c:v>17714.400000000001</c:v>
                </c:pt>
                <c:pt idx="5028">
                  <c:v>17933.14</c:v>
                </c:pt>
                <c:pt idx="5029">
                  <c:v>17853</c:v>
                </c:pt>
                <c:pt idx="5030">
                  <c:v>17821.96</c:v>
                </c:pt>
                <c:pt idx="5031">
                  <c:v>17639.259999999998</c:v>
                </c:pt>
                <c:pt idx="5032">
                  <c:v>17591.18</c:v>
                </c:pt>
                <c:pt idx="5033">
                  <c:v>17400.68</c:v>
                </c:pt>
                <c:pt idx="5034">
                  <c:v>17460.580000000002</c:v>
                </c:pt>
                <c:pt idx="5035">
                  <c:v>17472.560000000001</c:v>
                </c:pt>
                <c:pt idx="5036">
                  <c:v>17573.990000000002</c:v>
                </c:pt>
                <c:pt idx="5037">
                  <c:v>17694.2</c:v>
                </c:pt>
                <c:pt idx="5038">
                  <c:v>17745.28</c:v>
                </c:pt>
                <c:pt idx="5039">
                  <c:v>17690.62</c:v>
                </c:pt>
                <c:pt idx="5040">
                  <c:v>17380.080000000002</c:v>
                </c:pt>
                <c:pt idx="5041">
                  <c:v>17503.47</c:v>
                </c:pt>
                <c:pt idx="5042">
                  <c:v>17558.71</c:v>
                </c:pt>
                <c:pt idx="5043">
                  <c:v>17386.080000000002</c:v>
                </c:pt>
                <c:pt idx="5044">
                  <c:v>17137.14</c:v>
                </c:pt>
                <c:pt idx="5045">
                  <c:v>17087.96</c:v>
                </c:pt>
                <c:pt idx="5046">
                  <c:v>16987.53</c:v>
                </c:pt>
                <c:pt idx="5047">
                  <c:v>16769.11</c:v>
                </c:pt>
                <c:pt idx="5048">
                  <c:v>17330.55</c:v>
                </c:pt>
                <c:pt idx="5049">
                  <c:v>17141.53</c:v>
                </c:pt>
                <c:pt idx="5050">
                  <c:v>17195.810000000001</c:v>
                </c:pt>
                <c:pt idx="5051">
                  <c:v>17265.87</c:v>
                </c:pt>
                <c:pt idx="5052">
                  <c:v>16994.599999999999</c:v>
                </c:pt>
                <c:pt idx="5053">
                  <c:v>16835.560000000001</c:v>
                </c:pt>
                <c:pt idx="5054">
                  <c:v>16875.759999999998</c:v>
                </c:pt>
                <c:pt idx="5055">
                  <c:v>16408.490000000002</c:v>
                </c:pt>
                <c:pt idx="5056">
                  <c:v>16519.68</c:v>
                </c:pt>
                <c:pt idx="5057">
                  <c:v>16445.61</c:v>
                </c:pt>
                <c:pt idx="5058">
                  <c:v>16469.55</c:v>
                </c:pt>
                <c:pt idx="5059">
                  <c:v>16022.48</c:v>
                </c:pt>
                <c:pt idx="5060">
                  <c:v>16387.84</c:v>
                </c:pt>
                <c:pt idx="5061">
                  <c:v>16666.400000000001</c:v>
                </c:pt>
                <c:pt idx="5062">
                  <c:v>16863.060000000001</c:v>
                </c:pt>
                <c:pt idx="5063">
                  <c:v>16944.63</c:v>
                </c:pt>
                <c:pt idx="5064">
                  <c:v>16572.03</c:v>
                </c:pt>
                <c:pt idx="5065">
                  <c:v>16741.84</c:v>
                </c:pt>
                <c:pt idx="5066">
                  <c:v>17022.330000000002</c:v>
                </c:pt>
                <c:pt idx="5067">
                  <c:v>17117.689999999999</c:v>
                </c:pt>
                <c:pt idx="5068">
                  <c:v>16781.07</c:v>
                </c:pt>
                <c:pt idx="5069">
                  <c:v>16617.099999999999</c:v>
                </c:pt>
                <c:pt idx="5070">
                  <c:v>16657.89</c:v>
                </c:pt>
                <c:pt idx="5071">
                  <c:v>16922.080000000002</c:v>
                </c:pt>
                <c:pt idx="5072">
                  <c:v>17064.95</c:v>
                </c:pt>
                <c:pt idx="5073">
                  <c:v>17338.169999999998</c:v>
                </c:pt>
                <c:pt idx="5074">
                  <c:v>17412.830000000002</c:v>
                </c:pt>
                <c:pt idx="5075">
                  <c:v>17462.87</c:v>
                </c:pt>
                <c:pt idx="5076">
                  <c:v>17616.689999999999</c:v>
                </c:pt>
                <c:pt idx="5077">
                  <c:v>17570.82</c:v>
                </c:pt>
                <c:pt idx="5078">
                  <c:v>17876.55</c:v>
                </c:pt>
                <c:pt idx="5079">
                  <c:v>17749.689999999999</c:v>
                </c:pt>
                <c:pt idx="5080">
                  <c:v>17755.939999999999</c:v>
                </c:pt>
                <c:pt idx="5081">
                  <c:v>17730.240000000002</c:v>
                </c:pt>
                <c:pt idx="5082">
                  <c:v>17574.53</c:v>
                </c:pt>
                <c:pt idx="5083">
                  <c:v>17774.259999999998</c:v>
                </c:pt>
                <c:pt idx="5084">
                  <c:v>17534.09</c:v>
                </c:pt>
                <c:pt idx="5085">
                  <c:v>17700.900000000001</c:v>
                </c:pt>
                <c:pt idx="5086">
                  <c:v>17509.330000000002</c:v>
                </c:pt>
                <c:pt idx="5087">
                  <c:v>17460.95</c:v>
                </c:pt>
                <c:pt idx="5088">
                  <c:v>17441.439999999999</c:v>
                </c:pt>
                <c:pt idx="5089">
                  <c:v>17614.48</c:v>
                </c:pt>
                <c:pt idx="5090">
                  <c:v>17471.03</c:v>
                </c:pt>
                <c:pt idx="5091">
                  <c:v>17651.73</c:v>
                </c:pt>
                <c:pt idx="5092">
                  <c:v>17833.54</c:v>
                </c:pt>
                <c:pt idx="5093">
                  <c:v>17937.2</c:v>
                </c:pt>
                <c:pt idx="5094">
                  <c:v>17985.900000000001</c:v>
                </c:pt>
                <c:pt idx="5095">
                  <c:v>17938.16</c:v>
                </c:pt>
                <c:pt idx="5096">
                  <c:v>17909.46</c:v>
                </c:pt>
                <c:pt idx="5097">
                  <c:v>17955.82</c:v>
                </c:pt>
                <c:pt idx="5098">
                  <c:v>17928.419999999998</c:v>
                </c:pt>
                <c:pt idx="5099">
                  <c:v>17878.14</c:v>
                </c:pt>
                <c:pt idx="5100">
                  <c:v>17977.23</c:v>
                </c:pt>
                <c:pt idx="5101">
                  <c:v>18113.150000000001</c:v>
                </c:pt>
                <c:pt idx="5102">
                  <c:v>18130.98</c:v>
                </c:pt>
                <c:pt idx="5103">
                  <c:v>18020.05</c:v>
                </c:pt>
                <c:pt idx="5104">
                  <c:v>18077.61</c:v>
                </c:pt>
                <c:pt idx="5105">
                  <c:v>17957.37</c:v>
                </c:pt>
                <c:pt idx="5106">
                  <c:v>17992</c:v>
                </c:pt>
                <c:pt idx="5107">
                  <c:v>17868.29</c:v>
                </c:pt>
                <c:pt idx="5108">
                  <c:v>18081.21</c:v>
                </c:pt>
                <c:pt idx="5109">
                  <c:v>18114.830000000002</c:v>
                </c:pt>
                <c:pt idx="5110">
                  <c:v>18217.439999999999</c:v>
                </c:pt>
                <c:pt idx="5111">
                  <c:v>18172.830000000002</c:v>
                </c:pt>
                <c:pt idx="5112">
                  <c:v>18143.990000000002</c:v>
                </c:pt>
                <c:pt idx="5113">
                  <c:v>18287.5</c:v>
                </c:pt>
                <c:pt idx="5114">
                  <c:v>18219.990000000002</c:v>
                </c:pt>
                <c:pt idx="5115">
                  <c:v>18070.189999999999</c:v>
                </c:pt>
                <c:pt idx="5116">
                  <c:v>18073.900000000001</c:v>
                </c:pt>
                <c:pt idx="5117">
                  <c:v>18167.03</c:v>
                </c:pt>
                <c:pt idx="5118">
                  <c:v>18050.78</c:v>
                </c:pt>
                <c:pt idx="5119">
                  <c:v>18048.849999999999</c:v>
                </c:pt>
                <c:pt idx="5120">
                  <c:v>18257.12</c:v>
                </c:pt>
                <c:pt idx="5121">
                  <c:v>18454.939999999999</c:v>
                </c:pt>
                <c:pt idx="5122">
                  <c:v>18401.82</c:v>
                </c:pt>
                <c:pt idx="5123">
                  <c:v>18409.349999999999</c:v>
                </c:pt>
                <c:pt idx="5124">
                  <c:v>18311.59</c:v>
                </c:pt>
                <c:pt idx="5125">
                  <c:v>18179.64</c:v>
                </c:pt>
                <c:pt idx="5126">
                  <c:v>18226.349999999999</c:v>
                </c:pt>
                <c:pt idx="5127">
                  <c:v>17998.41</c:v>
                </c:pt>
                <c:pt idx="5128">
                  <c:v>18032.11</c:v>
                </c:pt>
                <c:pt idx="5129">
                  <c:v>17971.12</c:v>
                </c:pt>
                <c:pt idx="5130">
                  <c:v>18205.87</c:v>
                </c:pt>
                <c:pt idx="5131">
                  <c:v>18238.310000000001</c:v>
                </c:pt>
                <c:pt idx="5132">
                  <c:v>18221.43</c:v>
                </c:pt>
                <c:pt idx="5133">
                  <c:v>18560.05</c:v>
                </c:pt>
                <c:pt idx="5134">
                  <c:v>18645.060000000001</c:v>
                </c:pt>
                <c:pt idx="5135">
                  <c:v>18666.71</c:v>
                </c:pt>
                <c:pt idx="5136">
                  <c:v>18799.66</c:v>
                </c:pt>
                <c:pt idx="5137">
                  <c:v>19208.330000000002</c:v>
                </c:pt>
                <c:pt idx="5138">
                  <c:v>19346.96</c:v>
                </c:pt>
                <c:pt idx="5139">
                  <c:v>19502.11</c:v>
                </c:pt>
                <c:pt idx="5140">
                  <c:v>19417.490000000002</c:v>
                </c:pt>
                <c:pt idx="5141">
                  <c:v>19594.75</c:v>
                </c:pt>
                <c:pt idx="5142">
                  <c:v>19906.099999999999</c:v>
                </c:pt>
                <c:pt idx="5143">
                  <c:v>20001.55</c:v>
                </c:pt>
                <c:pt idx="5144">
                  <c:v>19941.72</c:v>
                </c:pt>
                <c:pt idx="5145">
                  <c:v>19861.009999999998</c:v>
                </c:pt>
                <c:pt idx="5146">
                  <c:v>20045.18</c:v>
                </c:pt>
                <c:pt idx="5147">
                  <c:v>20117.38</c:v>
                </c:pt>
                <c:pt idx="5148">
                  <c:v>20104.86</c:v>
                </c:pt>
                <c:pt idx="5149">
                  <c:v>19956.34</c:v>
                </c:pt>
                <c:pt idx="5150">
                  <c:v>20069.12</c:v>
                </c:pt>
                <c:pt idx="5151">
                  <c:v>20445.04</c:v>
                </c:pt>
                <c:pt idx="5152">
                  <c:v>20475.73</c:v>
                </c:pt>
                <c:pt idx="5153">
                  <c:v>20407.71</c:v>
                </c:pt>
                <c:pt idx="5154">
                  <c:v>20543.080000000002</c:v>
                </c:pt>
                <c:pt idx="5155">
                  <c:v>20315.32</c:v>
                </c:pt>
                <c:pt idx="5156">
                  <c:v>20250.259999999998</c:v>
                </c:pt>
                <c:pt idx="5157">
                  <c:v>20339.89</c:v>
                </c:pt>
                <c:pt idx="5158">
                  <c:v>20203.34</c:v>
                </c:pt>
                <c:pt idx="5159">
                  <c:v>20687.88</c:v>
                </c:pt>
                <c:pt idx="5160">
                  <c:v>20497.64</c:v>
                </c:pt>
                <c:pt idx="5161">
                  <c:v>20125.05</c:v>
                </c:pt>
                <c:pt idx="5162">
                  <c:v>20168.89</c:v>
                </c:pt>
                <c:pt idx="5163">
                  <c:v>19983.13</c:v>
                </c:pt>
                <c:pt idx="5164">
                  <c:v>19872.150000000001</c:v>
                </c:pt>
                <c:pt idx="5165">
                  <c:v>20260.580000000002</c:v>
                </c:pt>
                <c:pt idx="5166">
                  <c:v>20165.86</c:v>
                </c:pt>
                <c:pt idx="5167">
                  <c:v>20303.12</c:v>
                </c:pt>
                <c:pt idx="5168">
                  <c:v>20221.39</c:v>
                </c:pt>
                <c:pt idx="5169">
                  <c:v>20005.37</c:v>
                </c:pt>
                <c:pt idx="5170">
                  <c:v>19941.04</c:v>
                </c:pt>
                <c:pt idx="5171">
                  <c:v>20032.34</c:v>
                </c:pt>
                <c:pt idx="5172">
                  <c:v>20355.63</c:v>
                </c:pt>
                <c:pt idx="5173">
                  <c:v>20345.689999999999</c:v>
                </c:pt>
                <c:pt idx="5174">
                  <c:v>20465.740000000002</c:v>
                </c:pt>
                <c:pt idx="5175">
                  <c:v>20893.57</c:v>
                </c:pt>
                <c:pt idx="5176">
                  <c:v>21004.959999999999</c:v>
                </c:pt>
                <c:pt idx="5177">
                  <c:v>20852.38</c:v>
                </c:pt>
                <c:pt idx="5178">
                  <c:v>20932.48</c:v>
                </c:pt>
                <c:pt idx="5179">
                  <c:v>20875.71</c:v>
                </c:pt>
                <c:pt idx="5180">
                  <c:v>20589.09</c:v>
                </c:pt>
                <c:pt idx="5181">
                  <c:v>20156.89</c:v>
                </c:pt>
                <c:pt idx="5182">
                  <c:v>20309.689999999999</c:v>
                </c:pt>
                <c:pt idx="5183">
                  <c:v>19865.14</c:v>
                </c:pt>
                <c:pt idx="5184">
                  <c:v>19930.64</c:v>
                </c:pt>
                <c:pt idx="5185">
                  <c:v>19585.439999999999</c:v>
                </c:pt>
                <c:pt idx="5186">
                  <c:v>19957.59</c:v>
                </c:pt>
                <c:pt idx="5187">
                  <c:v>19691.84</c:v>
                </c:pt>
                <c:pt idx="5188">
                  <c:v>19459.849999999999</c:v>
                </c:pt>
                <c:pt idx="5189">
                  <c:v>19318.16</c:v>
                </c:pt>
                <c:pt idx="5190">
                  <c:v>19136.61</c:v>
                </c:pt>
                <c:pt idx="5191">
                  <c:v>19405.099999999999</c:v>
                </c:pt>
                <c:pt idx="5192">
                  <c:v>19521.25</c:v>
                </c:pt>
                <c:pt idx="5193">
                  <c:v>19850</c:v>
                </c:pt>
                <c:pt idx="5194">
                  <c:v>19992.7</c:v>
                </c:pt>
                <c:pt idx="5195">
                  <c:v>19966.93</c:v>
                </c:pt>
                <c:pt idx="5196">
                  <c:v>19981.310000000001</c:v>
                </c:pt>
                <c:pt idx="5197">
                  <c:v>19934.64</c:v>
                </c:pt>
                <c:pt idx="5198">
                  <c:v>19696.48</c:v>
                </c:pt>
                <c:pt idx="5199">
                  <c:v>19242.36</c:v>
                </c:pt>
                <c:pt idx="5200">
                  <c:v>19508.89</c:v>
                </c:pt>
                <c:pt idx="5201">
                  <c:v>19691.78</c:v>
                </c:pt>
                <c:pt idx="5202">
                  <c:v>19799.189999999999</c:v>
                </c:pt>
                <c:pt idx="5203">
                  <c:v>19647.77</c:v>
                </c:pt>
                <c:pt idx="5204">
                  <c:v>19864.849999999999</c:v>
                </c:pt>
                <c:pt idx="5205">
                  <c:v>19888.88</c:v>
                </c:pt>
                <c:pt idx="5206">
                  <c:v>20060.32</c:v>
                </c:pt>
                <c:pt idx="5207">
                  <c:v>20015.8</c:v>
                </c:pt>
                <c:pt idx="5208">
                  <c:v>19982.88</c:v>
                </c:pt>
                <c:pt idx="5209">
                  <c:v>20073.66</c:v>
                </c:pt>
                <c:pt idx="5210">
                  <c:v>20028.93</c:v>
                </c:pt>
                <c:pt idx="5211">
                  <c:v>20025.419999999998</c:v>
                </c:pt>
                <c:pt idx="5212">
                  <c:v>20256.03</c:v>
                </c:pt>
                <c:pt idx="5213">
                  <c:v>20389.07</c:v>
                </c:pt>
                <c:pt idx="5214">
                  <c:v>20509.09</c:v>
                </c:pt>
                <c:pt idx="5215">
                  <c:v>20561.05</c:v>
                </c:pt>
                <c:pt idx="5216">
                  <c:v>20498.72</c:v>
                </c:pt>
                <c:pt idx="5217">
                  <c:v>20301.099999999999</c:v>
                </c:pt>
                <c:pt idx="5218">
                  <c:v>20184.740000000002</c:v>
                </c:pt>
                <c:pt idx="5219">
                  <c:v>19691.810000000001</c:v>
                </c:pt>
                <c:pt idx="5220">
                  <c:v>19224.12</c:v>
                </c:pt>
                <c:pt idx="5221">
                  <c:v>19196.34</c:v>
                </c:pt>
                <c:pt idx="5222">
                  <c:v>19534.099999999999</c:v>
                </c:pt>
                <c:pt idx="5223">
                  <c:v>19182.82</c:v>
                </c:pt>
                <c:pt idx="5224">
                  <c:v>18860.439999999999</c:v>
                </c:pt>
                <c:pt idx="5225">
                  <c:v>18882.25</c:v>
                </c:pt>
                <c:pt idx="5226">
                  <c:v>19092.05</c:v>
                </c:pt>
                <c:pt idx="5227">
                  <c:v>18978.32</c:v>
                </c:pt>
                <c:pt idx="5228">
                  <c:v>19046.54</c:v>
                </c:pt>
                <c:pt idx="5229">
                  <c:v>19007.53</c:v>
                </c:pt>
                <c:pt idx="5230">
                  <c:v>19151.28</c:v>
                </c:pt>
                <c:pt idx="5231">
                  <c:v>18969.45</c:v>
                </c:pt>
                <c:pt idx="5232">
                  <c:v>18684.43</c:v>
                </c:pt>
                <c:pt idx="5233">
                  <c:v>18395.97</c:v>
                </c:pt>
                <c:pt idx="5234">
                  <c:v>18327.759999999998</c:v>
                </c:pt>
                <c:pt idx="5235">
                  <c:v>18022.22</c:v>
                </c:pt>
                <c:pt idx="5236">
                  <c:v>18090.62</c:v>
                </c:pt>
                <c:pt idx="5237">
                  <c:v>18449.310000000001</c:v>
                </c:pt>
                <c:pt idx="5238">
                  <c:v>18008.150000000001</c:v>
                </c:pt>
                <c:pt idx="5239">
                  <c:v>18037.189999999999</c:v>
                </c:pt>
                <c:pt idx="5240">
                  <c:v>17775.7</c:v>
                </c:pt>
                <c:pt idx="5241">
                  <c:v>17592.77</c:v>
                </c:pt>
                <c:pt idx="5242">
                  <c:v>17463.04</c:v>
                </c:pt>
                <c:pt idx="5243">
                  <c:v>17728.61</c:v>
                </c:pt>
                <c:pt idx="5244">
                  <c:v>18202.2</c:v>
                </c:pt>
                <c:pt idx="5245">
                  <c:v>18273.8</c:v>
                </c:pt>
                <c:pt idx="5246">
                  <c:v>18300.900000000001</c:v>
                </c:pt>
                <c:pt idx="5247">
                  <c:v>18506.82</c:v>
                </c:pt>
                <c:pt idx="5248">
                  <c:v>18211.52</c:v>
                </c:pt>
                <c:pt idx="5249">
                  <c:v>18438.310000000001</c:v>
                </c:pt>
                <c:pt idx="5250">
                  <c:v>18296.16</c:v>
                </c:pt>
                <c:pt idx="5251">
                  <c:v>18178.330000000002</c:v>
                </c:pt>
                <c:pt idx="5252">
                  <c:v>17632.41</c:v>
                </c:pt>
                <c:pt idx="5253">
                  <c:v>17700.91</c:v>
                </c:pt>
                <c:pt idx="5254">
                  <c:v>17823.400000000001</c:v>
                </c:pt>
                <c:pt idx="5255">
                  <c:v>18446.5</c:v>
                </c:pt>
                <c:pt idx="5256">
                  <c:v>18489.759999999998</c:v>
                </c:pt>
                <c:pt idx="5257">
                  <c:v>18486.45</c:v>
                </c:pt>
                <c:pt idx="5258">
                  <c:v>18222.669999999998</c:v>
                </c:pt>
                <c:pt idx="5259">
                  <c:v>18439.650000000001</c:v>
                </c:pt>
                <c:pt idx="5260">
                  <c:v>18469.95</c:v>
                </c:pt>
                <c:pt idx="5261">
                  <c:v>18327.98</c:v>
                </c:pt>
                <c:pt idx="5262">
                  <c:v>18174.09</c:v>
                </c:pt>
                <c:pt idx="5263">
                  <c:v>18439.48</c:v>
                </c:pt>
                <c:pt idx="5264">
                  <c:v>18167.64</c:v>
                </c:pt>
                <c:pt idx="5265">
                  <c:v>18358.689999999999</c:v>
                </c:pt>
                <c:pt idx="5266">
                  <c:v>18149.87</c:v>
                </c:pt>
                <c:pt idx="5267">
                  <c:v>17878.810000000001</c:v>
                </c:pt>
                <c:pt idx="5268">
                  <c:v>17839.05</c:v>
                </c:pt>
                <c:pt idx="5269">
                  <c:v>17988.3</c:v>
                </c:pt>
                <c:pt idx="5270">
                  <c:v>18206.16</c:v>
                </c:pt>
                <c:pt idx="5271">
                  <c:v>18350.740000000002</c:v>
                </c:pt>
                <c:pt idx="5272">
                  <c:v>18815.64</c:v>
                </c:pt>
                <c:pt idx="5273">
                  <c:v>18943.14</c:v>
                </c:pt>
                <c:pt idx="5274">
                  <c:v>19120.8</c:v>
                </c:pt>
                <c:pt idx="5275">
                  <c:v>19290.18</c:v>
                </c:pt>
                <c:pt idx="5276">
                  <c:v>19445.22</c:v>
                </c:pt>
                <c:pt idx="5277">
                  <c:v>19420.39</c:v>
                </c:pt>
                <c:pt idx="5278">
                  <c:v>19701.73</c:v>
                </c:pt>
                <c:pt idx="5279">
                  <c:v>19686.82</c:v>
                </c:pt>
                <c:pt idx="5280">
                  <c:v>19612.2</c:v>
                </c:pt>
                <c:pt idx="5281">
                  <c:v>19591.18</c:v>
                </c:pt>
                <c:pt idx="5282">
                  <c:v>19451.45</c:v>
                </c:pt>
                <c:pt idx="5283">
                  <c:v>19262.54</c:v>
                </c:pt>
                <c:pt idx="5284">
                  <c:v>19696.86</c:v>
                </c:pt>
                <c:pt idx="5285">
                  <c:v>19386.82</c:v>
                </c:pt>
                <c:pt idx="5286">
                  <c:v>19091.169999999998</c:v>
                </c:pt>
                <c:pt idx="5287">
                  <c:v>19121.830000000002</c:v>
                </c:pt>
                <c:pt idx="5288">
                  <c:v>19470.98</c:v>
                </c:pt>
                <c:pt idx="5289">
                  <c:v>19602.23</c:v>
                </c:pt>
                <c:pt idx="5290">
                  <c:v>19584.310000000001</c:v>
                </c:pt>
                <c:pt idx="5291">
                  <c:v>19545.349999999999</c:v>
                </c:pt>
                <c:pt idx="5292">
                  <c:v>19448.689999999999</c:v>
                </c:pt>
                <c:pt idx="5293">
                  <c:v>19292.02</c:v>
                </c:pt>
                <c:pt idx="5294">
                  <c:v>19135.96</c:v>
                </c:pt>
                <c:pt idx="5295">
                  <c:v>18998.02</c:v>
                </c:pt>
                <c:pt idx="5296">
                  <c:v>18534.689999999999</c:v>
                </c:pt>
                <c:pt idx="5297">
                  <c:v>18469.36</c:v>
                </c:pt>
                <c:pt idx="5298">
                  <c:v>18210.580000000002</c:v>
                </c:pt>
                <c:pt idx="5299">
                  <c:v>18518.810000000001</c:v>
                </c:pt>
                <c:pt idx="5300">
                  <c:v>18528.96</c:v>
                </c:pt>
                <c:pt idx="5301">
                  <c:v>18512.77</c:v>
                </c:pt>
                <c:pt idx="5302">
                  <c:v>18584.96</c:v>
                </c:pt>
                <c:pt idx="5303">
                  <c:v>18335.79</c:v>
                </c:pt>
                <c:pt idx="5304">
                  <c:v>18531.28</c:v>
                </c:pt>
                <c:pt idx="5305">
                  <c:v>18345.03</c:v>
                </c:pt>
                <c:pt idx="5306">
                  <c:v>18137.349999999999</c:v>
                </c:pt>
                <c:pt idx="5307">
                  <c:v>18086.2</c:v>
                </c:pt>
                <c:pt idx="5308">
                  <c:v>18141.400000000001</c:v>
                </c:pt>
                <c:pt idx="5309">
                  <c:v>18326.09</c:v>
                </c:pt>
                <c:pt idx="5310">
                  <c:v>17993.330000000002</c:v>
                </c:pt>
                <c:pt idx="5311">
                  <c:v>18011.97</c:v>
                </c:pt>
                <c:pt idx="5312">
                  <c:v>17847.240000000002</c:v>
                </c:pt>
                <c:pt idx="5313">
                  <c:v>18044.64</c:v>
                </c:pt>
                <c:pt idx="5314">
                  <c:v>18266.099999999999</c:v>
                </c:pt>
                <c:pt idx="5315">
                  <c:v>18232.060000000001</c:v>
                </c:pt>
                <c:pt idx="5316">
                  <c:v>18503.28</c:v>
                </c:pt>
                <c:pt idx="5317">
                  <c:v>18608.810000000001</c:v>
                </c:pt>
                <c:pt idx="5318">
                  <c:v>18494.18</c:v>
                </c:pt>
                <c:pt idx="5319">
                  <c:v>18376.48</c:v>
                </c:pt>
                <c:pt idx="5320">
                  <c:v>18420.11</c:v>
                </c:pt>
                <c:pt idx="5321">
                  <c:v>18495.62</c:v>
                </c:pt>
                <c:pt idx="5322">
                  <c:v>18394.29</c:v>
                </c:pt>
                <c:pt idx="5323">
                  <c:v>18384.900000000001</c:v>
                </c:pt>
                <c:pt idx="5324">
                  <c:v>18268.54</c:v>
                </c:pt>
                <c:pt idx="5325">
                  <c:v>18266.03</c:v>
                </c:pt>
                <c:pt idx="5326">
                  <c:v>18308.66</c:v>
                </c:pt>
                <c:pt idx="5327">
                  <c:v>18132.240000000002</c:v>
                </c:pt>
                <c:pt idx="5328">
                  <c:v>17985.88</c:v>
                </c:pt>
                <c:pt idx="5329">
                  <c:v>17870.53</c:v>
                </c:pt>
                <c:pt idx="5330">
                  <c:v>17506.63</c:v>
                </c:pt>
                <c:pt idx="5331">
                  <c:v>17560.3</c:v>
                </c:pt>
                <c:pt idx="5332">
                  <c:v>17550.63</c:v>
                </c:pt>
                <c:pt idx="5333">
                  <c:v>17727.490000000002</c:v>
                </c:pt>
                <c:pt idx="5334">
                  <c:v>18240.68</c:v>
                </c:pt>
                <c:pt idx="5335">
                  <c:v>18412.41</c:v>
                </c:pt>
                <c:pt idx="5336">
                  <c:v>18492.45</c:v>
                </c:pt>
                <c:pt idx="5337">
                  <c:v>18693.86</c:v>
                </c:pt>
                <c:pt idx="5338">
                  <c:v>18845.87</c:v>
                </c:pt>
                <c:pt idx="5339">
                  <c:v>18762.8</c:v>
                </c:pt>
                <c:pt idx="5340">
                  <c:v>18814.48</c:v>
                </c:pt>
                <c:pt idx="5341">
                  <c:v>18744.560000000001</c:v>
                </c:pt>
                <c:pt idx="5342">
                  <c:v>18726.97</c:v>
                </c:pt>
                <c:pt idx="5343">
                  <c:v>19078.3</c:v>
                </c:pt>
                <c:pt idx="5344">
                  <c:v>18858.04</c:v>
                </c:pt>
                <c:pt idx="5345">
                  <c:v>18721.39</c:v>
                </c:pt>
                <c:pt idx="5346">
                  <c:v>18411.62</c:v>
                </c:pt>
                <c:pt idx="5347">
                  <c:v>18596.02</c:v>
                </c:pt>
                <c:pt idx="5348">
                  <c:v>18618.2</c:v>
                </c:pt>
                <c:pt idx="5349">
                  <c:v>18561.919999999998</c:v>
                </c:pt>
                <c:pt idx="5350">
                  <c:v>18507.04</c:v>
                </c:pt>
                <c:pt idx="5351">
                  <c:v>18653.87</c:v>
                </c:pt>
                <c:pt idx="5352">
                  <c:v>18502.38</c:v>
                </c:pt>
                <c:pt idx="5353">
                  <c:v>18436.189999999999</c:v>
                </c:pt>
                <c:pt idx="5354">
                  <c:v>18722.3</c:v>
                </c:pt>
                <c:pt idx="5355">
                  <c:v>18871.29</c:v>
                </c:pt>
                <c:pt idx="5356">
                  <c:v>18518.22</c:v>
                </c:pt>
                <c:pt idx="5357">
                  <c:v>18432.25</c:v>
                </c:pt>
                <c:pt idx="5358">
                  <c:v>18209.52</c:v>
                </c:pt>
                <c:pt idx="5359">
                  <c:v>18197.2</c:v>
                </c:pt>
                <c:pt idx="5360">
                  <c:v>18314.330000000002</c:v>
                </c:pt>
                <c:pt idx="5361">
                  <c:v>18109.89</c:v>
                </c:pt>
                <c:pt idx="5362">
                  <c:v>17940.55</c:v>
                </c:pt>
                <c:pt idx="5363">
                  <c:v>17693.18</c:v>
                </c:pt>
                <c:pt idx="5364">
                  <c:v>17305.87</c:v>
                </c:pt>
                <c:pt idx="5365">
                  <c:v>16990.18</c:v>
                </c:pt>
                <c:pt idx="5366">
                  <c:v>16857.91</c:v>
                </c:pt>
                <c:pt idx="5367">
                  <c:v>17130.509999999998</c:v>
                </c:pt>
                <c:pt idx="5368">
                  <c:v>17059.400000000001</c:v>
                </c:pt>
                <c:pt idx="5369">
                  <c:v>16839.63</c:v>
                </c:pt>
                <c:pt idx="5370">
                  <c:v>16730.939999999999</c:v>
                </c:pt>
                <c:pt idx="5371">
                  <c:v>16840.8</c:v>
                </c:pt>
                <c:pt idx="5372">
                  <c:v>16469.79</c:v>
                </c:pt>
                <c:pt idx="5373">
                  <c:v>16141.67</c:v>
                </c:pt>
                <c:pt idx="5374">
                  <c:v>16341.7</c:v>
                </c:pt>
                <c:pt idx="5375">
                  <c:v>16498.47</c:v>
                </c:pt>
                <c:pt idx="5376">
                  <c:v>16284.98</c:v>
                </c:pt>
                <c:pt idx="5377">
                  <c:v>16146.33</c:v>
                </c:pt>
                <c:pt idx="5378">
                  <c:v>15848.83</c:v>
                </c:pt>
                <c:pt idx="5379">
                  <c:v>16416.330000000002</c:v>
                </c:pt>
                <c:pt idx="5380">
                  <c:v>16676.75</c:v>
                </c:pt>
                <c:pt idx="5381">
                  <c:v>16821.46</c:v>
                </c:pt>
                <c:pt idx="5382">
                  <c:v>16713.330000000002</c:v>
                </c:pt>
                <c:pt idx="5383">
                  <c:v>16862.810000000001</c:v>
                </c:pt>
                <c:pt idx="5384">
                  <c:v>17065</c:v>
                </c:pt>
                <c:pt idx="5385">
                  <c:v>17165.54</c:v>
                </c:pt>
                <c:pt idx="5386">
                  <c:v>16866.97</c:v>
                </c:pt>
                <c:pt idx="5387">
                  <c:v>16501.740000000002</c:v>
                </c:pt>
                <c:pt idx="5388">
                  <c:v>16467.439999999999</c:v>
                </c:pt>
                <c:pt idx="5389">
                  <c:v>16709.599999999999</c:v>
                </c:pt>
                <c:pt idx="5390">
                  <c:v>16876.54</c:v>
                </c:pt>
                <c:pt idx="5391">
                  <c:v>16933.830000000002</c:v>
                </c:pt>
                <c:pt idx="5392">
                  <c:v>16745.349999999999</c:v>
                </c:pt>
                <c:pt idx="5393">
                  <c:v>17099.28</c:v>
                </c:pt>
                <c:pt idx="5394">
                  <c:v>17065.150000000001</c:v>
                </c:pt>
                <c:pt idx="5395">
                  <c:v>16361.15</c:v>
                </c:pt>
                <c:pt idx="5396">
                  <c:v>16162.06</c:v>
                </c:pt>
                <c:pt idx="5397">
                  <c:v>16051.1</c:v>
                </c:pt>
                <c:pt idx="5398">
                  <c:v>16524.03</c:v>
                </c:pt>
                <c:pt idx="5399">
                  <c:v>16446.02</c:v>
                </c:pt>
                <c:pt idx="5400">
                  <c:v>16698.07</c:v>
                </c:pt>
                <c:pt idx="5401">
                  <c:v>16453.759999999998</c:v>
                </c:pt>
                <c:pt idx="5402">
                  <c:v>16151.45</c:v>
                </c:pt>
                <c:pt idx="5403">
                  <c:v>15864.86</c:v>
                </c:pt>
                <c:pt idx="5404">
                  <c:v>15792.41</c:v>
                </c:pt>
                <c:pt idx="5405">
                  <c:v>16232.54</c:v>
                </c:pt>
                <c:pt idx="5406">
                  <c:v>16557.23</c:v>
                </c:pt>
                <c:pt idx="5407">
                  <c:v>16536.47</c:v>
                </c:pt>
                <c:pt idx="5408">
                  <c:v>16958.39</c:v>
                </c:pt>
                <c:pt idx="5409">
                  <c:v>16883.919999999998</c:v>
                </c:pt>
                <c:pt idx="5410">
                  <c:v>17082.689999999999</c:v>
                </c:pt>
                <c:pt idx="5411">
                  <c:v>17025.09</c:v>
                </c:pt>
                <c:pt idx="5412">
                  <c:v>16748.29</c:v>
                </c:pt>
                <c:pt idx="5413">
                  <c:v>17085.34</c:v>
                </c:pt>
                <c:pt idx="5414">
                  <c:v>16936.89</c:v>
                </c:pt>
                <c:pt idx="5415">
                  <c:v>16785.64</c:v>
                </c:pt>
                <c:pt idx="5416">
                  <c:v>16939.28</c:v>
                </c:pt>
                <c:pt idx="5417">
                  <c:v>17254.86</c:v>
                </c:pt>
                <c:pt idx="5418">
                  <c:v>17288.830000000002</c:v>
                </c:pt>
                <c:pt idx="5419">
                  <c:v>17804.8</c:v>
                </c:pt>
                <c:pt idx="5420">
                  <c:v>17705.009999999998</c:v>
                </c:pt>
                <c:pt idx="5421">
                  <c:v>17480.830000000002</c:v>
                </c:pt>
                <c:pt idx="5422">
                  <c:v>17464.849999999999</c:v>
                </c:pt>
                <c:pt idx="5423">
                  <c:v>17481.93</c:v>
                </c:pt>
                <c:pt idx="5424">
                  <c:v>17562.61</c:v>
                </c:pt>
                <c:pt idx="5425">
                  <c:v>17569.53</c:v>
                </c:pt>
                <c:pt idx="5426">
                  <c:v>17362.099999999999</c:v>
                </c:pt>
                <c:pt idx="5427">
                  <c:v>17192.82</c:v>
                </c:pt>
                <c:pt idx="5428">
                  <c:v>17118.740000000002</c:v>
                </c:pt>
                <c:pt idx="5429">
                  <c:v>16882.669999999998</c:v>
                </c:pt>
                <c:pt idx="5430">
                  <c:v>16775.87</c:v>
                </c:pt>
                <c:pt idx="5431">
                  <c:v>16461.71</c:v>
                </c:pt>
                <c:pt idx="5432">
                  <c:v>16371.51</c:v>
                </c:pt>
                <c:pt idx="5433">
                  <c:v>15946.1</c:v>
                </c:pt>
                <c:pt idx="5434">
                  <c:v>16065.42</c:v>
                </c:pt>
                <c:pt idx="5435">
                  <c:v>15699.97</c:v>
                </c:pt>
                <c:pt idx="5436">
                  <c:v>15858.49</c:v>
                </c:pt>
                <c:pt idx="5437">
                  <c:v>15695.43</c:v>
                </c:pt>
                <c:pt idx="5438">
                  <c:v>16167.13</c:v>
                </c:pt>
                <c:pt idx="5439">
                  <c:v>16008.34</c:v>
                </c:pt>
                <c:pt idx="5440">
                  <c:v>16123.46</c:v>
                </c:pt>
                <c:pt idx="5441">
                  <c:v>16483.45</c:v>
                </c:pt>
                <c:pt idx="5442">
                  <c:v>16846.830000000002</c:v>
                </c:pt>
                <c:pt idx="5443">
                  <c:v>16805.330000000002</c:v>
                </c:pt>
                <c:pt idx="5444">
                  <c:v>16877.060000000001</c:v>
                </c:pt>
                <c:pt idx="5445">
                  <c:v>16488.240000000002</c:v>
                </c:pt>
                <c:pt idx="5446">
                  <c:v>16213.46</c:v>
                </c:pt>
                <c:pt idx="5447">
                  <c:v>15870.35</c:v>
                </c:pt>
                <c:pt idx="5448">
                  <c:v>16002.51</c:v>
                </c:pt>
                <c:pt idx="5449">
                  <c:v>15881.14</c:v>
                </c:pt>
                <c:pt idx="5450">
                  <c:v>15836.47</c:v>
                </c:pt>
                <c:pt idx="5451">
                  <c:v>15491.35</c:v>
                </c:pt>
                <c:pt idx="5452">
                  <c:v>15379.34</c:v>
                </c:pt>
                <c:pt idx="5453">
                  <c:v>15175.08</c:v>
                </c:pt>
                <c:pt idx="5454">
                  <c:v>15685.21</c:v>
                </c:pt>
                <c:pt idx="5455">
                  <c:v>15813.36</c:v>
                </c:pt>
                <c:pt idx="5456">
                  <c:v>15738.7</c:v>
                </c:pt>
                <c:pt idx="5457">
                  <c:v>15970.75</c:v>
                </c:pt>
                <c:pt idx="5458">
                  <c:v>15873.95</c:v>
                </c:pt>
                <c:pt idx="5459">
                  <c:v>15727.85</c:v>
                </c:pt>
                <c:pt idx="5460">
                  <c:v>15543.93</c:v>
                </c:pt>
                <c:pt idx="5461">
                  <c:v>15454.92</c:v>
                </c:pt>
                <c:pt idx="5462">
                  <c:v>15517.92</c:v>
                </c:pt>
                <c:pt idx="5463">
                  <c:v>15939.36</c:v>
                </c:pt>
                <c:pt idx="5464">
                  <c:v>15882.64</c:v>
                </c:pt>
                <c:pt idx="5465">
                  <c:v>15857.08</c:v>
                </c:pt>
                <c:pt idx="5466">
                  <c:v>15867.73</c:v>
                </c:pt>
                <c:pt idx="5467">
                  <c:v>15848.8</c:v>
                </c:pt>
                <c:pt idx="5468">
                  <c:v>15814.72</c:v>
                </c:pt>
                <c:pt idx="5469">
                  <c:v>16165.09</c:v>
                </c:pt>
                <c:pt idx="5470">
                  <c:v>16175.86</c:v>
                </c:pt>
                <c:pt idx="5471">
                  <c:v>16037.51</c:v>
                </c:pt>
                <c:pt idx="5472">
                  <c:v>16154.62</c:v>
                </c:pt>
                <c:pt idx="5473">
                  <c:v>16189.36</c:v>
                </c:pt>
                <c:pt idx="5474">
                  <c:v>16466.05</c:v>
                </c:pt>
                <c:pt idx="5475">
                  <c:v>16451.47</c:v>
                </c:pt>
                <c:pt idx="5476">
                  <c:v>16643.740000000002</c:v>
                </c:pt>
                <c:pt idx="5477">
                  <c:v>16739.009999999998</c:v>
                </c:pt>
                <c:pt idx="5478">
                  <c:v>16751.73</c:v>
                </c:pt>
                <c:pt idx="5479">
                  <c:v>16995.77</c:v>
                </c:pt>
                <c:pt idx="5480">
                  <c:v>17077.18</c:v>
                </c:pt>
                <c:pt idx="5481">
                  <c:v>17233.98</c:v>
                </c:pt>
                <c:pt idx="5482">
                  <c:v>16863.3</c:v>
                </c:pt>
                <c:pt idx="5483">
                  <c:v>17193.55</c:v>
                </c:pt>
                <c:pt idx="5484">
                  <c:v>17300.580000000002</c:v>
                </c:pt>
                <c:pt idx="5485">
                  <c:v>17431.849999999999</c:v>
                </c:pt>
                <c:pt idx="5486">
                  <c:v>17604.96</c:v>
                </c:pt>
                <c:pt idx="5487">
                  <c:v>17707.310000000001</c:v>
                </c:pt>
                <c:pt idx="5488">
                  <c:v>17622.45</c:v>
                </c:pt>
                <c:pt idx="5489">
                  <c:v>17707.32</c:v>
                </c:pt>
                <c:pt idx="5490">
                  <c:v>17830.75</c:v>
                </c:pt>
                <c:pt idx="5491">
                  <c:v>17748.689999999999</c:v>
                </c:pt>
                <c:pt idx="5492">
                  <c:v>17772.84</c:v>
                </c:pt>
                <c:pt idx="5493">
                  <c:v>17848.57</c:v>
                </c:pt>
                <c:pt idx="5494">
                  <c:v>18202.41</c:v>
                </c:pt>
                <c:pt idx="5495">
                  <c:v>18153.990000000002</c:v>
                </c:pt>
                <c:pt idx="5496">
                  <c:v>18289.349999999999</c:v>
                </c:pt>
                <c:pt idx="5497">
                  <c:v>18428.61</c:v>
                </c:pt>
                <c:pt idx="5498">
                  <c:v>18145.25</c:v>
                </c:pt>
                <c:pt idx="5499">
                  <c:v>18078.5</c:v>
                </c:pt>
                <c:pt idx="5500">
                  <c:v>17923.57</c:v>
                </c:pt>
                <c:pt idx="5501">
                  <c:v>17445.75</c:v>
                </c:pt>
                <c:pt idx="5502">
                  <c:v>17731.12</c:v>
                </c:pt>
                <c:pt idx="5503">
                  <c:v>17752.68</c:v>
                </c:pt>
                <c:pt idx="5504">
                  <c:v>17583.97</c:v>
                </c:pt>
                <c:pt idx="5505">
                  <c:v>17636.8</c:v>
                </c:pt>
                <c:pt idx="5506">
                  <c:v>17636.990000000002</c:v>
                </c:pt>
                <c:pt idx="5507">
                  <c:v>17362.87</c:v>
                </c:pt>
                <c:pt idx="5508">
                  <c:v>17173.29</c:v>
                </c:pt>
                <c:pt idx="5509">
                  <c:v>17145.52</c:v>
                </c:pt>
                <c:pt idx="5510">
                  <c:v>17503.240000000002</c:v>
                </c:pt>
                <c:pt idx="5511">
                  <c:v>17587.669999999998</c:v>
                </c:pt>
                <c:pt idx="5512">
                  <c:v>17813.62</c:v>
                </c:pt>
                <c:pt idx="5513">
                  <c:v>17919.3</c:v>
                </c:pt>
                <c:pt idx="5514">
                  <c:v>17675.849999999999</c:v>
                </c:pt>
                <c:pt idx="5515">
                  <c:v>17466.2</c:v>
                </c:pt>
                <c:pt idx="5516">
                  <c:v>17273.37</c:v>
                </c:pt>
                <c:pt idx="5517">
                  <c:v>17316.18</c:v>
                </c:pt>
                <c:pt idx="5518">
                  <c:v>17601.71</c:v>
                </c:pt>
                <c:pt idx="5519">
                  <c:v>17196.47</c:v>
                </c:pt>
                <c:pt idx="5520">
                  <c:v>17361.740000000002</c:v>
                </c:pt>
                <c:pt idx="5521">
                  <c:v>17052.78</c:v>
                </c:pt>
                <c:pt idx="5522">
                  <c:v>17257.36</c:v>
                </c:pt>
                <c:pt idx="5523">
                  <c:v>17121.62</c:v>
                </c:pt>
                <c:pt idx="5524">
                  <c:v>17058.61</c:v>
                </c:pt>
                <c:pt idx="5525">
                  <c:v>17404.2</c:v>
                </c:pt>
                <c:pt idx="5526">
                  <c:v>17478.150000000001</c:v>
                </c:pt>
                <c:pt idx="5527">
                  <c:v>17597.419999999998</c:v>
                </c:pt>
                <c:pt idx="5528">
                  <c:v>17486.02</c:v>
                </c:pt>
                <c:pt idx="5529">
                  <c:v>17222.14</c:v>
                </c:pt>
                <c:pt idx="5530">
                  <c:v>17243.84</c:v>
                </c:pt>
                <c:pt idx="5531">
                  <c:v>17199.400000000001</c:v>
                </c:pt>
                <c:pt idx="5532">
                  <c:v>17332.62</c:v>
                </c:pt>
                <c:pt idx="5533">
                  <c:v>17094.509999999998</c:v>
                </c:pt>
                <c:pt idx="5534">
                  <c:v>17150.95</c:v>
                </c:pt>
                <c:pt idx="5535">
                  <c:v>17357.939999999999</c:v>
                </c:pt>
                <c:pt idx="5536">
                  <c:v>17392.39</c:v>
                </c:pt>
                <c:pt idx="5537">
                  <c:v>17503.71</c:v>
                </c:pt>
                <c:pt idx="5538">
                  <c:v>17373.84</c:v>
                </c:pt>
                <c:pt idx="5539">
                  <c:v>17096.68</c:v>
                </c:pt>
                <c:pt idx="5540">
                  <c:v>17207.29</c:v>
                </c:pt>
                <c:pt idx="5541">
                  <c:v>17151.29</c:v>
                </c:pt>
                <c:pt idx="5542">
                  <c:v>17130.669999999998</c:v>
                </c:pt>
                <c:pt idx="5543">
                  <c:v>17134.25</c:v>
                </c:pt>
                <c:pt idx="5544">
                  <c:v>17187.34</c:v>
                </c:pt>
                <c:pt idx="5545">
                  <c:v>17318.810000000001</c:v>
                </c:pt>
                <c:pt idx="5546">
                  <c:v>17301.91</c:v>
                </c:pt>
                <c:pt idx="5547">
                  <c:v>17151.189999999999</c:v>
                </c:pt>
                <c:pt idx="5548">
                  <c:v>16831.080000000002</c:v>
                </c:pt>
                <c:pt idx="5549">
                  <c:v>16912.71</c:v>
                </c:pt>
                <c:pt idx="5550">
                  <c:v>16546.18</c:v>
                </c:pt>
                <c:pt idx="5551">
                  <c:v>16479.580000000002</c:v>
                </c:pt>
                <c:pt idx="5552">
                  <c:v>16420.05</c:v>
                </c:pt>
                <c:pt idx="5553">
                  <c:v>16292.98</c:v>
                </c:pt>
                <c:pt idx="5554">
                  <c:v>16215.84</c:v>
                </c:pt>
                <c:pt idx="5555">
                  <c:v>16328.25</c:v>
                </c:pt>
                <c:pt idx="5556">
                  <c:v>16030.09</c:v>
                </c:pt>
                <c:pt idx="5557">
                  <c:v>16070.48</c:v>
                </c:pt>
                <c:pt idx="5558">
                  <c:v>16152.75</c:v>
                </c:pt>
                <c:pt idx="5559">
                  <c:v>16183.26</c:v>
                </c:pt>
                <c:pt idx="5560">
                  <c:v>16026.41</c:v>
                </c:pt>
                <c:pt idx="5561">
                  <c:v>15948.1</c:v>
                </c:pt>
                <c:pt idx="5562">
                  <c:v>16222.3</c:v>
                </c:pt>
                <c:pt idx="5563">
                  <c:v>16217.82</c:v>
                </c:pt>
                <c:pt idx="5564">
                  <c:v>16416.84</c:v>
                </c:pt>
                <c:pt idx="5565">
                  <c:v>16438.580000000002</c:v>
                </c:pt>
                <c:pt idx="5566">
                  <c:v>16312.15</c:v>
                </c:pt>
                <c:pt idx="5567">
                  <c:v>16218.53</c:v>
                </c:pt>
                <c:pt idx="5568">
                  <c:v>15965.16</c:v>
                </c:pt>
                <c:pt idx="5569">
                  <c:v>15988.4</c:v>
                </c:pt>
                <c:pt idx="5570">
                  <c:v>16020.64</c:v>
                </c:pt>
                <c:pt idx="5571">
                  <c:v>16454.3</c:v>
                </c:pt>
                <c:pt idx="5572">
                  <c:v>16649.05</c:v>
                </c:pt>
                <c:pt idx="5573">
                  <c:v>16718.87</c:v>
                </c:pt>
                <c:pt idx="5574">
                  <c:v>16668.009999999998</c:v>
                </c:pt>
                <c:pt idx="5575">
                  <c:v>16862.8</c:v>
                </c:pt>
                <c:pt idx="5576">
                  <c:v>16880.509999999998</c:v>
                </c:pt>
                <c:pt idx="5577">
                  <c:v>16677.88</c:v>
                </c:pt>
                <c:pt idx="5578">
                  <c:v>16949.830000000002</c:v>
                </c:pt>
                <c:pt idx="5579">
                  <c:v>16705.830000000002</c:v>
                </c:pt>
                <c:pt idx="5580">
                  <c:v>16859.8</c:v>
                </c:pt>
                <c:pt idx="5581">
                  <c:v>16896.63</c:v>
                </c:pt>
                <c:pt idx="5582">
                  <c:v>17032.560000000001</c:v>
                </c:pt>
                <c:pt idx="5583">
                  <c:v>16972.509999999998</c:v>
                </c:pt>
                <c:pt idx="5584">
                  <c:v>16882.16</c:v>
                </c:pt>
                <c:pt idx="5585">
                  <c:v>16906.580000000002</c:v>
                </c:pt>
                <c:pt idx="5586">
                  <c:v>16967.759999999998</c:v>
                </c:pt>
                <c:pt idx="5587">
                  <c:v>16990.759999999998</c:v>
                </c:pt>
                <c:pt idx="5588">
                  <c:v>17429.98</c:v>
                </c:pt>
                <c:pt idx="5589">
                  <c:v>17398.98</c:v>
                </c:pt>
                <c:pt idx="5590">
                  <c:v>17425.71</c:v>
                </c:pt>
                <c:pt idx="5591">
                  <c:v>17462.810000000001</c:v>
                </c:pt>
                <c:pt idx="5592">
                  <c:v>17538.669999999998</c:v>
                </c:pt>
                <c:pt idx="5593">
                  <c:v>17521.12</c:v>
                </c:pt>
                <c:pt idx="5594">
                  <c:v>17391.98</c:v>
                </c:pt>
                <c:pt idx="5595">
                  <c:v>17618.349999999999</c:v>
                </c:pt>
                <c:pt idx="5596">
                  <c:v>17489.14</c:v>
                </c:pt>
                <c:pt idx="5597">
                  <c:v>17232.55</c:v>
                </c:pt>
                <c:pt idx="5598">
                  <c:v>17213.7</c:v>
                </c:pt>
                <c:pt idx="5599">
                  <c:v>17103.310000000001</c:v>
                </c:pt>
                <c:pt idx="5600">
                  <c:v>17105.3</c:v>
                </c:pt>
                <c:pt idx="5601">
                  <c:v>17185.009999999998</c:v>
                </c:pt>
                <c:pt idx="5602">
                  <c:v>17278.849999999999</c:v>
                </c:pt>
                <c:pt idx="5603">
                  <c:v>17158.439999999999</c:v>
                </c:pt>
                <c:pt idx="5604">
                  <c:v>16877.349999999999</c:v>
                </c:pt>
                <c:pt idx="5605">
                  <c:v>16918.080000000002</c:v>
                </c:pt>
                <c:pt idx="5606">
                  <c:v>16846.05</c:v>
                </c:pt>
                <c:pt idx="5607">
                  <c:v>16639.82</c:v>
                </c:pt>
                <c:pt idx="5608">
                  <c:v>16839.189999999999</c:v>
                </c:pt>
                <c:pt idx="5609">
                  <c:v>17143.68</c:v>
                </c:pt>
                <c:pt idx="5610">
                  <c:v>17236.18</c:v>
                </c:pt>
                <c:pt idx="5611">
                  <c:v>17257.38</c:v>
                </c:pt>
                <c:pt idx="5612">
                  <c:v>17224.36</c:v>
                </c:pt>
                <c:pt idx="5613">
                  <c:v>17197.93</c:v>
                </c:pt>
                <c:pt idx="5614">
                  <c:v>17412.96</c:v>
                </c:pt>
                <c:pt idx="5615">
                  <c:v>17601.78</c:v>
                </c:pt>
                <c:pt idx="5616">
                  <c:v>17600.560000000001</c:v>
                </c:pt>
                <c:pt idx="5617">
                  <c:v>17560.87</c:v>
                </c:pt>
                <c:pt idx="5618">
                  <c:v>17557.740000000002</c:v>
                </c:pt>
                <c:pt idx="5619">
                  <c:v>17633.45</c:v>
                </c:pt>
                <c:pt idx="5620">
                  <c:v>17728.2</c:v>
                </c:pt>
                <c:pt idx="5621">
                  <c:v>17657.21</c:v>
                </c:pt>
                <c:pt idx="5622">
                  <c:v>17691.080000000002</c:v>
                </c:pt>
                <c:pt idx="5623">
                  <c:v>17885.259999999998</c:v>
                </c:pt>
                <c:pt idx="5624">
                  <c:v>17846.86</c:v>
                </c:pt>
                <c:pt idx="5625">
                  <c:v>17850.22</c:v>
                </c:pt>
                <c:pt idx="5626">
                  <c:v>17783.21</c:v>
                </c:pt>
                <c:pt idx="5627">
                  <c:v>17678.810000000001</c:v>
                </c:pt>
                <c:pt idx="5628">
                  <c:v>17631.71</c:v>
                </c:pt>
                <c:pt idx="5629">
                  <c:v>17490.810000000001</c:v>
                </c:pt>
                <c:pt idx="5630">
                  <c:v>17541.64</c:v>
                </c:pt>
                <c:pt idx="5631">
                  <c:v>17429.560000000001</c:v>
                </c:pt>
                <c:pt idx="5632">
                  <c:v>17384.400000000001</c:v>
                </c:pt>
                <c:pt idx="5633">
                  <c:v>17440.87</c:v>
                </c:pt>
                <c:pt idx="5634">
                  <c:v>17313.34</c:v>
                </c:pt>
                <c:pt idx="5635">
                  <c:v>17346.27</c:v>
                </c:pt>
                <c:pt idx="5636">
                  <c:v>17683.73</c:v>
                </c:pt>
                <c:pt idx="5637">
                  <c:v>17749.650000000001</c:v>
                </c:pt>
                <c:pt idx="5638">
                  <c:v>17766.78</c:v>
                </c:pt>
                <c:pt idx="5639">
                  <c:v>17852.95</c:v>
                </c:pt>
                <c:pt idx="5640">
                  <c:v>18000.03</c:v>
                </c:pt>
                <c:pt idx="5641">
                  <c:v>18021.16</c:v>
                </c:pt>
                <c:pt idx="5642">
                  <c:v>18464.27</c:v>
                </c:pt>
                <c:pt idx="5643">
                  <c:v>18542.310000000001</c:v>
                </c:pt>
                <c:pt idx="5644">
                  <c:v>18496.009999999998</c:v>
                </c:pt>
                <c:pt idx="5645">
                  <c:v>18349.25</c:v>
                </c:pt>
                <c:pt idx="5646">
                  <c:v>18752.830000000002</c:v>
                </c:pt>
                <c:pt idx="5647">
                  <c:v>18673.34</c:v>
                </c:pt>
                <c:pt idx="5648">
                  <c:v>18694.41</c:v>
                </c:pt>
                <c:pt idx="5649">
                  <c:v>18632.169999999998</c:v>
                </c:pt>
                <c:pt idx="5650">
                  <c:v>18579.5</c:v>
                </c:pt>
                <c:pt idx="5651">
                  <c:v>18762.740000000002</c:v>
                </c:pt>
                <c:pt idx="5652">
                  <c:v>18823.91</c:v>
                </c:pt>
                <c:pt idx="5653">
                  <c:v>18869.689999999999</c:v>
                </c:pt>
                <c:pt idx="5654">
                  <c:v>19058.150000000001</c:v>
                </c:pt>
                <c:pt idx="5655">
                  <c:v>18938.46</c:v>
                </c:pt>
                <c:pt idx="5656">
                  <c:v>18708.98</c:v>
                </c:pt>
                <c:pt idx="5657">
                  <c:v>18793.36</c:v>
                </c:pt>
                <c:pt idx="5658">
                  <c:v>18631.099999999999</c:v>
                </c:pt>
                <c:pt idx="5659">
                  <c:v>18804.75</c:v>
                </c:pt>
                <c:pt idx="5660">
                  <c:v>18675.18</c:v>
                </c:pt>
                <c:pt idx="5661">
                  <c:v>18713.55</c:v>
                </c:pt>
                <c:pt idx="5662">
                  <c:v>18577.7</c:v>
                </c:pt>
                <c:pt idx="5663">
                  <c:v>18610.77</c:v>
                </c:pt>
                <c:pt idx="5664">
                  <c:v>18791.93</c:v>
                </c:pt>
                <c:pt idx="5665">
                  <c:v>18682.310000000001</c:v>
                </c:pt>
                <c:pt idx="5666">
                  <c:v>18793.439999999999</c:v>
                </c:pt>
                <c:pt idx="5667">
                  <c:v>18710.02</c:v>
                </c:pt>
                <c:pt idx="5668">
                  <c:v>18758.63</c:v>
                </c:pt>
                <c:pt idx="5669">
                  <c:v>18625.34</c:v>
                </c:pt>
                <c:pt idx="5670">
                  <c:v>18635.82</c:v>
                </c:pt>
                <c:pt idx="5671">
                  <c:v>18430.849999999999</c:v>
                </c:pt>
                <c:pt idx="5672">
                  <c:v>18505.38</c:v>
                </c:pt>
                <c:pt idx="5673">
                  <c:v>18561.7</c:v>
                </c:pt>
                <c:pt idx="5674">
                  <c:v>18755.45</c:v>
                </c:pt>
                <c:pt idx="5675">
                  <c:v>18762.87</c:v>
                </c:pt>
                <c:pt idx="5676">
                  <c:v>18817.38</c:v>
                </c:pt>
                <c:pt idx="5677">
                  <c:v>18902.41</c:v>
                </c:pt>
                <c:pt idx="5678">
                  <c:v>18846.259999999998</c:v>
                </c:pt>
                <c:pt idx="5679">
                  <c:v>18683.68</c:v>
                </c:pt>
                <c:pt idx="5680">
                  <c:v>18670.34</c:v>
                </c:pt>
                <c:pt idx="5681">
                  <c:v>18618.87</c:v>
                </c:pt>
                <c:pt idx="5682">
                  <c:v>18471.37</c:v>
                </c:pt>
                <c:pt idx="5683">
                  <c:v>18309.37</c:v>
                </c:pt>
                <c:pt idx="5684">
                  <c:v>18339</c:v>
                </c:pt>
                <c:pt idx="5685">
                  <c:v>18329.32</c:v>
                </c:pt>
                <c:pt idx="5686">
                  <c:v>18460.38</c:v>
                </c:pt>
                <c:pt idx="5687">
                  <c:v>18517.34</c:v>
                </c:pt>
                <c:pt idx="5688">
                  <c:v>18506.57</c:v>
                </c:pt>
                <c:pt idx="5689">
                  <c:v>18537.009999999998</c:v>
                </c:pt>
                <c:pt idx="5690">
                  <c:v>18842.080000000002</c:v>
                </c:pt>
                <c:pt idx="5691">
                  <c:v>19170.91</c:v>
                </c:pt>
                <c:pt idx="5692">
                  <c:v>19339.900000000001</c:v>
                </c:pt>
                <c:pt idx="5693">
                  <c:v>19305.32</c:v>
                </c:pt>
                <c:pt idx="5694">
                  <c:v>19348.12</c:v>
                </c:pt>
                <c:pt idx="5695">
                  <c:v>19391.86</c:v>
                </c:pt>
                <c:pt idx="5696">
                  <c:v>19486.8</c:v>
                </c:pt>
                <c:pt idx="5697">
                  <c:v>19424.099999999999</c:v>
                </c:pt>
                <c:pt idx="5698">
                  <c:v>19409.689999999999</c:v>
                </c:pt>
                <c:pt idx="5699">
                  <c:v>19387.14</c:v>
                </c:pt>
                <c:pt idx="5700">
                  <c:v>19355.259999999998</c:v>
                </c:pt>
                <c:pt idx="5701">
                  <c:v>19229.259999999998</c:v>
                </c:pt>
                <c:pt idx="5702">
                  <c:v>19317.25</c:v>
                </c:pt>
                <c:pt idx="5703">
                  <c:v>19244.419999999998</c:v>
                </c:pt>
                <c:pt idx="5704">
                  <c:v>19364.75</c:v>
                </c:pt>
                <c:pt idx="5705">
                  <c:v>19476</c:v>
                </c:pt>
                <c:pt idx="5706">
                  <c:v>19453.919999999998</c:v>
                </c:pt>
                <c:pt idx="5707">
                  <c:v>19242</c:v>
                </c:pt>
                <c:pt idx="5708">
                  <c:v>19255.09</c:v>
                </c:pt>
                <c:pt idx="5709">
                  <c:v>19417.46</c:v>
                </c:pt>
                <c:pt idx="5710">
                  <c:v>19323.8</c:v>
                </c:pt>
                <c:pt idx="5711">
                  <c:v>19444.84</c:v>
                </c:pt>
                <c:pt idx="5712">
                  <c:v>19426.71</c:v>
                </c:pt>
                <c:pt idx="5713">
                  <c:v>19580.810000000001</c:v>
                </c:pt>
                <c:pt idx="5714">
                  <c:v>19714.240000000002</c:v>
                </c:pt>
                <c:pt idx="5715">
                  <c:v>19764.78</c:v>
                </c:pt>
                <c:pt idx="5716">
                  <c:v>19784.080000000002</c:v>
                </c:pt>
                <c:pt idx="5717">
                  <c:v>19691.419999999998</c:v>
                </c:pt>
                <c:pt idx="5718">
                  <c:v>19742.52</c:v>
                </c:pt>
                <c:pt idx="5719">
                  <c:v>19666.59</c:v>
                </c:pt>
                <c:pt idx="5720">
                  <c:v>19663.55</c:v>
                </c:pt>
                <c:pt idx="5721">
                  <c:v>19663.64</c:v>
                </c:pt>
                <c:pt idx="5722">
                  <c:v>19906.41</c:v>
                </c:pt>
                <c:pt idx="5723">
                  <c:v>19986.82</c:v>
                </c:pt>
                <c:pt idx="5724">
                  <c:v>19817.63</c:v>
                </c:pt>
                <c:pt idx="5725">
                  <c:v>19964.03</c:v>
                </c:pt>
                <c:pt idx="5726">
                  <c:v>20039.04</c:v>
                </c:pt>
                <c:pt idx="5727">
                  <c:v>20101.82</c:v>
                </c:pt>
                <c:pt idx="5728">
                  <c:v>19981.57</c:v>
                </c:pt>
                <c:pt idx="5729">
                  <c:v>20026.61</c:v>
                </c:pt>
                <c:pt idx="5730">
                  <c:v>19923.78</c:v>
                </c:pt>
                <c:pt idx="5731">
                  <c:v>20103.53</c:v>
                </c:pt>
                <c:pt idx="5732">
                  <c:v>20103.349999999999</c:v>
                </c:pt>
                <c:pt idx="5733">
                  <c:v>19990.900000000001</c:v>
                </c:pt>
                <c:pt idx="5734">
                  <c:v>20005</c:v>
                </c:pt>
                <c:pt idx="5735">
                  <c:v>19894.98</c:v>
                </c:pt>
                <c:pt idx="5736">
                  <c:v>19781.189999999999</c:v>
                </c:pt>
                <c:pt idx="5737">
                  <c:v>19751.189999999999</c:v>
                </c:pt>
                <c:pt idx="5738">
                  <c:v>19659.82</c:v>
                </c:pt>
                <c:pt idx="5739">
                  <c:v>19639.72</c:v>
                </c:pt>
                <c:pt idx="5740">
                  <c:v>19580.32</c:v>
                </c:pt>
                <c:pt idx="5741">
                  <c:v>19484.77</c:v>
                </c:pt>
                <c:pt idx="5742">
                  <c:v>19460.57</c:v>
                </c:pt>
                <c:pt idx="5743">
                  <c:v>19561.04</c:v>
                </c:pt>
                <c:pt idx="5744">
                  <c:v>19608.080000000002</c:v>
                </c:pt>
                <c:pt idx="5745">
                  <c:v>19497.18</c:v>
                </c:pt>
                <c:pt idx="5746">
                  <c:v>19468.150000000001</c:v>
                </c:pt>
                <c:pt idx="5747">
                  <c:v>19501.080000000002</c:v>
                </c:pt>
                <c:pt idx="5748">
                  <c:v>19635.72</c:v>
                </c:pt>
                <c:pt idx="5749">
                  <c:v>19642.75</c:v>
                </c:pt>
                <c:pt idx="5750">
                  <c:v>19325.36</c:v>
                </c:pt>
                <c:pt idx="5751">
                  <c:v>19317.009999999998</c:v>
                </c:pt>
                <c:pt idx="5752">
                  <c:v>19331.689999999999</c:v>
                </c:pt>
                <c:pt idx="5753">
                  <c:v>19015.14</c:v>
                </c:pt>
                <c:pt idx="5754">
                  <c:v>19152.41</c:v>
                </c:pt>
                <c:pt idx="5755">
                  <c:v>18861.54</c:v>
                </c:pt>
                <c:pt idx="5756">
                  <c:v>18918.52</c:v>
                </c:pt>
                <c:pt idx="5757">
                  <c:v>18877.96</c:v>
                </c:pt>
                <c:pt idx="5758">
                  <c:v>19143.169999999998</c:v>
                </c:pt>
                <c:pt idx="5759">
                  <c:v>19252.61</c:v>
                </c:pt>
                <c:pt idx="5760">
                  <c:v>19413.54</c:v>
                </c:pt>
                <c:pt idx="5761">
                  <c:v>19683.23</c:v>
                </c:pt>
                <c:pt idx="5762">
                  <c:v>19646.21</c:v>
                </c:pt>
                <c:pt idx="5763">
                  <c:v>19564.919999999998</c:v>
                </c:pt>
                <c:pt idx="5764">
                  <c:v>19362.55</c:v>
                </c:pt>
                <c:pt idx="5765">
                  <c:v>19570.439999999999</c:v>
                </c:pt>
                <c:pt idx="5766">
                  <c:v>19427.560000000001</c:v>
                </c:pt>
                <c:pt idx="5767">
                  <c:v>19293.2</c:v>
                </c:pt>
                <c:pt idx="5768">
                  <c:v>19008.099999999999</c:v>
                </c:pt>
                <c:pt idx="5769">
                  <c:v>18884.189999999999</c:v>
                </c:pt>
                <c:pt idx="5770">
                  <c:v>18792.87</c:v>
                </c:pt>
                <c:pt idx="5771">
                  <c:v>18735.599999999999</c:v>
                </c:pt>
                <c:pt idx="5772">
                  <c:v>18681.419999999998</c:v>
                </c:pt>
                <c:pt idx="5773">
                  <c:v>18704.53</c:v>
                </c:pt>
                <c:pt idx="5774">
                  <c:v>18835.77</c:v>
                </c:pt>
                <c:pt idx="5775">
                  <c:v>18864.75</c:v>
                </c:pt>
                <c:pt idx="5776">
                  <c:v>19040.95</c:v>
                </c:pt>
                <c:pt idx="5777">
                  <c:v>18801.64</c:v>
                </c:pt>
                <c:pt idx="5778">
                  <c:v>18509.7</c:v>
                </c:pt>
                <c:pt idx="5779">
                  <c:v>18450.23</c:v>
                </c:pt>
                <c:pt idx="5780">
                  <c:v>18437.78</c:v>
                </c:pt>
                <c:pt idx="5781">
                  <c:v>18226.48</c:v>
                </c:pt>
                <c:pt idx="5782">
                  <c:v>18414.45</c:v>
                </c:pt>
                <c:pt idx="5783">
                  <c:v>18542.2</c:v>
                </c:pt>
                <c:pt idx="5784">
                  <c:v>18242.560000000001</c:v>
                </c:pt>
                <c:pt idx="5785">
                  <c:v>18357.8</c:v>
                </c:pt>
                <c:pt idx="5786">
                  <c:v>18744.93</c:v>
                </c:pt>
                <c:pt idx="5787">
                  <c:v>18731.16</c:v>
                </c:pt>
                <c:pt idx="5788">
                  <c:v>19016.46</c:v>
                </c:pt>
                <c:pt idx="5789">
                  <c:v>19169.830000000002</c:v>
                </c:pt>
                <c:pt idx="5790">
                  <c:v>19179.36</c:v>
                </c:pt>
                <c:pt idx="5791">
                  <c:v>19406.849999999999</c:v>
                </c:pt>
                <c:pt idx="5792">
                  <c:v>19286.72</c:v>
                </c:pt>
                <c:pt idx="5793">
                  <c:v>19387.5</c:v>
                </c:pt>
                <c:pt idx="5794">
                  <c:v>19504.18</c:v>
                </c:pt>
                <c:pt idx="5795">
                  <c:v>19735.77</c:v>
                </c:pt>
                <c:pt idx="5796">
                  <c:v>19575.64</c:v>
                </c:pt>
                <c:pt idx="5797">
                  <c:v>19673.64</c:v>
                </c:pt>
                <c:pt idx="5798">
                  <c:v>19888.95</c:v>
                </c:pt>
                <c:pt idx="5799">
                  <c:v>19990.18</c:v>
                </c:pt>
                <c:pt idx="5800">
                  <c:v>19939.04</c:v>
                </c:pt>
                <c:pt idx="5801">
                  <c:v>20082.62</c:v>
                </c:pt>
                <c:pt idx="5802">
                  <c:v>20122.32</c:v>
                </c:pt>
                <c:pt idx="5803">
                  <c:v>19691.669999999998</c:v>
                </c:pt>
                <c:pt idx="5804">
                  <c:v>19722.29</c:v>
                </c:pt>
                <c:pt idx="5805">
                  <c:v>20212.96</c:v>
                </c:pt>
                <c:pt idx="5806">
                  <c:v>20247.330000000002</c:v>
                </c:pt>
                <c:pt idx="5807">
                  <c:v>20286.12</c:v>
                </c:pt>
                <c:pt idx="5808">
                  <c:v>20223.98</c:v>
                </c:pt>
                <c:pt idx="5809">
                  <c:v>20111.61</c:v>
                </c:pt>
                <c:pt idx="5810">
                  <c:v>20062.240000000002</c:v>
                </c:pt>
                <c:pt idx="5811">
                  <c:v>19674.330000000002</c:v>
                </c:pt>
                <c:pt idx="5812">
                  <c:v>19704.330000000002</c:v>
                </c:pt>
                <c:pt idx="5813">
                  <c:v>20030.77</c:v>
                </c:pt>
                <c:pt idx="5814">
                  <c:v>20160.82</c:v>
                </c:pt>
                <c:pt idx="5815">
                  <c:v>20147.64</c:v>
                </c:pt>
                <c:pt idx="5816">
                  <c:v>20215.400000000001</c:v>
                </c:pt>
                <c:pt idx="5817">
                  <c:v>19760.3</c:v>
                </c:pt>
                <c:pt idx="5818">
                  <c:v>19610.48</c:v>
                </c:pt>
                <c:pt idx="5819">
                  <c:v>19545.78</c:v>
                </c:pt>
                <c:pt idx="5820">
                  <c:v>19568.22</c:v>
                </c:pt>
                <c:pt idx="5821">
                  <c:v>19519.490000000002</c:v>
                </c:pt>
                <c:pt idx="5822">
                  <c:v>19429.23</c:v>
                </c:pt>
                <c:pt idx="5823">
                  <c:v>19441.07</c:v>
                </c:pt>
                <c:pt idx="5824">
                  <c:v>19143</c:v>
                </c:pt>
                <c:pt idx="5825">
                  <c:v>19041.13</c:v>
                </c:pt>
                <c:pt idx="5826">
                  <c:v>18827.16</c:v>
                </c:pt>
                <c:pt idx="5827">
                  <c:v>19177.93</c:v>
                </c:pt>
                <c:pt idx="5828">
                  <c:v>19325.87</c:v>
                </c:pt>
                <c:pt idx="5829">
                  <c:v>19223.28</c:v>
                </c:pt>
                <c:pt idx="5830">
                  <c:v>19245.7</c:v>
                </c:pt>
                <c:pt idx="5831">
                  <c:v>18719.29</c:v>
                </c:pt>
                <c:pt idx="5832">
                  <c:v>18774.240000000002</c:v>
                </c:pt>
                <c:pt idx="5833">
                  <c:v>18540.89</c:v>
                </c:pt>
                <c:pt idx="5834">
                  <c:v>18629.150000000001</c:v>
                </c:pt>
                <c:pt idx="5835">
                  <c:v>18552.12</c:v>
                </c:pt>
                <c:pt idx="5836">
                  <c:v>18875.95</c:v>
                </c:pt>
                <c:pt idx="5837">
                  <c:v>19395.810000000001</c:v>
                </c:pt>
                <c:pt idx="5838">
                  <c:v>19577.39</c:v>
                </c:pt>
                <c:pt idx="5839">
                  <c:v>19463.82</c:v>
                </c:pt>
                <c:pt idx="5840">
                  <c:v>19177.759999999998</c:v>
                </c:pt>
                <c:pt idx="5841">
                  <c:v>19410.84</c:v>
                </c:pt>
                <c:pt idx="5842">
                  <c:v>19495.82</c:v>
                </c:pt>
                <c:pt idx="5843">
                  <c:v>19324.77</c:v>
                </c:pt>
                <c:pt idx="5844">
                  <c:v>19439.48</c:v>
                </c:pt>
                <c:pt idx="5845">
                  <c:v>19294.12</c:v>
                </c:pt>
                <c:pt idx="5846">
                  <c:v>19676.060000000001</c:v>
                </c:pt>
                <c:pt idx="5847">
                  <c:v>19958.47</c:v>
                </c:pt>
                <c:pt idx="5848">
                  <c:v>20034.48</c:v>
                </c:pt>
                <c:pt idx="5849">
                  <c:v>19851.23</c:v>
                </c:pt>
                <c:pt idx="5850">
                  <c:v>19948.73</c:v>
                </c:pt>
                <c:pt idx="5851">
                  <c:v>20128.41</c:v>
                </c:pt>
                <c:pt idx="5852">
                  <c:v>20149.849999999999</c:v>
                </c:pt>
                <c:pt idx="5853">
                  <c:v>20159.12</c:v>
                </c:pt>
                <c:pt idx="5854">
                  <c:v>20302.13</c:v>
                </c:pt>
                <c:pt idx="5855">
                  <c:v>20090.68</c:v>
                </c:pt>
                <c:pt idx="5856">
                  <c:v>19804.759999999998</c:v>
                </c:pt>
                <c:pt idx="5857">
                  <c:v>19748.189999999999</c:v>
                </c:pt>
                <c:pt idx="5858">
                  <c:v>19593.28</c:v>
                </c:pt>
                <c:pt idx="5859">
                  <c:v>19348.34</c:v>
                </c:pt>
                <c:pt idx="5860">
                  <c:v>19345.7</c:v>
                </c:pt>
                <c:pt idx="5861">
                  <c:v>19317.189999999999</c:v>
                </c:pt>
                <c:pt idx="5862">
                  <c:v>19164.02</c:v>
                </c:pt>
                <c:pt idx="5863">
                  <c:v>19182.259999999998</c:v>
                </c:pt>
                <c:pt idx="5864">
                  <c:v>18733.04</c:v>
                </c:pt>
                <c:pt idx="5865">
                  <c:v>18664.88</c:v>
                </c:pt>
                <c:pt idx="5866">
                  <c:v>18789.34</c:v>
                </c:pt>
                <c:pt idx="5867">
                  <c:v>18946.98</c:v>
                </c:pt>
                <c:pt idx="5868">
                  <c:v>19229.84</c:v>
                </c:pt>
                <c:pt idx="5869">
                  <c:v>19367.59</c:v>
                </c:pt>
                <c:pt idx="5870">
                  <c:v>18598.18</c:v>
                </c:pt>
                <c:pt idx="5871">
                  <c:v>18307.52</c:v>
                </c:pt>
                <c:pt idx="5872">
                  <c:v>18246.04</c:v>
                </c:pt>
                <c:pt idx="5873">
                  <c:v>17905.91</c:v>
                </c:pt>
                <c:pt idx="5874">
                  <c:v>18312.939999999999</c:v>
                </c:pt>
                <c:pt idx="5875">
                  <c:v>18519.439999999999</c:v>
                </c:pt>
                <c:pt idx="5876">
                  <c:v>18558.13</c:v>
                </c:pt>
                <c:pt idx="5877">
                  <c:v>17968.080000000002</c:v>
                </c:pt>
                <c:pt idx="5878">
                  <c:v>17996.150000000001</c:v>
                </c:pt>
                <c:pt idx="5879">
                  <c:v>18401.04</c:v>
                </c:pt>
                <c:pt idx="5880">
                  <c:v>18619.72</c:v>
                </c:pt>
                <c:pt idx="5881">
                  <c:v>18886.13</c:v>
                </c:pt>
                <c:pt idx="5882">
                  <c:v>18234.66</c:v>
                </c:pt>
                <c:pt idx="5883">
                  <c:v>18567.55</c:v>
                </c:pt>
                <c:pt idx="5884">
                  <c:v>18979.759999999998</c:v>
                </c:pt>
                <c:pt idx="5885">
                  <c:v>19270.060000000001</c:v>
                </c:pt>
                <c:pt idx="5886">
                  <c:v>19997.09</c:v>
                </c:pt>
                <c:pt idx="5887">
                  <c:v>19997.45</c:v>
                </c:pt>
                <c:pt idx="5888">
                  <c:v>19781.88</c:v>
                </c:pt>
                <c:pt idx="5889">
                  <c:v>19732.759999999998</c:v>
                </c:pt>
                <c:pt idx="5890">
                  <c:v>19742.47</c:v>
                </c:pt>
                <c:pt idx="5891">
                  <c:v>19804.03</c:v>
                </c:pt>
                <c:pt idx="5892">
                  <c:v>19962.16</c:v>
                </c:pt>
                <c:pt idx="5893">
                  <c:v>20646.64</c:v>
                </c:pt>
                <c:pt idx="5894">
                  <c:v>20263.71</c:v>
                </c:pt>
                <c:pt idx="5895">
                  <c:v>19900.96</c:v>
                </c:pt>
                <c:pt idx="5896">
                  <c:v>19920.21</c:v>
                </c:pt>
                <c:pt idx="5897">
                  <c:v>19856.240000000002</c:v>
                </c:pt>
                <c:pt idx="5898">
                  <c:v>19893.849999999999</c:v>
                </c:pt>
                <c:pt idx="5899">
                  <c:v>19727.27</c:v>
                </c:pt>
                <c:pt idx="5900">
                  <c:v>19379.77</c:v>
                </c:pt>
                <c:pt idx="5901">
                  <c:v>19517.150000000001</c:v>
                </c:pt>
                <c:pt idx="5902">
                  <c:v>19902.07</c:v>
                </c:pt>
                <c:pt idx="5903">
                  <c:v>19915.95</c:v>
                </c:pt>
                <c:pt idx="5904">
                  <c:v>19895.099999999999</c:v>
                </c:pt>
                <c:pt idx="5905">
                  <c:v>19983.61</c:v>
                </c:pt>
                <c:pt idx="5906">
                  <c:v>20249.259999999998</c:v>
                </c:pt>
                <c:pt idx="5907">
                  <c:v>20272.91</c:v>
                </c:pt>
                <c:pt idx="5908">
                  <c:v>20528.59</c:v>
                </c:pt>
                <c:pt idx="5909">
                  <c:v>20607.54</c:v>
                </c:pt>
                <c:pt idx="5910">
                  <c:v>20547.62</c:v>
                </c:pt>
                <c:pt idx="5911">
                  <c:v>20415.509999999998</c:v>
                </c:pt>
                <c:pt idx="5912">
                  <c:v>20882.89</c:v>
                </c:pt>
                <c:pt idx="5913">
                  <c:v>20893.89</c:v>
                </c:pt>
                <c:pt idx="5914">
                  <c:v>20864.97</c:v>
                </c:pt>
                <c:pt idx="5915">
                  <c:v>20767.88</c:v>
                </c:pt>
                <c:pt idx="5916">
                  <c:v>20725.43</c:v>
                </c:pt>
                <c:pt idx="5917">
                  <c:v>20683.52</c:v>
                </c:pt>
                <c:pt idx="5918">
                  <c:v>20570.28</c:v>
                </c:pt>
                <c:pt idx="5919">
                  <c:v>20929.009999999998</c:v>
                </c:pt>
                <c:pt idx="5920">
                  <c:v>21033.97</c:v>
                </c:pt>
                <c:pt idx="5921">
                  <c:v>21164.52</c:v>
                </c:pt>
                <c:pt idx="5922">
                  <c:v>21196.81</c:v>
                </c:pt>
                <c:pt idx="5923">
                  <c:v>21239.360000000001</c:v>
                </c:pt>
                <c:pt idx="5924">
                  <c:v>20974.79</c:v>
                </c:pt>
                <c:pt idx="5925">
                  <c:v>20894.939999999999</c:v>
                </c:pt>
                <c:pt idx="5926">
                  <c:v>20822.77</c:v>
                </c:pt>
                <c:pt idx="5927">
                  <c:v>20666.150000000001</c:v>
                </c:pt>
                <c:pt idx="5928">
                  <c:v>20490.96</c:v>
                </c:pt>
                <c:pt idx="5929">
                  <c:v>20281.91</c:v>
                </c:pt>
                <c:pt idx="5930">
                  <c:v>20194.400000000001</c:v>
                </c:pt>
                <c:pt idx="5931">
                  <c:v>20399.419999999998</c:v>
                </c:pt>
                <c:pt idx="5932">
                  <c:v>20850.740000000002</c:v>
                </c:pt>
                <c:pt idx="5933">
                  <c:v>20890.82</c:v>
                </c:pt>
                <c:pt idx="5934">
                  <c:v>20635.13</c:v>
                </c:pt>
                <c:pt idx="5935">
                  <c:v>20229.05</c:v>
                </c:pt>
                <c:pt idx="5936">
                  <c:v>20217.39</c:v>
                </c:pt>
                <c:pt idx="5937">
                  <c:v>20605.080000000002</c:v>
                </c:pt>
                <c:pt idx="5938">
                  <c:v>20425.02</c:v>
                </c:pt>
                <c:pt idx="5939">
                  <c:v>20420.259999999998</c:v>
                </c:pt>
                <c:pt idx="5940">
                  <c:v>20534.91</c:v>
                </c:pt>
                <c:pt idx="5941">
                  <c:v>20791.93</c:v>
                </c:pt>
                <c:pt idx="5942">
                  <c:v>20898.009999999998</c:v>
                </c:pt>
                <c:pt idx="5943">
                  <c:v>20854.919999999998</c:v>
                </c:pt>
                <c:pt idx="5944">
                  <c:v>20708.71</c:v>
                </c:pt>
                <c:pt idx="5945">
                  <c:v>20957.810000000001</c:v>
                </c:pt>
                <c:pt idx="5946">
                  <c:v>20996.53</c:v>
                </c:pt>
                <c:pt idx="5947">
                  <c:v>21326.42</c:v>
                </c:pt>
                <c:pt idx="5948">
                  <c:v>21255.26</c:v>
                </c:pt>
                <c:pt idx="5949">
                  <c:v>21171.41</c:v>
                </c:pt>
                <c:pt idx="5950">
                  <c:v>20925.61</c:v>
                </c:pt>
                <c:pt idx="5951">
                  <c:v>20715.580000000002</c:v>
                </c:pt>
                <c:pt idx="5952">
                  <c:v>20659.52</c:v>
                </c:pt>
                <c:pt idx="5953">
                  <c:v>20612.14</c:v>
                </c:pt>
                <c:pt idx="5954">
                  <c:v>20859.86</c:v>
                </c:pt>
                <c:pt idx="5955">
                  <c:v>20708.62</c:v>
                </c:pt>
                <c:pt idx="5956">
                  <c:v>21079.72</c:v>
                </c:pt>
                <c:pt idx="5957">
                  <c:v>21101.03</c:v>
                </c:pt>
                <c:pt idx="5958">
                  <c:v>21032.71</c:v>
                </c:pt>
                <c:pt idx="5959">
                  <c:v>21074.59</c:v>
                </c:pt>
                <c:pt idx="5960">
                  <c:v>21193.58</c:v>
                </c:pt>
                <c:pt idx="5961">
                  <c:v>21143.01</c:v>
                </c:pt>
                <c:pt idx="5962">
                  <c:v>21170.68</c:v>
                </c:pt>
                <c:pt idx="5963">
                  <c:v>21140.48</c:v>
                </c:pt>
                <c:pt idx="5964">
                  <c:v>20888.330000000002</c:v>
                </c:pt>
                <c:pt idx="5965">
                  <c:v>20851.330000000002</c:v>
                </c:pt>
                <c:pt idx="5966">
                  <c:v>20787.3</c:v>
                </c:pt>
                <c:pt idx="5967">
                  <c:v>20693.240000000002</c:v>
                </c:pt>
                <c:pt idx="5968">
                  <c:v>20729.38</c:v>
                </c:pt>
                <c:pt idx="5969">
                  <c:v>20713.37</c:v>
                </c:pt>
                <c:pt idx="5970">
                  <c:v>20758.490000000002</c:v>
                </c:pt>
                <c:pt idx="5971">
                  <c:v>21134.21</c:v>
                </c:pt>
                <c:pt idx="5972">
                  <c:v>21032.880000000001</c:v>
                </c:pt>
                <c:pt idx="5973">
                  <c:v>21289.49</c:v>
                </c:pt>
                <c:pt idx="5974">
                  <c:v>21265.18</c:v>
                </c:pt>
                <c:pt idx="5975">
                  <c:v>21063.62</c:v>
                </c:pt>
                <c:pt idx="5976">
                  <c:v>21205.05</c:v>
                </c:pt>
                <c:pt idx="5977">
                  <c:v>21251.119999999999</c:v>
                </c:pt>
                <c:pt idx="5978">
                  <c:v>21337.67</c:v>
                </c:pt>
                <c:pt idx="5979">
                  <c:v>21373.66</c:v>
                </c:pt>
                <c:pt idx="5980">
                  <c:v>21133.56</c:v>
                </c:pt>
                <c:pt idx="5981">
                  <c:v>20707.45</c:v>
                </c:pt>
                <c:pt idx="5982">
                  <c:v>20683.509999999998</c:v>
                </c:pt>
                <c:pt idx="5983">
                  <c:v>20647.3</c:v>
                </c:pt>
                <c:pt idx="5984">
                  <c:v>20498.25</c:v>
                </c:pt>
                <c:pt idx="5985">
                  <c:v>20513.849999999999</c:v>
                </c:pt>
                <c:pt idx="5986">
                  <c:v>20209.259999999998</c:v>
                </c:pt>
                <c:pt idx="5987">
                  <c:v>20211.93</c:v>
                </c:pt>
                <c:pt idx="5988">
                  <c:v>20261.03</c:v>
                </c:pt>
                <c:pt idx="5989">
                  <c:v>20310.740000000002</c:v>
                </c:pt>
                <c:pt idx="5990">
                  <c:v>20376.560000000001</c:v>
                </c:pt>
                <c:pt idx="5991">
                  <c:v>20334.27</c:v>
                </c:pt>
                <c:pt idx="5992">
                  <c:v>20363.37</c:v>
                </c:pt>
                <c:pt idx="5993">
                  <c:v>20448.490000000002</c:v>
                </c:pt>
                <c:pt idx="5994">
                  <c:v>20193.349999999999</c:v>
                </c:pt>
                <c:pt idx="5995">
                  <c:v>20366.82</c:v>
                </c:pt>
                <c:pt idx="5996">
                  <c:v>20464.060000000001</c:v>
                </c:pt>
                <c:pt idx="5997">
                  <c:v>20634.21</c:v>
                </c:pt>
                <c:pt idx="5998">
                  <c:v>20722.97</c:v>
                </c:pt>
                <c:pt idx="5999">
                  <c:v>20536.64</c:v>
                </c:pt>
                <c:pt idx="6000">
                  <c:v>20700.75</c:v>
                </c:pt>
                <c:pt idx="6001">
                  <c:v>20811.439999999999</c:v>
                </c:pt>
                <c:pt idx="6002">
                  <c:v>20852.47</c:v>
                </c:pt>
                <c:pt idx="6003">
                  <c:v>20986.99</c:v>
                </c:pt>
                <c:pt idx="6004">
                  <c:v>21120.12</c:v>
                </c:pt>
                <c:pt idx="6005">
                  <c:v>20946.650000000001</c:v>
                </c:pt>
                <c:pt idx="6006">
                  <c:v>21209.73</c:v>
                </c:pt>
                <c:pt idx="6007">
                  <c:v>21276.86</c:v>
                </c:pt>
                <c:pt idx="6008">
                  <c:v>21513.87</c:v>
                </c:pt>
                <c:pt idx="6009">
                  <c:v>21919.79</c:v>
                </c:pt>
                <c:pt idx="6010">
                  <c:v>21934.83</c:v>
                </c:pt>
                <c:pt idx="6011">
                  <c:v>21826.42</c:v>
                </c:pt>
                <c:pt idx="6012">
                  <c:v>21856.22</c:v>
                </c:pt>
                <c:pt idx="6013">
                  <c:v>21774.61</c:v>
                </c:pt>
                <c:pt idx="6014">
                  <c:v>21809.8</c:v>
                </c:pt>
                <c:pt idx="6015">
                  <c:v>21832.61</c:v>
                </c:pt>
                <c:pt idx="6016">
                  <c:v>21832.86</c:v>
                </c:pt>
                <c:pt idx="6017">
                  <c:v>21740.09</c:v>
                </c:pt>
                <c:pt idx="6018">
                  <c:v>21753.75</c:v>
                </c:pt>
                <c:pt idx="6019">
                  <c:v>21755.32</c:v>
                </c:pt>
                <c:pt idx="6020">
                  <c:v>22055.48</c:v>
                </c:pt>
                <c:pt idx="6021">
                  <c:v>22055.21</c:v>
                </c:pt>
                <c:pt idx="6022">
                  <c:v>22095.3</c:v>
                </c:pt>
                <c:pt idx="6023">
                  <c:v>22214.37</c:v>
                </c:pt>
                <c:pt idx="6024">
                  <c:v>22339.97</c:v>
                </c:pt>
                <c:pt idx="6025">
                  <c:v>22386.27</c:v>
                </c:pt>
                <c:pt idx="6026">
                  <c:v>22446.44</c:v>
                </c:pt>
                <c:pt idx="6027">
                  <c:v>22551.49</c:v>
                </c:pt>
                <c:pt idx="6028">
                  <c:v>22509.07</c:v>
                </c:pt>
                <c:pt idx="6029">
                  <c:v>22359.5</c:v>
                </c:pt>
                <c:pt idx="6030">
                  <c:v>22343.45</c:v>
                </c:pt>
                <c:pt idx="6031">
                  <c:v>22702.34</c:v>
                </c:pt>
                <c:pt idx="6032">
                  <c:v>22715.33</c:v>
                </c:pt>
                <c:pt idx="6033">
                  <c:v>22628.959999999999</c:v>
                </c:pt>
                <c:pt idx="6034">
                  <c:v>22484.93</c:v>
                </c:pt>
                <c:pt idx="6035">
                  <c:v>22277.23</c:v>
                </c:pt>
                <c:pt idx="6036">
                  <c:v>22628.84</c:v>
                </c:pt>
                <c:pt idx="6037">
                  <c:v>22764.83</c:v>
                </c:pt>
                <c:pt idx="6038">
                  <c:v>22758.37</c:v>
                </c:pt>
                <c:pt idx="6039">
                  <c:v>22876.54</c:v>
                </c:pt>
                <c:pt idx="6040">
                  <c:v>22688.07</c:v>
                </c:pt>
                <c:pt idx="6041">
                  <c:v>22631.61</c:v>
                </c:pt>
                <c:pt idx="6042">
                  <c:v>22466.19</c:v>
                </c:pt>
                <c:pt idx="6043">
                  <c:v>22417.8</c:v>
                </c:pt>
                <c:pt idx="6044">
                  <c:v>22403.89</c:v>
                </c:pt>
                <c:pt idx="6045">
                  <c:v>22445.119999999999</c:v>
                </c:pt>
                <c:pt idx="6046">
                  <c:v>22508.42</c:v>
                </c:pt>
                <c:pt idx="6047">
                  <c:v>22323.9</c:v>
                </c:pt>
                <c:pt idx="6048">
                  <c:v>22344.04</c:v>
                </c:pt>
                <c:pt idx="6049">
                  <c:v>22994.23</c:v>
                </c:pt>
                <c:pt idx="6050">
                  <c:v>23551</c:v>
                </c:pt>
                <c:pt idx="6051">
                  <c:v>23871.23</c:v>
                </c:pt>
                <c:pt idx="6052">
                  <c:v>23815.119999999999</c:v>
                </c:pt>
                <c:pt idx="6053">
                  <c:v>23905.599999999999</c:v>
                </c:pt>
                <c:pt idx="6054">
                  <c:v>24121.74</c:v>
                </c:pt>
                <c:pt idx="6055">
                  <c:v>24363.05</c:v>
                </c:pt>
                <c:pt idx="6056">
                  <c:v>24376.880000000001</c:v>
                </c:pt>
                <c:pt idx="6057">
                  <c:v>24298.02</c:v>
                </c:pt>
                <c:pt idx="6058">
                  <c:v>24374.400000000001</c:v>
                </c:pt>
                <c:pt idx="6059">
                  <c:v>24693.35</c:v>
                </c:pt>
                <c:pt idx="6060">
                  <c:v>24716.880000000001</c:v>
                </c:pt>
                <c:pt idx="6061">
                  <c:v>24549.51</c:v>
                </c:pt>
                <c:pt idx="6062">
                  <c:v>24556.09</c:v>
                </c:pt>
                <c:pt idx="6063">
                  <c:v>24234.15</c:v>
                </c:pt>
                <c:pt idx="6064">
                  <c:v>24217.34</c:v>
                </c:pt>
                <c:pt idx="6065">
                  <c:v>24684.85</c:v>
                </c:pt>
                <c:pt idx="6066">
                  <c:v>24858.59</c:v>
                </c:pt>
                <c:pt idx="6067">
                  <c:v>24805.83</c:v>
                </c:pt>
                <c:pt idx="6068">
                  <c:v>25019.51</c:v>
                </c:pt>
                <c:pt idx="6069">
                  <c:v>25396.46</c:v>
                </c:pt>
                <c:pt idx="6070">
                  <c:v>25580.21</c:v>
                </c:pt>
                <c:pt idx="6071">
                  <c:v>25583.69</c:v>
                </c:pt>
                <c:pt idx="6072">
                  <c:v>25473.89</c:v>
                </c:pt>
                <c:pt idx="6073">
                  <c:v>25576.21</c:v>
                </c:pt>
                <c:pt idx="6074">
                  <c:v>25228.17</c:v>
                </c:pt>
                <c:pt idx="6075">
                  <c:v>25190.48</c:v>
                </c:pt>
                <c:pt idx="6076">
                  <c:v>25521.19</c:v>
                </c:pt>
                <c:pt idx="6077">
                  <c:v>25246.25</c:v>
                </c:pt>
                <c:pt idx="6078">
                  <c:v>25201.8</c:v>
                </c:pt>
                <c:pt idx="6079">
                  <c:v>25105.51</c:v>
                </c:pt>
                <c:pt idx="6080">
                  <c:v>25031.32</c:v>
                </c:pt>
                <c:pt idx="6081">
                  <c:v>25368.9</c:v>
                </c:pt>
                <c:pt idx="6082">
                  <c:v>25313.74</c:v>
                </c:pt>
                <c:pt idx="6083">
                  <c:v>25062.67</c:v>
                </c:pt>
                <c:pt idx="6084">
                  <c:v>25099.919999999998</c:v>
                </c:pt>
                <c:pt idx="6085">
                  <c:v>25413.78</c:v>
                </c:pt>
                <c:pt idx="6086">
                  <c:v>25516.35</c:v>
                </c:pt>
                <c:pt idx="6087">
                  <c:v>25841.21</c:v>
                </c:pt>
                <c:pt idx="6088">
                  <c:v>25823.75</c:v>
                </c:pt>
                <c:pt idx="6089">
                  <c:v>25962.06</c:v>
                </c:pt>
                <c:pt idx="6090">
                  <c:v>26100.080000000002</c:v>
                </c:pt>
                <c:pt idx="6091">
                  <c:v>25582.11</c:v>
                </c:pt>
                <c:pt idx="6092">
                  <c:v>25444.81</c:v>
                </c:pt>
                <c:pt idx="6093">
                  <c:v>25372.75</c:v>
                </c:pt>
                <c:pt idx="6094">
                  <c:v>25024.35</c:v>
                </c:pt>
                <c:pt idx="6095">
                  <c:v>25006.98</c:v>
                </c:pt>
                <c:pt idx="6096">
                  <c:v>25228.65</c:v>
                </c:pt>
                <c:pt idx="6097">
                  <c:v>25549.72</c:v>
                </c:pt>
                <c:pt idx="6098">
                  <c:v>25561.16</c:v>
                </c:pt>
                <c:pt idx="6099">
                  <c:v>25641.56</c:v>
                </c:pt>
                <c:pt idx="6100">
                  <c:v>25715.17</c:v>
                </c:pt>
                <c:pt idx="6101">
                  <c:v>26025.8</c:v>
                </c:pt>
                <c:pt idx="6102">
                  <c:v>26147.33</c:v>
                </c:pt>
                <c:pt idx="6103">
                  <c:v>26271.85</c:v>
                </c:pt>
                <c:pt idx="6104">
                  <c:v>26126.75</c:v>
                </c:pt>
                <c:pt idx="6105">
                  <c:v>25991.23</c:v>
                </c:pt>
                <c:pt idx="6106">
                  <c:v>26087.42</c:v>
                </c:pt>
                <c:pt idx="6107">
                  <c:v>25894.97</c:v>
                </c:pt>
                <c:pt idx="6108">
                  <c:v>25480.84</c:v>
                </c:pt>
                <c:pt idx="6109">
                  <c:v>25723.16</c:v>
                </c:pt>
                <c:pt idx="6110">
                  <c:v>25908.01</c:v>
                </c:pt>
                <c:pt idx="6111">
                  <c:v>25665.27</c:v>
                </c:pt>
                <c:pt idx="6112">
                  <c:v>25589.01</c:v>
                </c:pt>
                <c:pt idx="6113">
                  <c:v>25329.14</c:v>
                </c:pt>
                <c:pt idx="6114">
                  <c:v>25519.24</c:v>
                </c:pt>
                <c:pt idx="6115">
                  <c:v>25880.77</c:v>
                </c:pt>
                <c:pt idx="6116">
                  <c:v>25918.95</c:v>
                </c:pt>
                <c:pt idx="6117">
                  <c:v>26103.23</c:v>
                </c:pt>
                <c:pt idx="6118">
                  <c:v>26390.959999999999</c:v>
                </c:pt>
                <c:pt idx="6119">
                  <c:v>26420.67</c:v>
                </c:pt>
                <c:pt idx="6120">
                  <c:v>26314.29</c:v>
                </c:pt>
                <c:pt idx="6121">
                  <c:v>26360.11</c:v>
                </c:pt>
                <c:pt idx="6122">
                  <c:v>26419.55</c:v>
                </c:pt>
                <c:pt idx="6123">
                  <c:v>26437.02</c:v>
                </c:pt>
                <c:pt idx="6124">
                  <c:v>26442.81</c:v>
                </c:pt>
                <c:pt idx="6125">
                  <c:v>26560.15</c:v>
                </c:pt>
                <c:pt idx="6126">
                  <c:v>26638.11</c:v>
                </c:pt>
                <c:pt idx="6127">
                  <c:v>26867.55</c:v>
                </c:pt>
                <c:pt idx="6128">
                  <c:v>27019.39</c:v>
                </c:pt>
                <c:pt idx="6129">
                  <c:v>27139.94</c:v>
                </c:pt>
                <c:pt idx="6130">
                  <c:v>27085.93</c:v>
                </c:pt>
                <c:pt idx="6131">
                  <c:v>27026.7</c:v>
                </c:pt>
                <c:pt idx="6132">
                  <c:v>27319.85</c:v>
                </c:pt>
                <c:pt idx="6133">
                  <c:v>27265.32</c:v>
                </c:pt>
                <c:pt idx="6134">
                  <c:v>27057.41</c:v>
                </c:pt>
                <c:pt idx="6135">
                  <c:v>26995.87</c:v>
                </c:pt>
                <c:pt idx="6136">
                  <c:v>27061.040000000001</c:v>
                </c:pt>
                <c:pt idx="6137">
                  <c:v>26816.560000000001</c:v>
                </c:pt>
                <c:pt idx="6138">
                  <c:v>26492.51</c:v>
                </c:pt>
                <c:pt idx="6139">
                  <c:v>26631.29</c:v>
                </c:pt>
                <c:pt idx="6140">
                  <c:v>27112.21</c:v>
                </c:pt>
                <c:pt idx="6141">
                  <c:v>27090.42</c:v>
                </c:pt>
                <c:pt idx="6142">
                  <c:v>27206.74</c:v>
                </c:pt>
                <c:pt idx="6143">
                  <c:v>26775.69</c:v>
                </c:pt>
                <c:pt idx="6144">
                  <c:v>26744.69</c:v>
                </c:pt>
                <c:pt idx="6145">
                  <c:v>26468.36</c:v>
                </c:pt>
                <c:pt idx="6146">
                  <c:v>26626.32</c:v>
                </c:pt>
                <c:pt idx="6147">
                  <c:v>26597.11</c:v>
                </c:pt>
                <c:pt idx="6148">
                  <c:v>26630.51</c:v>
                </c:pt>
                <c:pt idx="6149">
                  <c:v>26567.99</c:v>
                </c:pt>
                <c:pt idx="6150">
                  <c:v>26271.97</c:v>
                </c:pt>
                <c:pt idx="6151">
                  <c:v>26246.79</c:v>
                </c:pt>
                <c:pt idx="6152">
                  <c:v>26637.279999999999</c:v>
                </c:pt>
                <c:pt idx="6153">
                  <c:v>26297.38</c:v>
                </c:pt>
                <c:pt idx="6154">
                  <c:v>26384.07</c:v>
                </c:pt>
                <c:pt idx="6155">
                  <c:v>26349.33</c:v>
                </c:pt>
                <c:pt idx="6156">
                  <c:v>25999.34</c:v>
                </c:pt>
                <c:pt idx="6157">
                  <c:v>26108.53</c:v>
                </c:pt>
                <c:pt idx="6158">
                  <c:v>26429.85</c:v>
                </c:pt>
                <c:pt idx="6159">
                  <c:v>26575.65</c:v>
                </c:pt>
                <c:pt idx="6160">
                  <c:v>26787.23</c:v>
                </c:pt>
                <c:pt idx="6161">
                  <c:v>26851.05</c:v>
                </c:pt>
                <c:pt idx="6162">
                  <c:v>26752.9</c:v>
                </c:pt>
                <c:pt idx="6163">
                  <c:v>26880.82</c:v>
                </c:pt>
                <c:pt idx="6164">
                  <c:v>27098.17</c:v>
                </c:pt>
                <c:pt idx="6165">
                  <c:v>27346.33</c:v>
                </c:pt>
                <c:pt idx="6166">
                  <c:v>27865.83</c:v>
                </c:pt>
                <c:pt idx="6167">
                  <c:v>27860.38</c:v>
                </c:pt>
                <c:pt idx="6168">
                  <c:v>27915.88</c:v>
                </c:pt>
                <c:pt idx="6169">
                  <c:v>27868.63</c:v>
                </c:pt>
                <c:pt idx="6170">
                  <c:v>27874.73</c:v>
                </c:pt>
                <c:pt idx="6171">
                  <c:v>27910.06</c:v>
                </c:pt>
                <c:pt idx="6172">
                  <c:v>28008.9</c:v>
                </c:pt>
                <c:pt idx="6173">
                  <c:v>27940.639999999999</c:v>
                </c:pt>
                <c:pt idx="6174">
                  <c:v>28046.66</c:v>
                </c:pt>
                <c:pt idx="6175">
                  <c:v>28177.88</c:v>
                </c:pt>
                <c:pt idx="6176">
                  <c:v>28163.29</c:v>
                </c:pt>
                <c:pt idx="6177">
                  <c:v>28032.85</c:v>
                </c:pt>
                <c:pt idx="6178">
                  <c:v>28067.56</c:v>
                </c:pt>
                <c:pt idx="6179">
                  <c:v>28334.63</c:v>
                </c:pt>
                <c:pt idx="6180">
                  <c:v>28499.54</c:v>
                </c:pt>
                <c:pt idx="6181">
                  <c:v>28338.05</c:v>
                </c:pt>
                <c:pt idx="6182">
                  <c:v>28386.19</c:v>
                </c:pt>
                <c:pt idx="6183">
                  <c:v>28438.91</c:v>
                </c:pt>
                <c:pt idx="6184">
                  <c:v>28693.99</c:v>
                </c:pt>
                <c:pt idx="6185">
                  <c:v>28559.62</c:v>
                </c:pt>
                <c:pt idx="6186">
                  <c:v>28444.01</c:v>
                </c:pt>
                <c:pt idx="6187">
                  <c:v>28442.71</c:v>
                </c:pt>
                <c:pt idx="6188">
                  <c:v>28562.82</c:v>
                </c:pt>
                <c:pt idx="6189">
                  <c:v>28458.1</c:v>
                </c:pt>
                <c:pt idx="6190">
                  <c:v>28119.4</c:v>
                </c:pt>
                <c:pt idx="6191">
                  <c:v>27797.01</c:v>
                </c:pt>
                <c:pt idx="6192">
                  <c:v>27831.1</c:v>
                </c:pt>
                <c:pt idx="6193">
                  <c:v>27602.01</c:v>
                </c:pt>
                <c:pt idx="6194">
                  <c:v>27350.68</c:v>
                </c:pt>
                <c:pt idx="6195">
                  <c:v>27319.56</c:v>
                </c:pt>
                <c:pt idx="6196">
                  <c:v>26781.439999999999</c:v>
                </c:pt>
                <c:pt idx="6197">
                  <c:v>26710.13</c:v>
                </c:pt>
                <c:pt idx="6198">
                  <c:v>27126.57</c:v>
                </c:pt>
                <c:pt idx="6199">
                  <c:v>27371.84</c:v>
                </c:pt>
                <c:pt idx="6200">
                  <c:v>27701.79</c:v>
                </c:pt>
                <c:pt idx="6201">
                  <c:v>27506.46</c:v>
                </c:pt>
                <c:pt idx="6202">
                  <c:v>27208.61</c:v>
                </c:pt>
                <c:pt idx="6203">
                  <c:v>27241.78</c:v>
                </c:pt>
                <c:pt idx="6204">
                  <c:v>27395.73</c:v>
                </c:pt>
                <c:pt idx="6205">
                  <c:v>27403.54</c:v>
                </c:pt>
                <c:pt idx="6206">
                  <c:v>27499.42</c:v>
                </c:pt>
                <c:pt idx="6207">
                  <c:v>27507.54</c:v>
                </c:pt>
                <c:pt idx="6208">
                  <c:v>27887.9</c:v>
                </c:pt>
                <c:pt idx="6209">
                  <c:v>27842.32</c:v>
                </c:pt>
                <c:pt idx="6210">
                  <c:v>26987.46</c:v>
                </c:pt>
                <c:pt idx="6211">
                  <c:v>26908.82</c:v>
                </c:pt>
                <c:pt idx="6212">
                  <c:v>27274.71</c:v>
                </c:pt>
                <c:pt idx="6213">
                  <c:v>27458.38</c:v>
                </c:pt>
                <c:pt idx="6214">
                  <c:v>27585.27</c:v>
                </c:pt>
                <c:pt idx="6215">
                  <c:v>27425.73</c:v>
                </c:pt>
                <c:pt idx="6216">
                  <c:v>27346.82</c:v>
                </c:pt>
                <c:pt idx="6217">
                  <c:v>28075.55</c:v>
                </c:pt>
                <c:pt idx="6218">
                  <c:v>28121.89</c:v>
                </c:pt>
                <c:pt idx="6219">
                  <c:v>28262.01</c:v>
                </c:pt>
                <c:pt idx="6220">
                  <c:v>28784.67</c:v>
                </c:pt>
                <c:pt idx="6221">
                  <c:v>28888.86</c:v>
                </c:pt>
                <c:pt idx="6222">
                  <c:v>29006.02</c:v>
                </c:pt>
                <c:pt idx="6223">
                  <c:v>29278.84</c:v>
                </c:pt>
                <c:pt idx="6224">
                  <c:v>29571.040000000001</c:v>
                </c:pt>
                <c:pt idx="6225">
                  <c:v>29559.18</c:v>
                </c:pt>
                <c:pt idx="6226">
                  <c:v>29681.77</c:v>
                </c:pt>
                <c:pt idx="6227">
                  <c:v>29182.95</c:v>
                </c:pt>
                <c:pt idx="6228">
                  <c:v>29122.27</c:v>
                </c:pt>
                <c:pt idx="6229">
                  <c:v>29000.14</c:v>
                </c:pt>
                <c:pt idx="6230">
                  <c:v>28883.11</c:v>
                </c:pt>
                <c:pt idx="6231">
                  <c:v>28850.97</c:v>
                </c:pt>
                <c:pt idx="6232">
                  <c:v>28717.91</c:v>
                </c:pt>
                <c:pt idx="6233">
                  <c:v>28227.39</c:v>
                </c:pt>
                <c:pt idx="6234">
                  <c:v>28355.62</c:v>
                </c:pt>
                <c:pt idx="6235">
                  <c:v>28533.97</c:v>
                </c:pt>
                <c:pt idx="6236">
                  <c:v>28805.1</c:v>
                </c:pt>
                <c:pt idx="6237">
                  <c:v>29094.93</c:v>
                </c:pt>
                <c:pt idx="6238">
                  <c:v>29135.88</c:v>
                </c:pt>
                <c:pt idx="6239">
                  <c:v>29320.26</c:v>
                </c:pt>
                <c:pt idx="6240">
                  <c:v>29462.27</c:v>
                </c:pt>
                <c:pt idx="6241">
                  <c:v>29231.41</c:v>
                </c:pt>
                <c:pt idx="6242">
                  <c:v>28975.11</c:v>
                </c:pt>
                <c:pt idx="6243">
                  <c:v>29004.66</c:v>
                </c:pt>
                <c:pt idx="6244">
                  <c:v>29007.99</c:v>
                </c:pt>
                <c:pt idx="6245">
                  <c:v>28746.65</c:v>
                </c:pt>
                <c:pt idx="6246">
                  <c:v>29220.12</c:v>
                </c:pt>
                <c:pt idx="6247">
                  <c:v>29361.5</c:v>
                </c:pt>
                <c:pt idx="6248">
                  <c:v>29459.14</c:v>
                </c:pt>
                <c:pt idx="6249">
                  <c:v>29593.73</c:v>
                </c:pt>
                <c:pt idx="6250">
                  <c:v>29380.73</c:v>
                </c:pt>
                <c:pt idx="6251">
                  <c:v>29448.95</c:v>
                </c:pt>
                <c:pt idx="6252">
                  <c:v>28844.78</c:v>
                </c:pt>
                <c:pt idx="6253">
                  <c:v>28709.87</c:v>
                </c:pt>
                <c:pt idx="6254">
                  <c:v>28659.17</c:v>
                </c:pt>
                <c:pt idx="6255">
                  <c:v>28930.41</c:v>
                </c:pt>
                <c:pt idx="6256">
                  <c:v>28503.3</c:v>
                </c:pt>
                <c:pt idx="6257">
                  <c:v>28437.71</c:v>
                </c:pt>
                <c:pt idx="6258">
                  <c:v>28736.38</c:v>
                </c:pt>
                <c:pt idx="6259">
                  <c:v>28622.12</c:v>
                </c:pt>
                <c:pt idx="6260">
                  <c:v>28469.67</c:v>
                </c:pt>
                <c:pt idx="6261">
                  <c:v>28261.08</c:v>
                </c:pt>
                <c:pt idx="6262">
                  <c:v>28192.02</c:v>
                </c:pt>
                <c:pt idx="6263">
                  <c:v>28161.72</c:v>
                </c:pt>
                <c:pt idx="6264">
                  <c:v>28111.83</c:v>
                </c:pt>
                <c:pt idx="6265">
                  <c:v>27457.58</c:v>
                </c:pt>
                <c:pt idx="6266">
                  <c:v>27458.639999999999</c:v>
                </c:pt>
                <c:pt idx="6267">
                  <c:v>27975.86</c:v>
                </c:pt>
                <c:pt idx="6268">
                  <c:v>27957.49</c:v>
                </c:pt>
                <c:pt idx="6269">
                  <c:v>28260.14</c:v>
                </c:pt>
                <c:pt idx="6270">
                  <c:v>28504.46</c:v>
                </c:pt>
                <c:pt idx="6271">
                  <c:v>28516.59</c:v>
                </c:pt>
                <c:pt idx="6272">
                  <c:v>28707.75</c:v>
                </c:pt>
                <c:pt idx="6273">
                  <c:v>28885.21</c:v>
                </c:pt>
                <c:pt idx="6274">
                  <c:v>28879.38</c:v>
                </c:pt>
                <c:pt idx="6275">
                  <c:v>29044.44</c:v>
                </c:pt>
                <c:pt idx="6276">
                  <c:v>28799.69</c:v>
                </c:pt>
                <c:pt idx="6277">
                  <c:v>28666.04</c:v>
                </c:pt>
                <c:pt idx="6278">
                  <c:v>28442.1</c:v>
                </c:pt>
                <c:pt idx="6279">
                  <c:v>27886.21</c:v>
                </c:pt>
                <c:pt idx="6280">
                  <c:v>27676.04</c:v>
                </c:pt>
                <c:pt idx="6281">
                  <c:v>27890.13</c:v>
                </c:pt>
                <c:pt idx="6282">
                  <c:v>27735.02</c:v>
                </c:pt>
                <c:pt idx="6283">
                  <c:v>27437.94</c:v>
                </c:pt>
                <c:pt idx="6284">
                  <c:v>27176.99</c:v>
                </c:pt>
                <c:pt idx="6285">
                  <c:v>27396.38</c:v>
                </c:pt>
                <c:pt idx="6286">
                  <c:v>27225.93</c:v>
                </c:pt>
                <c:pt idx="6287">
                  <c:v>27011.31</c:v>
                </c:pt>
                <c:pt idx="6288">
                  <c:v>27490.59</c:v>
                </c:pt>
                <c:pt idx="6289">
                  <c:v>27440.14</c:v>
                </c:pt>
                <c:pt idx="6290">
                  <c:v>26717.37</c:v>
                </c:pt>
                <c:pt idx="6291">
                  <c:v>26599.11</c:v>
                </c:pt>
                <c:pt idx="6292">
                  <c:v>27105.39</c:v>
                </c:pt>
                <c:pt idx="6293">
                  <c:v>27507.3</c:v>
                </c:pt>
                <c:pt idx="6294">
                  <c:v>26877.48</c:v>
                </c:pt>
                <c:pt idx="6295">
                  <c:v>27251.1</c:v>
                </c:pt>
                <c:pt idx="6296">
                  <c:v>27206.06</c:v>
                </c:pt>
                <c:pt idx="6297">
                  <c:v>27324</c:v>
                </c:pt>
                <c:pt idx="6298">
                  <c:v>27687.3</c:v>
                </c:pt>
                <c:pt idx="6299">
                  <c:v>27645.53</c:v>
                </c:pt>
                <c:pt idx="6300">
                  <c:v>27837.21</c:v>
                </c:pt>
                <c:pt idx="6301">
                  <c:v>27809.35</c:v>
                </c:pt>
                <c:pt idx="6302">
                  <c:v>27957.5</c:v>
                </c:pt>
                <c:pt idx="6303">
                  <c:v>27643.88</c:v>
                </c:pt>
                <c:pt idx="6304">
                  <c:v>27531.41</c:v>
                </c:pt>
                <c:pt idx="6305">
                  <c:v>27564.66</c:v>
                </c:pt>
                <c:pt idx="6306">
                  <c:v>27506.71</c:v>
                </c:pt>
                <c:pt idx="6307">
                  <c:v>27828.44</c:v>
                </c:pt>
                <c:pt idx="6308">
                  <c:v>27848.99</c:v>
                </c:pt>
                <c:pt idx="6309">
                  <c:v>27188.38</c:v>
                </c:pt>
                <c:pt idx="6310">
                  <c:v>26837.200000000001</c:v>
                </c:pt>
                <c:pt idx="6311">
                  <c:v>26813.42</c:v>
                </c:pt>
                <c:pt idx="6312">
                  <c:v>26768.49</c:v>
                </c:pt>
                <c:pt idx="6313">
                  <c:v>26523.09</c:v>
                </c:pt>
                <c:pt idx="6314">
                  <c:v>26481.25</c:v>
                </c:pt>
                <c:pt idx="6315">
                  <c:v>26840.5</c:v>
                </c:pt>
                <c:pt idx="6316">
                  <c:v>26370.98</c:v>
                </c:pt>
                <c:pt idx="6317">
                  <c:v>26425.3</c:v>
                </c:pt>
                <c:pt idx="6318">
                  <c:v>26586.55</c:v>
                </c:pt>
                <c:pt idx="6319">
                  <c:v>26686.51</c:v>
                </c:pt>
                <c:pt idx="6320">
                  <c:v>26832.66</c:v>
                </c:pt>
                <c:pt idx="6321">
                  <c:v>27115.83</c:v>
                </c:pt>
                <c:pt idx="6322">
                  <c:v>27316.17</c:v>
                </c:pt>
                <c:pt idx="6323">
                  <c:v>27730.21</c:v>
                </c:pt>
                <c:pt idx="6324">
                  <c:v>27804.37</c:v>
                </c:pt>
                <c:pt idx="6325">
                  <c:v>27729.67</c:v>
                </c:pt>
                <c:pt idx="6326">
                  <c:v>27895.97</c:v>
                </c:pt>
                <c:pt idx="6327">
                  <c:v>27811.84</c:v>
                </c:pt>
                <c:pt idx="6328">
                  <c:v>27645.15</c:v>
                </c:pt>
                <c:pt idx="6329">
                  <c:v>27780.83</c:v>
                </c:pt>
                <c:pt idx="6330">
                  <c:v>28020.87</c:v>
                </c:pt>
                <c:pt idx="6331">
                  <c:v>27945.8</c:v>
                </c:pt>
                <c:pt idx="6332">
                  <c:v>28092.79</c:v>
                </c:pt>
                <c:pt idx="6333">
                  <c:v>28208.76</c:v>
                </c:pt>
                <c:pt idx="6334">
                  <c:v>28171.69</c:v>
                </c:pt>
                <c:pt idx="6335">
                  <c:v>27687.72</c:v>
                </c:pt>
                <c:pt idx="6336">
                  <c:v>27573.66</c:v>
                </c:pt>
                <c:pt idx="6337">
                  <c:v>27661.4</c:v>
                </c:pt>
                <c:pt idx="6338">
                  <c:v>27961.19</c:v>
                </c:pt>
                <c:pt idx="6339">
                  <c:v>27932.9</c:v>
                </c:pt>
                <c:pt idx="6340">
                  <c:v>28198.29</c:v>
                </c:pt>
                <c:pt idx="6341">
                  <c:v>28446.12</c:v>
                </c:pt>
                <c:pt idx="6342">
                  <c:v>28463.31</c:v>
                </c:pt>
                <c:pt idx="6343">
                  <c:v>28420.12</c:v>
                </c:pt>
                <c:pt idx="6344">
                  <c:v>28182.14</c:v>
                </c:pt>
                <c:pt idx="6345">
                  <c:v>28504.93</c:v>
                </c:pt>
                <c:pt idx="6346">
                  <c:v>28370.84</c:v>
                </c:pt>
                <c:pt idx="6347">
                  <c:v>28112.31</c:v>
                </c:pt>
                <c:pt idx="6348">
                  <c:v>27561.38</c:v>
                </c:pt>
                <c:pt idx="6349">
                  <c:v>27459.23</c:v>
                </c:pt>
                <c:pt idx="6350">
                  <c:v>27563.43</c:v>
                </c:pt>
                <c:pt idx="6351">
                  <c:v>27705.35</c:v>
                </c:pt>
                <c:pt idx="6352">
                  <c:v>28114.560000000001</c:v>
                </c:pt>
                <c:pt idx="6353">
                  <c:v>28187.06</c:v>
                </c:pt>
                <c:pt idx="6354">
                  <c:v>28071.93</c:v>
                </c:pt>
                <c:pt idx="6355">
                  <c:v>28223.08</c:v>
                </c:pt>
                <c:pt idx="6356">
                  <c:v>28298.13</c:v>
                </c:pt>
                <c:pt idx="6357">
                  <c:v>28236.39</c:v>
                </c:pt>
                <c:pt idx="6358">
                  <c:v>28101.72</c:v>
                </c:pt>
                <c:pt idx="6359">
                  <c:v>27866.09</c:v>
                </c:pt>
                <c:pt idx="6360">
                  <c:v>27512.26</c:v>
                </c:pt>
                <c:pt idx="6361">
                  <c:v>27549.53</c:v>
                </c:pt>
                <c:pt idx="6362">
                  <c:v>28067.31</c:v>
                </c:pt>
                <c:pt idx="6363">
                  <c:v>27878.27</c:v>
                </c:pt>
                <c:pt idx="6364">
                  <c:v>27831.54</c:v>
                </c:pt>
                <c:pt idx="6365">
                  <c:v>27931.64</c:v>
                </c:pt>
                <c:pt idx="6366">
                  <c:v>27607.82</c:v>
                </c:pt>
                <c:pt idx="6367">
                  <c:v>27366.07</c:v>
                </c:pt>
                <c:pt idx="6368">
                  <c:v>25741.56</c:v>
                </c:pt>
                <c:pt idx="6369">
                  <c:v>26032.38</c:v>
                </c:pt>
                <c:pt idx="6370">
                  <c:v>25714.66</c:v>
                </c:pt>
                <c:pt idx="6371">
                  <c:v>26231.19</c:v>
                </c:pt>
                <c:pt idx="6372">
                  <c:v>26392.38</c:v>
                </c:pt>
                <c:pt idx="6373">
                  <c:v>26283.09</c:v>
                </c:pt>
                <c:pt idx="6374">
                  <c:v>25696.44</c:v>
                </c:pt>
                <c:pt idx="6375">
                  <c:v>25453.56</c:v>
                </c:pt>
                <c:pt idx="6376">
                  <c:v>25764.78</c:v>
                </c:pt>
                <c:pt idx="6377">
                  <c:v>25201.9</c:v>
                </c:pt>
                <c:pt idx="6378">
                  <c:v>24893.81</c:v>
                </c:pt>
                <c:pt idx="6379">
                  <c:v>25317.87</c:v>
                </c:pt>
                <c:pt idx="6380">
                  <c:v>25719.58</c:v>
                </c:pt>
                <c:pt idx="6381">
                  <c:v>25622.17</c:v>
                </c:pt>
                <c:pt idx="6382">
                  <c:v>25610.21</c:v>
                </c:pt>
                <c:pt idx="6383">
                  <c:v>25856.7</c:v>
                </c:pt>
                <c:pt idx="6384">
                  <c:v>25705.93</c:v>
                </c:pt>
                <c:pt idx="6385">
                  <c:v>25963.97</c:v>
                </c:pt>
                <c:pt idx="6386">
                  <c:v>26218.91</c:v>
                </c:pt>
                <c:pt idx="6387">
                  <c:v>26192.98</c:v>
                </c:pt>
                <c:pt idx="6388">
                  <c:v>25651.84</c:v>
                </c:pt>
                <c:pt idx="6389">
                  <c:v>25822.99</c:v>
                </c:pt>
                <c:pt idx="6390">
                  <c:v>25863.5</c:v>
                </c:pt>
                <c:pt idx="6391">
                  <c:v>25616.84</c:v>
                </c:pt>
                <c:pt idx="6392">
                  <c:v>25778.66</c:v>
                </c:pt>
                <c:pt idx="6393">
                  <c:v>26154.83</c:v>
                </c:pt>
                <c:pt idx="6394">
                  <c:v>26220.95</c:v>
                </c:pt>
                <c:pt idx="6395">
                  <c:v>26785.55</c:v>
                </c:pt>
                <c:pt idx="6396">
                  <c:v>26932.880000000001</c:v>
                </c:pt>
                <c:pt idx="6397">
                  <c:v>27035.85</c:v>
                </c:pt>
                <c:pt idx="6398">
                  <c:v>26845.81</c:v>
                </c:pt>
                <c:pt idx="6399">
                  <c:v>27079.51</c:v>
                </c:pt>
                <c:pt idx="6400">
                  <c:v>26904.11</c:v>
                </c:pt>
                <c:pt idx="6401">
                  <c:v>26846.53</c:v>
                </c:pt>
                <c:pt idx="6402">
                  <c:v>26779.66</c:v>
                </c:pt>
                <c:pt idx="6403">
                  <c:v>27010.14</c:v>
                </c:pt>
                <c:pt idx="6404">
                  <c:v>27214.6</c:v>
                </c:pt>
                <c:pt idx="6405">
                  <c:v>27364.92</c:v>
                </c:pt>
                <c:pt idx="6406">
                  <c:v>27306.83</c:v>
                </c:pt>
                <c:pt idx="6407">
                  <c:v>27287.66</c:v>
                </c:pt>
                <c:pt idx="6408">
                  <c:v>27470.81</c:v>
                </c:pt>
                <c:pt idx="6409">
                  <c:v>27361.96</c:v>
                </c:pt>
                <c:pt idx="6410">
                  <c:v>27253.439999999999</c:v>
                </c:pt>
                <c:pt idx="6411">
                  <c:v>27039.759999999998</c:v>
                </c:pt>
                <c:pt idx="6412">
                  <c:v>26838.14</c:v>
                </c:pt>
                <c:pt idx="6413">
                  <c:v>26656.83</c:v>
                </c:pt>
                <c:pt idx="6414">
                  <c:v>26559.15</c:v>
                </c:pt>
                <c:pt idx="6415">
                  <c:v>26590.59</c:v>
                </c:pt>
                <c:pt idx="6416">
                  <c:v>26552.92</c:v>
                </c:pt>
                <c:pt idx="6417">
                  <c:v>26304.2</c:v>
                </c:pt>
                <c:pt idx="6418">
                  <c:v>26265.24</c:v>
                </c:pt>
                <c:pt idx="6419">
                  <c:v>26121.4</c:v>
                </c:pt>
                <c:pt idx="6420">
                  <c:v>25743.26</c:v>
                </c:pt>
                <c:pt idx="6421">
                  <c:v>25866.95</c:v>
                </c:pt>
                <c:pt idx="6422">
                  <c:v>25610.53</c:v>
                </c:pt>
                <c:pt idx="6423">
                  <c:v>25760.1</c:v>
                </c:pt>
                <c:pt idx="6424">
                  <c:v>25864.47</c:v>
                </c:pt>
                <c:pt idx="6425">
                  <c:v>25482.52</c:v>
                </c:pt>
                <c:pt idx="6426">
                  <c:v>25841.919999999998</c:v>
                </c:pt>
                <c:pt idx="6427">
                  <c:v>25868.49</c:v>
                </c:pt>
                <c:pt idx="6428">
                  <c:v>25819.34</c:v>
                </c:pt>
                <c:pt idx="6429">
                  <c:v>25775.74</c:v>
                </c:pt>
                <c:pt idx="6430">
                  <c:v>25958.63</c:v>
                </c:pt>
                <c:pt idx="6431">
                  <c:v>26128.2</c:v>
                </c:pt>
                <c:pt idx="6432">
                  <c:v>26145.67</c:v>
                </c:pt>
                <c:pt idx="6433">
                  <c:v>26169.41</c:v>
                </c:pt>
                <c:pt idx="6434">
                  <c:v>26117.85</c:v>
                </c:pt>
                <c:pt idx="6435">
                  <c:v>25886.62</c:v>
                </c:pt>
                <c:pt idx="6436">
                  <c:v>25638.11</c:v>
                </c:pt>
                <c:pt idx="6437">
                  <c:v>25530.11</c:v>
                </c:pt>
                <c:pt idx="6438">
                  <c:v>25310.33</c:v>
                </c:pt>
                <c:pt idx="6439">
                  <c:v>25036.05</c:v>
                </c:pt>
                <c:pt idx="6440">
                  <c:v>25252.32</c:v>
                </c:pt>
                <c:pt idx="6441">
                  <c:v>25044.43</c:v>
                </c:pt>
                <c:pt idx="6442">
                  <c:v>25150.35</c:v>
                </c:pt>
                <c:pt idx="6443">
                  <c:v>25320.44</c:v>
                </c:pt>
                <c:pt idx="6444">
                  <c:v>25494.37</c:v>
                </c:pt>
                <c:pt idx="6445">
                  <c:v>25803.78</c:v>
                </c:pt>
                <c:pt idx="6446">
                  <c:v>25519.22</c:v>
                </c:pt>
                <c:pt idx="6447">
                  <c:v>25735.9</c:v>
                </c:pt>
                <c:pt idx="6448">
                  <c:v>25590.65</c:v>
                </c:pt>
                <c:pt idx="6449">
                  <c:v>25850.3</c:v>
                </c:pt>
                <c:pt idx="6450">
                  <c:v>25838.71</c:v>
                </c:pt>
                <c:pt idx="6451">
                  <c:v>26034.13</c:v>
                </c:pt>
                <c:pt idx="6452">
                  <c:v>26079.48</c:v>
                </c:pt>
                <c:pt idx="6453">
                  <c:v>25960.03</c:v>
                </c:pt>
                <c:pt idx="6454">
                  <c:v>26117.54</c:v>
                </c:pt>
                <c:pt idx="6455">
                  <c:v>26160.9</c:v>
                </c:pt>
                <c:pt idx="6456">
                  <c:v>25623.35</c:v>
                </c:pt>
                <c:pt idx="6457">
                  <c:v>25580.34</c:v>
                </c:pt>
                <c:pt idx="6458">
                  <c:v>25406.33</c:v>
                </c:pt>
                <c:pt idx="6459">
                  <c:v>24851.83</c:v>
                </c:pt>
                <c:pt idx="6460">
                  <c:v>24934.33</c:v>
                </c:pt>
                <c:pt idx="6461">
                  <c:v>24825.040000000001</c:v>
                </c:pt>
                <c:pt idx="6462">
                  <c:v>24682.03</c:v>
                </c:pt>
                <c:pt idx="6463">
                  <c:v>24854.11</c:v>
                </c:pt>
                <c:pt idx="6464">
                  <c:v>24772.97</c:v>
                </c:pt>
                <c:pt idx="6465">
                  <c:v>24455.040000000001</c:v>
                </c:pt>
                <c:pt idx="6466">
                  <c:v>24188.37</c:v>
                </c:pt>
                <c:pt idx="6467">
                  <c:v>24479.84</c:v>
                </c:pt>
                <c:pt idx="6468">
                  <c:v>24062.04</c:v>
                </c:pt>
                <c:pt idx="6469">
                  <c:v>23962.21</c:v>
                </c:pt>
                <c:pt idx="6470">
                  <c:v>24435.66</c:v>
                </c:pt>
                <c:pt idx="6471">
                  <c:v>24485.95</c:v>
                </c:pt>
                <c:pt idx="6472">
                  <c:v>24492.39</c:v>
                </c:pt>
                <c:pt idx="6473">
                  <c:v>24469.57</c:v>
                </c:pt>
                <c:pt idx="6474">
                  <c:v>24870.69</c:v>
                </c:pt>
                <c:pt idx="6475">
                  <c:v>24824.83</c:v>
                </c:pt>
                <c:pt idx="6476">
                  <c:v>24539</c:v>
                </c:pt>
                <c:pt idx="6477">
                  <c:v>24223.32</c:v>
                </c:pt>
                <c:pt idx="6478">
                  <c:v>24338.43</c:v>
                </c:pt>
                <c:pt idx="6479">
                  <c:v>24616.97</c:v>
                </c:pt>
                <c:pt idx="6480">
                  <c:v>24287.42</c:v>
                </c:pt>
                <c:pt idx="6481">
                  <c:v>24020.98</c:v>
                </c:pt>
                <c:pt idx="6482">
                  <c:v>23758.9</c:v>
                </c:pt>
                <c:pt idx="6483">
                  <c:v>22951.83</c:v>
                </c:pt>
                <c:pt idx="6484">
                  <c:v>22986.12</c:v>
                </c:pt>
                <c:pt idx="6485">
                  <c:v>23554.12</c:v>
                </c:pt>
                <c:pt idx="6486">
                  <c:v>23191.97</c:v>
                </c:pt>
                <c:pt idx="6487">
                  <c:v>23381.87</c:v>
                </c:pt>
                <c:pt idx="6488">
                  <c:v>23649.22</c:v>
                </c:pt>
                <c:pt idx="6489">
                  <c:v>23709.15</c:v>
                </c:pt>
                <c:pt idx="6490">
                  <c:v>23788.79</c:v>
                </c:pt>
                <c:pt idx="6491">
                  <c:v>23410.18</c:v>
                </c:pt>
                <c:pt idx="6492">
                  <c:v>23088.93</c:v>
                </c:pt>
                <c:pt idx="6493">
                  <c:v>22976</c:v>
                </c:pt>
                <c:pt idx="6494">
                  <c:v>23154.3</c:v>
                </c:pt>
                <c:pt idx="6495">
                  <c:v>23002</c:v>
                </c:pt>
                <c:pt idx="6496">
                  <c:v>23779.35</c:v>
                </c:pt>
                <c:pt idx="6497">
                  <c:v>24242.98</c:v>
                </c:pt>
                <c:pt idx="6498">
                  <c:v>24606.99</c:v>
                </c:pt>
                <c:pt idx="6499">
                  <c:v>24646.48</c:v>
                </c:pt>
                <c:pt idx="6500">
                  <c:v>24659.23</c:v>
                </c:pt>
                <c:pt idx="6501">
                  <c:v>24793.96</c:v>
                </c:pt>
                <c:pt idx="6502">
                  <c:v>24623.34</c:v>
                </c:pt>
                <c:pt idx="6503">
                  <c:v>24717.99</c:v>
                </c:pt>
                <c:pt idx="6504">
                  <c:v>24804.28</c:v>
                </c:pt>
                <c:pt idx="6505">
                  <c:v>24551.17</c:v>
                </c:pt>
                <c:pt idx="6506">
                  <c:v>24682.48</c:v>
                </c:pt>
                <c:pt idx="6507">
                  <c:v>24677.37</c:v>
                </c:pt>
                <c:pt idx="6508">
                  <c:v>24952.74</c:v>
                </c:pt>
                <c:pt idx="6509">
                  <c:v>25285.37</c:v>
                </c:pt>
                <c:pt idx="6510">
                  <c:v>25330.49</c:v>
                </c:pt>
                <c:pt idx="6511">
                  <c:v>25337.56</c:v>
                </c:pt>
                <c:pt idx="6512">
                  <c:v>24966.400000000001</c:v>
                </c:pt>
                <c:pt idx="6513">
                  <c:v>24900.46</c:v>
                </c:pt>
                <c:pt idx="6514">
                  <c:v>25338.58</c:v>
                </c:pt>
                <c:pt idx="6515">
                  <c:v>25341.86</c:v>
                </c:pt>
                <c:pt idx="6516">
                  <c:v>25269.64</c:v>
                </c:pt>
                <c:pt idx="6517">
                  <c:v>25399.65</c:v>
                </c:pt>
                <c:pt idx="6518">
                  <c:v>24883.59</c:v>
                </c:pt>
                <c:pt idx="6519">
                  <c:v>24900.63</c:v>
                </c:pt>
                <c:pt idx="6520">
                  <c:v>24685.42</c:v>
                </c:pt>
                <c:pt idx="6521">
                  <c:v>24673.84</c:v>
                </c:pt>
                <c:pt idx="6522">
                  <c:v>25022.16</c:v>
                </c:pt>
                <c:pt idx="6523">
                  <c:v>25145.59</c:v>
                </c:pt>
                <c:pt idx="6524">
                  <c:v>25626.75</c:v>
                </c:pt>
                <c:pt idx="6525">
                  <c:v>25816.36</c:v>
                </c:pt>
                <c:pt idx="6526">
                  <c:v>25844.18</c:v>
                </c:pt>
                <c:pt idx="6527">
                  <c:v>25880.38</c:v>
                </c:pt>
                <c:pt idx="6528">
                  <c:v>25838.14</c:v>
                </c:pt>
                <c:pt idx="6529">
                  <c:v>25678.93</c:v>
                </c:pt>
                <c:pt idx="6530">
                  <c:v>26007.3</c:v>
                </c:pt>
                <c:pt idx="6531">
                  <c:v>26064.12</c:v>
                </c:pt>
                <c:pt idx="6532">
                  <c:v>25603.1</c:v>
                </c:pt>
                <c:pt idx="6533">
                  <c:v>25606.62</c:v>
                </c:pt>
                <c:pt idx="6534">
                  <c:v>25436.97</c:v>
                </c:pt>
                <c:pt idx="6535">
                  <c:v>25229.7</c:v>
                </c:pt>
                <c:pt idx="6536">
                  <c:v>25101.73</c:v>
                </c:pt>
                <c:pt idx="6537">
                  <c:v>25262.21</c:v>
                </c:pt>
                <c:pt idx="6538">
                  <c:v>25228.5</c:v>
                </c:pt>
                <c:pt idx="6539">
                  <c:v>25688.86</c:v>
                </c:pt>
                <c:pt idx="6540">
                  <c:v>25772.53</c:v>
                </c:pt>
                <c:pt idx="6541">
                  <c:v>25597.02</c:v>
                </c:pt>
                <c:pt idx="6542">
                  <c:v>25790.22</c:v>
                </c:pt>
                <c:pt idx="6543">
                  <c:v>25489.57</c:v>
                </c:pt>
                <c:pt idx="6544">
                  <c:v>25653.23</c:v>
                </c:pt>
                <c:pt idx="6545">
                  <c:v>25773.61</c:v>
                </c:pt>
                <c:pt idx="6546">
                  <c:v>25704.61</c:v>
                </c:pt>
                <c:pt idx="6547">
                  <c:v>25399.72</c:v>
                </c:pt>
                <c:pt idx="6548">
                  <c:v>25301.9</c:v>
                </c:pt>
                <c:pt idx="6549">
                  <c:v>25230.36</c:v>
                </c:pt>
                <c:pt idx="6550">
                  <c:v>25305.47</c:v>
                </c:pt>
                <c:pt idx="6551">
                  <c:v>25881.17</c:v>
                </c:pt>
                <c:pt idx="6552">
                  <c:v>26366.68</c:v>
                </c:pt>
                <c:pt idx="6553">
                  <c:v>26653.599999999999</c:v>
                </c:pt>
                <c:pt idx="6554">
                  <c:v>26725.599999999999</c:v>
                </c:pt>
                <c:pt idx="6555">
                  <c:v>26667.96</c:v>
                </c:pt>
                <c:pt idx="6556">
                  <c:v>26713.93</c:v>
                </c:pt>
                <c:pt idx="6557">
                  <c:v>26843.14</c:v>
                </c:pt>
                <c:pt idx="6558">
                  <c:v>26843.03</c:v>
                </c:pt>
                <c:pt idx="6559">
                  <c:v>26777.45</c:v>
                </c:pt>
                <c:pt idx="6560">
                  <c:v>27009.67</c:v>
                </c:pt>
                <c:pt idx="6561">
                  <c:v>27020.66</c:v>
                </c:pt>
                <c:pt idx="6562">
                  <c:v>26763.46</c:v>
                </c:pt>
                <c:pt idx="6563">
                  <c:v>26635.75</c:v>
                </c:pt>
                <c:pt idx="6564">
                  <c:v>26396.77</c:v>
                </c:pt>
                <c:pt idx="6565">
                  <c:v>26395.71</c:v>
                </c:pt>
                <c:pt idx="6566">
                  <c:v>26726.34</c:v>
                </c:pt>
                <c:pt idx="6567">
                  <c:v>26525.46</c:v>
                </c:pt>
                <c:pt idx="6568">
                  <c:v>26625.91</c:v>
                </c:pt>
                <c:pt idx="6569">
                  <c:v>26866.92</c:v>
                </c:pt>
                <c:pt idx="6570">
                  <c:v>26812.78</c:v>
                </c:pt>
                <c:pt idx="6571">
                  <c:v>26765.65</c:v>
                </c:pt>
                <c:pt idx="6572">
                  <c:v>27002.22</c:v>
                </c:pt>
                <c:pt idx="6573">
                  <c:v>26397.71</c:v>
                </c:pt>
                <c:pt idx="6574">
                  <c:v>26402.959999999999</c:v>
                </c:pt>
                <c:pt idx="6575">
                  <c:v>26524.55</c:v>
                </c:pt>
                <c:pt idx="6576">
                  <c:v>26740.39</c:v>
                </c:pt>
                <c:pt idx="6577">
                  <c:v>26999.72</c:v>
                </c:pt>
                <c:pt idx="6578">
                  <c:v>27144.91</c:v>
                </c:pt>
                <c:pt idx="6579">
                  <c:v>27278.76</c:v>
                </c:pt>
                <c:pt idx="6580">
                  <c:v>27166.87</c:v>
                </c:pt>
                <c:pt idx="6581">
                  <c:v>27201.49</c:v>
                </c:pt>
                <c:pt idx="6582">
                  <c:v>27126.9</c:v>
                </c:pt>
                <c:pt idx="6583">
                  <c:v>27626.69</c:v>
                </c:pt>
                <c:pt idx="6584">
                  <c:v>27808.14</c:v>
                </c:pt>
                <c:pt idx="6585">
                  <c:v>27815.18</c:v>
                </c:pt>
                <c:pt idx="6586">
                  <c:v>27942.11</c:v>
                </c:pt>
                <c:pt idx="6587">
                  <c:v>27836.5</c:v>
                </c:pt>
                <c:pt idx="6588">
                  <c:v>27746.66</c:v>
                </c:pt>
                <c:pt idx="6589">
                  <c:v>27787.62</c:v>
                </c:pt>
                <c:pt idx="6590">
                  <c:v>27915.89</c:v>
                </c:pt>
                <c:pt idx="6591">
                  <c:v>27710.52</c:v>
                </c:pt>
                <c:pt idx="6592">
                  <c:v>27803.24</c:v>
                </c:pt>
                <c:pt idx="6593">
                  <c:v>28095.34</c:v>
                </c:pt>
                <c:pt idx="6594">
                  <c:v>27976.52</c:v>
                </c:pt>
                <c:pt idx="6595">
                  <c:v>28024.33</c:v>
                </c:pt>
                <c:pt idx="6596">
                  <c:v>28208.62</c:v>
                </c:pt>
                <c:pt idx="6597">
                  <c:v>28051.86</c:v>
                </c:pt>
                <c:pt idx="6598">
                  <c:v>28003.119999999999</c:v>
                </c:pt>
                <c:pt idx="6599">
                  <c:v>27981.71</c:v>
                </c:pt>
                <c:pt idx="6600">
                  <c:v>27697.51</c:v>
                </c:pt>
                <c:pt idx="6601">
                  <c:v>27714.37</c:v>
                </c:pt>
                <c:pt idx="6602">
                  <c:v>28078.35</c:v>
                </c:pt>
                <c:pt idx="6603">
                  <c:v>28182.57</c:v>
                </c:pt>
                <c:pt idx="6604">
                  <c:v>28085.16</c:v>
                </c:pt>
                <c:pt idx="6605">
                  <c:v>27774.880000000001</c:v>
                </c:pt>
                <c:pt idx="6606">
                  <c:v>27859.599999999999</c:v>
                </c:pt>
                <c:pt idx="6607">
                  <c:v>28152.400000000001</c:v>
                </c:pt>
                <c:pt idx="6608">
                  <c:v>28064.61</c:v>
                </c:pt>
                <c:pt idx="6609">
                  <c:v>28005.37</c:v>
                </c:pt>
                <c:pt idx="6610">
                  <c:v>28123.439999999999</c:v>
                </c:pt>
                <c:pt idx="6611">
                  <c:v>28077</c:v>
                </c:pt>
                <c:pt idx="6612">
                  <c:v>27985.54</c:v>
                </c:pt>
                <c:pt idx="6613">
                  <c:v>27990.21</c:v>
                </c:pt>
                <c:pt idx="6614">
                  <c:v>28059.94</c:v>
                </c:pt>
                <c:pt idx="6615">
                  <c:v>27835.91</c:v>
                </c:pt>
                <c:pt idx="6616">
                  <c:v>27782.25</c:v>
                </c:pt>
                <c:pt idx="6617">
                  <c:v>27902.66</c:v>
                </c:pt>
                <c:pt idx="6618">
                  <c:v>28343.01</c:v>
                </c:pt>
                <c:pt idx="6619">
                  <c:v>28452.17</c:v>
                </c:pt>
                <c:pt idx="6620">
                  <c:v>28423.48</c:v>
                </c:pt>
                <c:pt idx="6621">
                  <c:v>28532.11</c:v>
                </c:pt>
                <c:pt idx="6622">
                  <c:v>28978.02</c:v>
                </c:pt>
                <c:pt idx="6623">
                  <c:v>28926.36</c:v>
                </c:pt>
                <c:pt idx="6624">
                  <c:v>29045.279999999999</c:v>
                </c:pt>
                <c:pt idx="6625">
                  <c:v>28797.25</c:v>
                </c:pt>
                <c:pt idx="6626">
                  <c:v>28353.54</c:v>
                </c:pt>
                <c:pt idx="6627">
                  <c:v>28372.23</c:v>
                </c:pt>
                <c:pt idx="6628">
                  <c:v>28412.89</c:v>
                </c:pt>
                <c:pt idx="6629">
                  <c:v>28599.03</c:v>
                </c:pt>
                <c:pt idx="6630">
                  <c:v>28634.5</c:v>
                </c:pt>
                <c:pt idx="6631">
                  <c:v>28523.200000000001</c:v>
                </c:pt>
                <c:pt idx="6632">
                  <c:v>28507.42</c:v>
                </c:pt>
                <c:pt idx="6633">
                  <c:v>28773.13</c:v>
                </c:pt>
                <c:pt idx="6634">
                  <c:v>28668.22</c:v>
                </c:pt>
                <c:pt idx="6635">
                  <c:v>28294.28</c:v>
                </c:pt>
                <c:pt idx="6636">
                  <c:v>28223.7</c:v>
                </c:pt>
                <c:pt idx="6637">
                  <c:v>28292.81</c:v>
                </c:pt>
                <c:pt idx="6638">
                  <c:v>27827.53</c:v>
                </c:pt>
                <c:pt idx="6639">
                  <c:v>27865.96</c:v>
                </c:pt>
                <c:pt idx="6640">
                  <c:v>28243.29</c:v>
                </c:pt>
                <c:pt idx="6641">
                  <c:v>28334.55</c:v>
                </c:pt>
                <c:pt idx="6642">
                  <c:v>28220.98</c:v>
                </c:pt>
                <c:pt idx="6643">
                  <c:v>28106.21</c:v>
                </c:pt>
                <c:pt idx="6644">
                  <c:v>28061.14</c:v>
                </c:pt>
                <c:pt idx="6645">
                  <c:v>28082.34</c:v>
                </c:pt>
                <c:pt idx="6646">
                  <c:v>27643.11</c:v>
                </c:pt>
                <c:pt idx="6647">
                  <c:v>27673.599999999999</c:v>
                </c:pt>
                <c:pt idx="6648">
                  <c:v>27529.97</c:v>
                </c:pt>
                <c:pt idx="6649">
                  <c:v>28050.880000000001</c:v>
                </c:pt>
                <c:pt idx="6650">
                  <c:v>27984.37</c:v>
                </c:pt>
                <c:pt idx="6651">
                  <c:v>28129.84</c:v>
                </c:pt>
                <c:pt idx="6652">
                  <c:v>28077.18</c:v>
                </c:pt>
                <c:pt idx="6653">
                  <c:v>28179.08</c:v>
                </c:pt>
                <c:pt idx="6654">
                  <c:v>28091.42</c:v>
                </c:pt>
                <c:pt idx="6655">
                  <c:v>27836.51</c:v>
                </c:pt>
                <c:pt idx="6656">
                  <c:v>27915.9</c:v>
                </c:pt>
                <c:pt idx="6657">
                  <c:v>27941.51</c:v>
                </c:pt>
                <c:pt idx="6658">
                  <c:v>27930.21</c:v>
                </c:pt>
                <c:pt idx="6659">
                  <c:v>27876.61</c:v>
                </c:pt>
                <c:pt idx="6660">
                  <c:v>27527.22</c:v>
                </c:pt>
                <c:pt idx="6661">
                  <c:v>27430.28</c:v>
                </c:pt>
                <c:pt idx="6662">
                  <c:v>27274.15</c:v>
                </c:pt>
                <c:pt idx="6663">
                  <c:v>27458.99</c:v>
                </c:pt>
                <c:pt idx="6664">
                  <c:v>27591.14</c:v>
                </c:pt>
                <c:pt idx="6665">
                  <c:v>27252.53</c:v>
                </c:pt>
                <c:pt idx="6666">
                  <c:v>27517.68</c:v>
                </c:pt>
                <c:pt idx="6667">
                  <c:v>26818.82</c:v>
                </c:pt>
                <c:pt idx="6668">
                  <c:v>26304.63</c:v>
                </c:pt>
                <c:pt idx="6669">
                  <c:v>26298.69</c:v>
                </c:pt>
                <c:pt idx="6670">
                  <c:v>26227.62</c:v>
                </c:pt>
                <c:pt idx="6671">
                  <c:v>26150.240000000002</c:v>
                </c:pt>
                <c:pt idx="6672">
                  <c:v>25765.14</c:v>
                </c:pt>
                <c:pt idx="6673">
                  <c:v>25960.78</c:v>
                </c:pt>
                <c:pt idx="6674">
                  <c:v>26051.81</c:v>
                </c:pt>
                <c:pt idx="6675">
                  <c:v>25860.17</c:v>
                </c:pt>
                <c:pt idx="6676">
                  <c:v>26316.34</c:v>
                </c:pt>
                <c:pt idx="6677">
                  <c:v>26350.17</c:v>
                </c:pt>
                <c:pt idx="6678">
                  <c:v>26394.01</c:v>
                </c:pt>
                <c:pt idx="6679">
                  <c:v>26652.81</c:v>
                </c:pt>
                <c:pt idx="6680">
                  <c:v>26559.919999999998</c:v>
                </c:pt>
                <c:pt idx="6681">
                  <c:v>26230.66</c:v>
                </c:pt>
                <c:pt idx="6682">
                  <c:v>26349.1</c:v>
                </c:pt>
                <c:pt idx="6683">
                  <c:v>26392.76</c:v>
                </c:pt>
                <c:pt idx="6684">
                  <c:v>26236.87</c:v>
                </c:pt>
                <c:pt idx="6685">
                  <c:v>26694.28</c:v>
                </c:pt>
                <c:pt idx="6686">
                  <c:v>26747.18</c:v>
                </c:pt>
                <c:pt idx="6687">
                  <c:v>26515.24</c:v>
                </c:pt>
                <c:pt idx="6688">
                  <c:v>26697.82</c:v>
                </c:pt>
                <c:pt idx="6689">
                  <c:v>26602.84</c:v>
                </c:pt>
                <c:pt idx="6690">
                  <c:v>26519.07</c:v>
                </c:pt>
                <c:pt idx="6691">
                  <c:v>26489.56</c:v>
                </c:pt>
                <c:pt idx="6692">
                  <c:v>26374.7</c:v>
                </c:pt>
                <c:pt idx="6693">
                  <c:v>26307.98</c:v>
                </c:pt>
                <c:pt idx="6694">
                  <c:v>26242.38</c:v>
                </c:pt>
                <c:pt idx="6695">
                  <c:v>25979.599999999999</c:v>
                </c:pt>
                <c:pt idx="6696">
                  <c:v>26040.7</c:v>
                </c:pt>
                <c:pt idx="6697">
                  <c:v>25807.1</c:v>
                </c:pt>
                <c:pt idx="6698">
                  <c:v>26213.439999999999</c:v>
                </c:pt>
                <c:pt idx="6699">
                  <c:v>26210.68</c:v>
                </c:pt>
                <c:pt idx="6700">
                  <c:v>26366.15</c:v>
                </c:pt>
                <c:pt idx="6701">
                  <c:v>26626.46</c:v>
                </c:pt>
                <c:pt idx="6702">
                  <c:v>26595.45</c:v>
                </c:pt>
                <c:pt idx="6703">
                  <c:v>26643.24</c:v>
                </c:pt>
                <c:pt idx="6704">
                  <c:v>26633.13</c:v>
                </c:pt>
                <c:pt idx="6705">
                  <c:v>26878.240000000002</c:v>
                </c:pt>
                <c:pt idx="6706">
                  <c:v>26759.23</c:v>
                </c:pt>
                <c:pt idx="6707">
                  <c:v>26726.55</c:v>
                </c:pt>
                <c:pt idx="6708">
                  <c:v>26899.56</c:v>
                </c:pt>
                <c:pt idx="6709">
                  <c:v>27140.41</c:v>
                </c:pt>
                <c:pt idx="6710">
                  <c:v>27247.16</c:v>
                </c:pt>
                <c:pt idx="6711">
                  <c:v>27238.06</c:v>
                </c:pt>
                <c:pt idx="6712">
                  <c:v>27288.17</c:v>
                </c:pt>
                <c:pt idx="6713">
                  <c:v>27235.66</c:v>
                </c:pt>
                <c:pt idx="6714">
                  <c:v>27257.64</c:v>
                </c:pt>
                <c:pt idx="6715">
                  <c:v>27308.6</c:v>
                </c:pt>
                <c:pt idx="6716">
                  <c:v>27034.5</c:v>
                </c:pt>
                <c:pt idx="6717">
                  <c:v>27117.34</c:v>
                </c:pt>
                <c:pt idx="6718">
                  <c:v>27375.58</c:v>
                </c:pt>
                <c:pt idx="6719">
                  <c:v>27708.14</c:v>
                </c:pt>
                <c:pt idx="6720">
                  <c:v>27882.46</c:v>
                </c:pt>
                <c:pt idx="6721">
                  <c:v>27849.56</c:v>
                </c:pt>
                <c:pt idx="6722">
                  <c:v>27655.96</c:v>
                </c:pt>
                <c:pt idx="6723">
                  <c:v>28141.64</c:v>
                </c:pt>
                <c:pt idx="6724">
                  <c:v>28226.61</c:v>
                </c:pt>
                <c:pt idx="6725">
                  <c:v>28240.52</c:v>
                </c:pt>
                <c:pt idx="6726">
                  <c:v>28439.279999999999</c:v>
                </c:pt>
                <c:pt idx="6727">
                  <c:v>28335.16</c:v>
                </c:pt>
                <c:pt idx="6728">
                  <c:v>28289.919999999998</c:v>
                </c:pt>
                <c:pt idx="6729">
                  <c:v>28329.7</c:v>
                </c:pt>
                <c:pt idx="6730">
                  <c:v>28334.25</c:v>
                </c:pt>
                <c:pt idx="6731">
                  <c:v>28351.62</c:v>
                </c:pt>
                <c:pt idx="6732">
                  <c:v>28339.31</c:v>
                </c:pt>
                <c:pt idx="6733">
                  <c:v>28155.56</c:v>
                </c:pt>
                <c:pt idx="6734">
                  <c:v>28301.27</c:v>
                </c:pt>
                <c:pt idx="6735">
                  <c:v>28468.75</c:v>
                </c:pt>
                <c:pt idx="6736">
                  <c:v>28661.58</c:v>
                </c:pt>
                <c:pt idx="6737">
                  <c:v>28761.59</c:v>
                </c:pt>
                <c:pt idx="6738">
                  <c:v>28864.71</c:v>
                </c:pt>
                <c:pt idx="6739">
                  <c:v>28892.97</c:v>
                </c:pt>
                <c:pt idx="6740">
                  <c:v>28812.880000000001</c:v>
                </c:pt>
                <c:pt idx="6741">
                  <c:v>28743.32</c:v>
                </c:pt>
                <c:pt idx="6742">
                  <c:v>28984.49</c:v>
                </c:pt>
                <c:pt idx="6743">
                  <c:v>28839.79</c:v>
                </c:pt>
                <c:pt idx="6744">
                  <c:v>28832.45</c:v>
                </c:pt>
                <c:pt idx="6745">
                  <c:v>29048.19</c:v>
                </c:pt>
                <c:pt idx="6746">
                  <c:v>28999.56</c:v>
                </c:pt>
                <c:pt idx="6747">
                  <c:v>28901.94</c:v>
                </c:pt>
                <c:pt idx="6748">
                  <c:v>28929.13</c:v>
                </c:pt>
                <c:pt idx="6749">
                  <c:v>28946.23</c:v>
                </c:pt>
                <c:pt idx="6750">
                  <c:v>29442.63</c:v>
                </c:pt>
                <c:pt idx="6751">
                  <c:v>29398.11</c:v>
                </c:pt>
                <c:pt idx="6752">
                  <c:v>29585.85</c:v>
                </c:pt>
                <c:pt idx="6753">
                  <c:v>29648.99</c:v>
                </c:pt>
                <c:pt idx="6754">
                  <c:v>29518.74</c:v>
                </c:pt>
                <c:pt idx="6755">
                  <c:v>29485.45</c:v>
                </c:pt>
                <c:pt idx="6756">
                  <c:v>29167.68</c:v>
                </c:pt>
                <c:pt idx="6757">
                  <c:v>29332.16</c:v>
                </c:pt>
                <c:pt idx="6758">
                  <c:v>29421.4</c:v>
                </c:pt>
                <c:pt idx="6759">
                  <c:v>29237.15</c:v>
                </c:pt>
                <c:pt idx="6760">
                  <c:v>29409.52</c:v>
                </c:pt>
                <c:pt idx="6761">
                  <c:v>29531.43</c:v>
                </c:pt>
                <c:pt idx="6762">
                  <c:v>29647.42</c:v>
                </c:pt>
                <c:pt idx="6763">
                  <c:v>29620.5</c:v>
                </c:pt>
                <c:pt idx="6764">
                  <c:v>29910.22</c:v>
                </c:pt>
                <c:pt idx="6765">
                  <c:v>29974.240000000002</c:v>
                </c:pt>
                <c:pt idx="6766">
                  <c:v>29927.34</c:v>
                </c:pt>
                <c:pt idx="6767">
                  <c:v>29706.61</c:v>
                </c:pt>
                <c:pt idx="6768">
                  <c:v>29575.74</c:v>
                </c:pt>
                <c:pt idx="6769">
                  <c:v>29788.35</c:v>
                </c:pt>
                <c:pt idx="6770">
                  <c:v>29643.48</c:v>
                </c:pt>
                <c:pt idx="6771">
                  <c:v>29461.45</c:v>
                </c:pt>
                <c:pt idx="6772">
                  <c:v>29413.66</c:v>
                </c:pt>
                <c:pt idx="6773">
                  <c:v>29319.1</c:v>
                </c:pt>
                <c:pt idx="6774">
                  <c:v>29336.57</c:v>
                </c:pt>
                <c:pt idx="6775">
                  <c:v>29422.39</c:v>
                </c:pt>
                <c:pt idx="6776">
                  <c:v>29365.3</c:v>
                </c:pt>
                <c:pt idx="6777">
                  <c:v>29655.84</c:v>
                </c:pt>
                <c:pt idx="6778">
                  <c:v>29943.24</c:v>
                </c:pt>
                <c:pt idx="6779">
                  <c:v>30133.35</c:v>
                </c:pt>
                <c:pt idx="6780">
                  <c:v>30029.74</c:v>
                </c:pt>
                <c:pt idx="6781">
                  <c:v>29918.400000000001</c:v>
                </c:pt>
                <c:pt idx="6782">
                  <c:v>29921.18</c:v>
                </c:pt>
                <c:pt idx="6783">
                  <c:v>29894.799999999999</c:v>
                </c:pt>
                <c:pt idx="6784">
                  <c:v>30126.21</c:v>
                </c:pt>
                <c:pt idx="6785">
                  <c:v>29858.799999999999</c:v>
                </c:pt>
                <c:pt idx="6786">
                  <c:v>29926.15</c:v>
                </c:pt>
                <c:pt idx="6787">
                  <c:v>29933.25</c:v>
                </c:pt>
                <c:pt idx="6788">
                  <c:v>30248.17</c:v>
                </c:pt>
                <c:pt idx="6789">
                  <c:v>30250.98</c:v>
                </c:pt>
                <c:pt idx="6790">
                  <c:v>30188.15</c:v>
                </c:pt>
                <c:pt idx="6791">
                  <c:v>30322.12</c:v>
                </c:pt>
                <c:pt idx="6792">
                  <c:v>30582.6</c:v>
                </c:pt>
                <c:pt idx="6793">
                  <c:v>30658.77</c:v>
                </c:pt>
                <c:pt idx="6794">
                  <c:v>30434.79</c:v>
                </c:pt>
                <c:pt idx="6795">
                  <c:v>30464.92</c:v>
                </c:pt>
                <c:pt idx="6796">
                  <c:v>30570.97</c:v>
                </c:pt>
                <c:pt idx="6797">
                  <c:v>30365.25</c:v>
                </c:pt>
                <c:pt idx="6798">
                  <c:v>30301.64</c:v>
                </c:pt>
                <c:pt idx="6799">
                  <c:v>30750.03</c:v>
                </c:pt>
                <c:pt idx="6800">
                  <c:v>31028.21</c:v>
                </c:pt>
                <c:pt idx="6801">
                  <c:v>31109.279999999999</c:v>
                </c:pt>
                <c:pt idx="6802">
                  <c:v>31159.4</c:v>
                </c:pt>
                <c:pt idx="6803">
                  <c:v>31145.8</c:v>
                </c:pt>
                <c:pt idx="6804">
                  <c:v>31137.59</c:v>
                </c:pt>
                <c:pt idx="6805">
                  <c:v>31273.29</c:v>
                </c:pt>
                <c:pt idx="6806">
                  <c:v>31309.49</c:v>
                </c:pt>
                <c:pt idx="6807">
                  <c:v>31190.560000000001</c:v>
                </c:pt>
                <c:pt idx="6808">
                  <c:v>31271.279999999999</c:v>
                </c:pt>
                <c:pt idx="6809">
                  <c:v>31213.360000000001</c:v>
                </c:pt>
                <c:pt idx="6810">
                  <c:v>31262.06</c:v>
                </c:pt>
                <c:pt idx="6811">
                  <c:v>31095.7</c:v>
                </c:pt>
                <c:pt idx="6812">
                  <c:v>31103.49</c:v>
                </c:pt>
                <c:pt idx="6813">
                  <c:v>31155.91</c:v>
                </c:pt>
                <c:pt idx="6814">
                  <c:v>31075.73</c:v>
                </c:pt>
                <c:pt idx="6815">
                  <c:v>31056.400000000001</c:v>
                </c:pt>
                <c:pt idx="6816">
                  <c:v>31311.57</c:v>
                </c:pt>
                <c:pt idx="6817">
                  <c:v>31297.53</c:v>
                </c:pt>
                <c:pt idx="6818">
                  <c:v>31283.64</c:v>
                </c:pt>
                <c:pt idx="6819">
                  <c:v>31290.74</c:v>
                </c:pt>
                <c:pt idx="6820">
                  <c:v>31138.21</c:v>
                </c:pt>
                <c:pt idx="6821">
                  <c:v>30958.25</c:v>
                </c:pt>
                <c:pt idx="6822">
                  <c:v>30834.32</c:v>
                </c:pt>
                <c:pt idx="6823">
                  <c:v>30857.52</c:v>
                </c:pt>
                <c:pt idx="6824">
                  <c:v>30921.61</c:v>
                </c:pt>
                <c:pt idx="6825">
                  <c:v>31221.62</c:v>
                </c:pt>
                <c:pt idx="6826">
                  <c:v>31209.79</c:v>
                </c:pt>
                <c:pt idx="6827">
                  <c:v>31245.56</c:v>
                </c:pt>
                <c:pt idx="6828">
                  <c:v>31369.34</c:v>
                </c:pt>
                <c:pt idx="6829">
                  <c:v>31360.63</c:v>
                </c:pt>
                <c:pt idx="6830">
                  <c:v>31715.64</c:v>
                </c:pt>
                <c:pt idx="6831">
                  <c:v>31747.09</c:v>
                </c:pt>
                <c:pt idx="6832">
                  <c:v>31804.82</c:v>
                </c:pt>
                <c:pt idx="6833">
                  <c:v>32037.38</c:v>
                </c:pt>
                <c:pt idx="6834">
                  <c:v>32020.75</c:v>
                </c:pt>
                <c:pt idx="6835">
                  <c:v>32074.78</c:v>
                </c:pt>
                <c:pt idx="6836">
                  <c:v>31710.99</c:v>
                </c:pt>
                <c:pt idx="6837">
                  <c:v>31955.35</c:v>
                </c:pt>
                <c:pt idx="6838">
                  <c:v>31904.400000000001</c:v>
                </c:pt>
                <c:pt idx="6839">
                  <c:v>32028.89</c:v>
                </c:pt>
                <c:pt idx="6840">
                  <c:v>32245.87</c:v>
                </c:pt>
                <c:pt idx="6841">
                  <c:v>32228.27</c:v>
                </c:pt>
                <c:pt idx="6842">
                  <c:v>32382.46</c:v>
                </c:pt>
                <c:pt idx="6843">
                  <c:v>32383.3</c:v>
                </c:pt>
                <c:pt idx="6844">
                  <c:v>32309.88</c:v>
                </c:pt>
                <c:pt idx="6845">
                  <c:v>32514.94</c:v>
                </c:pt>
                <c:pt idx="6846">
                  <c:v>32575.17</c:v>
                </c:pt>
                <c:pt idx="6847">
                  <c:v>32476.74</c:v>
                </c:pt>
                <c:pt idx="6848">
                  <c:v>32237.88</c:v>
                </c:pt>
                <c:pt idx="6849">
                  <c:v>32325.41</c:v>
                </c:pt>
                <c:pt idx="6850">
                  <c:v>32273.67</c:v>
                </c:pt>
                <c:pt idx="6851">
                  <c:v>32014.19</c:v>
                </c:pt>
                <c:pt idx="6852">
                  <c:v>31797.84</c:v>
                </c:pt>
                <c:pt idx="6853">
                  <c:v>31531.33</c:v>
                </c:pt>
                <c:pt idx="6854">
                  <c:v>31213.59</c:v>
                </c:pt>
                <c:pt idx="6855">
                  <c:v>31449.03</c:v>
                </c:pt>
                <c:pt idx="6856">
                  <c:v>31770.89</c:v>
                </c:pt>
                <c:pt idx="6857">
                  <c:v>31795.46</c:v>
                </c:pt>
                <c:pt idx="6858">
                  <c:v>31524.68</c:v>
                </c:pt>
                <c:pt idx="6859">
                  <c:v>31258.85</c:v>
                </c:pt>
                <c:pt idx="6860">
                  <c:v>31291.85</c:v>
                </c:pt>
                <c:pt idx="6861">
                  <c:v>31568.01</c:v>
                </c:pt>
                <c:pt idx="6862">
                  <c:v>31596.06</c:v>
                </c:pt>
                <c:pt idx="6863">
                  <c:v>31750.82</c:v>
                </c:pt>
                <c:pt idx="6864">
                  <c:v>31388.39</c:v>
                </c:pt>
                <c:pt idx="6865">
                  <c:v>31646.46</c:v>
                </c:pt>
                <c:pt idx="6866">
                  <c:v>31730.49</c:v>
                </c:pt>
                <c:pt idx="6867">
                  <c:v>31892.23</c:v>
                </c:pt>
                <c:pt idx="6868">
                  <c:v>31702.25</c:v>
                </c:pt>
                <c:pt idx="6869">
                  <c:v>31809.55</c:v>
                </c:pt>
                <c:pt idx="6870">
                  <c:v>31661.97</c:v>
                </c:pt>
                <c:pt idx="6871">
                  <c:v>31662.74</c:v>
                </c:pt>
                <c:pt idx="6872">
                  <c:v>31687.52</c:v>
                </c:pt>
                <c:pt idx="6873">
                  <c:v>31882.16</c:v>
                </c:pt>
                <c:pt idx="6874">
                  <c:v>32158.66</c:v>
                </c:pt>
                <c:pt idx="6875">
                  <c:v>32186.41</c:v>
                </c:pt>
                <c:pt idx="6876">
                  <c:v>32241.93</c:v>
                </c:pt>
                <c:pt idx="6877">
                  <c:v>32272.61</c:v>
                </c:pt>
                <c:pt idx="6878">
                  <c:v>32423.759999999998</c:v>
                </c:pt>
                <c:pt idx="6879">
                  <c:v>32402.37</c:v>
                </c:pt>
                <c:pt idx="6880">
                  <c:v>32400.51</c:v>
                </c:pt>
                <c:pt idx="6881">
                  <c:v>32370.04</c:v>
                </c:pt>
                <c:pt idx="6882">
                  <c:v>31922.44</c:v>
                </c:pt>
                <c:pt idx="6883">
                  <c:v>31626.63</c:v>
                </c:pt>
                <c:pt idx="6884">
                  <c:v>31599.759999999998</c:v>
                </c:pt>
                <c:pt idx="6885">
                  <c:v>31159.81</c:v>
                </c:pt>
                <c:pt idx="6886">
                  <c:v>31282.48</c:v>
                </c:pt>
                <c:pt idx="6887">
                  <c:v>31283.72</c:v>
                </c:pt>
                <c:pt idx="6888">
                  <c:v>31497.38</c:v>
                </c:pt>
                <c:pt idx="6889">
                  <c:v>31671.71</c:v>
                </c:pt>
                <c:pt idx="6890">
                  <c:v>31592.03</c:v>
                </c:pt>
                <c:pt idx="6891">
                  <c:v>31814.22</c:v>
                </c:pt>
                <c:pt idx="6892">
                  <c:v>31846.89</c:v>
                </c:pt>
                <c:pt idx="6893">
                  <c:v>31924.41</c:v>
                </c:pt>
                <c:pt idx="6894">
                  <c:v>31833.99</c:v>
                </c:pt>
                <c:pt idx="6895">
                  <c:v>32182.22</c:v>
                </c:pt>
                <c:pt idx="6896">
                  <c:v>32432.69</c:v>
                </c:pt>
                <c:pt idx="6897">
                  <c:v>32633.64</c:v>
                </c:pt>
                <c:pt idx="6898">
                  <c:v>32609.16</c:v>
                </c:pt>
                <c:pt idx="6899">
                  <c:v>32584.35</c:v>
                </c:pt>
                <c:pt idx="6900">
                  <c:v>32389.96</c:v>
                </c:pt>
                <c:pt idx="6901">
                  <c:v>32506.720000000001</c:v>
                </c:pt>
                <c:pt idx="6902">
                  <c:v>32607.34</c:v>
                </c:pt>
                <c:pt idx="6903">
                  <c:v>33042.5</c:v>
                </c:pt>
                <c:pt idx="6904">
                  <c:v>33147.129999999997</c:v>
                </c:pt>
                <c:pt idx="6905">
                  <c:v>33157.22</c:v>
                </c:pt>
                <c:pt idx="6906">
                  <c:v>33266.160000000003</c:v>
                </c:pt>
                <c:pt idx="6907">
                  <c:v>33213.129999999997</c:v>
                </c:pt>
                <c:pt idx="6908">
                  <c:v>33600.269999999997</c:v>
                </c:pt>
                <c:pt idx="6909">
                  <c:v>33573.22</c:v>
                </c:pt>
                <c:pt idx="6910">
                  <c:v>33685.56</c:v>
                </c:pt>
                <c:pt idx="6911">
                  <c:v>33731.19</c:v>
                </c:pt>
                <c:pt idx="6912">
                  <c:v>33370.76</c:v>
                </c:pt>
                <c:pt idx="6913">
                  <c:v>33218.81</c:v>
                </c:pt>
                <c:pt idx="6914">
                  <c:v>33250.93</c:v>
                </c:pt>
                <c:pt idx="6915">
                  <c:v>33314.559999999998</c:v>
                </c:pt>
                <c:pt idx="6916">
                  <c:v>33033.56</c:v>
                </c:pt>
                <c:pt idx="6917">
                  <c:v>32941.870000000003</c:v>
                </c:pt>
                <c:pt idx="6918">
                  <c:v>32760.44</c:v>
                </c:pt>
                <c:pt idx="6919">
                  <c:v>33106.82</c:v>
                </c:pt>
                <c:pt idx="6920">
                  <c:v>33342.800000000003</c:v>
                </c:pt>
                <c:pt idx="6921">
                  <c:v>33359.9</c:v>
                </c:pt>
                <c:pt idx="6922">
                  <c:v>33478.35</c:v>
                </c:pt>
                <c:pt idx="6923">
                  <c:v>33561.550000000003</c:v>
                </c:pt>
                <c:pt idx="6924">
                  <c:v>33588.080000000002</c:v>
                </c:pt>
                <c:pt idx="6925">
                  <c:v>33679.24</c:v>
                </c:pt>
                <c:pt idx="6926">
                  <c:v>33724.44</c:v>
                </c:pt>
                <c:pt idx="6927">
                  <c:v>33618.589999999997</c:v>
                </c:pt>
                <c:pt idx="6928">
                  <c:v>33602.76</c:v>
                </c:pt>
                <c:pt idx="6929">
                  <c:v>33149.35</c:v>
                </c:pt>
                <c:pt idx="6930">
                  <c:v>32832.94</c:v>
                </c:pt>
                <c:pt idx="6931">
                  <c:v>32869.72</c:v>
                </c:pt>
                <c:pt idx="6932">
                  <c:v>32802.44</c:v>
                </c:pt>
                <c:pt idx="6933">
                  <c:v>32597.18</c:v>
                </c:pt>
                <c:pt idx="6934">
                  <c:v>32949.21</c:v>
                </c:pt>
                <c:pt idx="6935">
                  <c:v>33250.300000000003</c:v>
                </c:pt>
                <c:pt idx="6936">
                  <c:v>33455.79</c:v>
                </c:pt>
                <c:pt idx="6937">
                  <c:v>33227.99</c:v>
                </c:pt>
                <c:pt idx="6938">
                  <c:v>33053.040000000001</c:v>
                </c:pt>
                <c:pt idx="6939">
                  <c:v>33246.699999999997</c:v>
                </c:pt>
                <c:pt idx="6940">
                  <c:v>33462.97</c:v>
                </c:pt>
                <c:pt idx="6941">
                  <c:v>33601.68</c:v>
                </c:pt>
                <c:pt idx="6942">
                  <c:v>33836.74</c:v>
                </c:pt>
                <c:pt idx="6943">
                  <c:v>33777.379999999997</c:v>
                </c:pt>
                <c:pt idx="6944">
                  <c:v>33756.28</c:v>
                </c:pt>
                <c:pt idx="6945">
                  <c:v>33940.300000000003</c:v>
                </c:pt>
                <c:pt idx="6946">
                  <c:v>34010.61</c:v>
                </c:pt>
                <c:pt idx="6947">
                  <c:v>33911.81</c:v>
                </c:pt>
                <c:pt idx="6948">
                  <c:v>33848.03</c:v>
                </c:pt>
                <c:pt idx="6949">
                  <c:v>34056.83</c:v>
                </c:pt>
                <c:pt idx="6950">
                  <c:v>33812.75</c:v>
                </c:pt>
                <c:pt idx="6951">
                  <c:v>33812.26</c:v>
                </c:pt>
                <c:pt idx="6952">
                  <c:v>33793.379999999997</c:v>
                </c:pt>
                <c:pt idx="6953">
                  <c:v>33969.64</c:v>
                </c:pt>
                <c:pt idx="6954">
                  <c:v>34153.85</c:v>
                </c:pt>
                <c:pt idx="6955">
                  <c:v>34352.79</c:v>
                </c:pt>
                <c:pt idx="6956">
                  <c:v>34443.19</c:v>
                </c:pt>
                <c:pt idx="6957">
                  <c:v>34433.07</c:v>
                </c:pt>
                <c:pt idx="6958">
                  <c:v>34503.49</c:v>
                </c:pt>
                <c:pt idx="6959">
                  <c:v>34592.39</c:v>
                </c:pt>
                <c:pt idx="6960">
                  <c:v>34843.51</c:v>
                </c:pt>
                <c:pt idx="6961">
                  <c:v>34771.050000000003</c:v>
                </c:pt>
                <c:pt idx="6962">
                  <c:v>35081.82</c:v>
                </c:pt>
                <c:pt idx="6963">
                  <c:v>35260.29</c:v>
                </c:pt>
                <c:pt idx="6964">
                  <c:v>35511.58</c:v>
                </c:pt>
                <c:pt idx="6965">
                  <c:v>35798.01</c:v>
                </c:pt>
                <c:pt idx="6966">
                  <c:v>36139.980000000003</c:v>
                </c:pt>
                <c:pt idx="6967">
                  <c:v>36161.64</c:v>
                </c:pt>
                <c:pt idx="6968">
                  <c:v>36050.44</c:v>
                </c:pt>
                <c:pt idx="6969">
                  <c:v>36283.25</c:v>
                </c:pt>
                <c:pt idx="6970">
                  <c:v>36033.730000000003</c:v>
                </c:pt>
                <c:pt idx="6971">
                  <c:v>35965.019999999997</c:v>
                </c:pt>
                <c:pt idx="6972">
                  <c:v>35906.660000000003</c:v>
                </c:pt>
                <c:pt idx="6973">
                  <c:v>35066.75</c:v>
                </c:pt>
                <c:pt idx="6974">
                  <c:v>34757.160000000003</c:v>
                </c:pt>
                <c:pt idx="6975">
                  <c:v>34195.94</c:v>
                </c:pt>
                <c:pt idx="6976">
                  <c:v>34082.71</c:v>
                </c:pt>
                <c:pt idx="6977">
                  <c:v>34413.160000000003</c:v>
                </c:pt>
                <c:pt idx="6978">
                  <c:v>34005.760000000002</c:v>
                </c:pt>
                <c:pt idx="6979">
                  <c:v>34300.47</c:v>
                </c:pt>
                <c:pt idx="6980">
                  <c:v>34155.949999999997</c:v>
                </c:pt>
                <c:pt idx="6981">
                  <c:v>34297.47</c:v>
                </c:pt>
                <c:pt idx="6982">
                  <c:v>34010.76</c:v>
                </c:pt>
                <c:pt idx="6983">
                  <c:v>33774.660000000003</c:v>
                </c:pt>
                <c:pt idx="6984">
                  <c:v>33703.589999999997</c:v>
                </c:pt>
                <c:pt idx="6985">
                  <c:v>33844.86</c:v>
                </c:pt>
                <c:pt idx="6986">
                  <c:v>33819.5</c:v>
                </c:pt>
                <c:pt idx="6987">
                  <c:v>34142.15</c:v>
                </c:pt>
                <c:pt idx="6988">
                  <c:v>34445.75</c:v>
                </c:pt>
                <c:pt idx="6989">
                  <c:v>34346.39</c:v>
                </c:pt>
                <c:pt idx="6990">
                  <c:v>34184.04</c:v>
                </c:pt>
                <c:pt idx="6991">
                  <c:v>34046.94</c:v>
                </c:pt>
                <c:pt idx="6992">
                  <c:v>33746.78</c:v>
                </c:pt>
                <c:pt idx="6993">
                  <c:v>33317.199999999997</c:v>
                </c:pt>
                <c:pt idx="6994">
                  <c:v>33033.089999999997</c:v>
                </c:pt>
                <c:pt idx="6995">
                  <c:v>33351.57</c:v>
                </c:pt>
                <c:pt idx="6996">
                  <c:v>33307.14</c:v>
                </c:pt>
                <c:pt idx="6997">
                  <c:v>33917.94</c:v>
                </c:pt>
                <c:pt idx="6998">
                  <c:v>33856.78</c:v>
                </c:pt>
                <c:pt idx="6999">
                  <c:v>33835.74</c:v>
                </c:pt>
                <c:pt idx="7000">
                  <c:v>33685.54</c:v>
                </c:pt>
                <c:pt idx="7001">
                  <c:v>33176</c:v>
                </c:pt>
                <c:pt idx="7002">
                  <c:v>32923.120000000003</c:v>
                </c:pt>
                <c:pt idx="7003">
                  <c:v>32996.76</c:v>
                </c:pt>
                <c:pt idx="7004">
                  <c:v>33136.18</c:v>
                </c:pt>
                <c:pt idx="7005">
                  <c:v>33006.269999999997</c:v>
                </c:pt>
                <c:pt idx="7006">
                  <c:v>32596.54</c:v>
                </c:pt>
                <c:pt idx="7007">
                  <c:v>33066.410000000003</c:v>
                </c:pt>
                <c:pt idx="7008">
                  <c:v>33174.39</c:v>
                </c:pt>
                <c:pt idx="7009">
                  <c:v>32968.68</c:v>
                </c:pt>
                <c:pt idx="7010">
                  <c:v>33255.360000000001</c:v>
                </c:pt>
                <c:pt idx="7011">
                  <c:v>33370.629999999997</c:v>
                </c:pt>
                <c:pt idx="7012">
                  <c:v>33019.07</c:v>
                </c:pt>
                <c:pt idx="7013">
                  <c:v>33596.800000000003</c:v>
                </c:pt>
                <c:pt idx="7014">
                  <c:v>33626.97</c:v>
                </c:pt>
                <c:pt idx="7015">
                  <c:v>33788.54</c:v>
                </c:pt>
                <c:pt idx="7016">
                  <c:v>33880.25</c:v>
                </c:pt>
                <c:pt idx="7017">
                  <c:v>33940.44</c:v>
                </c:pt>
                <c:pt idx="7018">
                  <c:v>34101.129999999997</c:v>
                </c:pt>
                <c:pt idx="7019">
                  <c:v>34192.65</c:v>
                </c:pt>
                <c:pt idx="7020">
                  <c:v>34305.43</c:v>
                </c:pt>
                <c:pt idx="7021">
                  <c:v>34395.06</c:v>
                </c:pt>
                <c:pt idx="7022">
                  <c:v>34331.68</c:v>
                </c:pt>
                <c:pt idx="7023">
                  <c:v>34427.29</c:v>
                </c:pt>
                <c:pt idx="7024">
                  <c:v>34415.58</c:v>
                </c:pt>
                <c:pt idx="7025">
                  <c:v>34450.769999999997</c:v>
                </c:pt>
                <c:pt idx="7026">
                  <c:v>34616.639999999999</c:v>
                </c:pt>
                <c:pt idx="7027">
                  <c:v>34501.269999999997</c:v>
                </c:pt>
                <c:pt idx="7028">
                  <c:v>34713.599999999999</c:v>
                </c:pt>
                <c:pt idx="7029">
                  <c:v>34969.699999999997</c:v>
                </c:pt>
                <c:pt idx="7030">
                  <c:v>35160.36</c:v>
                </c:pt>
                <c:pt idx="7031">
                  <c:v>35176.42</c:v>
                </c:pt>
                <c:pt idx="7032">
                  <c:v>35103.14</c:v>
                </c:pt>
                <c:pt idx="7033">
                  <c:v>34915.379999999997</c:v>
                </c:pt>
                <c:pt idx="7034">
                  <c:v>35208.14</c:v>
                </c:pt>
                <c:pt idx="7035">
                  <c:v>35216.32</c:v>
                </c:pt>
                <c:pt idx="7036">
                  <c:v>35319.35</c:v>
                </c:pt>
                <c:pt idx="7037">
                  <c:v>35246.269999999997</c:v>
                </c:pt>
                <c:pt idx="7038">
                  <c:v>35535.79</c:v>
                </c:pt>
                <c:pt idx="7039">
                  <c:v>35556.71</c:v>
                </c:pt>
                <c:pt idx="7040">
                  <c:v>35543.94</c:v>
                </c:pt>
                <c:pt idx="7041">
                  <c:v>35387.879999999997</c:v>
                </c:pt>
                <c:pt idx="7042">
                  <c:v>35149.120000000003</c:v>
                </c:pt>
                <c:pt idx="7043">
                  <c:v>34848.300000000003</c:v>
                </c:pt>
                <c:pt idx="7044">
                  <c:v>34616.129999999997</c:v>
                </c:pt>
                <c:pt idx="7045">
                  <c:v>34651.24</c:v>
                </c:pt>
                <c:pt idx="7046">
                  <c:v>34344.910000000003</c:v>
                </c:pt>
                <c:pt idx="7047">
                  <c:v>34663.11</c:v>
                </c:pt>
                <c:pt idx="7048">
                  <c:v>34924.870000000003</c:v>
                </c:pt>
                <c:pt idx="7049">
                  <c:v>35165.480000000003</c:v>
                </c:pt>
                <c:pt idx="7050">
                  <c:v>34949.24</c:v>
                </c:pt>
                <c:pt idx="7051">
                  <c:v>34906.11</c:v>
                </c:pt>
                <c:pt idx="7052">
                  <c:v>35322.379999999997</c:v>
                </c:pt>
                <c:pt idx="7053">
                  <c:v>35227.26</c:v>
                </c:pt>
                <c:pt idx="7054">
                  <c:v>35011.89</c:v>
                </c:pt>
                <c:pt idx="7055">
                  <c:v>34903.21</c:v>
                </c:pt>
                <c:pt idx="7056">
                  <c:v>35178.879999999997</c:v>
                </c:pt>
                <c:pt idx="7057">
                  <c:v>35463.08</c:v>
                </c:pt>
                <c:pt idx="7058">
                  <c:v>35443.67</c:v>
                </c:pt>
                <c:pt idx="7059">
                  <c:v>35483.47</c:v>
                </c:pt>
                <c:pt idx="7060">
                  <c:v>35692.519999999997</c:v>
                </c:pt>
                <c:pt idx="7061">
                  <c:v>35739.160000000003</c:v>
                </c:pt>
                <c:pt idx="7062">
                  <c:v>35599.82</c:v>
                </c:pt>
                <c:pt idx="7063">
                  <c:v>35622.14</c:v>
                </c:pt>
                <c:pt idx="7064">
                  <c:v>35548.26</c:v>
                </c:pt>
                <c:pt idx="7065">
                  <c:v>35286.74</c:v>
                </c:pt>
                <c:pt idx="7066">
                  <c:v>35547.33</c:v>
                </c:pt>
                <c:pt idx="7067">
                  <c:v>35432.39</c:v>
                </c:pt>
                <c:pt idx="7068">
                  <c:v>35689.599999999999</c:v>
                </c:pt>
                <c:pt idx="7069">
                  <c:v>35470.35</c:v>
                </c:pt>
                <c:pt idx="7070">
                  <c:v>35490.04</c:v>
                </c:pt>
                <c:pt idx="7071">
                  <c:v>35217.11</c:v>
                </c:pt>
                <c:pt idx="7072">
                  <c:v>35037.64</c:v>
                </c:pt>
                <c:pt idx="7073">
                  <c:v>35423.480000000003</c:v>
                </c:pt>
                <c:pt idx="7074">
                  <c:v>35264.410000000003</c:v>
                </c:pt>
                <c:pt idx="7075">
                  <c:v>35378.6</c:v>
                </c:pt>
                <c:pt idx="7076">
                  <c:v>35645.4</c:v>
                </c:pt>
                <c:pt idx="7077">
                  <c:v>35574.550000000003</c:v>
                </c:pt>
                <c:pt idx="7078">
                  <c:v>35657.86</c:v>
                </c:pt>
                <c:pt idx="7079">
                  <c:v>35934.720000000001</c:v>
                </c:pt>
                <c:pt idx="7080">
                  <c:v>36239.620000000003</c:v>
                </c:pt>
                <c:pt idx="7081">
                  <c:v>36265.93</c:v>
                </c:pt>
                <c:pt idx="7082">
                  <c:v>36548.410000000003</c:v>
                </c:pt>
                <c:pt idx="7083">
                  <c:v>36541.629999999997</c:v>
                </c:pt>
                <c:pt idx="7084">
                  <c:v>36323.769999999997</c:v>
                </c:pt>
                <c:pt idx="7085">
                  <c:v>36519.96</c:v>
                </c:pt>
                <c:pt idx="7086">
                  <c:v>36373.440000000002</c:v>
                </c:pt>
                <c:pt idx="7087">
                  <c:v>36351.230000000003</c:v>
                </c:pt>
                <c:pt idx="7088">
                  <c:v>36496.370000000003</c:v>
                </c:pt>
                <c:pt idx="7089">
                  <c:v>36718.6</c:v>
                </c:pt>
                <c:pt idx="7090">
                  <c:v>36825.1</c:v>
                </c:pt>
                <c:pt idx="7091">
                  <c:v>36858.230000000003</c:v>
                </c:pt>
                <c:pt idx="7092">
                  <c:v>36984.639999999999</c:v>
                </c:pt>
                <c:pt idx="7093">
                  <c:v>37336.85</c:v>
                </c:pt>
                <c:pt idx="7094">
                  <c:v>37494.400000000001</c:v>
                </c:pt>
                <c:pt idx="7095">
                  <c:v>37606.58</c:v>
                </c:pt>
                <c:pt idx="7096">
                  <c:v>37521.620000000003</c:v>
                </c:pt>
                <c:pt idx="7097">
                  <c:v>37165.160000000003</c:v>
                </c:pt>
                <c:pt idx="7098">
                  <c:v>37556.160000000003</c:v>
                </c:pt>
                <c:pt idx="7099">
                  <c:v>37691.89</c:v>
                </c:pt>
                <c:pt idx="7100">
                  <c:v>37665.800000000003</c:v>
                </c:pt>
                <c:pt idx="7101">
                  <c:v>37887.56</c:v>
                </c:pt>
                <c:pt idx="7102">
                  <c:v>38024.370000000003</c:v>
                </c:pt>
                <c:pt idx="7103">
                  <c:v>37869.230000000003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F-40AD-921F-1B842CC57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20064"/>
        <c:axId val="114239744"/>
      </c:areaChart>
      <c:dateAx>
        <c:axId val="45720064"/>
        <c:scaling>
          <c:orientation val="minMax"/>
          <c:min val="37623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39744"/>
        <c:crosses val="autoZero"/>
        <c:auto val="1"/>
        <c:lblOffset val="100"/>
        <c:baseTimeUnit val="days"/>
      </c:dateAx>
      <c:valAx>
        <c:axId val="11423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 cstate="email"/>
          <a:srcRect b="82222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9144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ackground.png"/>
          <p:cNvPicPr>
            <a:picLocks noChangeAspect="1"/>
          </p:cNvPicPr>
          <p:nvPr userDrawn="1"/>
        </p:nvPicPr>
        <p:blipFill>
          <a:blip r:embed="rId2" cstate="email"/>
          <a:srcRect t="15555" b="82222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66" y="394715"/>
            <a:ext cx="2722634" cy="31511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 cstate="email"/>
          <a:srcRect b="82222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pic>
        <p:nvPicPr>
          <p:cNvPr id="8" name="Picture 7" descr="background.png"/>
          <p:cNvPicPr>
            <a:picLocks noChangeAspect="1"/>
          </p:cNvPicPr>
          <p:nvPr userDrawn="1"/>
        </p:nvPicPr>
        <p:blipFill>
          <a:blip r:embed="rId2" cstate="email"/>
          <a:srcRect t="15555" b="82222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ng"/>
          <p:cNvPicPr>
            <a:picLocks noChangeAspect="1"/>
          </p:cNvPicPr>
          <p:nvPr userDrawn="1"/>
        </p:nvPicPr>
        <p:blipFill>
          <a:blip r:embed="rId2" cstate="email"/>
          <a:srcRect t="15555" b="82222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3E9-CCD1-40F2-B856-10784345B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1F0-90DE-426F-9D89-DF211B9D1D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93E9-CCD1-40F2-B856-10784345B1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2743200"/>
            <a:ext cx="8763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Achieving PEACE in Investing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Emotional Control</a:t>
            </a:r>
          </a:p>
        </p:txBody>
      </p:sp>
      <p:pic>
        <p:nvPicPr>
          <p:cNvPr id="3" name="Picture 2" descr="29.png">
            <a:extLst>
              <a:ext uri="{FF2B5EF4-FFF2-40B4-BE49-F238E27FC236}">
                <a16:creationId xmlns:a16="http://schemas.microsoft.com/office/drawing/2014/main" id="{7A4B1021-5C1F-4F49-914F-F9A9B531FD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248" y="3657600"/>
            <a:ext cx="2212848" cy="922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876D18-C2F1-4EA9-AF3D-78064B8CAD36}"/>
              </a:ext>
            </a:extLst>
          </p:cNvPr>
          <p:cNvSpPr txBox="1"/>
          <p:nvPr/>
        </p:nvSpPr>
        <p:spPr>
          <a:xfrm>
            <a:off x="299301" y="2173069"/>
            <a:ext cx="210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EQ is more important than IQ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F15DD-0F3F-4B88-AF97-7BC7B860350D}"/>
              </a:ext>
            </a:extLst>
          </p:cNvPr>
          <p:cNvSpPr txBox="1"/>
          <p:nvPr/>
        </p:nvSpPr>
        <p:spPr>
          <a:xfrm>
            <a:off x="2365248" y="4724400"/>
            <a:ext cx="228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Greed and Fear are powerful emotions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A5CE-84B7-4A2A-9B4B-998E7BAF4EDE}"/>
              </a:ext>
            </a:extLst>
          </p:cNvPr>
          <p:cNvSpPr txBox="1"/>
          <p:nvPr/>
        </p:nvSpPr>
        <p:spPr>
          <a:xfrm>
            <a:off x="4572000" y="2057400"/>
            <a:ext cx="222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Don’t get swayed by the crowd</a:t>
            </a:r>
          </a:p>
        </p:txBody>
      </p:sp>
      <p:pic>
        <p:nvPicPr>
          <p:cNvPr id="7" name="Picture 6" descr="28.png">
            <a:extLst>
              <a:ext uri="{FF2B5EF4-FFF2-40B4-BE49-F238E27FC236}">
                <a16:creationId xmlns:a16="http://schemas.microsoft.com/office/drawing/2014/main" id="{8B324CF2-0276-49FD-AF5B-F10B56FF7E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2212848" cy="946625"/>
          </a:xfrm>
          <a:prstGeom prst="rect">
            <a:avLst/>
          </a:prstGeom>
        </p:spPr>
      </p:pic>
      <p:pic>
        <p:nvPicPr>
          <p:cNvPr id="8" name="Picture 7" descr="30.png">
            <a:extLst>
              <a:ext uri="{FF2B5EF4-FFF2-40B4-BE49-F238E27FC236}">
                <a16:creationId xmlns:a16="http://schemas.microsoft.com/office/drawing/2014/main" id="{80BC58E9-5BA9-4CAA-BC85-69162A83A1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5048" y="2819400"/>
            <a:ext cx="2212848" cy="946625"/>
          </a:xfrm>
          <a:prstGeom prst="rect">
            <a:avLst/>
          </a:prstGeom>
        </p:spPr>
      </p:pic>
      <p:pic>
        <p:nvPicPr>
          <p:cNvPr id="9" name="Picture 8" descr="31.png">
            <a:extLst>
              <a:ext uri="{FF2B5EF4-FFF2-40B4-BE49-F238E27FC236}">
                <a16:creationId xmlns:a16="http://schemas.microsoft.com/office/drawing/2014/main" id="{70E625E0-F8C1-45E9-9404-203B899B46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4848" y="3657600"/>
            <a:ext cx="2212848" cy="922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287244-DAC5-4C55-A285-8B639D3A1BFF}"/>
              </a:ext>
            </a:extLst>
          </p:cNvPr>
          <p:cNvSpPr txBox="1"/>
          <p:nvPr/>
        </p:nvSpPr>
        <p:spPr>
          <a:xfrm>
            <a:off x="7014972" y="476511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1D53"/>
                </a:solidFill>
              </a:rPr>
              <a:t>Be disciplined in your approach</a:t>
            </a:r>
          </a:p>
        </p:txBody>
      </p:sp>
    </p:spTree>
    <p:extLst>
      <p:ext uri="{BB962C8B-B14F-4D97-AF65-F5344CB8AC3E}">
        <p14:creationId xmlns:p14="http://schemas.microsoft.com/office/powerpoint/2010/main" val="390615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3D59-87FC-45D0-BF84-074BD7A6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Controlling Emotions can make a huge difference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078D0C-0BA2-416B-A359-B6A219E81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440775"/>
              </p:ext>
            </p:extLst>
          </p:nvPr>
        </p:nvGraphicFramePr>
        <p:xfrm>
          <a:off x="204054" y="1258728"/>
          <a:ext cx="8714863" cy="53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1ADF31-1B28-4927-9589-19B4CEE8E118}"/>
              </a:ext>
            </a:extLst>
          </p:cNvPr>
          <p:cNvSpPr txBox="1"/>
          <p:nvPr/>
        </p:nvSpPr>
        <p:spPr>
          <a:xfrm rot="20181822">
            <a:off x="4314302" y="25204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7.2% </a:t>
            </a:r>
            <a:r>
              <a:rPr lang="en-IN" b="1" dirty="0" err="1"/>
              <a:t>cagr</a:t>
            </a:r>
            <a:r>
              <a:rPr lang="en-IN" b="1" dirty="0"/>
              <a:t>  from 2007 peak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D1AF2-7841-4B14-A414-6EBFC3CA5C28}"/>
              </a:ext>
            </a:extLst>
          </p:cNvPr>
          <p:cNvSpPr txBox="1"/>
          <p:nvPr/>
        </p:nvSpPr>
        <p:spPr>
          <a:xfrm rot="20248891">
            <a:off x="5120353" y="4309767"/>
            <a:ext cx="274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13.2% </a:t>
            </a:r>
            <a:r>
              <a:rPr lang="en-IN" b="1" dirty="0" err="1"/>
              <a:t>cagr</a:t>
            </a:r>
            <a:r>
              <a:rPr lang="en-IN" b="1" dirty="0"/>
              <a:t> from 2009 lows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8A54A6-273F-44FD-BCB7-EC2A21A5E827}"/>
              </a:ext>
            </a:extLst>
          </p:cNvPr>
          <p:cNvCxnSpPr>
            <a:cxnSpLocks/>
          </p:cNvCxnSpPr>
          <p:nvPr/>
        </p:nvCxnSpPr>
        <p:spPr>
          <a:xfrm flipV="1">
            <a:off x="4038600" y="3429000"/>
            <a:ext cx="4495800" cy="1828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04CE5D-F74D-46EB-ADC5-E7D39FD1B0F4}"/>
              </a:ext>
            </a:extLst>
          </p:cNvPr>
          <p:cNvCxnSpPr>
            <a:cxnSpLocks/>
          </p:cNvCxnSpPr>
          <p:nvPr/>
        </p:nvCxnSpPr>
        <p:spPr>
          <a:xfrm flipV="1">
            <a:off x="3352800" y="1981201"/>
            <a:ext cx="4656270" cy="19628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2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30.png">
            <a:extLst>
              <a:ext uri="{FF2B5EF4-FFF2-40B4-BE49-F238E27FC236}">
                <a16:creationId xmlns:a16="http://schemas.microsoft.com/office/drawing/2014/main" id="{E556A941-8DC4-4400-B461-AEB22A05C1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4167" y="3396287"/>
            <a:ext cx="844272" cy="5238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EF61EC-F582-4288-9035-26D8E18F8B11}"/>
              </a:ext>
            </a:extLst>
          </p:cNvPr>
          <p:cNvSpPr txBox="1"/>
          <p:nvPr/>
        </p:nvSpPr>
        <p:spPr>
          <a:xfrm>
            <a:off x="1613675" y="3102108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6"/>
                </a:solidFill>
              </a:rPr>
              <a:t>A</a:t>
            </a:r>
            <a:r>
              <a:rPr lang="en-IN" sz="2000" b="1" spc="300" dirty="0">
                <a:solidFill>
                  <a:schemeClr val="accent6"/>
                </a:solidFill>
              </a:rPr>
              <a:t>utomate Investing</a:t>
            </a:r>
          </a:p>
        </p:txBody>
      </p:sp>
    </p:spTree>
    <p:extLst>
      <p:ext uri="{BB962C8B-B14F-4D97-AF65-F5344CB8AC3E}">
        <p14:creationId xmlns:p14="http://schemas.microsoft.com/office/powerpoint/2010/main" val="6612612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Investing decision cycle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786FE7-B5FA-40E6-B39D-D4D3E07F0C08}"/>
              </a:ext>
            </a:extLst>
          </p:cNvPr>
          <p:cNvSpPr/>
          <p:nvPr/>
        </p:nvSpPr>
        <p:spPr>
          <a:xfrm>
            <a:off x="490330" y="2451550"/>
            <a:ext cx="7858540" cy="3157100"/>
          </a:xfrm>
          <a:custGeom>
            <a:avLst/>
            <a:gdLst>
              <a:gd name="connsiteX0" fmla="*/ 0 w 7858540"/>
              <a:gd name="connsiteY0" fmla="*/ 2491511 h 3157100"/>
              <a:gd name="connsiteX1" fmla="*/ 1126435 w 7858540"/>
              <a:gd name="connsiteY1" fmla="*/ 3140867 h 3157100"/>
              <a:gd name="connsiteX2" fmla="*/ 2491409 w 7858540"/>
              <a:gd name="connsiteY2" fmla="*/ 1895163 h 3157100"/>
              <a:gd name="connsiteX3" fmla="*/ 4267200 w 7858540"/>
              <a:gd name="connsiteY3" fmla="*/ 102 h 3157100"/>
              <a:gd name="connsiteX4" fmla="*/ 6003235 w 7858540"/>
              <a:gd name="connsiteY4" fmla="*/ 1802398 h 3157100"/>
              <a:gd name="connsiteX5" fmla="*/ 7858540 w 7858540"/>
              <a:gd name="connsiteY5" fmla="*/ 490433 h 315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540" h="3157100">
                <a:moveTo>
                  <a:pt x="0" y="2491511"/>
                </a:moveTo>
                <a:cubicBezTo>
                  <a:pt x="355600" y="2865884"/>
                  <a:pt x="711200" y="3240258"/>
                  <a:pt x="1126435" y="3140867"/>
                </a:cubicBezTo>
                <a:cubicBezTo>
                  <a:pt x="1541670" y="3041476"/>
                  <a:pt x="1967948" y="2418624"/>
                  <a:pt x="2491409" y="1895163"/>
                </a:cubicBezTo>
                <a:cubicBezTo>
                  <a:pt x="3014870" y="1371702"/>
                  <a:pt x="3681896" y="15563"/>
                  <a:pt x="4267200" y="102"/>
                </a:cubicBezTo>
                <a:cubicBezTo>
                  <a:pt x="4852504" y="-15359"/>
                  <a:pt x="5404678" y="1720676"/>
                  <a:pt x="6003235" y="1802398"/>
                </a:cubicBezTo>
                <a:cubicBezTo>
                  <a:pt x="6601792" y="1884120"/>
                  <a:pt x="7230166" y="1187276"/>
                  <a:pt x="7858540" y="4904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D89DF9-1688-4273-9AD4-BA90DF13292C}"/>
              </a:ext>
            </a:extLst>
          </p:cNvPr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403B8-A3E8-4641-9722-B6116023F30F}"/>
              </a:ext>
            </a:extLst>
          </p:cNvPr>
          <p:cNvSpPr txBox="1"/>
          <p:nvPr/>
        </p:nvSpPr>
        <p:spPr>
          <a:xfrm>
            <a:off x="2242930" y="5068957"/>
            <a:ext cx="19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Markets are bad.. </a:t>
            </a:r>
          </a:p>
          <a:p>
            <a:r>
              <a:rPr lang="en-IN" b="1" dirty="0"/>
              <a:t>Let’s wait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CA846E-CDDA-4914-9717-36CC4FC58503}"/>
              </a:ext>
            </a:extLst>
          </p:cNvPr>
          <p:cNvSpPr/>
          <p:nvPr/>
        </p:nvSpPr>
        <p:spPr>
          <a:xfrm>
            <a:off x="2938670" y="3998843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A9D8B-DC34-4D35-A8F8-D67A1EC44EE4}"/>
              </a:ext>
            </a:extLst>
          </p:cNvPr>
          <p:cNvSpPr txBox="1"/>
          <p:nvPr/>
        </p:nvSpPr>
        <p:spPr>
          <a:xfrm>
            <a:off x="1192774" y="3775672"/>
            <a:ext cx="192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Oh! Markets are looking good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793F12-9CD3-4251-9DD5-044423A653F6}"/>
              </a:ext>
            </a:extLst>
          </p:cNvPr>
          <p:cNvSpPr/>
          <p:nvPr/>
        </p:nvSpPr>
        <p:spPr>
          <a:xfrm>
            <a:off x="3786653" y="2747717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F1CB-ED72-4410-991F-EDE244E51A5F}"/>
              </a:ext>
            </a:extLst>
          </p:cNvPr>
          <p:cNvSpPr txBox="1"/>
          <p:nvPr/>
        </p:nvSpPr>
        <p:spPr>
          <a:xfrm>
            <a:off x="2474921" y="2391224"/>
            <a:ext cx="145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Let’s invest!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50ED2-6541-4C8C-B66A-10740D04328D}"/>
              </a:ext>
            </a:extLst>
          </p:cNvPr>
          <p:cNvSpPr txBox="1"/>
          <p:nvPr/>
        </p:nvSpPr>
        <p:spPr>
          <a:xfrm>
            <a:off x="1987826" y="2817604"/>
            <a:ext cx="225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Let’s invest when markets correct!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B1CE32-250C-4BAA-8E08-9F669946DC99}"/>
              </a:ext>
            </a:extLst>
          </p:cNvPr>
          <p:cNvSpPr/>
          <p:nvPr/>
        </p:nvSpPr>
        <p:spPr>
          <a:xfrm>
            <a:off x="5204637" y="2747717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9F900-92B2-4795-9068-56C3FB747F6B}"/>
              </a:ext>
            </a:extLst>
          </p:cNvPr>
          <p:cNvSpPr txBox="1"/>
          <p:nvPr/>
        </p:nvSpPr>
        <p:spPr>
          <a:xfrm>
            <a:off x="5607173" y="2615051"/>
            <a:ext cx="154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Wait for more correction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2A642-A24F-4634-9295-1458DC9264D2}"/>
              </a:ext>
            </a:extLst>
          </p:cNvPr>
          <p:cNvSpPr/>
          <p:nvPr/>
        </p:nvSpPr>
        <p:spPr>
          <a:xfrm>
            <a:off x="6029741" y="3863516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5F463-203D-46B5-A0A2-DD0349937291}"/>
              </a:ext>
            </a:extLst>
          </p:cNvPr>
          <p:cNvSpPr txBox="1"/>
          <p:nvPr/>
        </p:nvSpPr>
        <p:spPr>
          <a:xfrm>
            <a:off x="6259998" y="4304842"/>
            <a:ext cx="19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Markets are bad.. </a:t>
            </a:r>
          </a:p>
          <a:p>
            <a:r>
              <a:rPr lang="en-IN" b="1" dirty="0">
                <a:solidFill>
                  <a:srgbClr val="FF0000"/>
                </a:solidFill>
              </a:rPr>
              <a:t>Let’s wait</a:t>
            </a:r>
          </a:p>
        </p:txBody>
      </p:sp>
    </p:spTree>
    <p:extLst>
      <p:ext uri="{BB962C8B-B14F-4D97-AF65-F5344CB8AC3E}">
        <p14:creationId xmlns:p14="http://schemas.microsoft.com/office/powerpoint/2010/main" val="334814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Hence, automate the process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786FE7-B5FA-40E6-B39D-D4D3E07F0C08}"/>
              </a:ext>
            </a:extLst>
          </p:cNvPr>
          <p:cNvSpPr/>
          <p:nvPr/>
        </p:nvSpPr>
        <p:spPr>
          <a:xfrm>
            <a:off x="490330" y="2451550"/>
            <a:ext cx="7858540" cy="3157100"/>
          </a:xfrm>
          <a:custGeom>
            <a:avLst/>
            <a:gdLst>
              <a:gd name="connsiteX0" fmla="*/ 0 w 7858540"/>
              <a:gd name="connsiteY0" fmla="*/ 2491511 h 3157100"/>
              <a:gd name="connsiteX1" fmla="*/ 1126435 w 7858540"/>
              <a:gd name="connsiteY1" fmla="*/ 3140867 h 3157100"/>
              <a:gd name="connsiteX2" fmla="*/ 2491409 w 7858540"/>
              <a:gd name="connsiteY2" fmla="*/ 1895163 h 3157100"/>
              <a:gd name="connsiteX3" fmla="*/ 4267200 w 7858540"/>
              <a:gd name="connsiteY3" fmla="*/ 102 h 3157100"/>
              <a:gd name="connsiteX4" fmla="*/ 6003235 w 7858540"/>
              <a:gd name="connsiteY4" fmla="*/ 1802398 h 3157100"/>
              <a:gd name="connsiteX5" fmla="*/ 7858540 w 7858540"/>
              <a:gd name="connsiteY5" fmla="*/ 490433 h 315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540" h="3157100">
                <a:moveTo>
                  <a:pt x="0" y="2491511"/>
                </a:moveTo>
                <a:cubicBezTo>
                  <a:pt x="355600" y="2865884"/>
                  <a:pt x="711200" y="3240258"/>
                  <a:pt x="1126435" y="3140867"/>
                </a:cubicBezTo>
                <a:cubicBezTo>
                  <a:pt x="1541670" y="3041476"/>
                  <a:pt x="1967948" y="2418624"/>
                  <a:pt x="2491409" y="1895163"/>
                </a:cubicBezTo>
                <a:cubicBezTo>
                  <a:pt x="3014870" y="1371702"/>
                  <a:pt x="3681896" y="15563"/>
                  <a:pt x="4267200" y="102"/>
                </a:cubicBezTo>
                <a:cubicBezTo>
                  <a:pt x="4852504" y="-15359"/>
                  <a:pt x="5404678" y="1720676"/>
                  <a:pt x="6003235" y="1802398"/>
                </a:cubicBezTo>
                <a:cubicBezTo>
                  <a:pt x="6601792" y="1884120"/>
                  <a:pt x="7230166" y="1187276"/>
                  <a:pt x="7858540" y="4904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D89DF9-1688-4273-9AD4-BA90DF13292C}"/>
              </a:ext>
            </a:extLst>
          </p:cNvPr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403B8-A3E8-4641-9722-B6116023F30F}"/>
              </a:ext>
            </a:extLst>
          </p:cNvPr>
          <p:cNvSpPr txBox="1"/>
          <p:nvPr/>
        </p:nvSpPr>
        <p:spPr>
          <a:xfrm>
            <a:off x="2242930" y="5068957"/>
            <a:ext cx="75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Invest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CA846E-CDDA-4914-9717-36CC4FC58503}"/>
              </a:ext>
            </a:extLst>
          </p:cNvPr>
          <p:cNvSpPr/>
          <p:nvPr/>
        </p:nvSpPr>
        <p:spPr>
          <a:xfrm>
            <a:off x="2938670" y="3998843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A9D8B-DC34-4D35-A8F8-D67A1EC44EE4}"/>
              </a:ext>
            </a:extLst>
          </p:cNvPr>
          <p:cNvSpPr txBox="1"/>
          <p:nvPr/>
        </p:nvSpPr>
        <p:spPr>
          <a:xfrm>
            <a:off x="2067458" y="3935510"/>
            <a:ext cx="79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Invest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793F12-9CD3-4251-9DD5-044423A653F6}"/>
              </a:ext>
            </a:extLst>
          </p:cNvPr>
          <p:cNvSpPr/>
          <p:nvPr/>
        </p:nvSpPr>
        <p:spPr>
          <a:xfrm>
            <a:off x="3786653" y="2747717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F1CB-ED72-4410-991F-EDE244E51A5F}"/>
              </a:ext>
            </a:extLst>
          </p:cNvPr>
          <p:cNvSpPr txBox="1"/>
          <p:nvPr/>
        </p:nvSpPr>
        <p:spPr>
          <a:xfrm>
            <a:off x="2938670" y="2671199"/>
            <a:ext cx="84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Invest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B1CE32-250C-4BAA-8E08-9F669946DC99}"/>
              </a:ext>
            </a:extLst>
          </p:cNvPr>
          <p:cNvSpPr/>
          <p:nvPr/>
        </p:nvSpPr>
        <p:spPr>
          <a:xfrm>
            <a:off x="5204637" y="2747717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2A642-A24F-4634-9295-1458DC9264D2}"/>
              </a:ext>
            </a:extLst>
          </p:cNvPr>
          <p:cNvSpPr/>
          <p:nvPr/>
        </p:nvSpPr>
        <p:spPr>
          <a:xfrm>
            <a:off x="6029741" y="3863516"/>
            <a:ext cx="3810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3E26A-1664-412B-B969-669B06EB5F48}"/>
              </a:ext>
            </a:extLst>
          </p:cNvPr>
          <p:cNvSpPr txBox="1"/>
          <p:nvPr/>
        </p:nvSpPr>
        <p:spPr>
          <a:xfrm>
            <a:off x="5555821" y="2759385"/>
            <a:ext cx="75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Invest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41A7A-FA12-4C5A-A7B5-1C8BA2818AF6}"/>
              </a:ext>
            </a:extLst>
          </p:cNvPr>
          <p:cNvSpPr txBox="1"/>
          <p:nvPr/>
        </p:nvSpPr>
        <p:spPr>
          <a:xfrm>
            <a:off x="6296258" y="4287253"/>
            <a:ext cx="75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Invest</a:t>
            </a:r>
          </a:p>
        </p:txBody>
      </p:sp>
    </p:spTree>
    <p:extLst>
      <p:ext uri="{BB962C8B-B14F-4D97-AF65-F5344CB8AC3E}">
        <p14:creationId xmlns:p14="http://schemas.microsoft.com/office/powerpoint/2010/main" val="1195441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2" grpId="0" animBg="1"/>
      <p:bldP spid="14" grpId="0" animBg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do Automatic Investing?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4095"/>
            <a:ext cx="2310389" cy="1917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40" y="1634095"/>
            <a:ext cx="2310389" cy="1917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59382"/>
            <a:ext cx="2313437" cy="1917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169" y="3667035"/>
            <a:ext cx="310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Systematic Investment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6104739"/>
            <a:ext cx="31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Systematic Withdrawal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3969" y="3659272"/>
            <a:ext cx="2769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Systematic Transfer Plan</a:t>
            </a:r>
          </a:p>
        </p:txBody>
      </p:sp>
    </p:spTree>
    <p:extLst>
      <p:ext uri="{BB962C8B-B14F-4D97-AF65-F5344CB8AC3E}">
        <p14:creationId xmlns:p14="http://schemas.microsoft.com/office/powerpoint/2010/main" val="1443696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1.png">
            <a:extLst>
              <a:ext uri="{FF2B5EF4-FFF2-40B4-BE49-F238E27FC236}">
                <a16:creationId xmlns:a16="http://schemas.microsoft.com/office/drawing/2014/main" id="{65CC9E73-7210-4673-8DF9-D5D4E87F55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33955" y="3175916"/>
            <a:ext cx="844271" cy="5103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DB1EF3-95DE-4CE9-AA9D-5F4AD055FB5D}"/>
              </a:ext>
            </a:extLst>
          </p:cNvPr>
          <p:cNvSpPr txBox="1"/>
          <p:nvPr/>
        </p:nvSpPr>
        <p:spPr>
          <a:xfrm>
            <a:off x="1600200" y="2875002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2"/>
                </a:solidFill>
              </a:rPr>
              <a:t>C</a:t>
            </a:r>
            <a:r>
              <a:rPr lang="en-IN" sz="2000" b="1" spc="300" dirty="0">
                <a:solidFill>
                  <a:schemeClr val="accent2"/>
                </a:solidFill>
              </a:rPr>
              <a:t>hase consistency, not top returns</a:t>
            </a:r>
          </a:p>
        </p:txBody>
      </p:sp>
    </p:spTree>
    <p:extLst>
      <p:ext uri="{BB962C8B-B14F-4D97-AF65-F5344CB8AC3E}">
        <p14:creationId xmlns:p14="http://schemas.microsoft.com/office/powerpoint/2010/main" val="23380880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Winners keep changing..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" y="1524000"/>
            <a:ext cx="4974346" cy="914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9" y="2530578"/>
            <a:ext cx="4974346" cy="91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8" y="3576600"/>
            <a:ext cx="4974346" cy="91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54" y="4592782"/>
            <a:ext cx="4974346" cy="914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54" y="5569528"/>
            <a:ext cx="4974346" cy="9144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5905" y="17965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/>
              <a:t>2007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723" y="280311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/>
              <a:t>2008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4861" y="369706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/>
              <a:t>2010</a:t>
            </a:r>
          </a:p>
          <a:p>
            <a:pPr algn="ctr"/>
            <a:r>
              <a:rPr lang="en-IN" sz="1600" b="1" dirty="0"/>
              <a:t>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905" y="479367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/>
              <a:t>2012</a:t>
            </a:r>
          </a:p>
          <a:p>
            <a:pPr algn="ctr"/>
            <a:r>
              <a:rPr lang="en-IN" sz="1600" b="1" dirty="0"/>
              <a:t>2013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9992" y="575656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/>
              <a:t>2014</a:t>
            </a:r>
          </a:p>
          <a:p>
            <a:pPr algn="ctr"/>
            <a:r>
              <a:rPr lang="en-IN" sz="1600" b="1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7441" y="1750413"/>
            <a:ext cx="212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Infrastructure Funds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4486" y="2775648"/>
            <a:ext cx="126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Debt Funds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433" y="3793958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Gold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56581" y="4832290"/>
            <a:ext cx="17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Pharma &amp; FMCG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75278" y="5802868"/>
            <a:ext cx="220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/>
              <a:t>Midcaps &amp; </a:t>
            </a:r>
            <a:r>
              <a:rPr lang="en-IN" b="1" dirty="0" err="1"/>
              <a:t>Smallcaps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66151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Winners vs Nifty 50..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8D85EE-FD76-42AF-9BEA-F38864323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7887"/>
              </p:ext>
            </p:extLst>
          </p:nvPr>
        </p:nvGraphicFramePr>
        <p:xfrm>
          <a:off x="152400" y="1304925"/>
          <a:ext cx="8686799" cy="53149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01981">
                  <a:extLst>
                    <a:ext uri="{9D8B030D-6E8A-4147-A177-3AD203B41FA5}">
                      <a16:colId xmlns:a16="http://schemas.microsoft.com/office/drawing/2014/main" val="2226033398"/>
                    </a:ext>
                  </a:extLst>
                </a:gridCol>
                <a:gridCol w="2278875">
                  <a:extLst>
                    <a:ext uri="{9D8B030D-6E8A-4147-A177-3AD203B41FA5}">
                      <a16:colId xmlns:a16="http://schemas.microsoft.com/office/drawing/2014/main" val="2455029938"/>
                    </a:ext>
                  </a:extLst>
                </a:gridCol>
                <a:gridCol w="1353787">
                  <a:extLst>
                    <a:ext uri="{9D8B030D-6E8A-4147-A177-3AD203B41FA5}">
                      <a16:colId xmlns:a16="http://schemas.microsoft.com/office/drawing/2014/main" val="996519022"/>
                    </a:ext>
                  </a:extLst>
                </a:gridCol>
                <a:gridCol w="2369127">
                  <a:extLst>
                    <a:ext uri="{9D8B030D-6E8A-4147-A177-3AD203B41FA5}">
                      <a16:colId xmlns:a16="http://schemas.microsoft.com/office/drawing/2014/main" val="4108544019"/>
                    </a:ext>
                  </a:extLst>
                </a:gridCol>
                <a:gridCol w="1083029">
                  <a:extLst>
                    <a:ext uri="{9D8B030D-6E8A-4147-A177-3AD203B41FA5}">
                      <a16:colId xmlns:a16="http://schemas.microsoft.com/office/drawing/2014/main" val="302779999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Period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Top Performers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Return %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Nifty -50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Return %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66628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01-Jan-07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Infrastructure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8.22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Nifty 50 TRI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10.13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29287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01-Jun-08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Income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8.03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9.24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345876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01-Jan-10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Gold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5.72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9.94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72895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01-Jan-13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FMCG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14.16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12.10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041639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01-Jan-13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Pharma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13.93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12.10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1621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01-Jan-16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Midcap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10.75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12.76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8086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01-Jan-16 To 30-Nov-18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Smallcap Funds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8.43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Nifty 50 TRI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12.76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738213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 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Avg. Return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9.89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effectLst/>
                        </a:rPr>
                        <a:t>Avg. Return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11.29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9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366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324600" cy="914400"/>
          </a:xfrm>
        </p:spPr>
        <p:txBody>
          <a:bodyPr>
            <a:normAutofit/>
          </a:bodyPr>
          <a:lstStyle/>
          <a:p>
            <a:r>
              <a:rPr lang="en-IN" dirty="0"/>
              <a:t>Just stay the course..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48B439-A0AA-4D82-AF39-1B5228E37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38"/>
              </p:ext>
            </p:extLst>
          </p:nvPr>
        </p:nvGraphicFramePr>
        <p:xfrm>
          <a:off x="762000" y="1828800"/>
          <a:ext cx="7391400" cy="16764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742902">
                  <a:extLst>
                    <a:ext uri="{9D8B030D-6E8A-4147-A177-3AD203B41FA5}">
                      <a16:colId xmlns:a16="http://schemas.microsoft.com/office/drawing/2014/main" val="3757020014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971048581"/>
                    </a:ext>
                  </a:extLst>
                </a:gridCol>
                <a:gridCol w="1876722">
                  <a:extLst>
                    <a:ext uri="{9D8B030D-6E8A-4147-A177-3AD203B41FA5}">
                      <a16:colId xmlns:a16="http://schemas.microsoft.com/office/drawing/2014/main" val="14676585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3908663834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Benchmark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10 Years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15 Years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effectLst/>
                        </a:rPr>
                        <a:t>20 Years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41566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NIFTY 50 - TRI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15.39%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15.01%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14.85%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65318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Nifty Midcap 100 - TRI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18.42%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17.69%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5292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33D6C-4FC2-443E-8D7B-9EE1707460C2}"/>
              </a:ext>
            </a:extLst>
          </p:cNvPr>
          <p:cNvSpPr txBox="1"/>
          <p:nvPr/>
        </p:nvSpPr>
        <p:spPr>
          <a:xfrm>
            <a:off x="2561031" y="3879801"/>
            <a:ext cx="4019370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@ 12% Rs. 10 lakhs grows to…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7B330-5825-4AE2-B5A9-9ABD47F68E82}"/>
              </a:ext>
            </a:extLst>
          </p:cNvPr>
          <p:cNvSpPr txBox="1"/>
          <p:nvPr/>
        </p:nvSpPr>
        <p:spPr>
          <a:xfrm>
            <a:off x="3238075" y="4690378"/>
            <a:ext cx="266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6"/>
                </a:solidFill>
              </a:rPr>
              <a:t>31 lakhs in 10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D7903-6C64-4F5A-8DEC-F5BA36466FD7}"/>
              </a:ext>
            </a:extLst>
          </p:cNvPr>
          <p:cNvSpPr txBox="1"/>
          <p:nvPr/>
        </p:nvSpPr>
        <p:spPr>
          <a:xfrm>
            <a:off x="3026253" y="5197514"/>
            <a:ext cx="308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tx2"/>
                </a:solidFill>
              </a:rPr>
              <a:t>96 lakhs in 20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851F4-971F-426D-B860-8DB6310050DF}"/>
              </a:ext>
            </a:extLst>
          </p:cNvPr>
          <p:cNvSpPr txBox="1"/>
          <p:nvPr/>
        </p:nvSpPr>
        <p:spPr>
          <a:xfrm>
            <a:off x="2768779" y="5681246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</a:rPr>
              <a:t>2.5 crore in 30 years</a:t>
            </a:r>
          </a:p>
        </p:txBody>
      </p:sp>
    </p:spTree>
    <p:extLst>
      <p:ext uri="{BB962C8B-B14F-4D97-AF65-F5344CB8AC3E}">
        <p14:creationId xmlns:p14="http://schemas.microsoft.com/office/powerpoint/2010/main" val="130438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D9BC-1EC8-42DD-ABCD-51349EC0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 all love PEACE..</a:t>
            </a:r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F10F6750-452B-41E9-92AF-08E7A8BD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644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324600" cy="914400"/>
          </a:xfrm>
        </p:spPr>
        <p:txBody>
          <a:bodyPr>
            <a:normAutofit/>
          </a:bodyPr>
          <a:lstStyle/>
          <a:p>
            <a:r>
              <a:rPr lang="en-IN" dirty="0"/>
              <a:t>Remember to forget</a:t>
            </a:r>
          </a:p>
        </p:txBody>
      </p:sp>
      <p:pic>
        <p:nvPicPr>
          <p:cNvPr id="1026" name="Picture 2" descr="Image result for sleeping investor">
            <a:extLst>
              <a:ext uri="{FF2B5EF4-FFF2-40B4-BE49-F238E27FC236}">
                <a16:creationId xmlns:a16="http://schemas.microsoft.com/office/drawing/2014/main" id="{8DEEDB27-53EE-4F98-A625-49A5243F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09688"/>
            <a:ext cx="5181600" cy="39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3D966D-2B01-40BE-A8F7-D87481FA1800}"/>
              </a:ext>
            </a:extLst>
          </p:cNvPr>
          <p:cNvSpPr txBox="1"/>
          <p:nvPr/>
        </p:nvSpPr>
        <p:spPr>
          <a:xfrm>
            <a:off x="304800" y="535225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6"/>
                </a:solidFill>
              </a:rPr>
              <a:t>Fidelity study revealed that the best returns were made in their dead accounts</a:t>
            </a:r>
          </a:p>
          <a:p>
            <a:pPr algn="ctr"/>
            <a:r>
              <a:rPr lang="en-IN" sz="2400" b="1" dirty="0">
                <a:solidFill>
                  <a:schemeClr val="tx2"/>
                </a:solidFill>
              </a:rPr>
              <a:t>People who forgot their investments made maximum returns!</a:t>
            </a:r>
          </a:p>
        </p:txBody>
      </p:sp>
    </p:spTree>
    <p:extLst>
      <p:ext uri="{BB962C8B-B14F-4D97-AF65-F5344CB8AC3E}">
        <p14:creationId xmlns:p14="http://schemas.microsoft.com/office/powerpoint/2010/main" val="250867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C25E48-EB28-4244-A4BD-4729F689BE50}"/>
              </a:ext>
            </a:extLst>
          </p:cNvPr>
          <p:cNvSpPr txBox="1"/>
          <p:nvPr/>
        </p:nvSpPr>
        <p:spPr>
          <a:xfrm>
            <a:off x="1600200" y="2971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5"/>
                </a:solidFill>
              </a:rPr>
              <a:t>E</a:t>
            </a:r>
            <a:r>
              <a:rPr lang="en-IN" sz="2000" b="1" spc="300" dirty="0">
                <a:solidFill>
                  <a:schemeClr val="accent5"/>
                </a:solidFill>
              </a:rPr>
              <a:t>xpert Advice</a:t>
            </a:r>
          </a:p>
        </p:txBody>
      </p:sp>
      <p:pic>
        <p:nvPicPr>
          <p:cNvPr id="19" name="Picture 18" descr="28.png">
            <a:extLst>
              <a:ext uri="{FF2B5EF4-FFF2-40B4-BE49-F238E27FC236}">
                <a16:creationId xmlns:a16="http://schemas.microsoft.com/office/drawing/2014/main" id="{59FEA896-F2F0-4B52-95B8-546CDF2F59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40692" y="3268061"/>
            <a:ext cx="844272" cy="5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5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324600" cy="914400"/>
          </a:xfrm>
        </p:spPr>
        <p:txBody>
          <a:bodyPr>
            <a:normAutofit/>
          </a:bodyPr>
          <a:lstStyle/>
          <a:p>
            <a:r>
              <a:rPr lang="en-IN" dirty="0"/>
              <a:t>#</a:t>
            </a:r>
            <a:r>
              <a:rPr lang="en-IN" dirty="0" err="1"/>
              <a:t>AdviceZarooriHai</a:t>
            </a:r>
            <a:endParaRPr lang="en-IN" dirty="0"/>
          </a:p>
        </p:txBody>
      </p:sp>
      <p:pic>
        <p:nvPicPr>
          <p:cNvPr id="8194" name="Picture 2" descr="Image result for chanakya">
            <a:extLst>
              <a:ext uri="{FF2B5EF4-FFF2-40B4-BE49-F238E27FC236}">
                <a16:creationId xmlns:a16="http://schemas.microsoft.com/office/drawing/2014/main" id="{7CFBDAF1-EC12-4E18-9A54-73ED8D04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19745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00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4B778-E9C3-4178-8AE4-939861C5E3B8}"/>
              </a:ext>
            </a:extLst>
          </p:cNvPr>
          <p:cNvSpPr txBox="1"/>
          <p:nvPr/>
        </p:nvSpPr>
        <p:spPr>
          <a:xfrm>
            <a:off x="1613675" y="1415648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1"/>
                </a:solidFill>
              </a:rPr>
              <a:t>P</a:t>
            </a:r>
            <a:r>
              <a:rPr lang="en-IN" sz="2000" b="1" spc="300" dirty="0">
                <a:solidFill>
                  <a:schemeClr val="accent1"/>
                </a:solidFill>
              </a:rPr>
              <a:t>rotecting downside</a:t>
            </a:r>
          </a:p>
        </p:txBody>
      </p:sp>
      <p:pic>
        <p:nvPicPr>
          <p:cNvPr id="4" name="Picture 3" descr="29.png">
            <a:extLst>
              <a:ext uri="{FF2B5EF4-FFF2-40B4-BE49-F238E27FC236}">
                <a16:creationId xmlns:a16="http://schemas.microsoft.com/office/drawing/2014/main" id="{92B200AF-F007-4FC5-88ED-2B2496688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47430" y="2558752"/>
            <a:ext cx="844271" cy="510332"/>
          </a:xfrm>
          <a:prstGeom prst="rect">
            <a:avLst/>
          </a:prstGeom>
        </p:spPr>
      </p:pic>
      <p:pic>
        <p:nvPicPr>
          <p:cNvPr id="5" name="Picture 4" descr="28.png">
            <a:extLst>
              <a:ext uri="{FF2B5EF4-FFF2-40B4-BE49-F238E27FC236}">
                <a16:creationId xmlns:a16="http://schemas.microsoft.com/office/drawing/2014/main" id="{DC64B693-2CE0-4295-A87E-EEC82CFACE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54167" y="1707743"/>
            <a:ext cx="844272" cy="523807"/>
          </a:xfrm>
          <a:prstGeom prst="rect">
            <a:avLst/>
          </a:prstGeom>
        </p:spPr>
      </p:pic>
      <p:pic>
        <p:nvPicPr>
          <p:cNvPr id="6" name="Picture 5" descr="30.png">
            <a:extLst>
              <a:ext uri="{FF2B5EF4-FFF2-40B4-BE49-F238E27FC236}">
                <a16:creationId xmlns:a16="http://schemas.microsoft.com/office/drawing/2014/main" id="{C8D9FB61-B466-4562-885F-354AE63433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54167" y="3396287"/>
            <a:ext cx="844272" cy="523807"/>
          </a:xfrm>
          <a:prstGeom prst="rect">
            <a:avLst/>
          </a:prstGeom>
        </p:spPr>
      </p:pic>
      <p:pic>
        <p:nvPicPr>
          <p:cNvPr id="7" name="Picture 6" descr="31.png">
            <a:extLst>
              <a:ext uri="{FF2B5EF4-FFF2-40B4-BE49-F238E27FC236}">
                <a16:creationId xmlns:a16="http://schemas.microsoft.com/office/drawing/2014/main" id="{D6F7E9FC-FA75-4339-87A8-B4AEDBD4FC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47430" y="4247294"/>
            <a:ext cx="844271" cy="510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D8048C-3531-4785-99F6-5507C7EAF39E}"/>
              </a:ext>
            </a:extLst>
          </p:cNvPr>
          <p:cNvSpPr txBox="1"/>
          <p:nvPr/>
        </p:nvSpPr>
        <p:spPr>
          <a:xfrm>
            <a:off x="1613675" y="4788568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IN" sz="20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xpert Advice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3B8C4-7DB4-467A-A3F3-112D7901B79F}"/>
              </a:ext>
            </a:extLst>
          </p:cNvPr>
          <p:cNvSpPr txBox="1"/>
          <p:nvPr/>
        </p:nvSpPr>
        <p:spPr>
          <a:xfrm>
            <a:off x="1613675" y="225992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3"/>
                </a:solidFill>
              </a:rPr>
              <a:t>E</a:t>
            </a:r>
            <a:r>
              <a:rPr lang="en-IN" sz="2000" b="1" spc="300" dirty="0">
                <a:solidFill>
                  <a:schemeClr val="accent3"/>
                </a:solidFill>
              </a:rPr>
              <a:t>motional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4795D-6EAD-46F1-BB28-6EAE3350A587}"/>
              </a:ext>
            </a:extLst>
          </p:cNvPr>
          <p:cNvSpPr txBox="1"/>
          <p:nvPr/>
        </p:nvSpPr>
        <p:spPr>
          <a:xfrm>
            <a:off x="1613675" y="3102108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6"/>
                </a:solidFill>
              </a:rPr>
              <a:t>A</a:t>
            </a:r>
            <a:r>
              <a:rPr lang="en-IN" sz="2000" b="1" spc="300" dirty="0">
                <a:solidFill>
                  <a:schemeClr val="accent6"/>
                </a:solidFill>
              </a:rPr>
              <a:t>utomatic Investing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8FCC4-30DC-4450-BF73-49ABCFB28869}"/>
              </a:ext>
            </a:extLst>
          </p:cNvPr>
          <p:cNvSpPr txBox="1"/>
          <p:nvPr/>
        </p:nvSpPr>
        <p:spPr>
          <a:xfrm>
            <a:off x="1613675" y="394638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2"/>
                </a:solidFill>
              </a:rPr>
              <a:t>C</a:t>
            </a:r>
            <a:r>
              <a:rPr lang="en-IN" sz="2000" b="1" spc="300" dirty="0">
                <a:solidFill>
                  <a:schemeClr val="accent2"/>
                </a:solidFill>
              </a:rPr>
              <a:t>hase consistency, not top returns</a:t>
            </a:r>
          </a:p>
        </p:txBody>
      </p:sp>
      <p:pic>
        <p:nvPicPr>
          <p:cNvPr id="14" name="Picture 13" descr="31.png">
            <a:extLst>
              <a:ext uri="{FF2B5EF4-FFF2-40B4-BE49-F238E27FC236}">
                <a16:creationId xmlns:a16="http://schemas.microsoft.com/office/drawing/2014/main" id="{1A9627B3-B2BF-49CE-8A4C-2E4958761F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47431" y="5091565"/>
            <a:ext cx="844271" cy="51033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A8E28EB-9996-4D9E-80C2-2E4ED6C2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achieve PEACE in investing..</a:t>
            </a:r>
          </a:p>
        </p:txBody>
      </p:sp>
    </p:spTree>
    <p:extLst>
      <p:ext uri="{BB962C8B-B14F-4D97-AF65-F5344CB8AC3E}">
        <p14:creationId xmlns:p14="http://schemas.microsoft.com/office/powerpoint/2010/main" val="5259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1500" y="297180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</a:rPr>
              <a:t>Thank you!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4B778-E9C3-4178-8AE4-939861C5E3B8}"/>
              </a:ext>
            </a:extLst>
          </p:cNvPr>
          <p:cNvSpPr txBox="1"/>
          <p:nvPr/>
        </p:nvSpPr>
        <p:spPr>
          <a:xfrm>
            <a:off x="1600200" y="2875002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1"/>
                </a:solidFill>
              </a:rPr>
              <a:t>P</a:t>
            </a:r>
            <a:r>
              <a:rPr lang="en-IN" sz="2000" b="1" spc="300" dirty="0">
                <a:solidFill>
                  <a:schemeClr val="accent1"/>
                </a:solidFill>
              </a:rPr>
              <a:t>rotecting downside</a:t>
            </a:r>
          </a:p>
        </p:txBody>
      </p:sp>
      <p:pic>
        <p:nvPicPr>
          <p:cNvPr id="5" name="Picture 4" descr="28.png">
            <a:extLst>
              <a:ext uri="{FF2B5EF4-FFF2-40B4-BE49-F238E27FC236}">
                <a16:creationId xmlns:a16="http://schemas.microsoft.com/office/drawing/2014/main" id="{DC64B693-2CE0-4295-A87E-EEC82CFACE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40692" y="3167097"/>
            <a:ext cx="844272" cy="5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15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BCD14-67FA-4CA7-B328-5DC10B64B3E9}"/>
              </a:ext>
            </a:extLst>
          </p:cNvPr>
          <p:cNvSpPr/>
          <p:nvPr/>
        </p:nvSpPr>
        <p:spPr>
          <a:xfrm>
            <a:off x="228600" y="1447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accent1"/>
                </a:solidFill>
              </a:rPr>
              <a:t>Sometimes to win a battle, not loosing your soldiers is important..</a:t>
            </a:r>
            <a:endParaRPr lang="en-IN" sz="900" b="1" dirty="0">
              <a:solidFill>
                <a:schemeClr val="accent1"/>
              </a:solidFill>
            </a:endParaRPr>
          </a:p>
        </p:txBody>
      </p:sp>
      <p:pic>
        <p:nvPicPr>
          <p:cNvPr id="9220" name="Picture 4" descr="Image result for rajasthan war">
            <a:extLst>
              <a:ext uri="{FF2B5EF4-FFF2-40B4-BE49-F238E27FC236}">
                <a16:creationId xmlns:a16="http://schemas.microsoft.com/office/drawing/2014/main" id="{B6F9E936-5853-4764-BFAA-8681070A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01906"/>
            <a:ext cx="6648234" cy="41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426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Markets go through cycles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C8377A-0BF5-4F31-8F7C-04421A3E4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03380"/>
              </p:ext>
            </p:extLst>
          </p:nvPr>
        </p:nvGraphicFramePr>
        <p:xfrm>
          <a:off x="204054" y="1258728"/>
          <a:ext cx="8714863" cy="53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6ECC08-2A65-43D6-8388-EF67B66F594B}"/>
              </a:ext>
            </a:extLst>
          </p:cNvPr>
          <p:cNvSpPr txBox="1"/>
          <p:nvPr/>
        </p:nvSpPr>
        <p:spPr>
          <a:xfrm>
            <a:off x="1477107" y="4051498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PM Vajpayee resigns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742A5-C3A2-4F35-973D-07260B24679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032781" y="4882495"/>
            <a:ext cx="0" cy="77271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18B32B-0E60-4017-A6F9-B02E05AB8C47}"/>
              </a:ext>
            </a:extLst>
          </p:cNvPr>
          <p:cNvSpPr txBox="1"/>
          <p:nvPr/>
        </p:nvSpPr>
        <p:spPr>
          <a:xfrm>
            <a:off x="2346960" y="3421573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Asian Financial crisis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ED7B5E-90E9-4380-9B74-6431589CA0C6}"/>
              </a:ext>
            </a:extLst>
          </p:cNvPr>
          <p:cNvCxnSpPr>
            <a:cxnSpLocks/>
          </p:cNvCxnSpPr>
          <p:nvPr/>
        </p:nvCxnSpPr>
        <p:spPr>
          <a:xfrm>
            <a:off x="2902634" y="4252570"/>
            <a:ext cx="0" cy="140264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D60638-3E7A-4202-BBE2-873DA68DA825}"/>
              </a:ext>
            </a:extLst>
          </p:cNvPr>
          <p:cNvSpPr txBox="1"/>
          <p:nvPr/>
        </p:nvSpPr>
        <p:spPr>
          <a:xfrm>
            <a:off x="2902634" y="4479596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>
                <a:solidFill>
                  <a:srgbClr val="FF0000"/>
                </a:solidFill>
                <a:latin typeface="+mn-lt"/>
              </a:rPr>
              <a:t>Kargil</a:t>
            </a:r>
            <a:r>
              <a:rPr lang="en-IN" sz="16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War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F77A0D-5F09-462B-B795-0F2A049684CF}"/>
              </a:ext>
            </a:extLst>
          </p:cNvPr>
          <p:cNvCxnSpPr>
            <a:cxnSpLocks/>
          </p:cNvCxnSpPr>
          <p:nvPr/>
        </p:nvCxnSpPr>
        <p:spPr>
          <a:xfrm>
            <a:off x="3458308" y="5064371"/>
            <a:ext cx="0" cy="4903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24E94A-A98C-437F-936E-E96E0AF7C88D}"/>
              </a:ext>
            </a:extLst>
          </p:cNvPr>
          <p:cNvSpPr txBox="1"/>
          <p:nvPr/>
        </p:nvSpPr>
        <p:spPr>
          <a:xfrm>
            <a:off x="3277698" y="3244487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Stock market scam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D9866D-1B5A-4354-A9E3-117EF05D72A0}"/>
              </a:ext>
            </a:extLst>
          </p:cNvPr>
          <p:cNvCxnSpPr>
            <a:cxnSpLocks/>
          </p:cNvCxnSpPr>
          <p:nvPr/>
        </p:nvCxnSpPr>
        <p:spPr>
          <a:xfrm>
            <a:off x="3833372" y="4070661"/>
            <a:ext cx="0" cy="140264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DD995E6-DA3F-460C-A44C-83A1C1E08AF0}"/>
              </a:ext>
            </a:extLst>
          </p:cNvPr>
          <p:cNvSpPr txBox="1"/>
          <p:nvPr/>
        </p:nvSpPr>
        <p:spPr>
          <a:xfrm>
            <a:off x="3570812" y="4199040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Global terror attack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A7E1C7-D0F6-4665-B68D-47E3949A75F3}"/>
              </a:ext>
            </a:extLst>
          </p:cNvPr>
          <p:cNvCxnSpPr>
            <a:cxnSpLocks/>
          </p:cNvCxnSpPr>
          <p:nvPr/>
        </p:nvCxnSpPr>
        <p:spPr>
          <a:xfrm>
            <a:off x="4018634" y="5030037"/>
            <a:ext cx="0" cy="6256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E7FDA-F37E-47DC-8D82-F34197330352}"/>
              </a:ext>
            </a:extLst>
          </p:cNvPr>
          <p:cNvSpPr txBox="1"/>
          <p:nvPr/>
        </p:nvSpPr>
        <p:spPr>
          <a:xfrm>
            <a:off x="5451191" y="2656127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Global Financial Crisis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8C9E35-20D2-4AFF-92A3-75659A104AF3}"/>
              </a:ext>
            </a:extLst>
          </p:cNvPr>
          <p:cNvCxnSpPr>
            <a:cxnSpLocks/>
          </p:cNvCxnSpPr>
          <p:nvPr/>
        </p:nvCxnSpPr>
        <p:spPr>
          <a:xfrm>
            <a:off x="5997489" y="3487124"/>
            <a:ext cx="0" cy="6256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5A8823-F7CE-4935-B7AD-1C3C24860D67}"/>
              </a:ext>
            </a:extLst>
          </p:cNvPr>
          <p:cNvSpPr txBox="1"/>
          <p:nvPr/>
        </p:nvSpPr>
        <p:spPr>
          <a:xfrm>
            <a:off x="5605976" y="5585832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Terror attacks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97694E-B8CC-4F37-BBB2-A9AC5E68B03F}"/>
              </a:ext>
            </a:extLst>
          </p:cNvPr>
          <p:cNvCxnSpPr>
            <a:cxnSpLocks/>
          </p:cNvCxnSpPr>
          <p:nvPr/>
        </p:nvCxnSpPr>
        <p:spPr>
          <a:xfrm flipV="1">
            <a:off x="6161650" y="5216274"/>
            <a:ext cx="0" cy="4392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A0B6A6-E253-4928-825E-242D790A74E0}"/>
              </a:ext>
            </a:extLst>
          </p:cNvPr>
          <p:cNvSpPr txBox="1"/>
          <p:nvPr/>
        </p:nvSpPr>
        <p:spPr>
          <a:xfrm>
            <a:off x="6181451" y="4888530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Eurozone</a:t>
            </a:r>
          </a:p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Crisis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5564DE-BA5B-4BD6-9CB5-6916FEB89350}"/>
              </a:ext>
            </a:extLst>
          </p:cNvPr>
          <p:cNvCxnSpPr>
            <a:cxnSpLocks/>
          </p:cNvCxnSpPr>
          <p:nvPr/>
        </p:nvCxnSpPr>
        <p:spPr>
          <a:xfrm flipV="1">
            <a:off x="6717324" y="4436149"/>
            <a:ext cx="0" cy="4392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C3ACE4A-4FC4-4A0C-9818-A5110235E048}"/>
              </a:ext>
            </a:extLst>
          </p:cNvPr>
          <p:cNvSpPr txBox="1"/>
          <p:nvPr/>
        </p:nvSpPr>
        <p:spPr>
          <a:xfrm>
            <a:off x="6636414" y="2555351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US QE Taper worries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E20D94-1E06-4E26-AFA3-73A063A06890}"/>
              </a:ext>
            </a:extLst>
          </p:cNvPr>
          <p:cNvCxnSpPr>
            <a:cxnSpLocks/>
          </p:cNvCxnSpPr>
          <p:nvPr/>
        </p:nvCxnSpPr>
        <p:spPr>
          <a:xfrm>
            <a:off x="7182712" y="3386348"/>
            <a:ext cx="0" cy="6256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BED20D-734B-4F87-9521-E49BCE027100}"/>
              </a:ext>
            </a:extLst>
          </p:cNvPr>
          <p:cNvSpPr txBox="1"/>
          <p:nvPr/>
        </p:nvSpPr>
        <p:spPr>
          <a:xfrm>
            <a:off x="7502175" y="3984434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+mn-lt"/>
              </a:rPr>
              <a:t>Fed Rate hikes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A01C7F-D657-4059-8AF4-478B46FD10D1}"/>
              </a:ext>
            </a:extLst>
          </p:cNvPr>
          <p:cNvCxnSpPr>
            <a:cxnSpLocks/>
          </p:cNvCxnSpPr>
          <p:nvPr/>
        </p:nvCxnSpPr>
        <p:spPr>
          <a:xfrm flipV="1">
            <a:off x="7952936" y="3572734"/>
            <a:ext cx="0" cy="4392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236D72A-F2B6-4388-BB99-CE61151CA90E}"/>
              </a:ext>
            </a:extLst>
          </p:cNvPr>
          <p:cNvSpPr txBox="1"/>
          <p:nvPr/>
        </p:nvSpPr>
        <p:spPr>
          <a:xfrm>
            <a:off x="7794060" y="1603703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>
                <a:solidFill>
                  <a:srgbClr val="FF0000"/>
                </a:solidFill>
                <a:latin typeface="+mn-lt"/>
              </a:rPr>
              <a:t>Demoneti</a:t>
            </a:r>
            <a:r>
              <a:rPr lang="en-IN" sz="1600" b="1" dirty="0">
                <a:solidFill>
                  <a:srgbClr val="FF0000"/>
                </a:solidFill>
                <a:latin typeface="+mn-lt"/>
              </a:rPr>
              <a:t>- -</a:t>
            </a:r>
            <a:r>
              <a:rPr lang="en-IN" sz="1600" b="1" dirty="0" err="1">
                <a:solidFill>
                  <a:srgbClr val="FF0000"/>
                </a:solidFill>
                <a:latin typeface="+mn-lt"/>
              </a:rPr>
              <a:t>sation</a:t>
            </a:r>
            <a:endParaRPr lang="en-IN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9CE4BA-FE54-4AF3-A0F0-7ECD1C5FFA6D}"/>
              </a:ext>
            </a:extLst>
          </p:cNvPr>
          <p:cNvCxnSpPr>
            <a:cxnSpLocks/>
          </p:cNvCxnSpPr>
          <p:nvPr/>
        </p:nvCxnSpPr>
        <p:spPr>
          <a:xfrm>
            <a:off x="8353867" y="2209881"/>
            <a:ext cx="0" cy="6256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5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Protecting downside is important..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0CB1956-593A-4E86-9239-68198DB1B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678259"/>
              </p:ext>
            </p:extLst>
          </p:nvPr>
        </p:nvGraphicFramePr>
        <p:xfrm>
          <a:off x="455333" y="1676399"/>
          <a:ext cx="4726267" cy="4224139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If You Lose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Gain required to breakeven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43%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CDC5866-4B82-444D-8247-F95F29ED43E6}"/>
              </a:ext>
            </a:extLst>
          </p:cNvPr>
          <p:cNvSpPr/>
          <p:nvPr/>
        </p:nvSpPr>
        <p:spPr>
          <a:xfrm>
            <a:off x="6096000" y="3990109"/>
            <a:ext cx="1752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18%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F91E93-E9FA-42C3-ACEB-744B299ADE65}"/>
              </a:ext>
            </a:extLst>
          </p:cNvPr>
          <p:cNvSpPr/>
          <p:nvPr/>
        </p:nvSpPr>
        <p:spPr>
          <a:xfrm>
            <a:off x="6096000" y="4953000"/>
            <a:ext cx="1752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57%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29A9EA3-1B55-40B0-861D-2052526F72D8}"/>
              </a:ext>
            </a:extLst>
          </p:cNvPr>
          <p:cNvSpPr/>
          <p:nvPr/>
        </p:nvSpPr>
        <p:spPr>
          <a:xfrm>
            <a:off x="5257800" y="4114800"/>
            <a:ext cx="6096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8F8E73C-7273-48F7-B0E9-8EFA58F476D5}"/>
              </a:ext>
            </a:extLst>
          </p:cNvPr>
          <p:cNvSpPr/>
          <p:nvPr/>
        </p:nvSpPr>
        <p:spPr>
          <a:xfrm>
            <a:off x="5257800" y="5105400"/>
            <a:ext cx="6096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46EE95-B3D4-426F-BD1E-84597F942535}"/>
              </a:ext>
            </a:extLst>
          </p:cNvPr>
          <p:cNvSpPr/>
          <p:nvPr/>
        </p:nvSpPr>
        <p:spPr>
          <a:xfrm>
            <a:off x="5715000" y="1932709"/>
            <a:ext cx="2362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% gain by protecting downside</a:t>
            </a:r>
          </a:p>
        </p:txBody>
      </p:sp>
    </p:spTree>
    <p:extLst>
      <p:ext uri="{BB962C8B-B14F-4D97-AF65-F5344CB8AC3E}">
        <p14:creationId xmlns:p14="http://schemas.microsoft.com/office/powerpoint/2010/main" val="2440386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3 ways of Protecting downside..</a:t>
            </a:r>
          </a:p>
        </p:txBody>
      </p:sp>
      <p:pic>
        <p:nvPicPr>
          <p:cNvPr id="11" name="Picture 10" descr="route.png">
            <a:extLst>
              <a:ext uri="{FF2B5EF4-FFF2-40B4-BE49-F238E27FC236}">
                <a16:creationId xmlns:a16="http://schemas.microsoft.com/office/drawing/2014/main" id="{E7AC1DE9-59F6-4AC4-A2D1-A0B9C045D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1524000"/>
            <a:ext cx="3124200" cy="4740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A1A0A5-4343-48CB-BCC7-1C533CCB592F}"/>
              </a:ext>
            </a:extLst>
          </p:cNvPr>
          <p:cNvSpPr/>
          <p:nvPr/>
        </p:nvSpPr>
        <p:spPr>
          <a:xfrm>
            <a:off x="3886200" y="1905000"/>
            <a:ext cx="394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Asset Allocation</a:t>
            </a:r>
            <a:endParaRPr lang="en-IN" sz="12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3A523-256B-4199-8361-963135E197B3}"/>
              </a:ext>
            </a:extLst>
          </p:cNvPr>
          <p:cNvSpPr/>
          <p:nvPr/>
        </p:nvSpPr>
        <p:spPr>
          <a:xfrm>
            <a:off x="3886198" y="3199178"/>
            <a:ext cx="394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>
                <a:solidFill>
                  <a:schemeClr val="accent2"/>
                </a:solidFill>
              </a:rPr>
              <a:t>Asset Allocation</a:t>
            </a:r>
            <a:endParaRPr lang="en-IN" sz="12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367EBB-8CE4-4171-8FF0-FF94C7BB3330}"/>
              </a:ext>
            </a:extLst>
          </p:cNvPr>
          <p:cNvSpPr/>
          <p:nvPr/>
        </p:nvSpPr>
        <p:spPr>
          <a:xfrm>
            <a:off x="3886199" y="4564559"/>
            <a:ext cx="3944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>
                <a:solidFill>
                  <a:schemeClr val="accent6"/>
                </a:solidFill>
              </a:rPr>
              <a:t>Asset Allocation</a:t>
            </a:r>
            <a:endParaRPr lang="en-IN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9.png">
            <a:extLst>
              <a:ext uri="{FF2B5EF4-FFF2-40B4-BE49-F238E27FC236}">
                <a16:creationId xmlns:a16="http://schemas.microsoft.com/office/drawing/2014/main" id="{6A58081D-4F1A-4C08-8E20-9D3A62119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33955" y="3173834"/>
            <a:ext cx="844271" cy="510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0A883D-88FD-41B0-87B8-CDAFAEDCA4E3}"/>
              </a:ext>
            </a:extLst>
          </p:cNvPr>
          <p:cNvSpPr txBox="1"/>
          <p:nvPr/>
        </p:nvSpPr>
        <p:spPr>
          <a:xfrm>
            <a:off x="1600200" y="2875002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spc="300" dirty="0">
                <a:solidFill>
                  <a:schemeClr val="accent3"/>
                </a:solidFill>
              </a:rPr>
              <a:t>E</a:t>
            </a:r>
            <a:r>
              <a:rPr lang="en-IN" sz="2000" b="1" spc="300" dirty="0">
                <a:solidFill>
                  <a:schemeClr val="accent3"/>
                </a:solidFill>
              </a:rPr>
              <a:t>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41988738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4E60-318E-4C0E-858B-C49A2A1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World’s first bubble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AD6F98D-D9D7-4789-9A48-C2E2EC645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>
            <a:fillRect/>
          </a:stretch>
        </p:blipFill>
        <p:spPr bwMode="auto">
          <a:xfrm>
            <a:off x="342693" y="1613195"/>
            <a:ext cx="1457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31ABD-A609-4DA3-8A9A-527EDC170F98}"/>
              </a:ext>
            </a:extLst>
          </p:cNvPr>
          <p:cNvSpPr/>
          <p:nvPr/>
        </p:nvSpPr>
        <p:spPr>
          <a:xfrm>
            <a:off x="181777" y="3174804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kern="0" dirty="0">
                <a:solidFill>
                  <a:schemeClr val="tx2"/>
                </a:solidFill>
                <a:latin typeface="Calibri" panose="020F0502020204030204" pitchFamily="34" charset="0"/>
              </a:rPr>
              <a:t>Sir Isaac Newton </a:t>
            </a:r>
            <a:endParaRPr lang="en-IN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D4EF06C-7A12-4C8C-85C3-9EFE4F04B6BE}"/>
              </a:ext>
            </a:extLst>
          </p:cNvPr>
          <p:cNvSpPr/>
          <p:nvPr/>
        </p:nvSpPr>
        <p:spPr>
          <a:xfrm>
            <a:off x="629478" y="6246653"/>
            <a:ext cx="2186609" cy="357808"/>
          </a:xfrm>
          <a:custGeom>
            <a:avLst/>
            <a:gdLst>
              <a:gd name="connsiteX0" fmla="*/ 0 w 2186609"/>
              <a:gd name="connsiteY0" fmla="*/ 357808 h 357808"/>
              <a:gd name="connsiteX1" fmla="*/ 66261 w 2186609"/>
              <a:gd name="connsiteY1" fmla="*/ 344556 h 357808"/>
              <a:gd name="connsiteX2" fmla="*/ 106018 w 2186609"/>
              <a:gd name="connsiteY2" fmla="*/ 331304 h 357808"/>
              <a:gd name="connsiteX3" fmla="*/ 265044 w 2186609"/>
              <a:gd name="connsiteY3" fmla="*/ 318052 h 357808"/>
              <a:gd name="connsiteX4" fmla="*/ 357809 w 2186609"/>
              <a:gd name="connsiteY4" fmla="*/ 304800 h 357808"/>
              <a:gd name="connsiteX5" fmla="*/ 543339 w 2186609"/>
              <a:gd name="connsiteY5" fmla="*/ 278295 h 357808"/>
              <a:gd name="connsiteX6" fmla="*/ 622852 w 2186609"/>
              <a:gd name="connsiteY6" fmla="*/ 265043 h 357808"/>
              <a:gd name="connsiteX7" fmla="*/ 662609 w 2186609"/>
              <a:gd name="connsiteY7" fmla="*/ 251791 h 357808"/>
              <a:gd name="connsiteX8" fmla="*/ 808383 w 2186609"/>
              <a:gd name="connsiteY8" fmla="*/ 238539 h 357808"/>
              <a:gd name="connsiteX9" fmla="*/ 874644 w 2186609"/>
              <a:gd name="connsiteY9" fmla="*/ 225287 h 357808"/>
              <a:gd name="connsiteX10" fmla="*/ 914400 w 2186609"/>
              <a:gd name="connsiteY10" fmla="*/ 212035 h 357808"/>
              <a:gd name="connsiteX11" fmla="*/ 967409 w 2186609"/>
              <a:gd name="connsiteY11" fmla="*/ 198782 h 357808"/>
              <a:gd name="connsiteX12" fmla="*/ 1245705 w 2186609"/>
              <a:gd name="connsiteY12" fmla="*/ 212035 h 357808"/>
              <a:gd name="connsiteX13" fmla="*/ 1457739 w 2186609"/>
              <a:gd name="connsiteY13" fmla="*/ 225287 h 357808"/>
              <a:gd name="connsiteX14" fmla="*/ 1669774 w 2186609"/>
              <a:gd name="connsiteY14" fmla="*/ 212035 h 357808"/>
              <a:gd name="connsiteX15" fmla="*/ 1789044 w 2186609"/>
              <a:gd name="connsiteY15" fmla="*/ 172278 h 357808"/>
              <a:gd name="connsiteX16" fmla="*/ 1828800 w 2186609"/>
              <a:gd name="connsiteY16" fmla="*/ 159026 h 357808"/>
              <a:gd name="connsiteX17" fmla="*/ 1868557 w 2186609"/>
              <a:gd name="connsiteY17" fmla="*/ 132522 h 357808"/>
              <a:gd name="connsiteX18" fmla="*/ 1948070 w 2186609"/>
              <a:gd name="connsiteY18" fmla="*/ 106017 h 357808"/>
              <a:gd name="connsiteX19" fmla="*/ 1987826 w 2186609"/>
              <a:gd name="connsiteY19" fmla="*/ 92765 h 357808"/>
              <a:gd name="connsiteX20" fmla="*/ 2027583 w 2186609"/>
              <a:gd name="connsiteY20" fmla="*/ 66261 h 357808"/>
              <a:gd name="connsiteX21" fmla="*/ 2093844 w 2186609"/>
              <a:gd name="connsiteY21" fmla="*/ 53008 h 357808"/>
              <a:gd name="connsiteX22" fmla="*/ 2133600 w 2186609"/>
              <a:gd name="connsiteY22" fmla="*/ 39756 h 357808"/>
              <a:gd name="connsiteX23" fmla="*/ 2186609 w 2186609"/>
              <a:gd name="connsiteY23" fmla="*/ 0 h 3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86609" h="357808">
                <a:moveTo>
                  <a:pt x="0" y="357808"/>
                </a:moveTo>
                <a:cubicBezTo>
                  <a:pt x="22087" y="353391"/>
                  <a:pt x="44409" y="350019"/>
                  <a:pt x="66261" y="344556"/>
                </a:cubicBezTo>
                <a:cubicBezTo>
                  <a:pt x="79813" y="341168"/>
                  <a:pt x="92171" y="333150"/>
                  <a:pt x="106018" y="331304"/>
                </a:cubicBezTo>
                <a:cubicBezTo>
                  <a:pt x="158744" y="324274"/>
                  <a:pt x="212144" y="323620"/>
                  <a:pt x="265044" y="318052"/>
                </a:cubicBezTo>
                <a:cubicBezTo>
                  <a:pt x="296108" y="314782"/>
                  <a:pt x="326887" y="309217"/>
                  <a:pt x="357809" y="304800"/>
                </a:cubicBezTo>
                <a:cubicBezTo>
                  <a:pt x="449520" y="274230"/>
                  <a:pt x="363860" y="299411"/>
                  <a:pt x="543339" y="278295"/>
                </a:cubicBezTo>
                <a:cubicBezTo>
                  <a:pt x="570025" y="275155"/>
                  <a:pt x="596622" y="270872"/>
                  <a:pt x="622852" y="265043"/>
                </a:cubicBezTo>
                <a:cubicBezTo>
                  <a:pt x="636489" y="262013"/>
                  <a:pt x="648780" y="253767"/>
                  <a:pt x="662609" y="251791"/>
                </a:cubicBezTo>
                <a:cubicBezTo>
                  <a:pt x="710910" y="244891"/>
                  <a:pt x="759792" y="242956"/>
                  <a:pt x="808383" y="238539"/>
                </a:cubicBezTo>
                <a:cubicBezTo>
                  <a:pt x="830470" y="234122"/>
                  <a:pt x="852792" y="230750"/>
                  <a:pt x="874644" y="225287"/>
                </a:cubicBezTo>
                <a:cubicBezTo>
                  <a:pt x="888196" y="221899"/>
                  <a:pt x="900969" y="215873"/>
                  <a:pt x="914400" y="212035"/>
                </a:cubicBezTo>
                <a:cubicBezTo>
                  <a:pt x="931913" y="207031"/>
                  <a:pt x="949739" y="203200"/>
                  <a:pt x="967409" y="198782"/>
                </a:cubicBezTo>
                <a:lnTo>
                  <a:pt x="1245705" y="212035"/>
                </a:lnTo>
                <a:cubicBezTo>
                  <a:pt x="1316418" y="215857"/>
                  <a:pt x="1386923" y="225287"/>
                  <a:pt x="1457739" y="225287"/>
                </a:cubicBezTo>
                <a:cubicBezTo>
                  <a:pt x="1528555" y="225287"/>
                  <a:pt x="1599096" y="216452"/>
                  <a:pt x="1669774" y="212035"/>
                </a:cubicBezTo>
                <a:lnTo>
                  <a:pt x="1789044" y="172278"/>
                </a:lnTo>
                <a:cubicBezTo>
                  <a:pt x="1802296" y="167861"/>
                  <a:pt x="1817177" y="166774"/>
                  <a:pt x="1828800" y="159026"/>
                </a:cubicBezTo>
                <a:cubicBezTo>
                  <a:pt x="1842052" y="150191"/>
                  <a:pt x="1854003" y="138991"/>
                  <a:pt x="1868557" y="132522"/>
                </a:cubicBezTo>
                <a:cubicBezTo>
                  <a:pt x="1894087" y="121175"/>
                  <a:pt x="1921566" y="114852"/>
                  <a:pt x="1948070" y="106017"/>
                </a:cubicBezTo>
                <a:cubicBezTo>
                  <a:pt x="1961322" y="101600"/>
                  <a:pt x="1976203" y="100513"/>
                  <a:pt x="1987826" y="92765"/>
                </a:cubicBezTo>
                <a:cubicBezTo>
                  <a:pt x="2001078" y="83930"/>
                  <a:pt x="2012670" y="71853"/>
                  <a:pt x="2027583" y="66261"/>
                </a:cubicBezTo>
                <a:cubicBezTo>
                  <a:pt x="2048673" y="58352"/>
                  <a:pt x="2071992" y="58471"/>
                  <a:pt x="2093844" y="53008"/>
                </a:cubicBezTo>
                <a:cubicBezTo>
                  <a:pt x="2107396" y="49620"/>
                  <a:pt x="2121106" y="46003"/>
                  <a:pt x="2133600" y="39756"/>
                </a:cubicBezTo>
                <a:cubicBezTo>
                  <a:pt x="2163571" y="24771"/>
                  <a:pt x="2167972" y="18637"/>
                  <a:pt x="21866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9CF94D-5B42-482E-9083-C9EE028D849A}"/>
              </a:ext>
            </a:extLst>
          </p:cNvPr>
          <p:cNvSpPr txBox="1"/>
          <p:nvPr/>
        </p:nvSpPr>
        <p:spPr>
          <a:xfrm>
            <a:off x="1790700" y="564469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Newton invests a small amount @ 180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C94FB2-A3FA-4C08-A88C-D967AE5A0E8B}"/>
              </a:ext>
            </a:extLst>
          </p:cNvPr>
          <p:cNvSpPr/>
          <p:nvPr/>
        </p:nvSpPr>
        <p:spPr>
          <a:xfrm>
            <a:off x="3173896" y="4735905"/>
            <a:ext cx="1152939" cy="967409"/>
          </a:xfrm>
          <a:custGeom>
            <a:avLst/>
            <a:gdLst>
              <a:gd name="connsiteX0" fmla="*/ 0 w 1152939"/>
              <a:gd name="connsiteY0" fmla="*/ 967409 h 967409"/>
              <a:gd name="connsiteX1" fmla="*/ 159026 w 1152939"/>
              <a:gd name="connsiteY1" fmla="*/ 927652 h 967409"/>
              <a:gd name="connsiteX2" fmla="*/ 265043 w 1152939"/>
              <a:gd name="connsiteY2" fmla="*/ 901148 h 967409"/>
              <a:gd name="connsiteX3" fmla="*/ 304800 w 1152939"/>
              <a:gd name="connsiteY3" fmla="*/ 874643 h 967409"/>
              <a:gd name="connsiteX4" fmla="*/ 344556 w 1152939"/>
              <a:gd name="connsiteY4" fmla="*/ 861391 h 967409"/>
              <a:gd name="connsiteX5" fmla="*/ 397565 w 1152939"/>
              <a:gd name="connsiteY5" fmla="*/ 795130 h 967409"/>
              <a:gd name="connsiteX6" fmla="*/ 437321 w 1152939"/>
              <a:gd name="connsiteY6" fmla="*/ 755374 h 967409"/>
              <a:gd name="connsiteX7" fmla="*/ 490330 w 1152939"/>
              <a:gd name="connsiteY7" fmla="*/ 649356 h 967409"/>
              <a:gd name="connsiteX8" fmla="*/ 516834 w 1152939"/>
              <a:gd name="connsiteY8" fmla="*/ 609600 h 967409"/>
              <a:gd name="connsiteX9" fmla="*/ 556591 w 1152939"/>
              <a:gd name="connsiteY9" fmla="*/ 596348 h 967409"/>
              <a:gd name="connsiteX10" fmla="*/ 649356 w 1152939"/>
              <a:gd name="connsiteY10" fmla="*/ 516835 h 967409"/>
              <a:gd name="connsiteX11" fmla="*/ 689113 w 1152939"/>
              <a:gd name="connsiteY11" fmla="*/ 450574 h 967409"/>
              <a:gd name="connsiteX12" fmla="*/ 702365 w 1152939"/>
              <a:gd name="connsiteY12" fmla="*/ 410817 h 967409"/>
              <a:gd name="connsiteX13" fmla="*/ 742121 w 1152939"/>
              <a:gd name="connsiteY13" fmla="*/ 424070 h 967409"/>
              <a:gd name="connsiteX14" fmla="*/ 768626 w 1152939"/>
              <a:gd name="connsiteY14" fmla="*/ 503583 h 967409"/>
              <a:gd name="connsiteX15" fmla="*/ 795130 w 1152939"/>
              <a:gd name="connsiteY15" fmla="*/ 543339 h 967409"/>
              <a:gd name="connsiteX16" fmla="*/ 834887 w 1152939"/>
              <a:gd name="connsiteY16" fmla="*/ 530087 h 967409"/>
              <a:gd name="connsiteX17" fmla="*/ 861391 w 1152939"/>
              <a:gd name="connsiteY17" fmla="*/ 437322 h 967409"/>
              <a:gd name="connsiteX18" fmla="*/ 927652 w 1152939"/>
              <a:gd name="connsiteY18" fmla="*/ 397565 h 967409"/>
              <a:gd name="connsiteX19" fmla="*/ 954156 w 1152939"/>
              <a:gd name="connsiteY19" fmla="*/ 304800 h 967409"/>
              <a:gd name="connsiteX20" fmla="*/ 980661 w 1152939"/>
              <a:gd name="connsiteY20" fmla="*/ 225287 h 967409"/>
              <a:gd name="connsiteX21" fmla="*/ 1020417 w 1152939"/>
              <a:gd name="connsiteY21" fmla="*/ 145774 h 967409"/>
              <a:gd name="connsiteX22" fmla="*/ 1060174 w 1152939"/>
              <a:gd name="connsiteY22" fmla="*/ 119270 h 967409"/>
              <a:gd name="connsiteX23" fmla="*/ 1126434 w 1152939"/>
              <a:gd name="connsiteY23" fmla="*/ 66261 h 967409"/>
              <a:gd name="connsiteX24" fmla="*/ 1152939 w 1152939"/>
              <a:gd name="connsiteY24" fmla="*/ 0 h 9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2939" h="967409">
                <a:moveTo>
                  <a:pt x="0" y="967409"/>
                </a:moveTo>
                <a:lnTo>
                  <a:pt x="159026" y="927652"/>
                </a:lnTo>
                <a:lnTo>
                  <a:pt x="265043" y="901148"/>
                </a:lnTo>
                <a:cubicBezTo>
                  <a:pt x="278295" y="892313"/>
                  <a:pt x="290554" y="881766"/>
                  <a:pt x="304800" y="874643"/>
                </a:cubicBezTo>
                <a:cubicBezTo>
                  <a:pt x="317294" y="868396"/>
                  <a:pt x="332578" y="868578"/>
                  <a:pt x="344556" y="861391"/>
                </a:cubicBezTo>
                <a:cubicBezTo>
                  <a:pt x="370263" y="845967"/>
                  <a:pt x="379505" y="816802"/>
                  <a:pt x="397565" y="795130"/>
                </a:cubicBezTo>
                <a:cubicBezTo>
                  <a:pt x="409563" y="780733"/>
                  <a:pt x="424069" y="768626"/>
                  <a:pt x="437321" y="755374"/>
                </a:cubicBezTo>
                <a:cubicBezTo>
                  <a:pt x="482554" y="619680"/>
                  <a:pt x="437463" y="715441"/>
                  <a:pt x="490330" y="649356"/>
                </a:cubicBezTo>
                <a:cubicBezTo>
                  <a:pt x="500279" y="636919"/>
                  <a:pt x="504397" y="619549"/>
                  <a:pt x="516834" y="609600"/>
                </a:cubicBezTo>
                <a:cubicBezTo>
                  <a:pt x="527742" y="600874"/>
                  <a:pt x="543339" y="600765"/>
                  <a:pt x="556591" y="596348"/>
                </a:cubicBezTo>
                <a:cubicBezTo>
                  <a:pt x="620862" y="532077"/>
                  <a:pt x="588808" y="557200"/>
                  <a:pt x="649356" y="516835"/>
                </a:cubicBezTo>
                <a:cubicBezTo>
                  <a:pt x="686897" y="404209"/>
                  <a:pt x="634539" y="541529"/>
                  <a:pt x="689113" y="450574"/>
                </a:cubicBezTo>
                <a:cubicBezTo>
                  <a:pt x="696300" y="438596"/>
                  <a:pt x="697948" y="424069"/>
                  <a:pt x="702365" y="410817"/>
                </a:cubicBezTo>
                <a:cubicBezTo>
                  <a:pt x="715617" y="415235"/>
                  <a:pt x="734002" y="412703"/>
                  <a:pt x="742121" y="424070"/>
                </a:cubicBezTo>
                <a:cubicBezTo>
                  <a:pt x="758360" y="446804"/>
                  <a:pt x="753129" y="480337"/>
                  <a:pt x="768626" y="503583"/>
                </a:cubicBezTo>
                <a:lnTo>
                  <a:pt x="795130" y="543339"/>
                </a:lnTo>
                <a:cubicBezTo>
                  <a:pt x="808382" y="538922"/>
                  <a:pt x="825009" y="539965"/>
                  <a:pt x="834887" y="530087"/>
                </a:cubicBezTo>
                <a:cubicBezTo>
                  <a:pt x="841399" y="523575"/>
                  <a:pt x="861047" y="438009"/>
                  <a:pt x="861391" y="437322"/>
                </a:cubicBezTo>
                <a:cubicBezTo>
                  <a:pt x="875944" y="408215"/>
                  <a:pt x="900447" y="406633"/>
                  <a:pt x="927652" y="397565"/>
                </a:cubicBezTo>
                <a:cubicBezTo>
                  <a:pt x="972194" y="263938"/>
                  <a:pt x="904228" y="471226"/>
                  <a:pt x="954156" y="304800"/>
                </a:cubicBezTo>
                <a:cubicBezTo>
                  <a:pt x="962184" y="278040"/>
                  <a:pt x="971826" y="251791"/>
                  <a:pt x="980661" y="225287"/>
                </a:cubicBezTo>
                <a:cubicBezTo>
                  <a:pt x="991440" y="192952"/>
                  <a:pt x="994727" y="171464"/>
                  <a:pt x="1020417" y="145774"/>
                </a:cubicBezTo>
                <a:cubicBezTo>
                  <a:pt x="1031679" y="134512"/>
                  <a:pt x="1047737" y="129220"/>
                  <a:pt x="1060174" y="119270"/>
                </a:cubicBezTo>
                <a:cubicBezTo>
                  <a:pt x="1154597" y="43731"/>
                  <a:pt x="1004059" y="147844"/>
                  <a:pt x="1126434" y="66261"/>
                </a:cubicBezTo>
                <a:cubicBezTo>
                  <a:pt x="1142811" y="17133"/>
                  <a:pt x="1133440" y="38998"/>
                  <a:pt x="11529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BD0EC-7770-4994-AA75-D1E37A7A6EB0}"/>
              </a:ext>
            </a:extLst>
          </p:cNvPr>
          <p:cNvSpPr txBox="1"/>
          <p:nvPr/>
        </p:nvSpPr>
        <p:spPr>
          <a:xfrm>
            <a:off x="3173896" y="43975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Exits the stock @ 360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CB027-79D8-45B4-987E-12934AE1AC7E}"/>
              </a:ext>
            </a:extLst>
          </p:cNvPr>
          <p:cNvSpPr txBox="1"/>
          <p:nvPr/>
        </p:nvSpPr>
        <p:spPr>
          <a:xfrm>
            <a:off x="3238500" y="269649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He re-enters</a:t>
            </a:r>
          </a:p>
          <a:p>
            <a:pPr algn="ctr"/>
            <a:r>
              <a:rPr lang="en-IN" b="1" dirty="0"/>
              <a:t> the stock @ 680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B97A62-310A-4F7F-98C0-B65FB1CF191A}"/>
              </a:ext>
            </a:extLst>
          </p:cNvPr>
          <p:cNvSpPr txBox="1"/>
          <p:nvPr/>
        </p:nvSpPr>
        <p:spPr>
          <a:xfrm>
            <a:off x="2956477" y="362515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His friends got rich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D4DD3B8-1A01-4CFA-BF80-0229706D9D77}"/>
              </a:ext>
            </a:extLst>
          </p:cNvPr>
          <p:cNvSpPr/>
          <p:nvPr/>
        </p:nvSpPr>
        <p:spPr>
          <a:xfrm>
            <a:off x="4432852" y="2191488"/>
            <a:ext cx="1192696" cy="2279373"/>
          </a:xfrm>
          <a:custGeom>
            <a:avLst/>
            <a:gdLst>
              <a:gd name="connsiteX0" fmla="*/ 0 w 1192696"/>
              <a:gd name="connsiteY0" fmla="*/ 2279373 h 2279373"/>
              <a:gd name="connsiteX1" fmla="*/ 66261 w 1192696"/>
              <a:gd name="connsiteY1" fmla="*/ 2239617 h 2279373"/>
              <a:gd name="connsiteX2" fmla="*/ 119270 w 1192696"/>
              <a:gd name="connsiteY2" fmla="*/ 2186608 h 2279373"/>
              <a:gd name="connsiteX3" fmla="*/ 159026 w 1192696"/>
              <a:gd name="connsiteY3" fmla="*/ 2160104 h 2279373"/>
              <a:gd name="connsiteX4" fmla="*/ 185531 w 1192696"/>
              <a:gd name="connsiteY4" fmla="*/ 2133600 h 2279373"/>
              <a:gd name="connsiteX5" fmla="*/ 225287 w 1192696"/>
              <a:gd name="connsiteY5" fmla="*/ 2107095 h 2279373"/>
              <a:gd name="connsiteX6" fmla="*/ 291548 w 1192696"/>
              <a:gd name="connsiteY6" fmla="*/ 2040834 h 2279373"/>
              <a:gd name="connsiteX7" fmla="*/ 331305 w 1192696"/>
              <a:gd name="connsiteY7" fmla="*/ 1974573 h 2279373"/>
              <a:gd name="connsiteX8" fmla="*/ 397565 w 1192696"/>
              <a:gd name="connsiteY8" fmla="*/ 1908313 h 2279373"/>
              <a:gd name="connsiteX9" fmla="*/ 463826 w 1192696"/>
              <a:gd name="connsiteY9" fmla="*/ 1842052 h 2279373"/>
              <a:gd name="connsiteX10" fmla="*/ 490331 w 1192696"/>
              <a:gd name="connsiteY10" fmla="*/ 1802295 h 2279373"/>
              <a:gd name="connsiteX11" fmla="*/ 503583 w 1192696"/>
              <a:gd name="connsiteY11" fmla="*/ 1762539 h 2279373"/>
              <a:gd name="connsiteX12" fmla="*/ 556591 w 1192696"/>
              <a:gd name="connsiteY12" fmla="*/ 1696278 h 2279373"/>
              <a:gd name="connsiteX13" fmla="*/ 583096 w 1192696"/>
              <a:gd name="connsiteY13" fmla="*/ 1616765 h 2279373"/>
              <a:gd name="connsiteX14" fmla="*/ 636105 w 1192696"/>
              <a:gd name="connsiteY14" fmla="*/ 1563756 h 2279373"/>
              <a:gd name="connsiteX15" fmla="*/ 689113 w 1192696"/>
              <a:gd name="connsiteY15" fmla="*/ 1497495 h 2279373"/>
              <a:gd name="connsiteX16" fmla="*/ 742122 w 1192696"/>
              <a:gd name="connsiteY16" fmla="*/ 1378226 h 2279373"/>
              <a:gd name="connsiteX17" fmla="*/ 781878 w 1192696"/>
              <a:gd name="connsiteY17" fmla="*/ 1285460 h 2279373"/>
              <a:gd name="connsiteX18" fmla="*/ 808383 w 1192696"/>
              <a:gd name="connsiteY18" fmla="*/ 1258956 h 2279373"/>
              <a:gd name="connsiteX19" fmla="*/ 834887 w 1192696"/>
              <a:gd name="connsiteY19" fmla="*/ 1179443 h 2279373"/>
              <a:gd name="connsiteX20" fmla="*/ 848139 w 1192696"/>
              <a:gd name="connsiteY20" fmla="*/ 1139687 h 2279373"/>
              <a:gd name="connsiteX21" fmla="*/ 861391 w 1192696"/>
              <a:gd name="connsiteY21" fmla="*/ 954156 h 2279373"/>
              <a:gd name="connsiteX22" fmla="*/ 874644 w 1192696"/>
              <a:gd name="connsiteY22" fmla="*/ 834887 h 2279373"/>
              <a:gd name="connsiteX23" fmla="*/ 887896 w 1192696"/>
              <a:gd name="connsiteY23" fmla="*/ 543339 h 2279373"/>
              <a:gd name="connsiteX24" fmla="*/ 914400 w 1192696"/>
              <a:gd name="connsiteY24" fmla="*/ 410817 h 2279373"/>
              <a:gd name="connsiteX25" fmla="*/ 954157 w 1192696"/>
              <a:gd name="connsiteY25" fmla="*/ 424069 h 2279373"/>
              <a:gd name="connsiteX26" fmla="*/ 1007165 w 1192696"/>
              <a:gd name="connsiteY26" fmla="*/ 503582 h 2279373"/>
              <a:gd name="connsiteX27" fmla="*/ 1046922 w 1192696"/>
              <a:gd name="connsiteY27" fmla="*/ 159026 h 2279373"/>
              <a:gd name="connsiteX28" fmla="*/ 1073426 w 1192696"/>
              <a:gd name="connsiteY28" fmla="*/ 53008 h 2279373"/>
              <a:gd name="connsiteX29" fmla="*/ 1086678 w 1192696"/>
              <a:gd name="connsiteY29" fmla="*/ 0 h 2279373"/>
              <a:gd name="connsiteX30" fmla="*/ 1099931 w 1192696"/>
              <a:gd name="connsiteY30" fmla="*/ 39756 h 2279373"/>
              <a:gd name="connsiteX31" fmla="*/ 1126435 w 1192696"/>
              <a:gd name="connsiteY31" fmla="*/ 185530 h 2279373"/>
              <a:gd name="connsiteX32" fmla="*/ 1166191 w 1192696"/>
              <a:gd name="connsiteY32" fmla="*/ 159026 h 2279373"/>
              <a:gd name="connsiteX33" fmla="*/ 1192696 w 1192696"/>
              <a:gd name="connsiteY33" fmla="*/ 119269 h 22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92696" h="2279373">
                <a:moveTo>
                  <a:pt x="0" y="2279373"/>
                </a:moveTo>
                <a:cubicBezTo>
                  <a:pt x="22087" y="2266121"/>
                  <a:pt x="45929" y="2255431"/>
                  <a:pt x="66261" y="2239617"/>
                </a:cubicBezTo>
                <a:cubicBezTo>
                  <a:pt x="85986" y="2224275"/>
                  <a:pt x="100297" y="2202870"/>
                  <a:pt x="119270" y="2186608"/>
                </a:cubicBezTo>
                <a:cubicBezTo>
                  <a:pt x="131363" y="2176243"/>
                  <a:pt x="146589" y="2170053"/>
                  <a:pt x="159026" y="2160104"/>
                </a:cubicBezTo>
                <a:cubicBezTo>
                  <a:pt x="168782" y="2152299"/>
                  <a:pt x="175775" y="2141405"/>
                  <a:pt x="185531" y="2133600"/>
                </a:cubicBezTo>
                <a:cubicBezTo>
                  <a:pt x="197968" y="2123650"/>
                  <a:pt x="213301" y="2117583"/>
                  <a:pt x="225287" y="2107095"/>
                </a:cubicBezTo>
                <a:cubicBezTo>
                  <a:pt x="248794" y="2086526"/>
                  <a:pt x="291548" y="2040834"/>
                  <a:pt x="291548" y="2040834"/>
                </a:cubicBezTo>
                <a:cubicBezTo>
                  <a:pt x="314562" y="1971793"/>
                  <a:pt x="289725" y="2026548"/>
                  <a:pt x="331305" y="1974573"/>
                </a:cubicBezTo>
                <a:cubicBezTo>
                  <a:pt x="381789" y="1911468"/>
                  <a:pt x="329411" y="1953749"/>
                  <a:pt x="397565" y="1908313"/>
                </a:cubicBezTo>
                <a:cubicBezTo>
                  <a:pt x="468246" y="1802293"/>
                  <a:pt x="375477" y="1930401"/>
                  <a:pt x="463826" y="1842052"/>
                </a:cubicBezTo>
                <a:cubicBezTo>
                  <a:pt x="475088" y="1830790"/>
                  <a:pt x="481496" y="1815547"/>
                  <a:pt x="490331" y="1802295"/>
                </a:cubicBezTo>
                <a:cubicBezTo>
                  <a:pt x="494748" y="1789043"/>
                  <a:pt x="496396" y="1774517"/>
                  <a:pt x="503583" y="1762539"/>
                </a:cubicBezTo>
                <a:cubicBezTo>
                  <a:pt x="550788" y="1683863"/>
                  <a:pt x="511124" y="1798578"/>
                  <a:pt x="556591" y="1696278"/>
                </a:cubicBezTo>
                <a:cubicBezTo>
                  <a:pt x="567938" y="1670748"/>
                  <a:pt x="563341" y="1636520"/>
                  <a:pt x="583096" y="1616765"/>
                </a:cubicBezTo>
                <a:cubicBezTo>
                  <a:pt x="600766" y="1599095"/>
                  <a:pt x="622244" y="1584548"/>
                  <a:pt x="636105" y="1563756"/>
                </a:cubicBezTo>
                <a:cubicBezTo>
                  <a:pt x="669540" y="1513604"/>
                  <a:pt x="651347" y="1535262"/>
                  <a:pt x="689113" y="1497495"/>
                </a:cubicBezTo>
                <a:cubicBezTo>
                  <a:pt x="720655" y="1402872"/>
                  <a:pt x="700121" y="1441228"/>
                  <a:pt x="742122" y="1378226"/>
                </a:cubicBezTo>
                <a:cubicBezTo>
                  <a:pt x="753901" y="1342888"/>
                  <a:pt x="760044" y="1318210"/>
                  <a:pt x="781878" y="1285460"/>
                </a:cubicBezTo>
                <a:cubicBezTo>
                  <a:pt x="788809" y="1275064"/>
                  <a:pt x="799548" y="1267791"/>
                  <a:pt x="808383" y="1258956"/>
                </a:cubicBezTo>
                <a:lnTo>
                  <a:pt x="834887" y="1179443"/>
                </a:lnTo>
                <a:lnTo>
                  <a:pt x="848139" y="1139687"/>
                </a:lnTo>
                <a:cubicBezTo>
                  <a:pt x="852556" y="1077843"/>
                  <a:pt x="856020" y="1015924"/>
                  <a:pt x="861391" y="954156"/>
                </a:cubicBezTo>
                <a:cubicBezTo>
                  <a:pt x="864856" y="914305"/>
                  <a:pt x="872069" y="874805"/>
                  <a:pt x="874644" y="834887"/>
                </a:cubicBezTo>
                <a:cubicBezTo>
                  <a:pt x="880907" y="737806"/>
                  <a:pt x="880965" y="640375"/>
                  <a:pt x="887896" y="543339"/>
                </a:cubicBezTo>
                <a:cubicBezTo>
                  <a:pt x="891145" y="497849"/>
                  <a:pt x="903441" y="454653"/>
                  <a:pt x="914400" y="410817"/>
                </a:cubicBezTo>
                <a:cubicBezTo>
                  <a:pt x="927652" y="415234"/>
                  <a:pt x="942534" y="416320"/>
                  <a:pt x="954157" y="424069"/>
                </a:cubicBezTo>
                <a:cubicBezTo>
                  <a:pt x="996699" y="452431"/>
                  <a:pt x="993272" y="461902"/>
                  <a:pt x="1007165" y="503582"/>
                </a:cubicBezTo>
                <a:cubicBezTo>
                  <a:pt x="1069435" y="316778"/>
                  <a:pt x="1007607" y="525975"/>
                  <a:pt x="1046922" y="159026"/>
                </a:cubicBezTo>
                <a:cubicBezTo>
                  <a:pt x="1050803" y="122806"/>
                  <a:pt x="1064591" y="88347"/>
                  <a:pt x="1073426" y="53008"/>
                </a:cubicBezTo>
                <a:lnTo>
                  <a:pt x="1086678" y="0"/>
                </a:lnTo>
                <a:cubicBezTo>
                  <a:pt x="1091096" y="13252"/>
                  <a:pt x="1097432" y="26012"/>
                  <a:pt x="1099931" y="39756"/>
                </a:cubicBezTo>
                <a:cubicBezTo>
                  <a:pt x="1129903" y="204598"/>
                  <a:pt x="1096042" y="94350"/>
                  <a:pt x="1126435" y="185530"/>
                </a:cubicBezTo>
                <a:cubicBezTo>
                  <a:pt x="1139687" y="176695"/>
                  <a:pt x="1156242" y="171463"/>
                  <a:pt x="1166191" y="159026"/>
                </a:cubicBezTo>
                <a:cubicBezTo>
                  <a:pt x="1201349" y="115078"/>
                  <a:pt x="1158990" y="119269"/>
                  <a:pt x="1192696" y="1192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CF6C6-B205-4DFE-8363-49B51A2525B0}"/>
              </a:ext>
            </a:extLst>
          </p:cNvPr>
          <p:cNvSpPr txBox="1"/>
          <p:nvPr/>
        </p:nvSpPr>
        <p:spPr>
          <a:xfrm>
            <a:off x="5867400" y="561688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Newton Exits the stock @175</a:t>
            </a:r>
          </a:p>
        </p:txBody>
      </p:sp>
      <p:sp>
        <p:nvSpPr>
          <p:cNvPr id="2049" name="Freeform: Shape 2048">
            <a:extLst>
              <a:ext uri="{FF2B5EF4-FFF2-40B4-BE49-F238E27FC236}">
                <a16:creationId xmlns:a16="http://schemas.microsoft.com/office/drawing/2014/main" id="{B1E2DA71-C34B-4F12-BB92-065D17A4BC38}"/>
              </a:ext>
            </a:extLst>
          </p:cNvPr>
          <p:cNvSpPr/>
          <p:nvPr/>
        </p:nvSpPr>
        <p:spPr>
          <a:xfrm>
            <a:off x="5638800" y="2300818"/>
            <a:ext cx="1497496" cy="3339548"/>
          </a:xfrm>
          <a:custGeom>
            <a:avLst/>
            <a:gdLst>
              <a:gd name="connsiteX0" fmla="*/ 0 w 1497496"/>
              <a:gd name="connsiteY0" fmla="*/ 0 h 3339548"/>
              <a:gd name="connsiteX1" fmla="*/ 39757 w 1497496"/>
              <a:gd name="connsiteY1" fmla="*/ 66261 h 3339548"/>
              <a:gd name="connsiteX2" fmla="*/ 53009 w 1497496"/>
              <a:gd name="connsiteY2" fmla="*/ 106017 h 3339548"/>
              <a:gd name="connsiteX3" fmla="*/ 92766 w 1497496"/>
              <a:gd name="connsiteY3" fmla="*/ 119270 h 3339548"/>
              <a:gd name="connsiteX4" fmla="*/ 132522 w 1497496"/>
              <a:gd name="connsiteY4" fmla="*/ 145774 h 3339548"/>
              <a:gd name="connsiteX5" fmla="*/ 172279 w 1497496"/>
              <a:gd name="connsiteY5" fmla="*/ 265043 h 3339548"/>
              <a:gd name="connsiteX6" fmla="*/ 185531 w 1497496"/>
              <a:gd name="connsiteY6" fmla="*/ 304800 h 3339548"/>
              <a:gd name="connsiteX7" fmla="*/ 238540 w 1497496"/>
              <a:gd name="connsiteY7" fmla="*/ 371061 h 3339548"/>
              <a:gd name="connsiteX8" fmla="*/ 251792 w 1497496"/>
              <a:gd name="connsiteY8" fmla="*/ 410817 h 3339548"/>
              <a:gd name="connsiteX9" fmla="*/ 291548 w 1497496"/>
              <a:gd name="connsiteY9" fmla="*/ 384313 h 3339548"/>
              <a:gd name="connsiteX10" fmla="*/ 331305 w 1497496"/>
              <a:gd name="connsiteY10" fmla="*/ 371061 h 3339548"/>
              <a:gd name="connsiteX11" fmla="*/ 384314 w 1497496"/>
              <a:gd name="connsiteY11" fmla="*/ 477078 h 3339548"/>
              <a:gd name="connsiteX12" fmla="*/ 397566 w 1497496"/>
              <a:gd name="connsiteY12" fmla="*/ 516835 h 3339548"/>
              <a:gd name="connsiteX13" fmla="*/ 424070 w 1497496"/>
              <a:gd name="connsiteY13" fmla="*/ 834887 h 3339548"/>
              <a:gd name="connsiteX14" fmla="*/ 450574 w 1497496"/>
              <a:gd name="connsiteY14" fmla="*/ 914400 h 3339548"/>
              <a:gd name="connsiteX15" fmla="*/ 477079 w 1497496"/>
              <a:gd name="connsiteY15" fmla="*/ 1046922 h 3339548"/>
              <a:gd name="connsiteX16" fmla="*/ 490331 w 1497496"/>
              <a:gd name="connsiteY16" fmla="*/ 1086678 h 3339548"/>
              <a:gd name="connsiteX17" fmla="*/ 530087 w 1497496"/>
              <a:gd name="connsiteY17" fmla="*/ 1258957 h 3339548"/>
              <a:gd name="connsiteX18" fmla="*/ 556592 w 1497496"/>
              <a:gd name="connsiteY18" fmla="*/ 1338470 h 3339548"/>
              <a:gd name="connsiteX19" fmla="*/ 583096 w 1497496"/>
              <a:gd name="connsiteY19" fmla="*/ 1457739 h 3339548"/>
              <a:gd name="connsiteX20" fmla="*/ 609600 w 1497496"/>
              <a:gd name="connsiteY20" fmla="*/ 1537252 h 3339548"/>
              <a:gd name="connsiteX21" fmla="*/ 622853 w 1497496"/>
              <a:gd name="connsiteY21" fmla="*/ 1590261 h 3339548"/>
              <a:gd name="connsiteX22" fmla="*/ 636105 w 1497496"/>
              <a:gd name="connsiteY22" fmla="*/ 1630017 h 3339548"/>
              <a:gd name="connsiteX23" fmla="*/ 649357 w 1497496"/>
              <a:gd name="connsiteY23" fmla="*/ 1696278 h 3339548"/>
              <a:gd name="connsiteX24" fmla="*/ 675861 w 1497496"/>
              <a:gd name="connsiteY24" fmla="*/ 1881809 h 3339548"/>
              <a:gd name="connsiteX25" fmla="*/ 689114 w 1497496"/>
              <a:gd name="connsiteY25" fmla="*/ 1921565 h 3339548"/>
              <a:gd name="connsiteX26" fmla="*/ 702366 w 1497496"/>
              <a:gd name="connsiteY26" fmla="*/ 2001078 h 3339548"/>
              <a:gd name="connsiteX27" fmla="*/ 715618 w 1497496"/>
              <a:gd name="connsiteY27" fmla="*/ 2093843 h 3339548"/>
              <a:gd name="connsiteX28" fmla="*/ 742122 w 1497496"/>
              <a:gd name="connsiteY28" fmla="*/ 2173357 h 3339548"/>
              <a:gd name="connsiteX29" fmla="*/ 768627 w 1497496"/>
              <a:gd name="connsiteY29" fmla="*/ 2305878 h 3339548"/>
              <a:gd name="connsiteX30" fmla="*/ 795131 w 1497496"/>
              <a:gd name="connsiteY30" fmla="*/ 2332383 h 3339548"/>
              <a:gd name="connsiteX31" fmla="*/ 834887 w 1497496"/>
              <a:gd name="connsiteY31" fmla="*/ 2451652 h 3339548"/>
              <a:gd name="connsiteX32" fmla="*/ 848140 w 1497496"/>
              <a:gd name="connsiteY32" fmla="*/ 2491409 h 3339548"/>
              <a:gd name="connsiteX33" fmla="*/ 861392 w 1497496"/>
              <a:gd name="connsiteY33" fmla="*/ 2570922 h 3339548"/>
              <a:gd name="connsiteX34" fmla="*/ 874644 w 1497496"/>
              <a:gd name="connsiteY34" fmla="*/ 2610678 h 3339548"/>
              <a:gd name="connsiteX35" fmla="*/ 901148 w 1497496"/>
              <a:gd name="connsiteY35" fmla="*/ 2756452 h 3339548"/>
              <a:gd name="connsiteX36" fmla="*/ 927653 w 1497496"/>
              <a:gd name="connsiteY36" fmla="*/ 2782957 h 3339548"/>
              <a:gd name="connsiteX37" fmla="*/ 954157 w 1497496"/>
              <a:gd name="connsiteY37" fmla="*/ 2822713 h 3339548"/>
              <a:gd name="connsiteX38" fmla="*/ 993914 w 1497496"/>
              <a:gd name="connsiteY38" fmla="*/ 2902226 h 3339548"/>
              <a:gd name="connsiteX39" fmla="*/ 1020418 w 1497496"/>
              <a:gd name="connsiteY39" fmla="*/ 3008243 h 3339548"/>
              <a:gd name="connsiteX40" fmla="*/ 1033670 w 1497496"/>
              <a:gd name="connsiteY40" fmla="*/ 3048000 h 3339548"/>
              <a:gd name="connsiteX41" fmla="*/ 1046922 w 1497496"/>
              <a:gd name="connsiteY41" fmla="*/ 3101009 h 3339548"/>
              <a:gd name="connsiteX42" fmla="*/ 1073427 w 1497496"/>
              <a:gd name="connsiteY42" fmla="*/ 3074504 h 3339548"/>
              <a:gd name="connsiteX43" fmla="*/ 1126435 w 1497496"/>
              <a:gd name="connsiteY43" fmla="*/ 3127513 h 3339548"/>
              <a:gd name="connsiteX44" fmla="*/ 1166192 w 1497496"/>
              <a:gd name="connsiteY44" fmla="*/ 3140765 h 3339548"/>
              <a:gd name="connsiteX45" fmla="*/ 1325218 w 1497496"/>
              <a:gd name="connsiteY45" fmla="*/ 3154017 h 3339548"/>
              <a:gd name="connsiteX46" fmla="*/ 1391479 w 1497496"/>
              <a:gd name="connsiteY46" fmla="*/ 3246783 h 3339548"/>
              <a:gd name="connsiteX47" fmla="*/ 1457740 w 1497496"/>
              <a:gd name="connsiteY47" fmla="*/ 3326296 h 3339548"/>
              <a:gd name="connsiteX48" fmla="*/ 1497496 w 1497496"/>
              <a:gd name="connsiteY48" fmla="*/ 333954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97496" h="3339548">
                <a:moveTo>
                  <a:pt x="0" y="0"/>
                </a:moveTo>
                <a:cubicBezTo>
                  <a:pt x="13252" y="22087"/>
                  <a:pt x="28238" y="43223"/>
                  <a:pt x="39757" y="66261"/>
                </a:cubicBezTo>
                <a:cubicBezTo>
                  <a:pt x="46004" y="78755"/>
                  <a:pt x="43132" y="96140"/>
                  <a:pt x="53009" y="106017"/>
                </a:cubicBezTo>
                <a:cubicBezTo>
                  <a:pt x="62887" y="115895"/>
                  <a:pt x="80272" y="113023"/>
                  <a:pt x="92766" y="119270"/>
                </a:cubicBezTo>
                <a:cubicBezTo>
                  <a:pt x="107011" y="126393"/>
                  <a:pt x="119270" y="136939"/>
                  <a:pt x="132522" y="145774"/>
                </a:cubicBezTo>
                <a:lnTo>
                  <a:pt x="172279" y="265043"/>
                </a:lnTo>
                <a:cubicBezTo>
                  <a:pt x="176696" y="278295"/>
                  <a:pt x="177782" y="293177"/>
                  <a:pt x="185531" y="304800"/>
                </a:cubicBezTo>
                <a:cubicBezTo>
                  <a:pt x="218965" y="354953"/>
                  <a:pt x="200773" y="333295"/>
                  <a:pt x="238540" y="371061"/>
                </a:cubicBezTo>
                <a:cubicBezTo>
                  <a:pt x="242957" y="384313"/>
                  <a:pt x="238240" y="407429"/>
                  <a:pt x="251792" y="410817"/>
                </a:cubicBezTo>
                <a:cubicBezTo>
                  <a:pt x="267243" y="414680"/>
                  <a:pt x="277302" y="391436"/>
                  <a:pt x="291548" y="384313"/>
                </a:cubicBezTo>
                <a:cubicBezTo>
                  <a:pt x="304042" y="378066"/>
                  <a:pt x="318053" y="375478"/>
                  <a:pt x="331305" y="371061"/>
                </a:cubicBezTo>
                <a:cubicBezTo>
                  <a:pt x="361760" y="462427"/>
                  <a:pt x="338053" y="430819"/>
                  <a:pt x="384314" y="477078"/>
                </a:cubicBezTo>
                <a:cubicBezTo>
                  <a:pt x="388731" y="490330"/>
                  <a:pt x="396301" y="502923"/>
                  <a:pt x="397566" y="516835"/>
                </a:cubicBezTo>
                <a:cubicBezTo>
                  <a:pt x="407577" y="626958"/>
                  <a:pt x="395521" y="730207"/>
                  <a:pt x="424070" y="834887"/>
                </a:cubicBezTo>
                <a:cubicBezTo>
                  <a:pt x="431421" y="861841"/>
                  <a:pt x="445095" y="887005"/>
                  <a:pt x="450574" y="914400"/>
                </a:cubicBezTo>
                <a:cubicBezTo>
                  <a:pt x="459409" y="958574"/>
                  <a:pt x="462833" y="1004185"/>
                  <a:pt x="477079" y="1046922"/>
                </a:cubicBezTo>
                <a:cubicBezTo>
                  <a:pt x="481496" y="1060174"/>
                  <a:pt x="486943" y="1073126"/>
                  <a:pt x="490331" y="1086678"/>
                </a:cubicBezTo>
                <a:cubicBezTo>
                  <a:pt x="511354" y="1170770"/>
                  <a:pt x="497106" y="1160017"/>
                  <a:pt x="530087" y="1258957"/>
                </a:cubicBezTo>
                <a:cubicBezTo>
                  <a:pt x="538922" y="1285461"/>
                  <a:pt x="551113" y="1311074"/>
                  <a:pt x="556592" y="1338470"/>
                </a:cubicBezTo>
                <a:cubicBezTo>
                  <a:pt x="564158" y="1376299"/>
                  <a:pt x="571868" y="1420311"/>
                  <a:pt x="583096" y="1457739"/>
                </a:cubicBezTo>
                <a:cubicBezTo>
                  <a:pt x="591124" y="1484499"/>
                  <a:pt x="602824" y="1510148"/>
                  <a:pt x="609600" y="1537252"/>
                </a:cubicBezTo>
                <a:cubicBezTo>
                  <a:pt x="614018" y="1554922"/>
                  <a:pt x="617849" y="1572748"/>
                  <a:pt x="622853" y="1590261"/>
                </a:cubicBezTo>
                <a:cubicBezTo>
                  <a:pt x="626691" y="1603692"/>
                  <a:pt x="632717" y="1616465"/>
                  <a:pt x="636105" y="1630017"/>
                </a:cubicBezTo>
                <a:cubicBezTo>
                  <a:pt x="641568" y="1651869"/>
                  <a:pt x="645844" y="1674029"/>
                  <a:pt x="649357" y="1696278"/>
                </a:cubicBezTo>
                <a:cubicBezTo>
                  <a:pt x="659100" y="1757985"/>
                  <a:pt x="656104" y="1822544"/>
                  <a:pt x="675861" y="1881809"/>
                </a:cubicBezTo>
                <a:lnTo>
                  <a:pt x="689114" y="1921565"/>
                </a:lnTo>
                <a:cubicBezTo>
                  <a:pt x="693531" y="1948069"/>
                  <a:pt x="698280" y="1974521"/>
                  <a:pt x="702366" y="2001078"/>
                </a:cubicBezTo>
                <a:cubicBezTo>
                  <a:pt x="707116" y="2031950"/>
                  <a:pt x="708594" y="2063407"/>
                  <a:pt x="715618" y="2093843"/>
                </a:cubicBezTo>
                <a:cubicBezTo>
                  <a:pt x="721900" y="2121066"/>
                  <a:pt x="742122" y="2173357"/>
                  <a:pt x="742122" y="2173357"/>
                </a:cubicBezTo>
                <a:cubicBezTo>
                  <a:pt x="744421" y="2189450"/>
                  <a:pt x="751278" y="2276963"/>
                  <a:pt x="768627" y="2305878"/>
                </a:cubicBezTo>
                <a:cubicBezTo>
                  <a:pt x="775055" y="2316592"/>
                  <a:pt x="786296" y="2323548"/>
                  <a:pt x="795131" y="2332383"/>
                </a:cubicBezTo>
                <a:lnTo>
                  <a:pt x="834887" y="2451652"/>
                </a:lnTo>
                <a:lnTo>
                  <a:pt x="848140" y="2491409"/>
                </a:lnTo>
                <a:cubicBezTo>
                  <a:pt x="852557" y="2517913"/>
                  <a:pt x="855563" y="2544692"/>
                  <a:pt x="861392" y="2570922"/>
                </a:cubicBezTo>
                <a:cubicBezTo>
                  <a:pt x="864422" y="2584558"/>
                  <a:pt x="872145" y="2596934"/>
                  <a:pt x="874644" y="2610678"/>
                </a:cubicBezTo>
                <a:cubicBezTo>
                  <a:pt x="877662" y="2627278"/>
                  <a:pt x="881327" y="2723418"/>
                  <a:pt x="901148" y="2756452"/>
                </a:cubicBezTo>
                <a:cubicBezTo>
                  <a:pt x="907576" y="2767166"/>
                  <a:pt x="919848" y="2773200"/>
                  <a:pt x="927653" y="2782957"/>
                </a:cubicBezTo>
                <a:cubicBezTo>
                  <a:pt x="937602" y="2795394"/>
                  <a:pt x="945322" y="2809461"/>
                  <a:pt x="954157" y="2822713"/>
                </a:cubicBezTo>
                <a:cubicBezTo>
                  <a:pt x="987466" y="2922644"/>
                  <a:pt x="942534" y="2799467"/>
                  <a:pt x="993914" y="2902226"/>
                </a:cubicBezTo>
                <a:cubicBezTo>
                  <a:pt x="1009059" y="2932516"/>
                  <a:pt x="1012858" y="2978005"/>
                  <a:pt x="1020418" y="3008243"/>
                </a:cubicBezTo>
                <a:cubicBezTo>
                  <a:pt x="1023806" y="3021795"/>
                  <a:pt x="1029832" y="3034568"/>
                  <a:pt x="1033670" y="3048000"/>
                </a:cubicBezTo>
                <a:cubicBezTo>
                  <a:pt x="1038674" y="3065513"/>
                  <a:pt x="1042505" y="3083339"/>
                  <a:pt x="1046922" y="3101009"/>
                </a:cubicBezTo>
                <a:cubicBezTo>
                  <a:pt x="1055757" y="3092174"/>
                  <a:pt x="1061175" y="3076954"/>
                  <a:pt x="1073427" y="3074504"/>
                </a:cubicBezTo>
                <a:cubicBezTo>
                  <a:pt x="1132324" y="3062725"/>
                  <a:pt x="1102876" y="3103955"/>
                  <a:pt x="1126435" y="3127513"/>
                </a:cubicBezTo>
                <a:cubicBezTo>
                  <a:pt x="1136313" y="3137391"/>
                  <a:pt x="1152345" y="3138919"/>
                  <a:pt x="1166192" y="3140765"/>
                </a:cubicBezTo>
                <a:cubicBezTo>
                  <a:pt x="1218918" y="3147795"/>
                  <a:pt x="1272209" y="3149600"/>
                  <a:pt x="1325218" y="3154017"/>
                </a:cubicBezTo>
                <a:cubicBezTo>
                  <a:pt x="1356139" y="3246782"/>
                  <a:pt x="1325218" y="3224695"/>
                  <a:pt x="1391479" y="3246783"/>
                </a:cubicBezTo>
                <a:cubicBezTo>
                  <a:pt x="1411036" y="3276119"/>
                  <a:pt x="1427128" y="3305888"/>
                  <a:pt x="1457740" y="3326296"/>
                </a:cubicBezTo>
                <a:cubicBezTo>
                  <a:pt x="1469363" y="3334045"/>
                  <a:pt x="1497496" y="3339548"/>
                  <a:pt x="1497496" y="33395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1" name="Freeform: Shape 2050">
            <a:extLst>
              <a:ext uri="{FF2B5EF4-FFF2-40B4-BE49-F238E27FC236}">
                <a16:creationId xmlns:a16="http://schemas.microsoft.com/office/drawing/2014/main" id="{E64D7A74-5CD3-46DA-9DB6-30E357978594}"/>
              </a:ext>
            </a:extLst>
          </p:cNvPr>
          <p:cNvSpPr/>
          <p:nvPr/>
        </p:nvSpPr>
        <p:spPr>
          <a:xfrm>
            <a:off x="7391400" y="6047870"/>
            <a:ext cx="1563757" cy="556698"/>
          </a:xfrm>
          <a:custGeom>
            <a:avLst/>
            <a:gdLst>
              <a:gd name="connsiteX0" fmla="*/ 0 w 1563757"/>
              <a:gd name="connsiteY0" fmla="*/ 0 h 556698"/>
              <a:gd name="connsiteX1" fmla="*/ 132522 w 1563757"/>
              <a:gd name="connsiteY1" fmla="*/ 119270 h 556698"/>
              <a:gd name="connsiteX2" fmla="*/ 172278 w 1563757"/>
              <a:gd name="connsiteY2" fmla="*/ 145774 h 556698"/>
              <a:gd name="connsiteX3" fmla="*/ 212035 w 1563757"/>
              <a:gd name="connsiteY3" fmla="*/ 212035 h 556698"/>
              <a:gd name="connsiteX4" fmla="*/ 238539 w 1563757"/>
              <a:gd name="connsiteY4" fmla="*/ 251791 h 556698"/>
              <a:gd name="connsiteX5" fmla="*/ 318052 w 1563757"/>
              <a:gd name="connsiteY5" fmla="*/ 304800 h 556698"/>
              <a:gd name="connsiteX6" fmla="*/ 397565 w 1563757"/>
              <a:gd name="connsiteY6" fmla="*/ 357809 h 556698"/>
              <a:gd name="connsiteX7" fmla="*/ 437322 w 1563757"/>
              <a:gd name="connsiteY7" fmla="*/ 371061 h 556698"/>
              <a:gd name="connsiteX8" fmla="*/ 543339 w 1563757"/>
              <a:gd name="connsiteY8" fmla="*/ 331305 h 556698"/>
              <a:gd name="connsiteX9" fmla="*/ 556591 w 1563757"/>
              <a:gd name="connsiteY9" fmla="*/ 278296 h 556698"/>
              <a:gd name="connsiteX10" fmla="*/ 569843 w 1563757"/>
              <a:gd name="connsiteY10" fmla="*/ 238539 h 556698"/>
              <a:gd name="connsiteX11" fmla="*/ 728870 w 1563757"/>
              <a:gd name="connsiteY11" fmla="*/ 318052 h 556698"/>
              <a:gd name="connsiteX12" fmla="*/ 755374 w 1563757"/>
              <a:gd name="connsiteY12" fmla="*/ 344557 h 556698"/>
              <a:gd name="connsiteX13" fmla="*/ 834887 w 1563757"/>
              <a:gd name="connsiteY13" fmla="*/ 371061 h 556698"/>
              <a:gd name="connsiteX14" fmla="*/ 927652 w 1563757"/>
              <a:gd name="connsiteY14" fmla="*/ 463826 h 556698"/>
              <a:gd name="connsiteX15" fmla="*/ 954157 w 1563757"/>
              <a:gd name="connsiteY15" fmla="*/ 490331 h 556698"/>
              <a:gd name="connsiteX16" fmla="*/ 1563757 w 1563757"/>
              <a:gd name="connsiteY16" fmla="*/ 516835 h 55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3757" h="556698">
                <a:moveTo>
                  <a:pt x="0" y="0"/>
                </a:moveTo>
                <a:cubicBezTo>
                  <a:pt x="72908" y="91135"/>
                  <a:pt x="29475" y="50571"/>
                  <a:pt x="132522" y="119270"/>
                </a:cubicBezTo>
                <a:lnTo>
                  <a:pt x="172278" y="145774"/>
                </a:lnTo>
                <a:cubicBezTo>
                  <a:pt x="195292" y="214818"/>
                  <a:pt x="170455" y="160060"/>
                  <a:pt x="212035" y="212035"/>
                </a:cubicBezTo>
                <a:cubicBezTo>
                  <a:pt x="221985" y="224472"/>
                  <a:pt x="226553" y="241303"/>
                  <a:pt x="238539" y="251791"/>
                </a:cubicBezTo>
                <a:cubicBezTo>
                  <a:pt x="262512" y="272767"/>
                  <a:pt x="291548" y="287130"/>
                  <a:pt x="318052" y="304800"/>
                </a:cubicBezTo>
                <a:lnTo>
                  <a:pt x="397565" y="357809"/>
                </a:lnTo>
                <a:lnTo>
                  <a:pt x="437322" y="371061"/>
                </a:lnTo>
                <a:cubicBezTo>
                  <a:pt x="466169" y="365292"/>
                  <a:pt x="522340" y="362804"/>
                  <a:pt x="543339" y="331305"/>
                </a:cubicBezTo>
                <a:cubicBezTo>
                  <a:pt x="553442" y="316150"/>
                  <a:pt x="551587" y="295809"/>
                  <a:pt x="556591" y="278296"/>
                </a:cubicBezTo>
                <a:cubicBezTo>
                  <a:pt x="560429" y="264864"/>
                  <a:pt x="565426" y="251791"/>
                  <a:pt x="569843" y="238539"/>
                </a:cubicBezTo>
                <a:cubicBezTo>
                  <a:pt x="796833" y="259174"/>
                  <a:pt x="678910" y="201480"/>
                  <a:pt x="728870" y="318052"/>
                </a:cubicBezTo>
                <a:cubicBezTo>
                  <a:pt x="733792" y="329536"/>
                  <a:pt x="744199" y="338969"/>
                  <a:pt x="755374" y="344557"/>
                </a:cubicBezTo>
                <a:cubicBezTo>
                  <a:pt x="780362" y="357051"/>
                  <a:pt x="834887" y="371061"/>
                  <a:pt x="834887" y="371061"/>
                </a:cubicBezTo>
                <a:cubicBezTo>
                  <a:pt x="868514" y="471943"/>
                  <a:pt x="833996" y="445095"/>
                  <a:pt x="927652" y="463826"/>
                </a:cubicBezTo>
                <a:cubicBezTo>
                  <a:pt x="936487" y="472661"/>
                  <a:pt x="944400" y="482526"/>
                  <a:pt x="954157" y="490331"/>
                </a:cubicBezTo>
                <a:cubicBezTo>
                  <a:pt x="1118992" y="622199"/>
                  <a:pt x="1371166" y="516835"/>
                  <a:pt x="1563757" y="516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04981DEF-7861-4923-B4F5-9F1F1D80AEE5}"/>
              </a:ext>
            </a:extLst>
          </p:cNvPr>
          <p:cNvSpPr txBox="1">
            <a:spLocks/>
          </p:cNvSpPr>
          <p:nvPr/>
        </p:nvSpPr>
        <p:spPr bwMode="auto">
          <a:xfrm>
            <a:off x="3727174" y="6214021"/>
            <a:ext cx="3144079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Ctr="1"/>
          <a:lstStyle/>
          <a:p>
            <a:pPr marL="285750" indent="-285750" eaLnBrk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ts val="1800"/>
              <a:defRPr/>
            </a:pPr>
            <a:r>
              <a:rPr lang="en-US" altLang="en-US" sz="1600" b="1" kern="0" dirty="0">
                <a:solidFill>
                  <a:schemeClr val="tx2"/>
                </a:solidFill>
                <a:latin typeface="Calibri" panose="020F0502020204030204" pitchFamily="34" charset="0"/>
              </a:rPr>
              <a:t>South Sea Company Share Price</a:t>
            </a:r>
            <a:endParaRPr lang="en-US" altLang="en-US" sz="16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5431CC-A8DD-4DF9-917D-4660571F3EB0}"/>
              </a:ext>
            </a:extLst>
          </p:cNvPr>
          <p:cNvSpPr txBox="1"/>
          <p:nvPr/>
        </p:nvSpPr>
        <p:spPr>
          <a:xfrm>
            <a:off x="4174434" y="18542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Reached @ 1050</a:t>
            </a:r>
          </a:p>
        </p:txBody>
      </p:sp>
    </p:spTree>
    <p:extLst>
      <p:ext uri="{BB962C8B-B14F-4D97-AF65-F5344CB8AC3E}">
        <p14:creationId xmlns:p14="http://schemas.microsoft.com/office/powerpoint/2010/main" val="214470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0" grpId="0"/>
      <p:bldP spid="21" grpId="0" animBg="1"/>
      <p:bldP spid="23" grpId="0"/>
      <p:bldP spid="25" grpId="0"/>
      <p:bldP spid="26" grpId="0"/>
      <p:bldP spid="27" grpId="0" animBg="1"/>
      <p:bldP spid="30" grpId="0"/>
      <p:bldP spid="2049" grpId="0" animBg="1"/>
      <p:bldP spid="2051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489</Words>
  <Application>Microsoft Office PowerPoint</Application>
  <PresentationFormat>On-screen Show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We all love PEACE..</vt:lpstr>
      <vt:lpstr>PowerPoint Presentation</vt:lpstr>
      <vt:lpstr>PowerPoint Presentation</vt:lpstr>
      <vt:lpstr>Markets go through cycles</vt:lpstr>
      <vt:lpstr>Protecting downside is important..</vt:lpstr>
      <vt:lpstr>3 ways of Protecting downside..</vt:lpstr>
      <vt:lpstr>PowerPoint Presentation</vt:lpstr>
      <vt:lpstr>World’s first bubble</vt:lpstr>
      <vt:lpstr>Emotional Control</vt:lpstr>
      <vt:lpstr>Controlling Emotions can make a huge difference</vt:lpstr>
      <vt:lpstr>PowerPoint Presentation</vt:lpstr>
      <vt:lpstr>Investing decision cycle</vt:lpstr>
      <vt:lpstr>Hence, automate the process</vt:lpstr>
      <vt:lpstr>How to do Automatic Investing?</vt:lpstr>
      <vt:lpstr>PowerPoint Presentation</vt:lpstr>
      <vt:lpstr>Winners keep changing..</vt:lpstr>
      <vt:lpstr>Winners vs Nifty 50..</vt:lpstr>
      <vt:lpstr>Just stay the course..</vt:lpstr>
      <vt:lpstr>Remember to forget</vt:lpstr>
      <vt:lpstr>PowerPoint Presentation</vt:lpstr>
      <vt:lpstr>#AdviceZarooriHai</vt:lpstr>
      <vt:lpstr>How to achieve PEACE in investing..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vishald</dc:creator>
  <cp:lastModifiedBy>Niranjan Avasthi - GAM</cp:lastModifiedBy>
  <cp:revision>205</cp:revision>
  <dcterms:created xsi:type="dcterms:W3CDTF">2017-11-22T04:50:05Z</dcterms:created>
  <dcterms:modified xsi:type="dcterms:W3CDTF">2019-02-22T09:49:02Z</dcterms:modified>
</cp:coreProperties>
</file>