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0" r:id="rId2"/>
    <p:sldId id="256" r:id="rId3"/>
    <p:sldId id="257" r:id="rId4"/>
    <p:sldId id="258" r:id="rId5"/>
    <p:sldId id="259" r:id="rId6"/>
    <p:sldId id="260" r:id="rId7"/>
    <p:sldId id="288" r:id="rId8"/>
    <p:sldId id="261" r:id="rId9"/>
    <p:sldId id="262" r:id="rId10"/>
    <p:sldId id="263" r:id="rId11"/>
    <p:sldId id="264" r:id="rId12"/>
    <p:sldId id="265" r:id="rId13"/>
    <p:sldId id="267" r:id="rId14"/>
    <p:sldId id="266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9" r:id="rId32"/>
    <p:sldId id="285" r:id="rId3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4F4E50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FOR</a:t>
            </a:r>
            <a:r>
              <a:rPr spc="-35" dirty="0"/>
              <a:t> </a:t>
            </a:r>
            <a:r>
              <a:rPr dirty="0"/>
              <a:t>INTERNAL</a:t>
            </a:r>
            <a:r>
              <a:rPr spc="-30" dirty="0"/>
              <a:t> </a:t>
            </a:r>
            <a:r>
              <a:rPr dirty="0"/>
              <a:t>DISCUSSIONS</a:t>
            </a:r>
            <a:r>
              <a:rPr spc="-35" dirty="0"/>
              <a:t> </a:t>
            </a:r>
            <a:r>
              <a:rPr spc="-5" dirty="0"/>
              <a:t>ONLY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4F4E50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4F4E50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FOR</a:t>
            </a:r>
            <a:r>
              <a:rPr spc="-35" dirty="0"/>
              <a:t> </a:t>
            </a:r>
            <a:r>
              <a:rPr dirty="0"/>
              <a:t>INTERNAL</a:t>
            </a:r>
            <a:r>
              <a:rPr spc="-30" dirty="0"/>
              <a:t> </a:t>
            </a:r>
            <a:r>
              <a:rPr dirty="0"/>
              <a:t>DISCUSSIONS</a:t>
            </a:r>
            <a:r>
              <a:rPr spc="-35" dirty="0"/>
              <a:t> </a:t>
            </a:r>
            <a:r>
              <a:rPr spc="-5" dirty="0"/>
              <a:t>ONLY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4F4E50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4F4E50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FOR</a:t>
            </a:r>
            <a:r>
              <a:rPr spc="-35" dirty="0"/>
              <a:t> </a:t>
            </a:r>
            <a:r>
              <a:rPr dirty="0"/>
              <a:t>INTERNAL</a:t>
            </a:r>
            <a:r>
              <a:rPr spc="-30" dirty="0"/>
              <a:t> </a:t>
            </a:r>
            <a:r>
              <a:rPr dirty="0"/>
              <a:t>DISCUSSIONS</a:t>
            </a:r>
            <a:r>
              <a:rPr spc="-35" dirty="0"/>
              <a:t> </a:t>
            </a:r>
            <a:r>
              <a:rPr spc="-5" dirty="0"/>
              <a:t>ONLY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4F4E50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742315"/>
          </a:xfrm>
          <a:custGeom>
            <a:avLst/>
            <a:gdLst/>
            <a:ahLst/>
            <a:cxnLst/>
            <a:rect l="l" t="t" r="r" b="b"/>
            <a:pathLst>
              <a:path w="9144000" h="742315">
                <a:moveTo>
                  <a:pt x="0" y="742188"/>
                </a:moveTo>
                <a:lnTo>
                  <a:pt x="9144000" y="742188"/>
                </a:lnTo>
                <a:lnTo>
                  <a:pt x="9144000" y="0"/>
                </a:lnTo>
                <a:lnTo>
                  <a:pt x="0" y="0"/>
                </a:lnTo>
                <a:lnTo>
                  <a:pt x="0" y="742188"/>
                </a:lnTo>
                <a:close/>
              </a:path>
            </a:pathLst>
          </a:custGeom>
          <a:solidFill>
            <a:srgbClr val="0839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4F4E50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FOR</a:t>
            </a:r>
            <a:r>
              <a:rPr spc="-35" dirty="0"/>
              <a:t> </a:t>
            </a:r>
            <a:r>
              <a:rPr dirty="0"/>
              <a:t>INTERNAL</a:t>
            </a:r>
            <a:r>
              <a:rPr spc="-30" dirty="0"/>
              <a:t> </a:t>
            </a:r>
            <a:r>
              <a:rPr dirty="0"/>
              <a:t>DISCUSSIONS</a:t>
            </a:r>
            <a:r>
              <a:rPr spc="-35" dirty="0"/>
              <a:t> </a:t>
            </a:r>
            <a:r>
              <a:rPr spc="-5" dirty="0"/>
              <a:t>ONLY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4F4E50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4F4E50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FOR</a:t>
            </a:r>
            <a:r>
              <a:rPr spc="-35" dirty="0"/>
              <a:t> </a:t>
            </a:r>
            <a:r>
              <a:rPr dirty="0"/>
              <a:t>INTERNAL</a:t>
            </a:r>
            <a:r>
              <a:rPr spc="-30" dirty="0"/>
              <a:t> </a:t>
            </a:r>
            <a:r>
              <a:rPr dirty="0"/>
              <a:t>DISCUSSIONS</a:t>
            </a:r>
            <a:r>
              <a:rPr spc="-35" dirty="0"/>
              <a:t> </a:t>
            </a:r>
            <a:r>
              <a:rPr spc="-5" dirty="0"/>
              <a:t>ONLY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4F4E50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742315"/>
          </a:xfrm>
          <a:custGeom>
            <a:avLst/>
            <a:gdLst/>
            <a:ahLst/>
            <a:cxnLst/>
            <a:rect l="l" t="t" r="r" b="b"/>
            <a:pathLst>
              <a:path w="9144000" h="742315">
                <a:moveTo>
                  <a:pt x="0" y="742188"/>
                </a:moveTo>
                <a:lnTo>
                  <a:pt x="9144000" y="742188"/>
                </a:lnTo>
                <a:lnTo>
                  <a:pt x="9144000" y="0"/>
                </a:lnTo>
                <a:lnTo>
                  <a:pt x="0" y="0"/>
                </a:lnTo>
                <a:lnTo>
                  <a:pt x="0" y="742188"/>
                </a:lnTo>
                <a:close/>
              </a:path>
            </a:pathLst>
          </a:custGeom>
          <a:solidFill>
            <a:srgbClr val="08395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98865" y="6558427"/>
            <a:ext cx="940039" cy="20867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6439661"/>
            <a:ext cx="9144000" cy="1270"/>
          </a:xfrm>
          <a:custGeom>
            <a:avLst/>
            <a:gdLst/>
            <a:ahLst/>
            <a:cxnLst/>
            <a:rect l="l" t="t" r="r" b="b"/>
            <a:pathLst>
              <a:path w="9144000" h="1270">
                <a:moveTo>
                  <a:pt x="0" y="0"/>
                </a:moveTo>
                <a:lnTo>
                  <a:pt x="0" y="736"/>
                </a:lnTo>
                <a:lnTo>
                  <a:pt x="9143999" y="736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045195" y="0"/>
            <a:ext cx="1097280" cy="90170"/>
          </a:xfrm>
          <a:custGeom>
            <a:avLst/>
            <a:gdLst/>
            <a:ahLst/>
            <a:cxnLst/>
            <a:rect l="l" t="t" r="r" b="b"/>
            <a:pathLst>
              <a:path w="1097279" h="90170">
                <a:moveTo>
                  <a:pt x="0" y="89916"/>
                </a:moveTo>
                <a:lnTo>
                  <a:pt x="1097279" y="89916"/>
                </a:lnTo>
                <a:lnTo>
                  <a:pt x="1097279" y="0"/>
                </a:lnTo>
                <a:lnTo>
                  <a:pt x="0" y="0"/>
                </a:lnTo>
                <a:lnTo>
                  <a:pt x="0" y="89916"/>
                </a:lnTo>
                <a:close/>
              </a:path>
            </a:pathLst>
          </a:custGeom>
          <a:solidFill>
            <a:srgbClr val="00C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0" y="89915"/>
            <a:ext cx="9144000" cy="652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58615" y="6634297"/>
            <a:ext cx="1805939" cy="13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4F4E50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FOR</a:t>
            </a:r>
            <a:r>
              <a:rPr spc="-35" dirty="0"/>
              <a:t> </a:t>
            </a:r>
            <a:r>
              <a:rPr dirty="0"/>
              <a:t>INTERNAL</a:t>
            </a:r>
            <a:r>
              <a:rPr spc="-30" dirty="0"/>
              <a:t> </a:t>
            </a:r>
            <a:r>
              <a:rPr dirty="0"/>
              <a:t>DISCUSSIONS</a:t>
            </a:r>
            <a:r>
              <a:rPr spc="-35" dirty="0"/>
              <a:t> </a:t>
            </a:r>
            <a:r>
              <a:rPr spc="-5" dirty="0"/>
              <a:t>ONLY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72830" y="6637040"/>
            <a:ext cx="189865" cy="13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4F4E50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jpg"/><Relationship Id="rId21" Type="http://schemas.openxmlformats.org/officeDocument/2006/relationships/image" Target="../media/image4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1.jp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hyperlink" Target="https://www.youtube.com/@vinitahisahihai" TargetMode="External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12" Type="http://schemas.openxmlformats.org/officeDocument/2006/relationships/image" Target="../media/image78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4.png"/><Relationship Id="rId11" Type="http://schemas.openxmlformats.org/officeDocument/2006/relationships/hyperlink" Target="https://www.facebook.com/vinsanconsult.in/" TargetMode="External"/><Relationship Id="rId5" Type="http://schemas.openxmlformats.org/officeDocument/2006/relationships/image" Target="../media/image73.jpeg"/><Relationship Id="rId15" Type="http://schemas.openxmlformats.org/officeDocument/2006/relationships/hyperlink" Target="https://www.linkedin.com/in/vinsan-financial-services-pvt-ltd-012886122/" TargetMode="External"/><Relationship Id="rId10" Type="http://schemas.openxmlformats.org/officeDocument/2006/relationships/image" Target="../media/image77.png"/><Relationship Id="rId4" Type="http://schemas.openxmlformats.org/officeDocument/2006/relationships/image" Target="../media/image72.jpeg"/><Relationship Id="rId9" Type="http://schemas.openxmlformats.org/officeDocument/2006/relationships/hyperlink" Target="https://www.instagram.com/vinitahisahihai/" TargetMode="External"/><Relationship Id="rId14" Type="http://schemas.openxmlformats.org/officeDocument/2006/relationships/image" Target="../media/image7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457200" y="1077372"/>
            <a:ext cx="2514600" cy="1132428"/>
          </a:xfrm>
        </p:spPr>
        <p:txBody>
          <a:bodyPr/>
          <a:lstStyle/>
          <a:p>
            <a:r>
              <a:rPr lang="en-IN" b="1" dirty="0"/>
              <a:t>85</a:t>
            </a:r>
            <a:r>
              <a:rPr lang="en-IN" b="1" dirty="0" smtClean="0"/>
              <a:t>% </a:t>
            </a:r>
            <a:r>
              <a:rPr lang="en-US" dirty="0"/>
              <a:t>of women are not confident enough to invest in mutual funds.</a:t>
            </a:r>
            <a:endParaRPr lang="en-IN" b="1" dirty="0"/>
          </a:p>
          <a:p>
            <a:r>
              <a:rPr lang="en-US" dirty="0" smtClean="0"/>
              <a:t> </a:t>
            </a:r>
            <a:endParaRPr lang="en-IN" dirty="0"/>
          </a:p>
        </p:txBody>
      </p:sp>
      <p:pic>
        <p:nvPicPr>
          <p:cNvPr id="2050" name="Picture 2" descr="50 Best Strong Women Quotes - Inspirational Quotes From Strong Wome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18066"/>
            <a:ext cx="9143998" cy="572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488668"/>
            <a:ext cx="9143999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14399" y="902757"/>
            <a:ext cx="2514600" cy="1815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IN" sz="2000" b="1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85%</a:t>
            </a:r>
          </a:p>
          <a:p>
            <a:r>
              <a:rPr lang="en-US" sz="2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women are not confident enough to invest in mutual funds.</a:t>
            </a:r>
            <a:endParaRPr lang="en-IN" sz="2000" b="1" kern="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kern="0" dirty="0" smtClean="0">
                <a:solidFill>
                  <a:sysClr val="windowText" lastClr="000000"/>
                </a:solidFill>
              </a:rPr>
              <a:t> </a:t>
            </a:r>
            <a:endParaRPr lang="en-IN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0" y="1077372"/>
            <a:ext cx="25146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98%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women have no concrete financial plan for their retirement.</a:t>
            </a:r>
          </a:p>
          <a:p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89279" y="3004921"/>
            <a:ext cx="2286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91%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women do not invest their money independently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1887966" y="4382154"/>
            <a:ext cx="249014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76%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women are looking for a platform that would make investing easier.</a:t>
            </a:r>
          </a:p>
          <a:p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5791200" y="6075402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Money power survey 2022</a:t>
            </a:r>
            <a:endParaRPr lang="en-IN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428999" y="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TRIVIAS!!</a:t>
            </a:r>
            <a:endParaRPr lang="en-IN" sz="3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47245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742315"/>
          </a:xfrm>
          <a:custGeom>
            <a:avLst/>
            <a:gdLst/>
            <a:ahLst/>
            <a:cxnLst/>
            <a:rect l="l" t="t" r="r" b="b"/>
            <a:pathLst>
              <a:path w="9144000" h="742315">
                <a:moveTo>
                  <a:pt x="0" y="742188"/>
                </a:moveTo>
                <a:lnTo>
                  <a:pt x="9144000" y="742188"/>
                </a:lnTo>
                <a:lnTo>
                  <a:pt x="9144000" y="0"/>
                </a:lnTo>
                <a:lnTo>
                  <a:pt x="0" y="0"/>
                </a:lnTo>
                <a:lnTo>
                  <a:pt x="0" y="742188"/>
                </a:lnTo>
                <a:close/>
              </a:path>
            </a:pathLst>
          </a:custGeom>
          <a:solidFill>
            <a:srgbClr val="0839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439661"/>
            <a:ext cx="9144000" cy="1270"/>
          </a:xfrm>
          <a:custGeom>
            <a:avLst/>
            <a:gdLst/>
            <a:ahLst/>
            <a:cxnLst/>
            <a:rect l="l" t="t" r="r" b="b"/>
            <a:pathLst>
              <a:path w="9144000" h="1270">
                <a:moveTo>
                  <a:pt x="0" y="0"/>
                </a:moveTo>
                <a:lnTo>
                  <a:pt x="0" y="736"/>
                </a:lnTo>
                <a:lnTo>
                  <a:pt x="9143999" y="736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865" y="6558427"/>
            <a:ext cx="940039" cy="208670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8045195" y="0"/>
            <a:ext cx="1097280" cy="90170"/>
          </a:xfrm>
          <a:custGeom>
            <a:avLst/>
            <a:gdLst/>
            <a:ahLst/>
            <a:cxnLst/>
            <a:rect l="l" t="t" r="r" b="b"/>
            <a:pathLst>
              <a:path w="1097279" h="90170">
                <a:moveTo>
                  <a:pt x="0" y="89916"/>
                </a:moveTo>
                <a:lnTo>
                  <a:pt x="1097279" y="89916"/>
                </a:lnTo>
                <a:lnTo>
                  <a:pt x="1097279" y="0"/>
                </a:lnTo>
                <a:lnTo>
                  <a:pt x="0" y="0"/>
                </a:lnTo>
                <a:lnTo>
                  <a:pt x="0" y="89916"/>
                </a:lnTo>
                <a:close/>
              </a:path>
            </a:pathLst>
          </a:custGeom>
          <a:solidFill>
            <a:srgbClr val="00C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-13648" y="45085"/>
            <a:ext cx="9144000" cy="652780"/>
          </a:xfrm>
          <a:prstGeom prst="rect">
            <a:avLst/>
          </a:prstGeom>
          <a:solidFill>
            <a:srgbClr val="08395D"/>
          </a:solidFill>
        </p:spPr>
        <p:txBody>
          <a:bodyPr vert="horz" wrap="square" lIns="0" tIns="92710" rIns="0" bIns="0" rtlCol="0">
            <a:spAutoFit/>
          </a:bodyPr>
          <a:lstStyle/>
          <a:p>
            <a:pPr marL="401955">
              <a:lnSpc>
                <a:spcPct val="100000"/>
              </a:lnSpc>
              <a:spcBef>
                <a:spcPts val="73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Benefit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Risk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7472" y="1638878"/>
            <a:ext cx="8229600" cy="3981513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FOR</a:t>
            </a:r>
            <a:r>
              <a:rPr spc="-35" dirty="0"/>
              <a:t> </a:t>
            </a:r>
            <a:r>
              <a:rPr dirty="0"/>
              <a:t>INTERNAL</a:t>
            </a:r>
            <a:r>
              <a:rPr spc="-30" dirty="0"/>
              <a:t> </a:t>
            </a:r>
            <a:r>
              <a:rPr dirty="0"/>
              <a:t>DISCUSSIONS</a:t>
            </a:r>
            <a:r>
              <a:rPr spc="-35" dirty="0"/>
              <a:t> </a:t>
            </a:r>
            <a:r>
              <a:rPr spc="-5" dirty="0"/>
              <a:t>ONLY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10" name="TextBox 9"/>
          <p:cNvSpPr txBox="1"/>
          <p:nvPr/>
        </p:nvSpPr>
        <p:spPr>
          <a:xfrm>
            <a:off x="36004" y="6488668"/>
            <a:ext cx="9107995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VINSAN FINANCIAL SERVICES PVT LTD 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488668"/>
            <a:ext cx="9143999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96200" y="0"/>
            <a:ext cx="1447799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89915"/>
            <a:ext cx="9144000" cy="652780"/>
          </a:xfrm>
          <a:prstGeom prst="rect">
            <a:avLst/>
          </a:prstGeom>
          <a:solidFill>
            <a:srgbClr val="08395D"/>
          </a:solidFill>
        </p:spPr>
        <p:txBody>
          <a:bodyPr vert="horz" wrap="square" lIns="0" tIns="92710" rIns="0" bIns="0" rtlCol="0">
            <a:spAutoFit/>
          </a:bodyPr>
          <a:lstStyle/>
          <a:p>
            <a:pPr marL="401955">
              <a:lnSpc>
                <a:spcPct val="100000"/>
              </a:lnSpc>
              <a:spcBef>
                <a:spcPts val="73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Ingredient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No 2</a:t>
            </a:r>
            <a:r>
              <a:rPr sz="1800" b="1" spc="48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Fixed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Deposit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/ Fixed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Income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(Safety</a:t>
            </a:r>
            <a:r>
              <a:rPr sz="18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Ingredient)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1496" y="1051560"/>
            <a:ext cx="6096000" cy="45720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FOR</a:t>
            </a:r>
            <a:r>
              <a:rPr spc="-35" dirty="0"/>
              <a:t> </a:t>
            </a:r>
            <a:r>
              <a:rPr dirty="0"/>
              <a:t>INTERNAL</a:t>
            </a:r>
            <a:r>
              <a:rPr spc="-30" dirty="0"/>
              <a:t> </a:t>
            </a:r>
            <a:r>
              <a:rPr dirty="0"/>
              <a:t>DISCUSSIONS</a:t>
            </a:r>
            <a:r>
              <a:rPr spc="-35" dirty="0"/>
              <a:t> </a:t>
            </a:r>
            <a:r>
              <a:rPr spc="-5" dirty="0"/>
              <a:t>ONLY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6" name="TextBox 5"/>
          <p:cNvSpPr txBox="1"/>
          <p:nvPr/>
        </p:nvSpPr>
        <p:spPr>
          <a:xfrm>
            <a:off x="36004" y="6488668"/>
            <a:ext cx="9107995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96200" y="0"/>
            <a:ext cx="1447799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89915"/>
            <a:ext cx="9144000" cy="652780"/>
          </a:xfrm>
          <a:prstGeom prst="rect">
            <a:avLst/>
          </a:prstGeom>
          <a:solidFill>
            <a:srgbClr val="08395D"/>
          </a:solidFill>
        </p:spPr>
        <p:txBody>
          <a:bodyPr vert="horz" wrap="square" lIns="0" tIns="86360" rIns="0" bIns="0" rtlCol="0">
            <a:spAutoFit/>
          </a:bodyPr>
          <a:lstStyle/>
          <a:p>
            <a:pPr marL="401955">
              <a:lnSpc>
                <a:spcPct val="100000"/>
              </a:lnSpc>
              <a:spcBef>
                <a:spcPts val="680"/>
              </a:spcBef>
            </a:pPr>
            <a:r>
              <a:rPr dirty="0">
                <a:latin typeface="Comic Sans MS"/>
                <a:cs typeface="Comic Sans MS"/>
              </a:rPr>
              <a:t>Equity</a:t>
            </a:r>
            <a:r>
              <a:rPr spc="-30" dirty="0">
                <a:latin typeface="Comic Sans MS"/>
                <a:cs typeface="Comic Sans MS"/>
              </a:rPr>
              <a:t> </a:t>
            </a:r>
            <a:r>
              <a:rPr dirty="0">
                <a:latin typeface="Comic Sans MS"/>
                <a:cs typeface="Comic Sans MS"/>
              </a:rPr>
              <a:t>and</a:t>
            </a:r>
            <a:r>
              <a:rPr spc="-20" dirty="0">
                <a:latin typeface="Comic Sans MS"/>
                <a:cs typeface="Comic Sans MS"/>
              </a:rPr>
              <a:t> </a:t>
            </a:r>
            <a:r>
              <a:rPr dirty="0">
                <a:latin typeface="Comic Sans MS"/>
                <a:cs typeface="Comic Sans MS"/>
              </a:rPr>
              <a:t>Fixed</a:t>
            </a:r>
            <a:r>
              <a:rPr spc="-30" dirty="0">
                <a:latin typeface="Comic Sans MS"/>
                <a:cs typeface="Comic Sans MS"/>
              </a:rPr>
              <a:t> </a:t>
            </a:r>
            <a:r>
              <a:rPr dirty="0">
                <a:latin typeface="Comic Sans MS"/>
                <a:cs typeface="Comic Sans MS"/>
              </a:rPr>
              <a:t>Income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88848" y="1179575"/>
            <a:ext cx="8257540" cy="3342640"/>
            <a:chOff x="688848" y="1179575"/>
            <a:chExt cx="8257540" cy="3342640"/>
          </a:xfrm>
        </p:grpSpPr>
        <p:sp>
          <p:nvSpPr>
            <p:cNvPr id="4" name="object 4"/>
            <p:cNvSpPr/>
            <p:nvPr/>
          </p:nvSpPr>
          <p:spPr>
            <a:xfrm>
              <a:off x="702564" y="1933955"/>
              <a:ext cx="8229600" cy="2204085"/>
            </a:xfrm>
            <a:custGeom>
              <a:avLst/>
              <a:gdLst/>
              <a:ahLst/>
              <a:cxnLst/>
              <a:rect l="l" t="t" r="r" b="b"/>
              <a:pathLst>
                <a:path w="8229600" h="2204085">
                  <a:moveTo>
                    <a:pt x="0" y="2203704"/>
                  </a:moveTo>
                  <a:lnTo>
                    <a:pt x="8229600" y="2203704"/>
                  </a:lnTo>
                </a:path>
                <a:path w="8229600" h="2204085">
                  <a:moveTo>
                    <a:pt x="0" y="1652016"/>
                  </a:moveTo>
                  <a:lnTo>
                    <a:pt x="8229600" y="1652016"/>
                  </a:lnTo>
                </a:path>
                <a:path w="8229600" h="2204085">
                  <a:moveTo>
                    <a:pt x="0" y="1101852"/>
                  </a:moveTo>
                  <a:lnTo>
                    <a:pt x="8229600" y="1101852"/>
                  </a:lnTo>
                </a:path>
                <a:path w="8229600" h="2204085">
                  <a:moveTo>
                    <a:pt x="0" y="550164"/>
                  </a:moveTo>
                  <a:lnTo>
                    <a:pt x="8229600" y="550164"/>
                  </a:lnTo>
                </a:path>
                <a:path w="8229600" h="2204085">
                  <a:moveTo>
                    <a:pt x="0" y="0"/>
                  </a:moveTo>
                  <a:lnTo>
                    <a:pt x="8229600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3326" y="1978913"/>
              <a:ext cx="8228330" cy="2528570"/>
            </a:xfrm>
            <a:custGeom>
              <a:avLst/>
              <a:gdLst/>
              <a:ahLst/>
              <a:cxnLst/>
              <a:rect l="l" t="t" r="r" b="b"/>
              <a:pathLst>
                <a:path w="8228330" h="2528570">
                  <a:moveTo>
                    <a:pt x="0" y="2433828"/>
                  </a:moveTo>
                  <a:lnTo>
                    <a:pt x="1523" y="2429256"/>
                  </a:lnTo>
                  <a:lnTo>
                    <a:pt x="3047" y="2426208"/>
                  </a:lnTo>
                  <a:lnTo>
                    <a:pt x="3047" y="2423160"/>
                  </a:lnTo>
                  <a:lnTo>
                    <a:pt x="4571" y="2418588"/>
                  </a:lnTo>
                  <a:lnTo>
                    <a:pt x="9143" y="2423160"/>
                  </a:lnTo>
                  <a:lnTo>
                    <a:pt x="9143" y="2421636"/>
                  </a:lnTo>
                  <a:lnTo>
                    <a:pt x="10667" y="2427732"/>
                  </a:lnTo>
                  <a:lnTo>
                    <a:pt x="12192" y="2429256"/>
                  </a:lnTo>
                  <a:lnTo>
                    <a:pt x="13715" y="2427732"/>
                  </a:lnTo>
                  <a:lnTo>
                    <a:pt x="16764" y="2427732"/>
                  </a:lnTo>
                  <a:lnTo>
                    <a:pt x="18287" y="2426208"/>
                  </a:lnTo>
                  <a:lnTo>
                    <a:pt x="19811" y="2424684"/>
                  </a:lnTo>
                  <a:lnTo>
                    <a:pt x="21335" y="2423160"/>
                  </a:lnTo>
                  <a:lnTo>
                    <a:pt x="22859" y="2417064"/>
                  </a:lnTo>
                  <a:lnTo>
                    <a:pt x="25907" y="2412492"/>
                  </a:lnTo>
                  <a:lnTo>
                    <a:pt x="27431" y="2409444"/>
                  </a:lnTo>
                  <a:lnTo>
                    <a:pt x="28955" y="2407920"/>
                  </a:lnTo>
                  <a:lnTo>
                    <a:pt x="30479" y="2407920"/>
                  </a:lnTo>
                  <a:lnTo>
                    <a:pt x="35051" y="2414016"/>
                  </a:lnTo>
                  <a:lnTo>
                    <a:pt x="36575" y="2404872"/>
                  </a:lnTo>
                  <a:lnTo>
                    <a:pt x="38100" y="2407920"/>
                  </a:lnTo>
                  <a:lnTo>
                    <a:pt x="38100" y="2410968"/>
                  </a:lnTo>
                  <a:lnTo>
                    <a:pt x="39623" y="2406396"/>
                  </a:lnTo>
                  <a:lnTo>
                    <a:pt x="44195" y="2404872"/>
                  </a:lnTo>
                  <a:lnTo>
                    <a:pt x="45719" y="2409444"/>
                  </a:lnTo>
                  <a:lnTo>
                    <a:pt x="47243" y="2404872"/>
                  </a:lnTo>
                  <a:lnTo>
                    <a:pt x="48767" y="2403348"/>
                  </a:lnTo>
                  <a:lnTo>
                    <a:pt x="51815" y="2401824"/>
                  </a:lnTo>
                  <a:lnTo>
                    <a:pt x="53339" y="2404872"/>
                  </a:lnTo>
                  <a:lnTo>
                    <a:pt x="54864" y="2404872"/>
                  </a:lnTo>
                  <a:lnTo>
                    <a:pt x="56387" y="2400300"/>
                  </a:lnTo>
                  <a:lnTo>
                    <a:pt x="57911" y="2407920"/>
                  </a:lnTo>
                  <a:lnTo>
                    <a:pt x="60959" y="2406396"/>
                  </a:lnTo>
                  <a:lnTo>
                    <a:pt x="62483" y="2406396"/>
                  </a:lnTo>
                  <a:lnTo>
                    <a:pt x="64007" y="2409444"/>
                  </a:lnTo>
                  <a:lnTo>
                    <a:pt x="65531" y="2412492"/>
                  </a:lnTo>
                  <a:lnTo>
                    <a:pt x="65531" y="2421636"/>
                  </a:lnTo>
                  <a:lnTo>
                    <a:pt x="70103" y="2423160"/>
                  </a:lnTo>
                  <a:lnTo>
                    <a:pt x="71628" y="2426208"/>
                  </a:lnTo>
                  <a:lnTo>
                    <a:pt x="73151" y="2414016"/>
                  </a:lnTo>
                  <a:lnTo>
                    <a:pt x="73151" y="2412492"/>
                  </a:lnTo>
                  <a:lnTo>
                    <a:pt x="74675" y="2424684"/>
                  </a:lnTo>
                  <a:lnTo>
                    <a:pt x="79247" y="2430780"/>
                  </a:lnTo>
                  <a:lnTo>
                    <a:pt x="80772" y="2427732"/>
                  </a:lnTo>
                  <a:lnTo>
                    <a:pt x="82295" y="2426208"/>
                  </a:lnTo>
                  <a:lnTo>
                    <a:pt x="83819" y="2438400"/>
                  </a:lnTo>
                  <a:lnTo>
                    <a:pt x="86867" y="2447544"/>
                  </a:lnTo>
                  <a:lnTo>
                    <a:pt x="88392" y="2462784"/>
                  </a:lnTo>
                  <a:lnTo>
                    <a:pt x="89915" y="2450592"/>
                  </a:lnTo>
                  <a:lnTo>
                    <a:pt x="91439" y="2442972"/>
                  </a:lnTo>
                  <a:lnTo>
                    <a:pt x="92964" y="2449068"/>
                  </a:lnTo>
                  <a:lnTo>
                    <a:pt x="96011" y="2450592"/>
                  </a:lnTo>
                  <a:lnTo>
                    <a:pt x="97536" y="2453640"/>
                  </a:lnTo>
                  <a:lnTo>
                    <a:pt x="99059" y="2446020"/>
                  </a:lnTo>
                  <a:lnTo>
                    <a:pt x="100583" y="2450592"/>
                  </a:lnTo>
                  <a:lnTo>
                    <a:pt x="100583" y="2456688"/>
                  </a:lnTo>
                  <a:lnTo>
                    <a:pt x="105155" y="2456688"/>
                  </a:lnTo>
                  <a:lnTo>
                    <a:pt x="106679" y="2452116"/>
                  </a:lnTo>
                  <a:lnTo>
                    <a:pt x="108203" y="2446020"/>
                  </a:lnTo>
                  <a:lnTo>
                    <a:pt x="108203" y="2447544"/>
                  </a:lnTo>
                  <a:lnTo>
                    <a:pt x="109727" y="2458212"/>
                  </a:lnTo>
                  <a:lnTo>
                    <a:pt x="114299" y="2461260"/>
                  </a:lnTo>
                  <a:lnTo>
                    <a:pt x="114299" y="2458212"/>
                  </a:lnTo>
                  <a:lnTo>
                    <a:pt x="115823" y="2461260"/>
                  </a:lnTo>
                  <a:lnTo>
                    <a:pt x="118871" y="2459736"/>
                  </a:lnTo>
                  <a:lnTo>
                    <a:pt x="121920" y="2462784"/>
                  </a:lnTo>
                  <a:lnTo>
                    <a:pt x="123443" y="2468880"/>
                  </a:lnTo>
                  <a:lnTo>
                    <a:pt x="124967" y="2478024"/>
                  </a:lnTo>
                  <a:lnTo>
                    <a:pt x="126492" y="2487168"/>
                  </a:lnTo>
                  <a:lnTo>
                    <a:pt x="131064" y="2482596"/>
                  </a:lnTo>
                  <a:lnTo>
                    <a:pt x="132587" y="2478024"/>
                  </a:lnTo>
                  <a:lnTo>
                    <a:pt x="134111" y="2470404"/>
                  </a:lnTo>
                  <a:lnTo>
                    <a:pt x="135636" y="2461260"/>
                  </a:lnTo>
                  <a:lnTo>
                    <a:pt x="135636" y="2459736"/>
                  </a:lnTo>
                  <a:lnTo>
                    <a:pt x="140208" y="2459736"/>
                  </a:lnTo>
                  <a:lnTo>
                    <a:pt x="141732" y="2459736"/>
                  </a:lnTo>
                  <a:lnTo>
                    <a:pt x="143255" y="2458212"/>
                  </a:lnTo>
                  <a:lnTo>
                    <a:pt x="143255" y="2461260"/>
                  </a:lnTo>
                  <a:lnTo>
                    <a:pt x="144779" y="2470404"/>
                  </a:lnTo>
                  <a:lnTo>
                    <a:pt x="149351" y="2464308"/>
                  </a:lnTo>
                  <a:lnTo>
                    <a:pt x="150876" y="2462784"/>
                  </a:lnTo>
                  <a:lnTo>
                    <a:pt x="152399" y="2465832"/>
                  </a:lnTo>
                  <a:lnTo>
                    <a:pt x="153923" y="2464308"/>
                  </a:lnTo>
                  <a:lnTo>
                    <a:pt x="156971" y="2462784"/>
                  </a:lnTo>
                  <a:lnTo>
                    <a:pt x="158495" y="2459736"/>
                  </a:lnTo>
                  <a:lnTo>
                    <a:pt x="160020" y="2459736"/>
                  </a:lnTo>
                  <a:lnTo>
                    <a:pt x="161543" y="2461260"/>
                  </a:lnTo>
                  <a:lnTo>
                    <a:pt x="163067" y="2461260"/>
                  </a:lnTo>
                  <a:lnTo>
                    <a:pt x="166115" y="2461260"/>
                  </a:lnTo>
                  <a:lnTo>
                    <a:pt x="167639" y="2459736"/>
                  </a:lnTo>
                  <a:lnTo>
                    <a:pt x="169164" y="2459736"/>
                  </a:lnTo>
                  <a:lnTo>
                    <a:pt x="170687" y="2453640"/>
                  </a:lnTo>
                  <a:lnTo>
                    <a:pt x="170687" y="2455164"/>
                  </a:lnTo>
                  <a:lnTo>
                    <a:pt x="175260" y="2456688"/>
                  </a:lnTo>
                  <a:lnTo>
                    <a:pt x="176783" y="2455164"/>
                  </a:lnTo>
                  <a:lnTo>
                    <a:pt x="178308" y="2453640"/>
                  </a:lnTo>
                  <a:lnTo>
                    <a:pt x="179832" y="2455164"/>
                  </a:lnTo>
                  <a:lnTo>
                    <a:pt x="184404" y="2450592"/>
                  </a:lnTo>
                  <a:lnTo>
                    <a:pt x="185927" y="2449068"/>
                  </a:lnTo>
                  <a:lnTo>
                    <a:pt x="185927" y="2455164"/>
                  </a:lnTo>
                  <a:lnTo>
                    <a:pt x="187451" y="2456688"/>
                  </a:lnTo>
                  <a:lnTo>
                    <a:pt x="188976" y="2461260"/>
                  </a:lnTo>
                  <a:lnTo>
                    <a:pt x="192023" y="2465832"/>
                  </a:lnTo>
                  <a:lnTo>
                    <a:pt x="193548" y="2468880"/>
                  </a:lnTo>
                  <a:lnTo>
                    <a:pt x="195071" y="2468880"/>
                  </a:lnTo>
                  <a:lnTo>
                    <a:pt x="196595" y="2468880"/>
                  </a:lnTo>
                  <a:lnTo>
                    <a:pt x="198120" y="2465832"/>
                  </a:lnTo>
                  <a:lnTo>
                    <a:pt x="201167" y="2464308"/>
                  </a:lnTo>
                  <a:lnTo>
                    <a:pt x="202692" y="2465832"/>
                  </a:lnTo>
                  <a:lnTo>
                    <a:pt x="204215" y="2465832"/>
                  </a:lnTo>
                  <a:lnTo>
                    <a:pt x="205739" y="2468880"/>
                  </a:lnTo>
                  <a:lnTo>
                    <a:pt x="205739" y="2474976"/>
                  </a:lnTo>
                  <a:lnTo>
                    <a:pt x="210311" y="2476500"/>
                  </a:lnTo>
                  <a:lnTo>
                    <a:pt x="211836" y="2471928"/>
                  </a:lnTo>
                  <a:lnTo>
                    <a:pt x="213360" y="2471928"/>
                  </a:lnTo>
                  <a:lnTo>
                    <a:pt x="214883" y="2473452"/>
                  </a:lnTo>
                  <a:lnTo>
                    <a:pt x="219455" y="2478024"/>
                  </a:lnTo>
                  <a:lnTo>
                    <a:pt x="220979" y="2471928"/>
                  </a:lnTo>
                  <a:lnTo>
                    <a:pt x="222504" y="2471928"/>
                  </a:lnTo>
                  <a:lnTo>
                    <a:pt x="224027" y="2468880"/>
                  </a:lnTo>
                  <a:lnTo>
                    <a:pt x="227076" y="2470404"/>
                  </a:lnTo>
                  <a:lnTo>
                    <a:pt x="228599" y="2478024"/>
                  </a:lnTo>
                  <a:lnTo>
                    <a:pt x="230123" y="2479548"/>
                  </a:lnTo>
                  <a:lnTo>
                    <a:pt x="231648" y="2478024"/>
                  </a:lnTo>
                  <a:lnTo>
                    <a:pt x="233171" y="2479548"/>
                  </a:lnTo>
                  <a:lnTo>
                    <a:pt x="236220" y="2479548"/>
                  </a:lnTo>
                  <a:lnTo>
                    <a:pt x="237743" y="2478024"/>
                  </a:lnTo>
                  <a:lnTo>
                    <a:pt x="239267" y="2474976"/>
                  </a:lnTo>
                  <a:lnTo>
                    <a:pt x="240792" y="2468880"/>
                  </a:lnTo>
                  <a:lnTo>
                    <a:pt x="242315" y="2468880"/>
                  </a:lnTo>
                  <a:lnTo>
                    <a:pt x="245364" y="2470404"/>
                  </a:lnTo>
                  <a:lnTo>
                    <a:pt x="246887" y="2470404"/>
                  </a:lnTo>
                  <a:lnTo>
                    <a:pt x="248411" y="2473452"/>
                  </a:lnTo>
                  <a:lnTo>
                    <a:pt x="248411" y="2474976"/>
                  </a:lnTo>
                  <a:lnTo>
                    <a:pt x="249936" y="2476500"/>
                  </a:lnTo>
                  <a:lnTo>
                    <a:pt x="254508" y="2478024"/>
                  </a:lnTo>
                  <a:lnTo>
                    <a:pt x="256032" y="2476500"/>
                  </a:lnTo>
                  <a:lnTo>
                    <a:pt x="256032" y="2479548"/>
                  </a:lnTo>
                  <a:lnTo>
                    <a:pt x="257555" y="2482596"/>
                  </a:lnTo>
                  <a:lnTo>
                    <a:pt x="259079" y="2482596"/>
                  </a:lnTo>
                  <a:lnTo>
                    <a:pt x="262127" y="2481072"/>
                  </a:lnTo>
                  <a:lnTo>
                    <a:pt x="263652" y="2478024"/>
                  </a:lnTo>
                  <a:lnTo>
                    <a:pt x="265176" y="2481072"/>
                  </a:lnTo>
                  <a:lnTo>
                    <a:pt x="266699" y="2479548"/>
                  </a:lnTo>
                  <a:lnTo>
                    <a:pt x="268223" y="2478024"/>
                  </a:lnTo>
                  <a:lnTo>
                    <a:pt x="271271" y="2478024"/>
                  </a:lnTo>
                  <a:lnTo>
                    <a:pt x="272795" y="2478024"/>
                  </a:lnTo>
                  <a:lnTo>
                    <a:pt x="274320" y="2479548"/>
                  </a:lnTo>
                  <a:lnTo>
                    <a:pt x="275843" y="2478024"/>
                  </a:lnTo>
                  <a:lnTo>
                    <a:pt x="277367" y="2478024"/>
                  </a:lnTo>
                  <a:lnTo>
                    <a:pt x="280415" y="2481072"/>
                  </a:lnTo>
                  <a:lnTo>
                    <a:pt x="281939" y="2478024"/>
                  </a:lnTo>
                  <a:lnTo>
                    <a:pt x="283464" y="2476500"/>
                  </a:lnTo>
                  <a:lnTo>
                    <a:pt x="284987" y="2479548"/>
                  </a:lnTo>
                  <a:lnTo>
                    <a:pt x="289560" y="2481072"/>
                  </a:lnTo>
                  <a:lnTo>
                    <a:pt x="291083" y="2479548"/>
                  </a:lnTo>
                  <a:lnTo>
                    <a:pt x="292608" y="2479548"/>
                  </a:lnTo>
                  <a:lnTo>
                    <a:pt x="294132" y="2479548"/>
                  </a:lnTo>
                  <a:lnTo>
                    <a:pt x="298704" y="2478024"/>
                  </a:lnTo>
                  <a:lnTo>
                    <a:pt x="300227" y="2479548"/>
                  </a:lnTo>
                  <a:lnTo>
                    <a:pt x="301752" y="2481072"/>
                  </a:lnTo>
                  <a:lnTo>
                    <a:pt x="303276" y="2484120"/>
                  </a:lnTo>
                  <a:lnTo>
                    <a:pt x="306323" y="2484120"/>
                  </a:lnTo>
                  <a:lnTo>
                    <a:pt x="307848" y="2484120"/>
                  </a:lnTo>
                  <a:lnTo>
                    <a:pt x="309371" y="2484120"/>
                  </a:lnTo>
                  <a:lnTo>
                    <a:pt x="310895" y="2487168"/>
                  </a:lnTo>
                  <a:lnTo>
                    <a:pt x="312420" y="2487168"/>
                  </a:lnTo>
                  <a:lnTo>
                    <a:pt x="315467" y="2487168"/>
                  </a:lnTo>
                  <a:lnTo>
                    <a:pt x="316992" y="2490216"/>
                  </a:lnTo>
                  <a:lnTo>
                    <a:pt x="318515" y="2497836"/>
                  </a:lnTo>
                  <a:lnTo>
                    <a:pt x="318515" y="2500884"/>
                  </a:lnTo>
                  <a:lnTo>
                    <a:pt x="320039" y="2513076"/>
                  </a:lnTo>
                  <a:lnTo>
                    <a:pt x="324611" y="2522220"/>
                  </a:lnTo>
                  <a:lnTo>
                    <a:pt x="326136" y="2516124"/>
                  </a:lnTo>
                  <a:lnTo>
                    <a:pt x="326136" y="2514600"/>
                  </a:lnTo>
                  <a:lnTo>
                    <a:pt x="327660" y="2517648"/>
                  </a:lnTo>
                  <a:lnTo>
                    <a:pt x="329183" y="2528316"/>
                  </a:lnTo>
                  <a:lnTo>
                    <a:pt x="333755" y="2525268"/>
                  </a:lnTo>
                  <a:lnTo>
                    <a:pt x="333755" y="2526792"/>
                  </a:lnTo>
                  <a:lnTo>
                    <a:pt x="335280" y="2523744"/>
                  </a:lnTo>
                  <a:lnTo>
                    <a:pt x="336804" y="2520696"/>
                  </a:lnTo>
                  <a:lnTo>
                    <a:pt x="338327" y="2513076"/>
                  </a:lnTo>
                  <a:lnTo>
                    <a:pt x="341376" y="2514600"/>
                  </a:lnTo>
                  <a:lnTo>
                    <a:pt x="344423" y="2517648"/>
                  </a:lnTo>
                  <a:lnTo>
                    <a:pt x="345948" y="2514600"/>
                  </a:lnTo>
                  <a:lnTo>
                    <a:pt x="347471" y="2513076"/>
                  </a:lnTo>
                  <a:lnTo>
                    <a:pt x="350520" y="2516124"/>
                  </a:lnTo>
                  <a:lnTo>
                    <a:pt x="352043" y="2514600"/>
                  </a:lnTo>
                  <a:lnTo>
                    <a:pt x="353567" y="2506980"/>
                  </a:lnTo>
                  <a:lnTo>
                    <a:pt x="353567" y="2503932"/>
                  </a:lnTo>
                  <a:lnTo>
                    <a:pt x="355092" y="2503932"/>
                  </a:lnTo>
                  <a:lnTo>
                    <a:pt x="359664" y="2502408"/>
                  </a:lnTo>
                  <a:lnTo>
                    <a:pt x="361187" y="2500884"/>
                  </a:lnTo>
                  <a:lnTo>
                    <a:pt x="361187" y="2497836"/>
                  </a:lnTo>
                  <a:lnTo>
                    <a:pt x="362711" y="2502408"/>
                  </a:lnTo>
                  <a:lnTo>
                    <a:pt x="364236" y="2499360"/>
                  </a:lnTo>
                  <a:lnTo>
                    <a:pt x="368808" y="2500884"/>
                  </a:lnTo>
                  <a:lnTo>
                    <a:pt x="368808" y="2496312"/>
                  </a:lnTo>
                  <a:lnTo>
                    <a:pt x="370332" y="2497836"/>
                  </a:lnTo>
                  <a:lnTo>
                    <a:pt x="371855" y="2499360"/>
                  </a:lnTo>
                  <a:lnTo>
                    <a:pt x="376427" y="2499360"/>
                  </a:lnTo>
                  <a:lnTo>
                    <a:pt x="377952" y="2503932"/>
                  </a:lnTo>
                  <a:lnTo>
                    <a:pt x="379476" y="2500884"/>
                  </a:lnTo>
                  <a:lnTo>
                    <a:pt x="380999" y="2496312"/>
                  </a:lnTo>
                  <a:lnTo>
                    <a:pt x="382523" y="2496312"/>
                  </a:lnTo>
                  <a:lnTo>
                    <a:pt x="385571" y="2497836"/>
                  </a:lnTo>
                  <a:lnTo>
                    <a:pt x="387095" y="2496312"/>
                  </a:lnTo>
                  <a:lnTo>
                    <a:pt x="388620" y="2499360"/>
                  </a:lnTo>
                  <a:lnTo>
                    <a:pt x="390143" y="2496312"/>
                  </a:lnTo>
                  <a:lnTo>
                    <a:pt x="390143" y="2494788"/>
                  </a:lnTo>
                  <a:lnTo>
                    <a:pt x="394715" y="2493264"/>
                  </a:lnTo>
                  <a:lnTo>
                    <a:pt x="396239" y="2494788"/>
                  </a:lnTo>
                  <a:lnTo>
                    <a:pt x="396239" y="2493264"/>
                  </a:lnTo>
                  <a:lnTo>
                    <a:pt x="397764" y="2488692"/>
                  </a:lnTo>
                  <a:lnTo>
                    <a:pt x="403860" y="2481072"/>
                  </a:lnTo>
                  <a:lnTo>
                    <a:pt x="403860" y="2484120"/>
                  </a:lnTo>
                  <a:lnTo>
                    <a:pt x="405383" y="2484120"/>
                  </a:lnTo>
                  <a:lnTo>
                    <a:pt x="406908" y="2482596"/>
                  </a:lnTo>
                  <a:lnTo>
                    <a:pt x="408432" y="2482596"/>
                  </a:lnTo>
                  <a:lnTo>
                    <a:pt x="411480" y="2478024"/>
                  </a:lnTo>
                  <a:lnTo>
                    <a:pt x="413004" y="2481072"/>
                  </a:lnTo>
                  <a:lnTo>
                    <a:pt x="414527" y="2479548"/>
                  </a:lnTo>
                  <a:lnTo>
                    <a:pt x="416052" y="2481072"/>
                  </a:lnTo>
                  <a:lnTo>
                    <a:pt x="420623" y="2481072"/>
                  </a:lnTo>
                  <a:lnTo>
                    <a:pt x="422148" y="2478024"/>
                  </a:lnTo>
                  <a:lnTo>
                    <a:pt x="423671" y="2471928"/>
                  </a:lnTo>
                  <a:lnTo>
                    <a:pt x="425195" y="2470404"/>
                  </a:lnTo>
                  <a:lnTo>
                    <a:pt x="429767" y="2470404"/>
                  </a:lnTo>
                  <a:lnTo>
                    <a:pt x="431292" y="2471928"/>
                  </a:lnTo>
                  <a:lnTo>
                    <a:pt x="432815" y="2473452"/>
                  </a:lnTo>
                  <a:lnTo>
                    <a:pt x="434339" y="2476500"/>
                  </a:lnTo>
                  <a:lnTo>
                    <a:pt x="438911" y="2476500"/>
                  </a:lnTo>
                  <a:lnTo>
                    <a:pt x="440436" y="2482596"/>
                  </a:lnTo>
                  <a:lnTo>
                    <a:pt x="441960" y="2481072"/>
                  </a:lnTo>
                  <a:lnTo>
                    <a:pt x="443483" y="2484120"/>
                  </a:lnTo>
                  <a:lnTo>
                    <a:pt x="446532" y="2484120"/>
                  </a:lnTo>
                  <a:lnTo>
                    <a:pt x="449580" y="2488692"/>
                  </a:lnTo>
                  <a:lnTo>
                    <a:pt x="451104" y="2491740"/>
                  </a:lnTo>
                  <a:lnTo>
                    <a:pt x="452627" y="2487168"/>
                  </a:lnTo>
                  <a:lnTo>
                    <a:pt x="455676" y="2482596"/>
                  </a:lnTo>
                  <a:lnTo>
                    <a:pt x="457199" y="2484120"/>
                  </a:lnTo>
                  <a:lnTo>
                    <a:pt x="458723" y="2481072"/>
                  </a:lnTo>
                  <a:lnTo>
                    <a:pt x="460248" y="2479548"/>
                  </a:lnTo>
                  <a:lnTo>
                    <a:pt x="460248" y="2474976"/>
                  </a:lnTo>
                  <a:lnTo>
                    <a:pt x="464820" y="2471928"/>
                  </a:lnTo>
                  <a:lnTo>
                    <a:pt x="466343" y="2470404"/>
                  </a:lnTo>
                  <a:lnTo>
                    <a:pt x="466343" y="2471928"/>
                  </a:lnTo>
                  <a:lnTo>
                    <a:pt x="467867" y="2473452"/>
                  </a:lnTo>
                  <a:lnTo>
                    <a:pt x="469392" y="2474976"/>
                  </a:lnTo>
                  <a:lnTo>
                    <a:pt x="473964" y="2471928"/>
                  </a:lnTo>
                  <a:lnTo>
                    <a:pt x="473964" y="2476500"/>
                  </a:lnTo>
                  <a:lnTo>
                    <a:pt x="475487" y="2476500"/>
                  </a:lnTo>
                  <a:lnTo>
                    <a:pt x="477011" y="2471928"/>
                  </a:lnTo>
                  <a:lnTo>
                    <a:pt x="478536" y="2474976"/>
                  </a:lnTo>
                  <a:lnTo>
                    <a:pt x="481583" y="2473452"/>
                  </a:lnTo>
                  <a:lnTo>
                    <a:pt x="483108" y="2474976"/>
                  </a:lnTo>
                  <a:lnTo>
                    <a:pt x="484632" y="2474976"/>
                  </a:lnTo>
                  <a:lnTo>
                    <a:pt x="486155" y="2474976"/>
                  </a:lnTo>
                  <a:lnTo>
                    <a:pt x="487680" y="2478024"/>
                  </a:lnTo>
                  <a:lnTo>
                    <a:pt x="490727" y="2478024"/>
                  </a:lnTo>
                  <a:lnTo>
                    <a:pt x="492252" y="2478024"/>
                  </a:lnTo>
                  <a:lnTo>
                    <a:pt x="493776" y="2479548"/>
                  </a:lnTo>
                  <a:lnTo>
                    <a:pt x="495299" y="2479548"/>
                  </a:lnTo>
                  <a:lnTo>
                    <a:pt x="495299" y="2476500"/>
                  </a:lnTo>
                  <a:lnTo>
                    <a:pt x="499871" y="2478024"/>
                  </a:lnTo>
                  <a:lnTo>
                    <a:pt x="501395" y="2479548"/>
                  </a:lnTo>
                  <a:lnTo>
                    <a:pt x="501395" y="2470404"/>
                  </a:lnTo>
                  <a:lnTo>
                    <a:pt x="502920" y="2470404"/>
                  </a:lnTo>
                  <a:lnTo>
                    <a:pt x="504443" y="2465832"/>
                  </a:lnTo>
                  <a:lnTo>
                    <a:pt x="509015" y="2464308"/>
                  </a:lnTo>
                  <a:lnTo>
                    <a:pt x="509015" y="2465832"/>
                  </a:lnTo>
                  <a:lnTo>
                    <a:pt x="510539" y="2464308"/>
                  </a:lnTo>
                  <a:lnTo>
                    <a:pt x="512064" y="2461260"/>
                  </a:lnTo>
                  <a:lnTo>
                    <a:pt x="513587" y="2458212"/>
                  </a:lnTo>
                  <a:lnTo>
                    <a:pt x="516636" y="2456688"/>
                  </a:lnTo>
                  <a:lnTo>
                    <a:pt x="518160" y="2458212"/>
                  </a:lnTo>
                  <a:lnTo>
                    <a:pt x="519683" y="2461260"/>
                  </a:lnTo>
                  <a:lnTo>
                    <a:pt x="521208" y="2461260"/>
                  </a:lnTo>
                  <a:lnTo>
                    <a:pt x="522732" y="2458212"/>
                  </a:lnTo>
                  <a:lnTo>
                    <a:pt x="525780" y="2458212"/>
                  </a:lnTo>
                  <a:lnTo>
                    <a:pt x="527304" y="2450592"/>
                  </a:lnTo>
                  <a:lnTo>
                    <a:pt x="528827" y="2452116"/>
                  </a:lnTo>
                  <a:lnTo>
                    <a:pt x="530352" y="2461260"/>
                  </a:lnTo>
                  <a:lnTo>
                    <a:pt x="530352" y="2453640"/>
                  </a:lnTo>
                  <a:lnTo>
                    <a:pt x="534924" y="2455164"/>
                  </a:lnTo>
                  <a:lnTo>
                    <a:pt x="536448" y="2455164"/>
                  </a:lnTo>
                  <a:lnTo>
                    <a:pt x="537971" y="2458212"/>
                  </a:lnTo>
                  <a:lnTo>
                    <a:pt x="537971" y="2452116"/>
                  </a:lnTo>
                  <a:lnTo>
                    <a:pt x="539496" y="2455164"/>
                  </a:lnTo>
                  <a:lnTo>
                    <a:pt x="544068" y="2458212"/>
                  </a:lnTo>
                  <a:lnTo>
                    <a:pt x="544068" y="2462784"/>
                  </a:lnTo>
                  <a:lnTo>
                    <a:pt x="545592" y="2461260"/>
                  </a:lnTo>
                  <a:lnTo>
                    <a:pt x="547115" y="2459736"/>
                  </a:lnTo>
                  <a:lnTo>
                    <a:pt x="548640" y="2458212"/>
                  </a:lnTo>
                  <a:lnTo>
                    <a:pt x="551687" y="2458212"/>
                  </a:lnTo>
                  <a:lnTo>
                    <a:pt x="553211" y="2461260"/>
                  </a:lnTo>
                  <a:lnTo>
                    <a:pt x="554736" y="2459736"/>
                  </a:lnTo>
                  <a:lnTo>
                    <a:pt x="556260" y="2462784"/>
                  </a:lnTo>
                  <a:lnTo>
                    <a:pt x="557783" y="2464308"/>
                  </a:lnTo>
                  <a:lnTo>
                    <a:pt x="562355" y="2467356"/>
                  </a:lnTo>
                  <a:lnTo>
                    <a:pt x="563880" y="2468880"/>
                  </a:lnTo>
                  <a:lnTo>
                    <a:pt x="565404" y="2467356"/>
                  </a:lnTo>
                  <a:lnTo>
                    <a:pt x="569976" y="2465832"/>
                  </a:lnTo>
                  <a:lnTo>
                    <a:pt x="571499" y="2465832"/>
                  </a:lnTo>
                  <a:lnTo>
                    <a:pt x="573024" y="2468880"/>
                  </a:lnTo>
                  <a:lnTo>
                    <a:pt x="573024" y="2464308"/>
                  </a:lnTo>
                  <a:lnTo>
                    <a:pt x="574548" y="2465832"/>
                  </a:lnTo>
                  <a:lnTo>
                    <a:pt x="579120" y="2467356"/>
                  </a:lnTo>
                  <a:lnTo>
                    <a:pt x="579120" y="2468880"/>
                  </a:lnTo>
                  <a:lnTo>
                    <a:pt x="580643" y="2467356"/>
                  </a:lnTo>
                  <a:lnTo>
                    <a:pt x="582168" y="2465832"/>
                  </a:lnTo>
                  <a:lnTo>
                    <a:pt x="583692" y="2464308"/>
                  </a:lnTo>
                  <a:lnTo>
                    <a:pt x="586740" y="2468880"/>
                  </a:lnTo>
                  <a:lnTo>
                    <a:pt x="588264" y="2471928"/>
                  </a:lnTo>
                  <a:lnTo>
                    <a:pt x="589787" y="2470404"/>
                  </a:lnTo>
                  <a:lnTo>
                    <a:pt x="591311" y="2471928"/>
                  </a:lnTo>
                  <a:lnTo>
                    <a:pt x="592836" y="2474976"/>
                  </a:lnTo>
                  <a:lnTo>
                    <a:pt x="595883" y="2473452"/>
                  </a:lnTo>
                  <a:lnTo>
                    <a:pt x="597408" y="2471928"/>
                  </a:lnTo>
                  <a:lnTo>
                    <a:pt x="598932" y="2471928"/>
                  </a:lnTo>
                  <a:lnTo>
                    <a:pt x="600455" y="2474976"/>
                  </a:lnTo>
                  <a:lnTo>
                    <a:pt x="605027" y="2479548"/>
                  </a:lnTo>
                  <a:lnTo>
                    <a:pt x="606552" y="2476500"/>
                  </a:lnTo>
                  <a:lnTo>
                    <a:pt x="608076" y="2474976"/>
                  </a:lnTo>
                  <a:lnTo>
                    <a:pt x="609599" y="2473452"/>
                  </a:lnTo>
                  <a:lnTo>
                    <a:pt x="614171" y="2473452"/>
                  </a:lnTo>
                  <a:lnTo>
                    <a:pt x="614171" y="2470404"/>
                  </a:lnTo>
                  <a:lnTo>
                    <a:pt x="615696" y="2470404"/>
                  </a:lnTo>
                  <a:lnTo>
                    <a:pt x="617220" y="2468880"/>
                  </a:lnTo>
                  <a:lnTo>
                    <a:pt x="618743" y="2470404"/>
                  </a:lnTo>
                  <a:lnTo>
                    <a:pt x="621792" y="2470404"/>
                  </a:lnTo>
                  <a:lnTo>
                    <a:pt x="623315" y="2471928"/>
                  </a:lnTo>
                  <a:lnTo>
                    <a:pt x="624840" y="2473452"/>
                  </a:lnTo>
                  <a:lnTo>
                    <a:pt x="626364" y="2476500"/>
                  </a:lnTo>
                  <a:lnTo>
                    <a:pt x="627887" y="2478024"/>
                  </a:lnTo>
                  <a:lnTo>
                    <a:pt x="630936" y="2481072"/>
                  </a:lnTo>
                  <a:lnTo>
                    <a:pt x="632460" y="2487168"/>
                  </a:lnTo>
                  <a:lnTo>
                    <a:pt x="633983" y="2488692"/>
                  </a:lnTo>
                  <a:lnTo>
                    <a:pt x="635508" y="2493264"/>
                  </a:lnTo>
                  <a:lnTo>
                    <a:pt x="635508" y="2482596"/>
                  </a:lnTo>
                  <a:lnTo>
                    <a:pt x="640080" y="2484120"/>
                  </a:lnTo>
                  <a:lnTo>
                    <a:pt x="641604" y="2490216"/>
                  </a:lnTo>
                  <a:lnTo>
                    <a:pt x="643127" y="2488692"/>
                  </a:lnTo>
                  <a:lnTo>
                    <a:pt x="643127" y="2491740"/>
                  </a:lnTo>
                  <a:lnTo>
                    <a:pt x="644652" y="2491740"/>
                  </a:lnTo>
                  <a:lnTo>
                    <a:pt x="649224" y="2488692"/>
                  </a:lnTo>
                  <a:lnTo>
                    <a:pt x="649224" y="2487168"/>
                  </a:lnTo>
                  <a:lnTo>
                    <a:pt x="650748" y="2482596"/>
                  </a:lnTo>
                  <a:lnTo>
                    <a:pt x="652271" y="2482596"/>
                  </a:lnTo>
                  <a:lnTo>
                    <a:pt x="653796" y="2485644"/>
                  </a:lnTo>
                  <a:lnTo>
                    <a:pt x="656843" y="2481072"/>
                  </a:lnTo>
                  <a:lnTo>
                    <a:pt x="658368" y="2474976"/>
                  </a:lnTo>
                  <a:lnTo>
                    <a:pt x="659892" y="2476500"/>
                  </a:lnTo>
                  <a:lnTo>
                    <a:pt x="661415" y="2479548"/>
                  </a:lnTo>
                  <a:lnTo>
                    <a:pt x="662940" y="2478024"/>
                  </a:lnTo>
                  <a:lnTo>
                    <a:pt x="665987" y="2478024"/>
                  </a:lnTo>
                  <a:lnTo>
                    <a:pt x="667511" y="2481072"/>
                  </a:lnTo>
                  <a:lnTo>
                    <a:pt x="669036" y="2484120"/>
                  </a:lnTo>
                  <a:lnTo>
                    <a:pt x="670560" y="2482596"/>
                  </a:lnTo>
                  <a:lnTo>
                    <a:pt x="670560" y="2484120"/>
                  </a:lnTo>
                  <a:lnTo>
                    <a:pt x="675132" y="2484120"/>
                  </a:lnTo>
                  <a:lnTo>
                    <a:pt x="676655" y="2485644"/>
                  </a:lnTo>
                  <a:lnTo>
                    <a:pt x="678180" y="2487168"/>
                  </a:lnTo>
                  <a:lnTo>
                    <a:pt x="678180" y="2485644"/>
                  </a:lnTo>
                  <a:lnTo>
                    <a:pt x="679704" y="2484120"/>
                  </a:lnTo>
                  <a:lnTo>
                    <a:pt x="684276" y="2481072"/>
                  </a:lnTo>
                  <a:lnTo>
                    <a:pt x="685799" y="2481072"/>
                  </a:lnTo>
                  <a:lnTo>
                    <a:pt x="685799" y="2479548"/>
                  </a:lnTo>
                  <a:lnTo>
                    <a:pt x="687324" y="2478024"/>
                  </a:lnTo>
                  <a:lnTo>
                    <a:pt x="688848" y="2478024"/>
                  </a:lnTo>
                  <a:lnTo>
                    <a:pt x="691896" y="2474976"/>
                  </a:lnTo>
                  <a:lnTo>
                    <a:pt x="693420" y="2474976"/>
                  </a:lnTo>
                  <a:lnTo>
                    <a:pt x="694943" y="2478024"/>
                  </a:lnTo>
                  <a:lnTo>
                    <a:pt x="696468" y="2479548"/>
                  </a:lnTo>
                  <a:lnTo>
                    <a:pt x="697992" y="2479548"/>
                  </a:lnTo>
                  <a:lnTo>
                    <a:pt x="701040" y="2481072"/>
                  </a:lnTo>
                  <a:lnTo>
                    <a:pt x="702564" y="2484120"/>
                  </a:lnTo>
                  <a:lnTo>
                    <a:pt x="704087" y="2485644"/>
                  </a:lnTo>
                  <a:lnTo>
                    <a:pt x="705611" y="2484120"/>
                  </a:lnTo>
                  <a:lnTo>
                    <a:pt x="710183" y="2490216"/>
                  </a:lnTo>
                  <a:lnTo>
                    <a:pt x="711708" y="2488692"/>
                  </a:lnTo>
                  <a:lnTo>
                    <a:pt x="713232" y="2493264"/>
                  </a:lnTo>
                  <a:lnTo>
                    <a:pt x="714755" y="2499360"/>
                  </a:lnTo>
                  <a:lnTo>
                    <a:pt x="719327" y="2497836"/>
                  </a:lnTo>
                  <a:lnTo>
                    <a:pt x="720852" y="2500884"/>
                  </a:lnTo>
                  <a:lnTo>
                    <a:pt x="722376" y="2502408"/>
                  </a:lnTo>
                  <a:lnTo>
                    <a:pt x="723899" y="2500884"/>
                  </a:lnTo>
                  <a:lnTo>
                    <a:pt x="726948" y="2499360"/>
                  </a:lnTo>
                  <a:lnTo>
                    <a:pt x="728471" y="2499360"/>
                  </a:lnTo>
                  <a:lnTo>
                    <a:pt x="729996" y="2499360"/>
                  </a:lnTo>
                  <a:lnTo>
                    <a:pt x="731520" y="2503932"/>
                  </a:lnTo>
                  <a:lnTo>
                    <a:pt x="733043" y="2502408"/>
                  </a:lnTo>
                  <a:lnTo>
                    <a:pt x="736092" y="2499360"/>
                  </a:lnTo>
                  <a:lnTo>
                    <a:pt x="737615" y="2497836"/>
                  </a:lnTo>
                  <a:lnTo>
                    <a:pt x="739140" y="2499360"/>
                  </a:lnTo>
                  <a:lnTo>
                    <a:pt x="740664" y="2496312"/>
                  </a:lnTo>
                  <a:lnTo>
                    <a:pt x="745236" y="2496312"/>
                  </a:lnTo>
                  <a:lnTo>
                    <a:pt x="746760" y="2494788"/>
                  </a:lnTo>
                  <a:lnTo>
                    <a:pt x="748283" y="2494788"/>
                  </a:lnTo>
                  <a:lnTo>
                    <a:pt x="749808" y="2491740"/>
                  </a:lnTo>
                  <a:lnTo>
                    <a:pt x="754380" y="2491740"/>
                  </a:lnTo>
                  <a:lnTo>
                    <a:pt x="755904" y="2493264"/>
                  </a:lnTo>
                  <a:lnTo>
                    <a:pt x="757427" y="2493264"/>
                  </a:lnTo>
                  <a:lnTo>
                    <a:pt x="758952" y="2487168"/>
                  </a:lnTo>
                  <a:lnTo>
                    <a:pt x="761999" y="2487168"/>
                  </a:lnTo>
                  <a:lnTo>
                    <a:pt x="763524" y="2488692"/>
                  </a:lnTo>
                  <a:lnTo>
                    <a:pt x="765048" y="2488692"/>
                  </a:lnTo>
                  <a:lnTo>
                    <a:pt x="766571" y="2487168"/>
                  </a:lnTo>
                  <a:lnTo>
                    <a:pt x="768096" y="2490216"/>
                  </a:lnTo>
                  <a:lnTo>
                    <a:pt x="771143" y="2494788"/>
                  </a:lnTo>
                  <a:lnTo>
                    <a:pt x="774192" y="2491740"/>
                  </a:lnTo>
                  <a:lnTo>
                    <a:pt x="775715" y="2491740"/>
                  </a:lnTo>
                  <a:lnTo>
                    <a:pt x="777240" y="2493264"/>
                  </a:lnTo>
                  <a:lnTo>
                    <a:pt x="780287" y="2494788"/>
                  </a:lnTo>
                  <a:lnTo>
                    <a:pt x="781811" y="2493264"/>
                  </a:lnTo>
                  <a:lnTo>
                    <a:pt x="783336" y="2496312"/>
                  </a:lnTo>
                  <a:lnTo>
                    <a:pt x="783336" y="2497836"/>
                  </a:lnTo>
                  <a:lnTo>
                    <a:pt x="784860" y="2499360"/>
                  </a:lnTo>
                  <a:lnTo>
                    <a:pt x="789432" y="2499360"/>
                  </a:lnTo>
                  <a:lnTo>
                    <a:pt x="790955" y="2499360"/>
                  </a:lnTo>
                  <a:lnTo>
                    <a:pt x="792480" y="2499360"/>
                  </a:lnTo>
                  <a:lnTo>
                    <a:pt x="794004" y="2497836"/>
                  </a:lnTo>
                  <a:lnTo>
                    <a:pt x="797052" y="2500884"/>
                  </a:lnTo>
                  <a:lnTo>
                    <a:pt x="798576" y="2503932"/>
                  </a:lnTo>
                  <a:lnTo>
                    <a:pt x="801624" y="2505456"/>
                  </a:lnTo>
                  <a:lnTo>
                    <a:pt x="803148" y="2505456"/>
                  </a:lnTo>
                  <a:lnTo>
                    <a:pt x="806196" y="2503932"/>
                  </a:lnTo>
                  <a:lnTo>
                    <a:pt x="807720" y="2502408"/>
                  </a:lnTo>
                  <a:lnTo>
                    <a:pt x="809243" y="2503932"/>
                  </a:lnTo>
                  <a:lnTo>
                    <a:pt x="810768" y="2502408"/>
                  </a:lnTo>
                  <a:lnTo>
                    <a:pt x="812292" y="2500884"/>
                  </a:lnTo>
                  <a:lnTo>
                    <a:pt x="815339" y="2500884"/>
                  </a:lnTo>
                  <a:lnTo>
                    <a:pt x="818388" y="2500884"/>
                  </a:lnTo>
                  <a:lnTo>
                    <a:pt x="818388" y="2499360"/>
                  </a:lnTo>
                  <a:lnTo>
                    <a:pt x="819912" y="2499360"/>
                  </a:lnTo>
                  <a:lnTo>
                    <a:pt x="824483" y="2500884"/>
                  </a:lnTo>
                  <a:lnTo>
                    <a:pt x="826007" y="2502408"/>
                  </a:lnTo>
                  <a:lnTo>
                    <a:pt x="826007" y="2503932"/>
                  </a:lnTo>
                  <a:lnTo>
                    <a:pt x="827532" y="2506980"/>
                  </a:lnTo>
                  <a:lnTo>
                    <a:pt x="829056" y="2508504"/>
                  </a:lnTo>
                  <a:lnTo>
                    <a:pt x="833627" y="2511552"/>
                  </a:lnTo>
                  <a:lnTo>
                    <a:pt x="833627" y="2508504"/>
                  </a:lnTo>
                  <a:lnTo>
                    <a:pt x="835151" y="2508504"/>
                  </a:lnTo>
                  <a:lnTo>
                    <a:pt x="836676" y="2503932"/>
                  </a:lnTo>
                  <a:lnTo>
                    <a:pt x="838200" y="2503932"/>
                  </a:lnTo>
                  <a:lnTo>
                    <a:pt x="841248" y="2500884"/>
                  </a:lnTo>
                  <a:lnTo>
                    <a:pt x="842771" y="2502408"/>
                  </a:lnTo>
                  <a:lnTo>
                    <a:pt x="845819" y="2502408"/>
                  </a:lnTo>
                  <a:lnTo>
                    <a:pt x="847344" y="2503932"/>
                  </a:lnTo>
                  <a:lnTo>
                    <a:pt x="850392" y="2503932"/>
                  </a:lnTo>
                  <a:lnTo>
                    <a:pt x="851915" y="2503932"/>
                  </a:lnTo>
                  <a:lnTo>
                    <a:pt x="853439" y="2503932"/>
                  </a:lnTo>
                  <a:lnTo>
                    <a:pt x="853439" y="2500884"/>
                  </a:lnTo>
                  <a:lnTo>
                    <a:pt x="854963" y="2497836"/>
                  </a:lnTo>
                  <a:lnTo>
                    <a:pt x="859536" y="2496312"/>
                  </a:lnTo>
                  <a:lnTo>
                    <a:pt x="861060" y="2494788"/>
                  </a:lnTo>
                  <a:lnTo>
                    <a:pt x="862583" y="2493264"/>
                  </a:lnTo>
                  <a:lnTo>
                    <a:pt x="864107" y="2490216"/>
                  </a:lnTo>
                  <a:lnTo>
                    <a:pt x="868680" y="2488692"/>
                  </a:lnTo>
                  <a:lnTo>
                    <a:pt x="868680" y="2487168"/>
                  </a:lnTo>
                  <a:lnTo>
                    <a:pt x="870204" y="2488692"/>
                  </a:lnTo>
                  <a:lnTo>
                    <a:pt x="871727" y="2485644"/>
                  </a:lnTo>
                  <a:lnTo>
                    <a:pt x="873251" y="2484120"/>
                  </a:lnTo>
                  <a:lnTo>
                    <a:pt x="876300" y="2481072"/>
                  </a:lnTo>
                  <a:lnTo>
                    <a:pt x="877824" y="2484120"/>
                  </a:lnTo>
                  <a:lnTo>
                    <a:pt x="879348" y="2485644"/>
                  </a:lnTo>
                  <a:lnTo>
                    <a:pt x="880871" y="2484120"/>
                  </a:lnTo>
                  <a:lnTo>
                    <a:pt x="882395" y="2479548"/>
                  </a:lnTo>
                  <a:lnTo>
                    <a:pt x="885444" y="2481072"/>
                  </a:lnTo>
                  <a:lnTo>
                    <a:pt x="886968" y="2481072"/>
                  </a:lnTo>
                  <a:lnTo>
                    <a:pt x="888492" y="2479548"/>
                  </a:lnTo>
                  <a:lnTo>
                    <a:pt x="888492" y="2478024"/>
                  </a:lnTo>
                  <a:lnTo>
                    <a:pt x="890015" y="2476500"/>
                  </a:lnTo>
                  <a:lnTo>
                    <a:pt x="894588" y="2478024"/>
                  </a:lnTo>
                  <a:lnTo>
                    <a:pt x="896112" y="2479548"/>
                  </a:lnTo>
                  <a:lnTo>
                    <a:pt x="896112" y="2478024"/>
                  </a:lnTo>
                  <a:lnTo>
                    <a:pt x="897636" y="2478024"/>
                  </a:lnTo>
                  <a:lnTo>
                    <a:pt x="899160" y="2476500"/>
                  </a:lnTo>
                  <a:lnTo>
                    <a:pt x="903732" y="2478024"/>
                  </a:lnTo>
                  <a:lnTo>
                    <a:pt x="903732" y="2476500"/>
                  </a:lnTo>
                  <a:lnTo>
                    <a:pt x="906780" y="2473452"/>
                  </a:lnTo>
                  <a:lnTo>
                    <a:pt x="908304" y="2473452"/>
                  </a:lnTo>
                  <a:lnTo>
                    <a:pt x="911351" y="2474976"/>
                  </a:lnTo>
                  <a:lnTo>
                    <a:pt x="912876" y="2474976"/>
                  </a:lnTo>
                  <a:lnTo>
                    <a:pt x="914400" y="2473452"/>
                  </a:lnTo>
                  <a:lnTo>
                    <a:pt x="915924" y="2474976"/>
                  </a:lnTo>
                  <a:lnTo>
                    <a:pt x="917448" y="2474976"/>
                  </a:lnTo>
                  <a:lnTo>
                    <a:pt x="920495" y="2476500"/>
                  </a:lnTo>
                  <a:lnTo>
                    <a:pt x="922019" y="2478024"/>
                  </a:lnTo>
                  <a:lnTo>
                    <a:pt x="923544" y="2474976"/>
                  </a:lnTo>
                  <a:lnTo>
                    <a:pt x="925068" y="2473452"/>
                  </a:lnTo>
                  <a:lnTo>
                    <a:pt x="925068" y="2474976"/>
                  </a:lnTo>
                  <a:lnTo>
                    <a:pt x="929640" y="2478024"/>
                  </a:lnTo>
                  <a:lnTo>
                    <a:pt x="931163" y="2476500"/>
                  </a:lnTo>
                  <a:lnTo>
                    <a:pt x="931163" y="2474976"/>
                  </a:lnTo>
                  <a:lnTo>
                    <a:pt x="932688" y="2474976"/>
                  </a:lnTo>
                  <a:lnTo>
                    <a:pt x="934212" y="2474976"/>
                  </a:lnTo>
                  <a:lnTo>
                    <a:pt x="938784" y="2476500"/>
                  </a:lnTo>
                  <a:lnTo>
                    <a:pt x="940307" y="2474976"/>
                  </a:lnTo>
                  <a:lnTo>
                    <a:pt x="941832" y="2478024"/>
                  </a:lnTo>
                  <a:lnTo>
                    <a:pt x="943356" y="2481072"/>
                  </a:lnTo>
                  <a:lnTo>
                    <a:pt x="946404" y="2482596"/>
                  </a:lnTo>
                  <a:lnTo>
                    <a:pt x="947928" y="2482596"/>
                  </a:lnTo>
                  <a:lnTo>
                    <a:pt x="949451" y="2484120"/>
                  </a:lnTo>
                  <a:lnTo>
                    <a:pt x="950976" y="2485644"/>
                  </a:lnTo>
                  <a:lnTo>
                    <a:pt x="952500" y="2482596"/>
                  </a:lnTo>
                  <a:lnTo>
                    <a:pt x="955548" y="2481072"/>
                  </a:lnTo>
                  <a:lnTo>
                    <a:pt x="957072" y="2481072"/>
                  </a:lnTo>
                  <a:lnTo>
                    <a:pt x="958596" y="2482596"/>
                  </a:lnTo>
                  <a:lnTo>
                    <a:pt x="960119" y="2479548"/>
                  </a:lnTo>
                  <a:lnTo>
                    <a:pt x="960119" y="2481072"/>
                  </a:lnTo>
                  <a:lnTo>
                    <a:pt x="964692" y="2482596"/>
                  </a:lnTo>
                  <a:lnTo>
                    <a:pt x="966216" y="2482596"/>
                  </a:lnTo>
                  <a:lnTo>
                    <a:pt x="969263" y="2485644"/>
                  </a:lnTo>
                  <a:lnTo>
                    <a:pt x="973836" y="2481072"/>
                  </a:lnTo>
                  <a:lnTo>
                    <a:pt x="975360" y="2479548"/>
                  </a:lnTo>
                  <a:lnTo>
                    <a:pt x="976884" y="2479548"/>
                  </a:lnTo>
                  <a:lnTo>
                    <a:pt x="978407" y="2479548"/>
                  </a:lnTo>
                  <a:lnTo>
                    <a:pt x="981456" y="2478024"/>
                  </a:lnTo>
                  <a:lnTo>
                    <a:pt x="982980" y="2481072"/>
                  </a:lnTo>
                  <a:lnTo>
                    <a:pt x="984504" y="2482596"/>
                  </a:lnTo>
                  <a:lnTo>
                    <a:pt x="986028" y="2481072"/>
                  </a:lnTo>
                  <a:lnTo>
                    <a:pt x="987551" y="2481072"/>
                  </a:lnTo>
                  <a:lnTo>
                    <a:pt x="990600" y="2481072"/>
                  </a:lnTo>
                  <a:lnTo>
                    <a:pt x="992124" y="2484120"/>
                  </a:lnTo>
                  <a:lnTo>
                    <a:pt x="993648" y="2484120"/>
                  </a:lnTo>
                  <a:lnTo>
                    <a:pt x="995172" y="2487168"/>
                  </a:lnTo>
                  <a:lnTo>
                    <a:pt x="995172" y="2490216"/>
                  </a:lnTo>
                  <a:lnTo>
                    <a:pt x="999744" y="2491740"/>
                  </a:lnTo>
                  <a:lnTo>
                    <a:pt x="1001268" y="2490216"/>
                  </a:lnTo>
                  <a:lnTo>
                    <a:pt x="1001268" y="2493264"/>
                  </a:lnTo>
                  <a:lnTo>
                    <a:pt x="1002792" y="2493264"/>
                  </a:lnTo>
                  <a:lnTo>
                    <a:pt x="1008888" y="2494788"/>
                  </a:lnTo>
                  <a:lnTo>
                    <a:pt x="1010412" y="2491740"/>
                  </a:lnTo>
                  <a:lnTo>
                    <a:pt x="1011936" y="2487168"/>
                  </a:lnTo>
                  <a:lnTo>
                    <a:pt x="1013460" y="2487168"/>
                  </a:lnTo>
                  <a:lnTo>
                    <a:pt x="1014984" y="2485644"/>
                  </a:lnTo>
                  <a:lnTo>
                    <a:pt x="1016507" y="2490216"/>
                  </a:lnTo>
                  <a:lnTo>
                    <a:pt x="1018032" y="2490216"/>
                  </a:lnTo>
                  <a:lnTo>
                    <a:pt x="1019556" y="2490216"/>
                  </a:lnTo>
                  <a:lnTo>
                    <a:pt x="1021080" y="2491740"/>
                  </a:lnTo>
                  <a:lnTo>
                    <a:pt x="1022604" y="2491740"/>
                  </a:lnTo>
                  <a:lnTo>
                    <a:pt x="1025651" y="2497836"/>
                  </a:lnTo>
                  <a:lnTo>
                    <a:pt x="1027176" y="2494788"/>
                  </a:lnTo>
                  <a:lnTo>
                    <a:pt x="1028700" y="2491740"/>
                  </a:lnTo>
                  <a:lnTo>
                    <a:pt x="1030224" y="2490216"/>
                  </a:lnTo>
                  <a:lnTo>
                    <a:pt x="1030224" y="2488692"/>
                  </a:lnTo>
                  <a:lnTo>
                    <a:pt x="1034796" y="2485644"/>
                  </a:lnTo>
                  <a:lnTo>
                    <a:pt x="1036319" y="2488692"/>
                  </a:lnTo>
                  <a:lnTo>
                    <a:pt x="1036319" y="2490216"/>
                  </a:lnTo>
                  <a:lnTo>
                    <a:pt x="1037844" y="2497836"/>
                  </a:lnTo>
                  <a:lnTo>
                    <a:pt x="1039368" y="2500884"/>
                  </a:lnTo>
                  <a:lnTo>
                    <a:pt x="1043940" y="2500884"/>
                  </a:lnTo>
                  <a:lnTo>
                    <a:pt x="1045463" y="2497836"/>
                  </a:lnTo>
                  <a:lnTo>
                    <a:pt x="1046988" y="2500884"/>
                  </a:lnTo>
                  <a:lnTo>
                    <a:pt x="1051560" y="2500884"/>
                  </a:lnTo>
                  <a:lnTo>
                    <a:pt x="1053084" y="2500884"/>
                  </a:lnTo>
                  <a:lnTo>
                    <a:pt x="1054608" y="2503932"/>
                  </a:lnTo>
                  <a:lnTo>
                    <a:pt x="1056132" y="2505456"/>
                  </a:lnTo>
                  <a:lnTo>
                    <a:pt x="1057656" y="2505456"/>
                  </a:lnTo>
                  <a:lnTo>
                    <a:pt x="1060704" y="2505456"/>
                  </a:lnTo>
                  <a:lnTo>
                    <a:pt x="1062228" y="2503932"/>
                  </a:lnTo>
                  <a:lnTo>
                    <a:pt x="1063752" y="2503932"/>
                  </a:lnTo>
                  <a:lnTo>
                    <a:pt x="1065276" y="2502408"/>
                  </a:lnTo>
                  <a:lnTo>
                    <a:pt x="1069848" y="2502408"/>
                  </a:lnTo>
                  <a:lnTo>
                    <a:pt x="1071372" y="2500884"/>
                  </a:lnTo>
                  <a:lnTo>
                    <a:pt x="1072896" y="2502408"/>
                  </a:lnTo>
                  <a:lnTo>
                    <a:pt x="1072896" y="2503932"/>
                  </a:lnTo>
                  <a:lnTo>
                    <a:pt x="1074420" y="2503932"/>
                  </a:lnTo>
                  <a:lnTo>
                    <a:pt x="1078992" y="2503932"/>
                  </a:lnTo>
                  <a:lnTo>
                    <a:pt x="1080516" y="2500884"/>
                  </a:lnTo>
                  <a:lnTo>
                    <a:pt x="1082040" y="2499360"/>
                  </a:lnTo>
                  <a:lnTo>
                    <a:pt x="1083564" y="2496312"/>
                  </a:lnTo>
                  <a:lnTo>
                    <a:pt x="1086612" y="2497836"/>
                  </a:lnTo>
                  <a:lnTo>
                    <a:pt x="1088136" y="2496312"/>
                  </a:lnTo>
                  <a:lnTo>
                    <a:pt x="1089660" y="2496312"/>
                  </a:lnTo>
                  <a:lnTo>
                    <a:pt x="1091184" y="2497836"/>
                  </a:lnTo>
                  <a:lnTo>
                    <a:pt x="1092708" y="2496312"/>
                  </a:lnTo>
                  <a:lnTo>
                    <a:pt x="1095756" y="2493264"/>
                  </a:lnTo>
                  <a:lnTo>
                    <a:pt x="1097280" y="2494788"/>
                  </a:lnTo>
                  <a:lnTo>
                    <a:pt x="1098804" y="2491740"/>
                  </a:lnTo>
                  <a:lnTo>
                    <a:pt x="1100328" y="2488692"/>
                  </a:lnTo>
                  <a:lnTo>
                    <a:pt x="1100328" y="2487168"/>
                  </a:lnTo>
                  <a:lnTo>
                    <a:pt x="1104900" y="2485644"/>
                  </a:lnTo>
                  <a:lnTo>
                    <a:pt x="1106424" y="2487168"/>
                  </a:lnTo>
                  <a:lnTo>
                    <a:pt x="1107948" y="2485644"/>
                  </a:lnTo>
                  <a:lnTo>
                    <a:pt x="1107948" y="2482596"/>
                  </a:lnTo>
                  <a:lnTo>
                    <a:pt x="1109472" y="2479548"/>
                  </a:lnTo>
                  <a:lnTo>
                    <a:pt x="1114044" y="2476500"/>
                  </a:lnTo>
                  <a:lnTo>
                    <a:pt x="1114044" y="2481072"/>
                  </a:lnTo>
                  <a:lnTo>
                    <a:pt x="1115568" y="2478024"/>
                  </a:lnTo>
                  <a:lnTo>
                    <a:pt x="1117092" y="2476500"/>
                  </a:lnTo>
                  <a:lnTo>
                    <a:pt x="1118616" y="2476500"/>
                  </a:lnTo>
                  <a:lnTo>
                    <a:pt x="1121664" y="2476500"/>
                  </a:lnTo>
                  <a:lnTo>
                    <a:pt x="1123188" y="2470404"/>
                  </a:lnTo>
                  <a:lnTo>
                    <a:pt x="1124712" y="2470404"/>
                  </a:lnTo>
                  <a:lnTo>
                    <a:pt x="1126236" y="2468880"/>
                  </a:lnTo>
                  <a:lnTo>
                    <a:pt x="1127760" y="2465832"/>
                  </a:lnTo>
                  <a:lnTo>
                    <a:pt x="1130808" y="2468880"/>
                  </a:lnTo>
                  <a:lnTo>
                    <a:pt x="1132332" y="2468880"/>
                  </a:lnTo>
                  <a:lnTo>
                    <a:pt x="1133856" y="2464308"/>
                  </a:lnTo>
                  <a:lnTo>
                    <a:pt x="1135380" y="2462784"/>
                  </a:lnTo>
                  <a:lnTo>
                    <a:pt x="1135380" y="2459736"/>
                  </a:lnTo>
                  <a:lnTo>
                    <a:pt x="1139952" y="2458212"/>
                  </a:lnTo>
                  <a:lnTo>
                    <a:pt x="1141476" y="2458212"/>
                  </a:lnTo>
                  <a:lnTo>
                    <a:pt x="1143000" y="2458212"/>
                  </a:lnTo>
                  <a:lnTo>
                    <a:pt x="1143000" y="2456688"/>
                  </a:lnTo>
                  <a:lnTo>
                    <a:pt x="1144524" y="2456688"/>
                  </a:lnTo>
                  <a:lnTo>
                    <a:pt x="1149096" y="2458212"/>
                  </a:lnTo>
                  <a:lnTo>
                    <a:pt x="1149096" y="2456688"/>
                  </a:lnTo>
                  <a:lnTo>
                    <a:pt x="1150620" y="2456688"/>
                  </a:lnTo>
                  <a:lnTo>
                    <a:pt x="1152144" y="2453640"/>
                  </a:lnTo>
                  <a:lnTo>
                    <a:pt x="1153668" y="2453640"/>
                  </a:lnTo>
                  <a:lnTo>
                    <a:pt x="1156716" y="2450592"/>
                  </a:lnTo>
                  <a:lnTo>
                    <a:pt x="1158240" y="2452116"/>
                  </a:lnTo>
                  <a:lnTo>
                    <a:pt x="1159764" y="2450592"/>
                  </a:lnTo>
                  <a:lnTo>
                    <a:pt x="1161288" y="2453640"/>
                  </a:lnTo>
                  <a:lnTo>
                    <a:pt x="1162812" y="2455164"/>
                  </a:lnTo>
                  <a:lnTo>
                    <a:pt x="1165860" y="2461260"/>
                  </a:lnTo>
                  <a:lnTo>
                    <a:pt x="1167384" y="2461260"/>
                  </a:lnTo>
                  <a:lnTo>
                    <a:pt x="1168908" y="2459736"/>
                  </a:lnTo>
                  <a:lnTo>
                    <a:pt x="1170432" y="2453640"/>
                  </a:lnTo>
                  <a:lnTo>
                    <a:pt x="1170432" y="2450592"/>
                  </a:lnTo>
                  <a:lnTo>
                    <a:pt x="1175004" y="2449068"/>
                  </a:lnTo>
                  <a:lnTo>
                    <a:pt x="1176528" y="2447544"/>
                  </a:lnTo>
                  <a:lnTo>
                    <a:pt x="1178052" y="2446020"/>
                  </a:lnTo>
                  <a:lnTo>
                    <a:pt x="1179576" y="2442972"/>
                  </a:lnTo>
                  <a:lnTo>
                    <a:pt x="1184148" y="2442972"/>
                  </a:lnTo>
                  <a:lnTo>
                    <a:pt x="1184148" y="2447544"/>
                  </a:lnTo>
                  <a:lnTo>
                    <a:pt x="1185672" y="2449068"/>
                  </a:lnTo>
                  <a:lnTo>
                    <a:pt x="1187196" y="2444496"/>
                  </a:lnTo>
                  <a:lnTo>
                    <a:pt x="1188720" y="2438400"/>
                  </a:lnTo>
                  <a:lnTo>
                    <a:pt x="1191768" y="2438400"/>
                  </a:lnTo>
                  <a:lnTo>
                    <a:pt x="1193292" y="2438400"/>
                  </a:lnTo>
                  <a:lnTo>
                    <a:pt x="1194816" y="2435352"/>
                  </a:lnTo>
                  <a:lnTo>
                    <a:pt x="1196340" y="2436876"/>
                  </a:lnTo>
                  <a:lnTo>
                    <a:pt x="1200912" y="2432304"/>
                  </a:lnTo>
                  <a:lnTo>
                    <a:pt x="1202436" y="2430780"/>
                  </a:lnTo>
                  <a:lnTo>
                    <a:pt x="1203960" y="2426208"/>
                  </a:lnTo>
                  <a:lnTo>
                    <a:pt x="1205484" y="2424684"/>
                  </a:lnTo>
                  <a:lnTo>
                    <a:pt x="1205484" y="2421636"/>
                  </a:lnTo>
                  <a:lnTo>
                    <a:pt x="1210056" y="2430780"/>
                  </a:lnTo>
                  <a:lnTo>
                    <a:pt x="1211580" y="2420112"/>
                  </a:lnTo>
                  <a:lnTo>
                    <a:pt x="1213104" y="2417064"/>
                  </a:lnTo>
                  <a:lnTo>
                    <a:pt x="1213104" y="2415540"/>
                  </a:lnTo>
                  <a:lnTo>
                    <a:pt x="1214628" y="2414016"/>
                  </a:lnTo>
                  <a:lnTo>
                    <a:pt x="1219200" y="2407920"/>
                  </a:lnTo>
                  <a:lnTo>
                    <a:pt x="1220724" y="2407920"/>
                  </a:lnTo>
                  <a:lnTo>
                    <a:pt x="1220724" y="2412492"/>
                  </a:lnTo>
                  <a:lnTo>
                    <a:pt x="1222248" y="2409444"/>
                  </a:lnTo>
                  <a:lnTo>
                    <a:pt x="1223772" y="2404872"/>
                  </a:lnTo>
                  <a:lnTo>
                    <a:pt x="1226820" y="2400300"/>
                  </a:lnTo>
                  <a:lnTo>
                    <a:pt x="1228344" y="2401824"/>
                  </a:lnTo>
                  <a:lnTo>
                    <a:pt x="1229868" y="2400300"/>
                  </a:lnTo>
                  <a:lnTo>
                    <a:pt x="1231392" y="2403348"/>
                  </a:lnTo>
                  <a:lnTo>
                    <a:pt x="1232916" y="2409444"/>
                  </a:lnTo>
                  <a:lnTo>
                    <a:pt x="1235964" y="2417064"/>
                  </a:lnTo>
                  <a:lnTo>
                    <a:pt x="1237488" y="2410968"/>
                  </a:lnTo>
                  <a:lnTo>
                    <a:pt x="1239012" y="2414016"/>
                  </a:lnTo>
                  <a:lnTo>
                    <a:pt x="1240536" y="2421636"/>
                  </a:lnTo>
                  <a:lnTo>
                    <a:pt x="1240536" y="2415540"/>
                  </a:lnTo>
                  <a:lnTo>
                    <a:pt x="1245108" y="2420112"/>
                  </a:lnTo>
                  <a:lnTo>
                    <a:pt x="1246632" y="2414016"/>
                  </a:lnTo>
                  <a:lnTo>
                    <a:pt x="1248156" y="2406396"/>
                  </a:lnTo>
                  <a:lnTo>
                    <a:pt x="1248156" y="2409444"/>
                  </a:lnTo>
                  <a:lnTo>
                    <a:pt x="1249680" y="2404872"/>
                  </a:lnTo>
                  <a:lnTo>
                    <a:pt x="1254252" y="2403348"/>
                  </a:lnTo>
                  <a:lnTo>
                    <a:pt x="1255776" y="2398776"/>
                  </a:lnTo>
                  <a:lnTo>
                    <a:pt x="1258824" y="2392680"/>
                  </a:lnTo>
                  <a:lnTo>
                    <a:pt x="1261872" y="2386584"/>
                  </a:lnTo>
                  <a:lnTo>
                    <a:pt x="1263396" y="2386584"/>
                  </a:lnTo>
                  <a:lnTo>
                    <a:pt x="1264920" y="2386584"/>
                  </a:lnTo>
                  <a:lnTo>
                    <a:pt x="1266444" y="2382012"/>
                  </a:lnTo>
                  <a:lnTo>
                    <a:pt x="1267968" y="2377440"/>
                  </a:lnTo>
                  <a:lnTo>
                    <a:pt x="1271016" y="2371344"/>
                  </a:lnTo>
                  <a:lnTo>
                    <a:pt x="1272540" y="2375916"/>
                  </a:lnTo>
                  <a:lnTo>
                    <a:pt x="1274064" y="2371344"/>
                  </a:lnTo>
                  <a:lnTo>
                    <a:pt x="1275588" y="2369820"/>
                  </a:lnTo>
                  <a:lnTo>
                    <a:pt x="1275588" y="2366772"/>
                  </a:lnTo>
                  <a:lnTo>
                    <a:pt x="1280160" y="2371344"/>
                  </a:lnTo>
                  <a:lnTo>
                    <a:pt x="1281684" y="2378964"/>
                  </a:lnTo>
                  <a:lnTo>
                    <a:pt x="1283208" y="2378964"/>
                  </a:lnTo>
                  <a:lnTo>
                    <a:pt x="1283208" y="2385060"/>
                  </a:lnTo>
                  <a:lnTo>
                    <a:pt x="1284732" y="2377440"/>
                  </a:lnTo>
                  <a:lnTo>
                    <a:pt x="1286256" y="2374392"/>
                  </a:lnTo>
                  <a:lnTo>
                    <a:pt x="1289304" y="2382012"/>
                  </a:lnTo>
                  <a:lnTo>
                    <a:pt x="1290828" y="2382012"/>
                  </a:lnTo>
                  <a:lnTo>
                    <a:pt x="1290828" y="2378964"/>
                  </a:lnTo>
                  <a:lnTo>
                    <a:pt x="1292352" y="2375916"/>
                  </a:lnTo>
                  <a:lnTo>
                    <a:pt x="1293876" y="2368296"/>
                  </a:lnTo>
                  <a:lnTo>
                    <a:pt x="1296924" y="2356104"/>
                  </a:lnTo>
                  <a:lnTo>
                    <a:pt x="1298448" y="2354580"/>
                  </a:lnTo>
                  <a:lnTo>
                    <a:pt x="1299972" y="2356104"/>
                  </a:lnTo>
                  <a:lnTo>
                    <a:pt x="1301496" y="2357628"/>
                  </a:lnTo>
                  <a:lnTo>
                    <a:pt x="1303020" y="2363724"/>
                  </a:lnTo>
                  <a:lnTo>
                    <a:pt x="1306068" y="2360676"/>
                  </a:lnTo>
                  <a:lnTo>
                    <a:pt x="1307592" y="2359152"/>
                  </a:lnTo>
                  <a:lnTo>
                    <a:pt x="1309116" y="2360676"/>
                  </a:lnTo>
                  <a:lnTo>
                    <a:pt x="1310640" y="2365248"/>
                  </a:lnTo>
                  <a:lnTo>
                    <a:pt x="1312164" y="2369820"/>
                  </a:lnTo>
                  <a:lnTo>
                    <a:pt x="1312164" y="2366772"/>
                  </a:lnTo>
                  <a:lnTo>
                    <a:pt x="1315212" y="2365248"/>
                  </a:lnTo>
                  <a:lnTo>
                    <a:pt x="1316736" y="2368296"/>
                  </a:lnTo>
                  <a:lnTo>
                    <a:pt x="1318260" y="2372868"/>
                  </a:lnTo>
                  <a:lnTo>
                    <a:pt x="1318260" y="2377440"/>
                  </a:lnTo>
                  <a:lnTo>
                    <a:pt x="1319784" y="2372868"/>
                  </a:lnTo>
                  <a:lnTo>
                    <a:pt x="1324356" y="2372868"/>
                  </a:lnTo>
                  <a:lnTo>
                    <a:pt x="1325880" y="2368296"/>
                  </a:lnTo>
                  <a:lnTo>
                    <a:pt x="1327404" y="2362200"/>
                  </a:lnTo>
                  <a:lnTo>
                    <a:pt x="1328928" y="2357628"/>
                  </a:lnTo>
                  <a:lnTo>
                    <a:pt x="1331976" y="2350008"/>
                  </a:lnTo>
                  <a:lnTo>
                    <a:pt x="1333500" y="2348484"/>
                  </a:lnTo>
                  <a:lnTo>
                    <a:pt x="1335024" y="2345436"/>
                  </a:lnTo>
                  <a:lnTo>
                    <a:pt x="1336548" y="2345436"/>
                  </a:lnTo>
                  <a:lnTo>
                    <a:pt x="1338072" y="2351532"/>
                  </a:lnTo>
                  <a:lnTo>
                    <a:pt x="1341120" y="2351532"/>
                  </a:lnTo>
                  <a:lnTo>
                    <a:pt x="1342644" y="2345436"/>
                  </a:lnTo>
                  <a:lnTo>
                    <a:pt x="1344168" y="2340864"/>
                  </a:lnTo>
                  <a:lnTo>
                    <a:pt x="1345692" y="2340864"/>
                  </a:lnTo>
                  <a:lnTo>
                    <a:pt x="1347216" y="2339340"/>
                  </a:lnTo>
                  <a:lnTo>
                    <a:pt x="1350264" y="2333244"/>
                  </a:lnTo>
                  <a:lnTo>
                    <a:pt x="1351788" y="2330196"/>
                  </a:lnTo>
                  <a:lnTo>
                    <a:pt x="1353312" y="2331720"/>
                  </a:lnTo>
                  <a:lnTo>
                    <a:pt x="1353312" y="2330196"/>
                  </a:lnTo>
                  <a:lnTo>
                    <a:pt x="1354836" y="2324100"/>
                  </a:lnTo>
                  <a:lnTo>
                    <a:pt x="1359408" y="2321052"/>
                  </a:lnTo>
                  <a:lnTo>
                    <a:pt x="1360932" y="2322576"/>
                  </a:lnTo>
                  <a:lnTo>
                    <a:pt x="1360932" y="2316480"/>
                  </a:lnTo>
                  <a:lnTo>
                    <a:pt x="1363980" y="2311908"/>
                  </a:lnTo>
                  <a:lnTo>
                    <a:pt x="1367028" y="2305812"/>
                  </a:lnTo>
                  <a:lnTo>
                    <a:pt x="1368552" y="2305812"/>
                  </a:lnTo>
                  <a:lnTo>
                    <a:pt x="1370076" y="2302764"/>
                  </a:lnTo>
                  <a:lnTo>
                    <a:pt x="1371600" y="2298192"/>
                  </a:lnTo>
                  <a:lnTo>
                    <a:pt x="1373124" y="2289048"/>
                  </a:lnTo>
                  <a:lnTo>
                    <a:pt x="1376172" y="2289048"/>
                  </a:lnTo>
                  <a:lnTo>
                    <a:pt x="1377696" y="2295144"/>
                  </a:lnTo>
                  <a:lnTo>
                    <a:pt x="1379220" y="2295144"/>
                  </a:lnTo>
                  <a:lnTo>
                    <a:pt x="1380744" y="2284476"/>
                  </a:lnTo>
                  <a:lnTo>
                    <a:pt x="1382268" y="2282952"/>
                  </a:lnTo>
                  <a:lnTo>
                    <a:pt x="1385316" y="2287524"/>
                  </a:lnTo>
                  <a:lnTo>
                    <a:pt x="1386840" y="2282952"/>
                  </a:lnTo>
                  <a:lnTo>
                    <a:pt x="1388364" y="2278380"/>
                  </a:lnTo>
                  <a:lnTo>
                    <a:pt x="1388364" y="2287524"/>
                  </a:lnTo>
                  <a:lnTo>
                    <a:pt x="1389888" y="2295144"/>
                  </a:lnTo>
                  <a:lnTo>
                    <a:pt x="1394460" y="2287524"/>
                  </a:lnTo>
                  <a:lnTo>
                    <a:pt x="1395984" y="2296668"/>
                  </a:lnTo>
                  <a:lnTo>
                    <a:pt x="1395984" y="2308860"/>
                  </a:lnTo>
                  <a:lnTo>
                    <a:pt x="1397508" y="2319528"/>
                  </a:lnTo>
                  <a:lnTo>
                    <a:pt x="1399032" y="2304288"/>
                  </a:lnTo>
                  <a:lnTo>
                    <a:pt x="1403604" y="2292096"/>
                  </a:lnTo>
                  <a:lnTo>
                    <a:pt x="1405128" y="2299716"/>
                  </a:lnTo>
                  <a:lnTo>
                    <a:pt x="1406652" y="2305812"/>
                  </a:lnTo>
                  <a:lnTo>
                    <a:pt x="1408176" y="2313432"/>
                  </a:lnTo>
                  <a:lnTo>
                    <a:pt x="1412748" y="2318004"/>
                  </a:lnTo>
                  <a:lnTo>
                    <a:pt x="1414272" y="2308860"/>
                  </a:lnTo>
                  <a:lnTo>
                    <a:pt x="1415796" y="2310384"/>
                  </a:lnTo>
                  <a:lnTo>
                    <a:pt x="1417320" y="2305812"/>
                  </a:lnTo>
                  <a:lnTo>
                    <a:pt x="1420368" y="2296668"/>
                  </a:lnTo>
                  <a:lnTo>
                    <a:pt x="1421892" y="2296668"/>
                  </a:lnTo>
                  <a:lnTo>
                    <a:pt x="1423416" y="2295144"/>
                  </a:lnTo>
                  <a:lnTo>
                    <a:pt x="1423416" y="2296668"/>
                  </a:lnTo>
                  <a:lnTo>
                    <a:pt x="1424940" y="2290572"/>
                  </a:lnTo>
                  <a:lnTo>
                    <a:pt x="1429512" y="2290572"/>
                  </a:lnTo>
                  <a:lnTo>
                    <a:pt x="1431036" y="2289048"/>
                  </a:lnTo>
                  <a:lnTo>
                    <a:pt x="1432560" y="2301240"/>
                  </a:lnTo>
                  <a:lnTo>
                    <a:pt x="1434084" y="2301240"/>
                  </a:lnTo>
                  <a:lnTo>
                    <a:pt x="1438656" y="2311908"/>
                  </a:lnTo>
                  <a:lnTo>
                    <a:pt x="1438656" y="2310384"/>
                  </a:lnTo>
                  <a:lnTo>
                    <a:pt x="1440180" y="2318004"/>
                  </a:lnTo>
                  <a:lnTo>
                    <a:pt x="1441704" y="2321052"/>
                  </a:lnTo>
                  <a:lnTo>
                    <a:pt x="1443228" y="2314956"/>
                  </a:lnTo>
                  <a:lnTo>
                    <a:pt x="1446276" y="2304288"/>
                  </a:lnTo>
                  <a:lnTo>
                    <a:pt x="1449324" y="2302764"/>
                  </a:lnTo>
                  <a:lnTo>
                    <a:pt x="1450848" y="2304288"/>
                  </a:lnTo>
                  <a:lnTo>
                    <a:pt x="1452372" y="2299716"/>
                  </a:lnTo>
                  <a:lnTo>
                    <a:pt x="1455420" y="2296668"/>
                  </a:lnTo>
                  <a:lnTo>
                    <a:pt x="1456944" y="2301240"/>
                  </a:lnTo>
                  <a:lnTo>
                    <a:pt x="1458468" y="2308860"/>
                  </a:lnTo>
                  <a:lnTo>
                    <a:pt x="1459992" y="2316480"/>
                  </a:lnTo>
                  <a:lnTo>
                    <a:pt x="1459992" y="2311908"/>
                  </a:lnTo>
                  <a:lnTo>
                    <a:pt x="1464564" y="2325624"/>
                  </a:lnTo>
                  <a:lnTo>
                    <a:pt x="1466088" y="2324100"/>
                  </a:lnTo>
                  <a:lnTo>
                    <a:pt x="1467612" y="2331720"/>
                  </a:lnTo>
                  <a:lnTo>
                    <a:pt x="1469136" y="2330196"/>
                  </a:lnTo>
                  <a:lnTo>
                    <a:pt x="1473708" y="2336292"/>
                  </a:lnTo>
                  <a:lnTo>
                    <a:pt x="1473708" y="2333244"/>
                  </a:lnTo>
                  <a:lnTo>
                    <a:pt x="1475232" y="2333244"/>
                  </a:lnTo>
                  <a:lnTo>
                    <a:pt x="1476756" y="2331720"/>
                  </a:lnTo>
                  <a:lnTo>
                    <a:pt x="1478280" y="2324100"/>
                  </a:lnTo>
                  <a:lnTo>
                    <a:pt x="1481328" y="2321052"/>
                  </a:lnTo>
                  <a:lnTo>
                    <a:pt x="1482852" y="2325624"/>
                  </a:lnTo>
                  <a:lnTo>
                    <a:pt x="1484376" y="2319528"/>
                  </a:lnTo>
                  <a:lnTo>
                    <a:pt x="1485900" y="2308860"/>
                  </a:lnTo>
                  <a:lnTo>
                    <a:pt x="1487424" y="2305812"/>
                  </a:lnTo>
                  <a:lnTo>
                    <a:pt x="1490472" y="2302764"/>
                  </a:lnTo>
                  <a:lnTo>
                    <a:pt x="1491996" y="2304288"/>
                  </a:lnTo>
                  <a:lnTo>
                    <a:pt x="1493520" y="2304288"/>
                  </a:lnTo>
                  <a:lnTo>
                    <a:pt x="1495044" y="2302764"/>
                  </a:lnTo>
                  <a:lnTo>
                    <a:pt x="1499616" y="2307336"/>
                  </a:lnTo>
                  <a:lnTo>
                    <a:pt x="1501140" y="2298192"/>
                  </a:lnTo>
                  <a:lnTo>
                    <a:pt x="1502664" y="2302764"/>
                  </a:lnTo>
                  <a:lnTo>
                    <a:pt x="1504188" y="2301240"/>
                  </a:lnTo>
                  <a:lnTo>
                    <a:pt x="1505712" y="2301240"/>
                  </a:lnTo>
                  <a:lnTo>
                    <a:pt x="1508760" y="2305812"/>
                  </a:lnTo>
                  <a:lnTo>
                    <a:pt x="1510284" y="2299716"/>
                  </a:lnTo>
                  <a:lnTo>
                    <a:pt x="1511808" y="2296668"/>
                  </a:lnTo>
                  <a:lnTo>
                    <a:pt x="1513332" y="2296668"/>
                  </a:lnTo>
                  <a:lnTo>
                    <a:pt x="1517904" y="2311908"/>
                  </a:lnTo>
                  <a:lnTo>
                    <a:pt x="1519428" y="2311908"/>
                  </a:lnTo>
                  <a:lnTo>
                    <a:pt x="1520952" y="2314956"/>
                  </a:lnTo>
                  <a:lnTo>
                    <a:pt x="1522476" y="2314956"/>
                  </a:lnTo>
                  <a:lnTo>
                    <a:pt x="1525524" y="2321052"/>
                  </a:lnTo>
                  <a:lnTo>
                    <a:pt x="1527048" y="2316480"/>
                  </a:lnTo>
                  <a:lnTo>
                    <a:pt x="1528572" y="2313432"/>
                  </a:lnTo>
                  <a:lnTo>
                    <a:pt x="1530096" y="2308860"/>
                  </a:lnTo>
                  <a:lnTo>
                    <a:pt x="1530096" y="2314956"/>
                  </a:lnTo>
                  <a:lnTo>
                    <a:pt x="1534668" y="2322576"/>
                  </a:lnTo>
                  <a:lnTo>
                    <a:pt x="1536192" y="2337816"/>
                  </a:lnTo>
                  <a:lnTo>
                    <a:pt x="1536192" y="2336292"/>
                  </a:lnTo>
                  <a:lnTo>
                    <a:pt x="1537716" y="2333244"/>
                  </a:lnTo>
                  <a:lnTo>
                    <a:pt x="1539240" y="2356104"/>
                  </a:lnTo>
                  <a:lnTo>
                    <a:pt x="1543812" y="2395728"/>
                  </a:lnTo>
                  <a:lnTo>
                    <a:pt x="1543812" y="2369820"/>
                  </a:lnTo>
                  <a:lnTo>
                    <a:pt x="1545336" y="2360676"/>
                  </a:lnTo>
                  <a:lnTo>
                    <a:pt x="1546860" y="2365248"/>
                  </a:lnTo>
                  <a:lnTo>
                    <a:pt x="1548384" y="2363724"/>
                  </a:lnTo>
                  <a:lnTo>
                    <a:pt x="1551432" y="2353056"/>
                  </a:lnTo>
                  <a:lnTo>
                    <a:pt x="1552956" y="2354580"/>
                  </a:lnTo>
                  <a:lnTo>
                    <a:pt x="1554480" y="2356104"/>
                  </a:lnTo>
                  <a:lnTo>
                    <a:pt x="1556004" y="2357628"/>
                  </a:lnTo>
                  <a:lnTo>
                    <a:pt x="1557528" y="2372868"/>
                  </a:lnTo>
                  <a:lnTo>
                    <a:pt x="1560576" y="2377440"/>
                  </a:lnTo>
                  <a:lnTo>
                    <a:pt x="1562100" y="2372868"/>
                  </a:lnTo>
                  <a:lnTo>
                    <a:pt x="1563624" y="2366772"/>
                  </a:lnTo>
                  <a:lnTo>
                    <a:pt x="1565148" y="2374392"/>
                  </a:lnTo>
                  <a:lnTo>
                    <a:pt x="1565148" y="2368296"/>
                  </a:lnTo>
                  <a:lnTo>
                    <a:pt x="1569720" y="2365248"/>
                  </a:lnTo>
                  <a:lnTo>
                    <a:pt x="1571244" y="2363724"/>
                  </a:lnTo>
                  <a:lnTo>
                    <a:pt x="1572768" y="2365248"/>
                  </a:lnTo>
                  <a:lnTo>
                    <a:pt x="1574292" y="2372868"/>
                  </a:lnTo>
                  <a:lnTo>
                    <a:pt x="1578864" y="2378964"/>
                  </a:lnTo>
                  <a:lnTo>
                    <a:pt x="1578864" y="2374392"/>
                  </a:lnTo>
                  <a:lnTo>
                    <a:pt x="1580388" y="2375916"/>
                  </a:lnTo>
                  <a:lnTo>
                    <a:pt x="1581912" y="2372868"/>
                  </a:lnTo>
                  <a:lnTo>
                    <a:pt x="1583436" y="2377440"/>
                  </a:lnTo>
                  <a:lnTo>
                    <a:pt x="1586484" y="2378964"/>
                  </a:lnTo>
                  <a:lnTo>
                    <a:pt x="1588008" y="2378964"/>
                  </a:lnTo>
                  <a:lnTo>
                    <a:pt x="1589532" y="2386584"/>
                  </a:lnTo>
                  <a:lnTo>
                    <a:pt x="1591056" y="2382012"/>
                  </a:lnTo>
                  <a:lnTo>
                    <a:pt x="1592580" y="2377440"/>
                  </a:lnTo>
                  <a:lnTo>
                    <a:pt x="1595628" y="2372868"/>
                  </a:lnTo>
                  <a:lnTo>
                    <a:pt x="1597152" y="2372868"/>
                  </a:lnTo>
                  <a:lnTo>
                    <a:pt x="1598676" y="2375916"/>
                  </a:lnTo>
                  <a:lnTo>
                    <a:pt x="1600200" y="2369820"/>
                  </a:lnTo>
                  <a:lnTo>
                    <a:pt x="1604772" y="2371344"/>
                  </a:lnTo>
                  <a:lnTo>
                    <a:pt x="1606296" y="2366772"/>
                  </a:lnTo>
                  <a:lnTo>
                    <a:pt x="1607820" y="2363724"/>
                  </a:lnTo>
                  <a:lnTo>
                    <a:pt x="1607820" y="2371344"/>
                  </a:lnTo>
                  <a:lnTo>
                    <a:pt x="1609344" y="2365248"/>
                  </a:lnTo>
                  <a:lnTo>
                    <a:pt x="1613916" y="2365248"/>
                  </a:lnTo>
                  <a:lnTo>
                    <a:pt x="1613916" y="2368296"/>
                  </a:lnTo>
                  <a:lnTo>
                    <a:pt x="1615440" y="2371344"/>
                  </a:lnTo>
                  <a:lnTo>
                    <a:pt x="1616964" y="2368296"/>
                  </a:lnTo>
                  <a:lnTo>
                    <a:pt x="1618488" y="2365248"/>
                  </a:lnTo>
                  <a:lnTo>
                    <a:pt x="1621536" y="2362200"/>
                  </a:lnTo>
                  <a:lnTo>
                    <a:pt x="1623060" y="2363724"/>
                  </a:lnTo>
                  <a:lnTo>
                    <a:pt x="1624584" y="2362200"/>
                  </a:lnTo>
                  <a:lnTo>
                    <a:pt x="1626108" y="2357628"/>
                  </a:lnTo>
                  <a:lnTo>
                    <a:pt x="1627632" y="2356104"/>
                  </a:lnTo>
                  <a:lnTo>
                    <a:pt x="1630680" y="2353056"/>
                  </a:lnTo>
                  <a:lnTo>
                    <a:pt x="1632204" y="2356104"/>
                  </a:lnTo>
                  <a:lnTo>
                    <a:pt x="1633728" y="2356104"/>
                  </a:lnTo>
                  <a:lnTo>
                    <a:pt x="1635252" y="2353056"/>
                  </a:lnTo>
                  <a:lnTo>
                    <a:pt x="1635252" y="2350008"/>
                  </a:lnTo>
                  <a:lnTo>
                    <a:pt x="1639824" y="2346960"/>
                  </a:lnTo>
                  <a:lnTo>
                    <a:pt x="1641348" y="2346960"/>
                  </a:lnTo>
                  <a:lnTo>
                    <a:pt x="1642872" y="2350008"/>
                  </a:lnTo>
                  <a:lnTo>
                    <a:pt x="1642872" y="2343912"/>
                  </a:lnTo>
                  <a:lnTo>
                    <a:pt x="1644396" y="2346960"/>
                  </a:lnTo>
                  <a:lnTo>
                    <a:pt x="1648968" y="2345436"/>
                  </a:lnTo>
                  <a:lnTo>
                    <a:pt x="1648968" y="2343912"/>
                  </a:lnTo>
                  <a:lnTo>
                    <a:pt x="1650492" y="2348484"/>
                  </a:lnTo>
                  <a:lnTo>
                    <a:pt x="1652016" y="2351532"/>
                  </a:lnTo>
                  <a:lnTo>
                    <a:pt x="1653540" y="2354580"/>
                  </a:lnTo>
                  <a:lnTo>
                    <a:pt x="1656588" y="2354580"/>
                  </a:lnTo>
                  <a:lnTo>
                    <a:pt x="1658112" y="2354580"/>
                  </a:lnTo>
                  <a:lnTo>
                    <a:pt x="1659636" y="2359152"/>
                  </a:lnTo>
                  <a:lnTo>
                    <a:pt x="1661160" y="2353056"/>
                  </a:lnTo>
                  <a:lnTo>
                    <a:pt x="1662684" y="2356104"/>
                  </a:lnTo>
                  <a:lnTo>
                    <a:pt x="1665732" y="2359152"/>
                  </a:lnTo>
                  <a:lnTo>
                    <a:pt x="1667256" y="2356104"/>
                  </a:lnTo>
                  <a:lnTo>
                    <a:pt x="1668780" y="2354580"/>
                  </a:lnTo>
                  <a:lnTo>
                    <a:pt x="1670304" y="2351532"/>
                  </a:lnTo>
                  <a:lnTo>
                    <a:pt x="1670304" y="2353056"/>
                  </a:lnTo>
                  <a:lnTo>
                    <a:pt x="1674876" y="2348484"/>
                  </a:lnTo>
                  <a:lnTo>
                    <a:pt x="1676400" y="2348484"/>
                  </a:lnTo>
                  <a:lnTo>
                    <a:pt x="1677924" y="2346960"/>
                  </a:lnTo>
                  <a:lnTo>
                    <a:pt x="1679448" y="2345436"/>
                  </a:lnTo>
                  <a:lnTo>
                    <a:pt x="1684020" y="2343912"/>
                  </a:lnTo>
                  <a:lnTo>
                    <a:pt x="1684020" y="2342388"/>
                  </a:lnTo>
                  <a:lnTo>
                    <a:pt x="1685544" y="2340864"/>
                  </a:lnTo>
                  <a:lnTo>
                    <a:pt x="1687068" y="2340864"/>
                  </a:lnTo>
                  <a:lnTo>
                    <a:pt x="1688592" y="2334768"/>
                  </a:lnTo>
                  <a:lnTo>
                    <a:pt x="1691640" y="2333244"/>
                  </a:lnTo>
                  <a:lnTo>
                    <a:pt x="1693164" y="2331720"/>
                  </a:lnTo>
                  <a:lnTo>
                    <a:pt x="1694688" y="2331720"/>
                  </a:lnTo>
                  <a:lnTo>
                    <a:pt x="1696212" y="2328672"/>
                  </a:lnTo>
                  <a:lnTo>
                    <a:pt x="1697736" y="2322576"/>
                  </a:lnTo>
                  <a:lnTo>
                    <a:pt x="1700784" y="2322576"/>
                  </a:lnTo>
                  <a:lnTo>
                    <a:pt x="1702308" y="2319528"/>
                  </a:lnTo>
                  <a:lnTo>
                    <a:pt x="1703832" y="2318004"/>
                  </a:lnTo>
                  <a:lnTo>
                    <a:pt x="1705356" y="2324100"/>
                  </a:lnTo>
                  <a:lnTo>
                    <a:pt x="1709928" y="2325624"/>
                  </a:lnTo>
                  <a:lnTo>
                    <a:pt x="1711452" y="2328672"/>
                  </a:lnTo>
                  <a:lnTo>
                    <a:pt x="1712976" y="2324100"/>
                  </a:lnTo>
                  <a:lnTo>
                    <a:pt x="1712976" y="2321052"/>
                  </a:lnTo>
                  <a:lnTo>
                    <a:pt x="1714500" y="2313432"/>
                  </a:lnTo>
                  <a:lnTo>
                    <a:pt x="1719072" y="2307336"/>
                  </a:lnTo>
                  <a:lnTo>
                    <a:pt x="1719072" y="2308860"/>
                  </a:lnTo>
                  <a:lnTo>
                    <a:pt x="1720596" y="2311908"/>
                  </a:lnTo>
                  <a:lnTo>
                    <a:pt x="1722120" y="2307336"/>
                  </a:lnTo>
                  <a:lnTo>
                    <a:pt x="1723644" y="2307336"/>
                  </a:lnTo>
                  <a:lnTo>
                    <a:pt x="1725168" y="2308860"/>
                  </a:lnTo>
                  <a:lnTo>
                    <a:pt x="1726692" y="2311908"/>
                  </a:lnTo>
                  <a:lnTo>
                    <a:pt x="1728216" y="2313432"/>
                  </a:lnTo>
                  <a:lnTo>
                    <a:pt x="1731264" y="2311908"/>
                  </a:lnTo>
                  <a:lnTo>
                    <a:pt x="1732788" y="2313432"/>
                  </a:lnTo>
                  <a:lnTo>
                    <a:pt x="1735836" y="2313432"/>
                  </a:lnTo>
                  <a:lnTo>
                    <a:pt x="1737360" y="2310384"/>
                  </a:lnTo>
                  <a:lnTo>
                    <a:pt x="1738884" y="2314956"/>
                  </a:lnTo>
                  <a:lnTo>
                    <a:pt x="1740408" y="2316480"/>
                  </a:lnTo>
                  <a:lnTo>
                    <a:pt x="1744980" y="2321052"/>
                  </a:lnTo>
                  <a:lnTo>
                    <a:pt x="1746504" y="2316480"/>
                  </a:lnTo>
                  <a:lnTo>
                    <a:pt x="1748028" y="2314956"/>
                  </a:lnTo>
                  <a:lnTo>
                    <a:pt x="1748028" y="2311908"/>
                  </a:lnTo>
                  <a:lnTo>
                    <a:pt x="1749552" y="2314956"/>
                  </a:lnTo>
                  <a:lnTo>
                    <a:pt x="1754124" y="2311908"/>
                  </a:lnTo>
                  <a:lnTo>
                    <a:pt x="1754124" y="2308860"/>
                  </a:lnTo>
                  <a:lnTo>
                    <a:pt x="1755648" y="2302764"/>
                  </a:lnTo>
                  <a:lnTo>
                    <a:pt x="1757172" y="2302764"/>
                  </a:lnTo>
                  <a:lnTo>
                    <a:pt x="1758696" y="2299716"/>
                  </a:lnTo>
                  <a:lnTo>
                    <a:pt x="1761744" y="2296668"/>
                  </a:lnTo>
                  <a:lnTo>
                    <a:pt x="1763268" y="2296668"/>
                  </a:lnTo>
                  <a:lnTo>
                    <a:pt x="1764792" y="2293620"/>
                  </a:lnTo>
                  <a:lnTo>
                    <a:pt x="1766316" y="2295144"/>
                  </a:lnTo>
                  <a:lnTo>
                    <a:pt x="1767840" y="2293620"/>
                  </a:lnTo>
                  <a:lnTo>
                    <a:pt x="1772412" y="2292096"/>
                  </a:lnTo>
                  <a:lnTo>
                    <a:pt x="1773936" y="2290572"/>
                  </a:lnTo>
                  <a:lnTo>
                    <a:pt x="1775460" y="2289048"/>
                  </a:lnTo>
                  <a:lnTo>
                    <a:pt x="1775460" y="2293620"/>
                  </a:lnTo>
                  <a:lnTo>
                    <a:pt x="1780032" y="2293620"/>
                  </a:lnTo>
                  <a:lnTo>
                    <a:pt x="1781556" y="2290572"/>
                  </a:lnTo>
                  <a:lnTo>
                    <a:pt x="1783080" y="2289048"/>
                  </a:lnTo>
                  <a:lnTo>
                    <a:pt x="1789176" y="2279904"/>
                  </a:lnTo>
                  <a:lnTo>
                    <a:pt x="1790700" y="2275332"/>
                  </a:lnTo>
                  <a:lnTo>
                    <a:pt x="1792224" y="2269236"/>
                  </a:lnTo>
                  <a:lnTo>
                    <a:pt x="1793748" y="2269236"/>
                  </a:lnTo>
                  <a:lnTo>
                    <a:pt x="1796796" y="2269236"/>
                  </a:lnTo>
                  <a:lnTo>
                    <a:pt x="1798320" y="2269236"/>
                  </a:lnTo>
                  <a:lnTo>
                    <a:pt x="1799844" y="2273808"/>
                  </a:lnTo>
                  <a:lnTo>
                    <a:pt x="1801368" y="2270760"/>
                  </a:lnTo>
                  <a:lnTo>
                    <a:pt x="1802892" y="2275332"/>
                  </a:lnTo>
                  <a:lnTo>
                    <a:pt x="1805940" y="2272284"/>
                  </a:lnTo>
                  <a:lnTo>
                    <a:pt x="1807464" y="2269236"/>
                  </a:lnTo>
                  <a:lnTo>
                    <a:pt x="1808988" y="2263140"/>
                  </a:lnTo>
                  <a:lnTo>
                    <a:pt x="1810512" y="2261616"/>
                  </a:lnTo>
                  <a:lnTo>
                    <a:pt x="1810512" y="2267712"/>
                  </a:lnTo>
                  <a:lnTo>
                    <a:pt x="1815084" y="2263140"/>
                  </a:lnTo>
                  <a:lnTo>
                    <a:pt x="1816608" y="2260092"/>
                  </a:lnTo>
                  <a:lnTo>
                    <a:pt x="1818132" y="2263140"/>
                  </a:lnTo>
                  <a:lnTo>
                    <a:pt x="1818132" y="2260092"/>
                  </a:lnTo>
                  <a:lnTo>
                    <a:pt x="1819656" y="2257044"/>
                  </a:lnTo>
                  <a:lnTo>
                    <a:pt x="1824228" y="2255520"/>
                  </a:lnTo>
                  <a:lnTo>
                    <a:pt x="1825752" y="2252472"/>
                  </a:lnTo>
                  <a:lnTo>
                    <a:pt x="1827276" y="2255520"/>
                  </a:lnTo>
                  <a:lnTo>
                    <a:pt x="1828800" y="2249424"/>
                  </a:lnTo>
                  <a:lnTo>
                    <a:pt x="1831848" y="2244852"/>
                  </a:lnTo>
                  <a:lnTo>
                    <a:pt x="1833372" y="2246376"/>
                  </a:lnTo>
                  <a:lnTo>
                    <a:pt x="1834896" y="2260092"/>
                  </a:lnTo>
                  <a:lnTo>
                    <a:pt x="1836420" y="2266188"/>
                  </a:lnTo>
                  <a:lnTo>
                    <a:pt x="1837944" y="2261616"/>
                  </a:lnTo>
                  <a:lnTo>
                    <a:pt x="1840992" y="2270760"/>
                  </a:lnTo>
                  <a:lnTo>
                    <a:pt x="1842516" y="2275332"/>
                  </a:lnTo>
                  <a:lnTo>
                    <a:pt x="1844040" y="2284476"/>
                  </a:lnTo>
                  <a:lnTo>
                    <a:pt x="1845564" y="2276856"/>
                  </a:lnTo>
                  <a:lnTo>
                    <a:pt x="1847088" y="2279904"/>
                  </a:lnTo>
                  <a:lnTo>
                    <a:pt x="1850136" y="2278380"/>
                  </a:lnTo>
                  <a:lnTo>
                    <a:pt x="1851660" y="2278380"/>
                  </a:lnTo>
                  <a:lnTo>
                    <a:pt x="1853184" y="2279904"/>
                  </a:lnTo>
                  <a:lnTo>
                    <a:pt x="1853184" y="2278380"/>
                  </a:lnTo>
                  <a:lnTo>
                    <a:pt x="1859280" y="2284476"/>
                  </a:lnTo>
                  <a:lnTo>
                    <a:pt x="1860804" y="2279904"/>
                  </a:lnTo>
                  <a:lnTo>
                    <a:pt x="1862328" y="2275332"/>
                  </a:lnTo>
                  <a:lnTo>
                    <a:pt x="1863852" y="2261616"/>
                  </a:lnTo>
                  <a:lnTo>
                    <a:pt x="1866900" y="2252472"/>
                  </a:lnTo>
                  <a:lnTo>
                    <a:pt x="1868424" y="2252472"/>
                  </a:lnTo>
                  <a:lnTo>
                    <a:pt x="1869948" y="2253996"/>
                  </a:lnTo>
                  <a:lnTo>
                    <a:pt x="1871472" y="2247900"/>
                  </a:lnTo>
                  <a:lnTo>
                    <a:pt x="1872996" y="2247900"/>
                  </a:lnTo>
                  <a:lnTo>
                    <a:pt x="1876044" y="2253996"/>
                  </a:lnTo>
                  <a:lnTo>
                    <a:pt x="1877568" y="2253996"/>
                  </a:lnTo>
                  <a:lnTo>
                    <a:pt x="1879092" y="2250948"/>
                  </a:lnTo>
                  <a:lnTo>
                    <a:pt x="1880616" y="2250948"/>
                  </a:lnTo>
                  <a:lnTo>
                    <a:pt x="1882140" y="2247900"/>
                  </a:lnTo>
                  <a:lnTo>
                    <a:pt x="1885188" y="2244852"/>
                  </a:lnTo>
                  <a:lnTo>
                    <a:pt x="1886712" y="2244852"/>
                  </a:lnTo>
                  <a:lnTo>
                    <a:pt x="1888236" y="2249424"/>
                  </a:lnTo>
                  <a:lnTo>
                    <a:pt x="1888236" y="2250948"/>
                  </a:lnTo>
                  <a:lnTo>
                    <a:pt x="1889760" y="2250948"/>
                  </a:lnTo>
                  <a:lnTo>
                    <a:pt x="1894332" y="2253996"/>
                  </a:lnTo>
                  <a:lnTo>
                    <a:pt x="1895856" y="2250948"/>
                  </a:lnTo>
                  <a:lnTo>
                    <a:pt x="1897380" y="2250948"/>
                  </a:lnTo>
                  <a:lnTo>
                    <a:pt x="1898904" y="2252472"/>
                  </a:lnTo>
                  <a:lnTo>
                    <a:pt x="1901952" y="2241804"/>
                  </a:lnTo>
                  <a:lnTo>
                    <a:pt x="1903476" y="2246376"/>
                  </a:lnTo>
                  <a:lnTo>
                    <a:pt x="1905000" y="2243328"/>
                  </a:lnTo>
                  <a:lnTo>
                    <a:pt x="1906524" y="2237232"/>
                  </a:lnTo>
                  <a:lnTo>
                    <a:pt x="1908048" y="2232660"/>
                  </a:lnTo>
                  <a:lnTo>
                    <a:pt x="1911096" y="2229612"/>
                  </a:lnTo>
                  <a:lnTo>
                    <a:pt x="1912620" y="2228088"/>
                  </a:lnTo>
                  <a:lnTo>
                    <a:pt x="1914144" y="2229612"/>
                  </a:lnTo>
                  <a:lnTo>
                    <a:pt x="1915668" y="2228088"/>
                  </a:lnTo>
                  <a:lnTo>
                    <a:pt x="1917192" y="2232660"/>
                  </a:lnTo>
                  <a:lnTo>
                    <a:pt x="1920240" y="2235708"/>
                  </a:lnTo>
                  <a:lnTo>
                    <a:pt x="1921764" y="2238756"/>
                  </a:lnTo>
                  <a:lnTo>
                    <a:pt x="1923288" y="2240280"/>
                  </a:lnTo>
                  <a:lnTo>
                    <a:pt x="1923288" y="2244852"/>
                  </a:lnTo>
                  <a:lnTo>
                    <a:pt x="1924812" y="2243328"/>
                  </a:lnTo>
                  <a:lnTo>
                    <a:pt x="1929384" y="2246376"/>
                  </a:lnTo>
                  <a:lnTo>
                    <a:pt x="1930908" y="2253996"/>
                  </a:lnTo>
                  <a:lnTo>
                    <a:pt x="1930908" y="2260092"/>
                  </a:lnTo>
                  <a:lnTo>
                    <a:pt x="1932432" y="2260092"/>
                  </a:lnTo>
                  <a:lnTo>
                    <a:pt x="1938528" y="2255520"/>
                  </a:lnTo>
                  <a:lnTo>
                    <a:pt x="1938528" y="2266188"/>
                  </a:lnTo>
                  <a:lnTo>
                    <a:pt x="1940052" y="2264664"/>
                  </a:lnTo>
                  <a:lnTo>
                    <a:pt x="1941576" y="2257044"/>
                  </a:lnTo>
                  <a:lnTo>
                    <a:pt x="1943100" y="2249424"/>
                  </a:lnTo>
                  <a:lnTo>
                    <a:pt x="1946148" y="2249424"/>
                  </a:lnTo>
                  <a:lnTo>
                    <a:pt x="1947672" y="2252472"/>
                  </a:lnTo>
                  <a:lnTo>
                    <a:pt x="1949196" y="2249424"/>
                  </a:lnTo>
                  <a:lnTo>
                    <a:pt x="1950720" y="2253996"/>
                  </a:lnTo>
                  <a:lnTo>
                    <a:pt x="1952244" y="2258568"/>
                  </a:lnTo>
                  <a:lnTo>
                    <a:pt x="1955292" y="2263140"/>
                  </a:lnTo>
                  <a:lnTo>
                    <a:pt x="1956816" y="2258568"/>
                  </a:lnTo>
                  <a:lnTo>
                    <a:pt x="1958340" y="2258568"/>
                  </a:lnTo>
                  <a:lnTo>
                    <a:pt x="1959864" y="2273808"/>
                  </a:lnTo>
                  <a:lnTo>
                    <a:pt x="1964436" y="2279904"/>
                  </a:lnTo>
                  <a:lnTo>
                    <a:pt x="1965960" y="2281428"/>
                  </a:lnTo>
                  <a:lnTo>
                    <a:pt x="1965960" y="2275332"/>
                  </a:lnTo>
                  <a:lnTo>
                    <a:pt x="1967484" y="2270760"/>
                  </a:lnTo>
                  <a:lnTo>
                    <a:pt x="1969008" y="2267712"/>
                  </a:lnTo>
                  <a:lnTo>
                    <a:pt x="1973580" y="2264664"/>
                  </a:lnTo>
                  <a:lnTo>
                    <a:pt x="1973580" y="2267712"/>
                  </a:lnTo>
                  <a:lnTo>
                    <a:pt x="1975104" y="2272284"/>
                  </a:lnTo>
                  <a:lnTo>
                    <a:pt x="1976628" y="2272284"/>
                  </a:lnTo>
                  <a:lnTo>
                    <a:pt x="1978152" y="2281428"/>
                  </a:lnTo>
                  <a:lnTo>
                    <a:pt x="1981200" y="2278380"/>
                  </a:lnTo>
                  <a:lnTo>
                    <a:pt x="1982724" y="2276856"/>
                  </a:lnTo>
                  <a:lnTo>
                    <a:pt x="1984248" y="2270760"/>
                  </a:lnTo>
                  <a:lnTo>
                    <a:pt x="1985772" y="2266188"/>
                  </a:lnTo>
                  <a:lnTo>
                    <a:pt x="1987296" y="2264664"/>
                  </a:lnTo>
                  <a:lnTo>
                    <a:pt x="1990344" y="2258568"/>
                  </a:lnTo>
                  <a:lnTo>
                    <a:pt x="1991868" y="2260092"/>
                  </a:lnTo>
                  <a:lnTo>
                    <a:pt x="1993392" y="2260092"/>
                  </a:lnTo>
                  <a:lnTo>
                    <a:pt x="1994916" y="2260092"/>
                  </a:lnTo>
                  <a:lnTo>
                    <a:pt x="1999488" y="2255520"/>
                  </a:lnTo>
                  <a:lnTo>
                    <a:pt x="2001012" y="2258568"/>
                  </a:lnTo>
                  <a:lnTo>
                    <a:pt x="2001012" y="2260092"/>
                  </a:lnTo>
                  <a:lnTo>
                    <a:pt x="2002536" y="2258568"/>
                  </a:lnTo>
                  <a:lnTo>
                    <a:pt x="2004060" y="2257044"/>
                  </a:lnTo>
                  <a:lnTo>
                    <a:pt x="2008632" y="2253996"/>
                  </a:lnTo>
                  <a:lnTo>
                    <a:pt x="2008632" y="2252472"/>
                  </a:lnTo>
                  <a:lnTo>
                    <a:pt x="2010156" y="2249424"/>
                  </a:lnTo>
                  <a:lnTo>
                    <a:pt x="2011680" y="2244852"/>
                  </a:lnTo>
                  <a:lnTo>
                    <a:pt x="2013204" y="2241804"/>
                  </a:lnTo>
                  <a:lnTo>
                    <a:pt x="2016252" y="2244852"/>
                  </a:lnTo>
                  <a:lnTo>
                    <a:pt x="2017776" y="2241804"/>
                  </a:lnTo>
                  <a:lnTo>
                    <a:pt x="2019300" y="2240280"/>
                  </a:lnTo>
                  <a:lnTo>
                    <a:pt x="2020824" y="2246376"/>
                  </a:lnTo>
                  <a:lnTo>
                    <a:pt x="2022348" y="2238756"/>
                  </a:lnTo>
                  <a:lnTo>
                    <a:pt x="2025396" y="2238756"/>
                  </a:lnTo>
                  <a:lnTo>
                    <a:pt x="2026920" y="2237232"/>
                  </a:lnTo>
                  <a:lnTo>
                    <a:pt x="2028444" y="2231136"/>
                  </a:lnTo>
                  <a:lnTo>
                    <a:pt x="2029968" y="2234184"/>
                  </a:lnTo>
                  <a:lnTo>
                    <a:pt x="2029968" y="2237232"/>
                  </a:lnTo>
                  <a:lnTo>
                    <a:pt x="2034540" y="2234184"/>
                  </a:lnTo>
                  <a:lnTo>
                    <a:pt x="2036064" y="2231136"/>
                  </a:lnTo>
                  <a:lnTo>
                    <a:pt x="2036064" y="2228088"/>
                  </a:lnTo>
                  <a:lnTo>
                    <a:pt x="2037588" y="2228088"/>
                  </a:lnTo>
                  <a:lnTo>
                    <a:pt x="2039112" y="2228088"/>
                  </a:lnTo>
                  <a:lnTo>
                    <a:pt x="2043684" y="2223516"/>
                  </a:lnTo>
                  <a:lnTo>
                    <a:pt x="2043684" y="2215896"/>
                  </a:lnTo>
                  <a:lnTo>
                    <a:pt x="2045208" y="2211324"/>
                  </a:lnTo>
                  <a:lnTo>
                    <a:pt x="2046732" y="2212848"/>
                  </a:lnTo>
                  <a:lnTo>
                    <a:pt x="2048256" y="2211324"/>
                  </a:lnTo>
                  <a:lnTo>
                    <a:pt x="2051304" y="2211324"/>
                  </a:lnTo>
                  <a:lnTo>
                    <a:pt x="2052828" y="2218944"/>
                  </a:lnTo>
                  <a:lnTo>
                    <a:pt x="2054352" y="2212848"/>
                  </a:lnTo>
                  <a:lnTo>
                    <a:pt x="2055876" y="2208276"/>
                  </a:lnTo>
                  <a:lnTo>
                    <a:pt x="2057400" y="2206752"/>
                  </a:lnTo>
                  <a:lnTo>
                    <a:pt x="2060448" y="2202180"/>
                  </a:lnTo>
                  <a:lnTo>
                    <a:pt x="2061972" y="2206752"/>
                  </a:lnTo>
                  <a:lnTo>
                    <a:pt x="2063496" y="2202180"/>
                  </a:lnTo>
                  <a:lnTo>
                    <a:pt x="2065020" y="2211324"/>
                  </a:lnTo>
                  <a:lnTo>
                    <a:pt x="2065020" y="2206752"/>
                  </a:lnTo>
                  <a:lnTo>
                    <a:pt x="2069592" y="2200656"/>
                  </a:lnTo>
                  <a:lnTo>
                    <a:pt x="2071116" y="2200656"/>
                  </a:lnTo>
                  <a:lnTo>
                    <a:pt x="2071116" y="2205228"/>
                  </a:lnTo>
                  <a:lnTo>
                    <a:pt x="2072640" y="2208276"/>
                  </a:lnTo>
                  <a:lnTo>
                    <a:pt x="2074164" y="2203704"/>
                  </a:lnTo>
                  <a:lnTo>
                    <a:pt x="2078736" y="2197608"/>
                  </a:lnTo>
                  <a:lnTo>
                    <a:pt x="2080260" y="2197608"/>
                  </a:lnTo>
                  <a:lnTo>
                    <a:pt x="2081784" y="2200656"/>
                  </a:lnTo>
                  <a:lnTo>
                    <a:pt x="2083308" y="2193036"/>
                  </a:lnTo>
                  <a:lnTo>
                    <a:pt x="2086356" y="2186940"/>
                  </a:lnTo>
                  <a:lnTo>
                    <a:pt x="2087880" y="2183892"/>
                  </a:lnTo>
                  <a:lnTo>
                    <a:pt x="2089404" y="2179320"/>
                  </a:lnTo>
                  <a:lnTo>
                    <a:pt x="2092452" y="2177796"/>
                  </a:lnTo>
                  <a:lnTo>
                    <a:pt x="2095500" y="2174748"/>
                  </a:lnTo>
                  <a:lnTo>
                    <a:pt x="2097024" y="2168652"/>
                  </a:lnTo>
                  <a:lnTo>
                    <a:pt x="2098548" y="2168652"/>
                  </a:lnTo>
                  <a:lnTo>
                    <a:pt x="2100072" y="2167128"/>
                  </a:lnTo>
                  <a:lnTo>
                    <a:pt x="2100072" y="2168652"/>
                  </a:lnTo>
                  <a:lnTo>
                    <a:pt x="2104644" y="2179320"/>
                  </a:lnTo>
                  <a:lnTo>
                    <a:pt x="2106168" y="2180844"/>
                  </a:lnTo>
                  <a:lnTo>
                    <a:pt x="2106168" y="2171700"/>
                  </a:lnTo>
                  <a:lnTo>
                    <a:pt x="2107692" y="2165604"/>
                  </a:lnTo>
                  <a:lnTo>
                    <a:pt x="2109216" y="2168652"/>
                  </a:lnTo>
                  <a:lnTo>
                    <a:pt x="2113788" y="2168652"/>
                  </a:lnTo>
                  <a:lnTo>
                    <a:pt x="2115312" y="2162556"/>
                  </a:lnTo>
                  <a:lnTo>
                    <a:pt x="2116836" y="2165604"/>
                  </a:lnTo>
                  <a:lnTo>
                    <a:pt x="2118360" y="2167128"/>
                  </a:lnTo>
                  <a:lnTo>
                    <a:pt x="2121408" y="2170176"/>
                  </a:lnTo>
                  <a:lnTo>
                    <a:pt x="2122932" y="2179320"/>
                  </a:lnTo>
                  <a:lnTo>
                    <a:pt x="2124456" y="2179320"/>
                  </a:lnTo>
                  <a:lnTo>
                    <a:pt x="2125980" y="2176272"/>
                  </a:lnTo>
                  <a:lnTo>
                    <a:pt x="2127504" y="2174748"/>
                  </a:lnTo>
                  <a:lnTo>
                    <a:pt x="2130552" y="2177796"/>
                  </a:lnTo>
                  <a:lnTo>
                    <a:pt x="2132076" y="2170176"/>
                  </a:lnTo>
                  <a:lnTo>
                    <a:pt x="2133600" y="2165604"/>
                  </a:lnTo>
                  <a:lnTo>
                    <a:pt x="2135124" y="2161032"/>
                  </a:lnTo>
                  <a:lnTo>
                    <a:pt x="2135124" y="2159508"/>
                  </a:lnTo>
                  <a:lnTo>
                    <a:pt x="2139696" y="2157984"/>
                  </a:lnTo>
                  <a:lnTo>
                    <a:pt x="2141220" y="2156460"/>
                  </a:lnTo>
                  <a:lnTo>
                    <a:pt x="2142744" y="2148840"/>
                  </a:lnTo>
                  <a:lnTo>
                    <a:pt x="2144268" y="2147316"/>
                  </a:lnTo>
                  <a:lnTo>
                    <a:pt x="2148840" y="2142744"/>
                  </a:lnTo>
                  <a:lnTo>
                    <a:pt x="2148840" y="2138172"/>
                  </a:lnTo>
                  <a:lnTo>
                    <a:pt x="2150364" y="2139696"/>
                  </a:lnTo>
                  <a:lnTo>
                    <a:pt x="2151888" y="2132076"/>
                  </a:lnTo>
                  <a:lnTo>
                    <a:pt x="2153412" y="2125980"/>
                  </a:lnTo>
                  <a:lnTo>
                    <a:pt x="2156460" y="2121408"/>
                  </a:lnTo>
                  <a:lnTo>
                    <a:pt x="2157984" y="2116836"/>
                  </a:lnTo>
                  <a:lnTo>
                    <a:pt x="2159508" y="2118360"/>
                  </a:lnTo>
                  <a:lnTo>
                    <a:pt x="2161032" y="2136648"/>
                  </a:lnTo>
                  <a:lnTo>
                    <a:pt x="2162556" y="2136648"/>
                  </a:lnTo>
                  <a:lnTo>
                    <a:pt x="2165604" y="2118360"/>
                  </a:lnTo>
                  <a:lnTo>
                    <a:pt x="2167128" y="2115312"/>
                  </a:lnTo>
                  <a:lnTo>
                    <a:pt x="2168652" y="2110740"/>
                  </a:lnTo>
                  <a:lnTo>
                    <a:pt x="2170176" y="2107692"/>
                  </a:lnTo>
                  <a:lnTo>
                    <a:pt x="2174748" y="2103120"/>
                  </a:lnTo>
                  <a:lnTo>
                    <a:pt x="2176272" y="2097024"/>
                  </a:lnTo>
                  <a:lnTo>
                    <a:pt x="2177796" y="2101596"/>
                  </a:lnTo>
                  <a:lnTo>
                    <a:pt x="2177796" y="2115312"/>
                  </a:lnTo>
                  <a:lnTo>
                    <a:pt x="2179320" y="2118360"/>
                  </a:lnTo>
                  <a:lnTo>
                    <a:pt x="2183892" y="2118360"/>
                  </a:lnTo>
                  <a:lnTo>
                    <a:pt x="2183892" y="2115312"/>
                  </a:lnTo>
                  <a:lnTo>
                    <a:pt x="2186940" y="2125980"/>
                  </a:lnTo>
                  <a:lnTo>
                    <a:pt x="2188464" y="2138172"/>
                  </a:lnTo>
                  <a:lnTo>
                    <a:pt x="2191512" y="2138172"/>
                  </a:lnTo>
                  <a:lnTo>
                    <a:pt x="2193036" y="2144268"/>
                  </a:lnTo>
                  <a:lnTo>
                    <a:pt x="2194560" y="2154936"/>
                  </a:lnTo>
                  <a:lnTo>
                    <a:pt x="2196084" y="2156460"/>
                  </a:lnTo>
                  <a:lnTo>
                    <a:pt x="2197608" y="2147316"/>
                  </a:lnTo>
                  <a:lnTo>
                    <a:pt x="2200656" y="2157984"/>
                  </a:lnTo>
                  <a:lnTo>
                    <a:pt x="2202180" y="2153412"/>
                  </a:lnTo>
                  <a:lnTo>
                    <a:pt x="2203704" y="2153412"/>
                  </a:lnTo>
                  <a:lnTo>
                    <a:pt x="2205228" y="2165604"/>
                  </a:lnTo>
                  <a:lnTo>
                    <a:pt x="2205228" y="2174748"/>
                  </a:lnTo>
                  <a:lnTo>
                    <a:pt x="2209800" y="2159508"/>
                  </a:lnTo>
                  <a:lnTo>
                    <a:pt x="2211324" y="2156460"/>
                  </a:lnTo>
                  <a:lnTo>
                    <a:pt x="2212848" y="2147316"/>
                  </a:lnTo>
                  <a:lnTo>
                    <a:pt x="2218944" y="2138172"/>
                  </a:lnTo>
                  <a:lnTo>
                    <a:pt x="2218944" y="2130552"/>
                  </a:lnTo>
                  <a:lnTo>
                    <a:pt x="2220468" y="2130552"/>
                  </a:lnTo>
                  <a:lnTo>
                    <a:pt x="2221992" y="2130552"/>
                  </a:lnTo>
                  <a:lnTo>
                    <a:pt x="2223516" y="2119884"/>
                  </a:lnTo>
                  <a:lnTo>
                    <a:pt x="2226564" y="2118360"/>
                  </a:lnTo>
                  <a:lnTo>
                    <a:pt x="2229612" y="2110740"/>
                  </a:lnTo>
                  <a:lnTo>
                    <a:pt x="2231136" y="2107692"/>
                  </a:lnTo>
                  <a:lnTo>
                    <a:pt x="2232660" y="2104644"/>
                  </a:lnTo>
                  <a:lnTo>
                    <a:pt x="2235708" y="2109216"/>
                  </a:lnTo>
                  <a:lnTo>
                    <a:pt x="2237232" y="2115312"/>
                  </a:lnTo>
                  <a:lnTo>
                    <a:pt x="2238756" y="2107692"/>
                  </a:lnTo>
                  <a:lnTo>
                    <a:pt x="2240280" y="2100072"/>
                  </a:lnTo>
                  <a:lnTo>
                    <a:pt x="2240280" y="2092452"/>
                  </a:lnTo>
                  <a:lnTo>
                    <a:pt x="2241804" y="2090928"/>
                  </a:lnTo>
                  <a:lnTo>
                    <a:pt x="2244852" y="2083308"/>
                  </a:lnTo>
                  <a:lnTo>
                    <a:pt x="2246376" y="2087880"/>
                  </a:lnTo>
                  <a:lnTo>
                    <a:pt x="2247900" y="2097024"/>
                  </a:lnTo>
                  <a:lnTo>
                    <a:pt x="2247900" y="2086356"/>
                  </a:lnTo>
                  <a:lnTo>
                    <a:pt x="2249424" y="2084832"/>
                  </a:lnTo>
                  <a:lnTo>
                    <a:pt x="2253996" y="2095500"/>
                  </a:lnTo>
                  <a:lnTo>
                    <a:pt x="2255520" y="2089404"/>
                  </a:lnTo>
                  <a:lnTo>
                    <a:pt x="2257044" y="2089404"/>
                  </a:lnTo>
                  <a:lnTo>
                    <a:pt x="2258568" y="2077212"/>
                  </a:lnTo>
                  <a:lnTo>
                    <a:pt x="2261616" y="2072640"/>
                  </a:lnTo>
                  <a:lnTo>
                    <a:pt x="2263140" y="2063496"/>
                  </a:lnTo>
                  <a:lnTo>
                    <a:pt x="2264664" y="2065020"/>
                  </a:lnTo>
                  <a:lnTo>
                    <a:pt x="2266188" y="2071116"/>
                  </a:lnTo>
                  <a:lnTo>
                    <a:pt x="2267712" y="2063496"/>
                  </a:lnTo>
                  <a:lnTo>
                    <a:pt x="2270760" y="2055876"/>
                  </a:lnTo>
                  <a:lnTo>
                    <a:pt x="2272284" y="2058924"/>
                  </a:lnTo>
                  <a:lnTo>
                    <a:pt x="2273808" y="2058924"/>
                  </a:lnTo>
                  <a:lnTo>
                    <a:pt x="2275332" y="2057400"/>
                  </a:lnTo>
                  <a:lnTo>
                    <a:pt x="2275332" y="2065020"/>
                  </a:lnTo>
                  <a:lnTo>
                    <a:pt x="2279904" y="2077212"/>
                  </a:lnTo>
                  <a:lnTo>
                    <a:pt x="2281428" y="2063496"/>
                  </a:lnTo>
                  <a:lnTo>
                    <a:pt x="2282952" y="2065020"/>
                  </a:lnTo>
                  <a:lnTo>
                    <a:pt x="2282952" y="2060448"/>
                  </a:lnTo>
                  <a:lnTo>
                    <a:pt x="2284476" y="2054352"/>
                  </a:lnTo>
                  <a:lnTo>
                    <a:pt x="2289048" y="2055876"/>
                  </a:lnTo>
                  <a:lnTo>
                    <a:pt x="2289048" y="2045208"/>
                  </a:lnTo>
                  <a:lnTo>
                    <a:pt x="2290572" y="2037588"/>
                  </a:lnTo>
                  <a:lnTo>
                    <a:pt x="2292096" y="2039112"/>
                  </a:lnTo>
                  <a:lnTo>
                    <a:pt x="2293620" y="2037588"/>
                  </a:lnTo>
                  <a:lnTo>
                    <a:pt x="2296668" y="2042160"/>
                  </a:lnTo>
                  <a:lnTo>
                    <a:pt x="2298192" y="2051304"/>
                  </a:lnTo>
                  <a:lnTo>
                    <a:pt x="2301240" y="2055876"/>
                  </a:lnTo>
                  <a:lnTo>
                    <a:pt x="2302764" y="2055876"/>
                  </a:lnTo>
                  <a:lnTo>
                    <a:pt x="2305812" y="2060448"/>
                  </a:lnTo>
                  <a:lnTo>
                    <a:pt x="2307336" y="2060448"/>
                  </a:lnTo>
                  <a:lnTo>
                    <a:pt x="2308860" y="2066544"/>
                  </a:lnTo>
                  <a:lnTo>
                    <a:pt x="2310384" y="2051304"/>
                  </a:lnTo>
                  <a:lnTo>
                    <a:pt x="2310384" y="2046732"/>
                  </a:lnTo>
                  <a:lnTo>
                    <a:pt x="2314956" y="2049780"/>
                  </a:lnTo>
                  <a:lnTo>
                    <a:pt x="2316480" y="2043684"/>
                  </a:lnTo>
                  <a:lnTo>
                    <a:pt x="2318004" y="2034540"/>
                  </a:lnTo>
                  <a:lnTo>
                    <a:pt x="2319528" y="2022348"/>
                  </a:lnTo>
                  <a:lnTo>
                    <a:pt x="2324100" y="2023872"/>
                  </a:lnTo>
                  <a:lnTo>
                    <a:pt x="2325624" y="2017776"/>
                  </a:lnTo>
                  <a:lnTo>
                    <a:pt x="2325624" y="2022348"/>
                  </a:lnTo>
                  <a:lnTo>
                    <a:pt x="2327148" y="2023872"/>
                  </a:lnTo>
                  <a:lnTo>
                    <a:pt x="2328672" y="2031492"/>
                  </a:lnTo>
                  <a:lnTo>
                    <a:pt x="2331720" y="2014728"/>
                  </a:lnTo>
                  <a:lnTo>
                    <a:pt x="2333244" y="2007108"/>
                  </a:lnTo>
                  <a:lnTo>
                    <a:pt x="2334768" y="2010156"/>
                  </a:lnTo>
                  <a:lnTo>
                    <a:pt x="2337816" y="2005584"/>
                  </a:lnTo>
                  <a:lnTo>
                    <a:pt x="2340864" y="2001012"/>
                  </a:lnTo>
                  <a:lnTo>
                    <a:pt x="2342388" y="2007108"/>
                  </a:lnTo>
                  <a:lnTo>
                    <a:pt x="2343912" y="2005584"/>
                  </a:lnTo>
                  <a:lnTo>
                    <a:pt x="2345436" y="2004060"/>
                  </a:lnTo>
                  <a:lnTo>
                    <a:pt x="2345436" y="2014728"/>
                  </a:lnTo>
                  <a:lnTo>
                    <a:pt x="2350008" y="2007108"/>
                  </a:lnTo>
                  <a:lnTo>
                    <a:pt x="2351532" y="2001012"/>
                  </a:lnTo>
                  <a:lnTo>
                    <a:pt x="2353056" y="1997964"/>
                  </a:lnTo>
                  <a:lnTo>
                    <a:pt x="2353056" y="1996440"/>
                  </a:lnTo>
                  <a:lnTo>
                    <a:pt x="2354580" y="1999488"/>
                  </a:lnTo>
                  <a:lnTo>
                    <a:pt x="2359152" y="1993392"/>
                  </a:lnTo>
                  <a:lnTo>
                    <a:pt x="2360676" y="1987296"/>
                  </a:lnTo>
                  <a:lnTo>
                    <a:pt x="2360676" y="1973580"/>
                  </a:lnTo>
                  <a:lnTo>
                    <a:pt x="2362200" y="1969008"/>
                  </a:lnTo>
                  <a:lnTo>
                    <a:pt x="2363724" y="1972056"/>
                  </a:lnTo>
                  <a:lnTo>
                    <a:pt x="2366772" y="1961388"/>
                  </a:lnTo>
                  <a:lnTo>
                    <a:pt x="2368296" y="1962912"/>
                  </a:lnTo>
                  <a:lnTo>
                    <a:pt x="2369820" y="1978152"/>
                  </a:lnTo>
                  <a:lnTo>
                    <a:pt x="2371344" y="1973580"/>
                  </a:lnTo>
                  <a:lnTo>
                    <a:pt x="2372868" y="1959864"/>
                  </a:lnTo>
                  <a:lnTo>
                    <a:pt x="2375916" y="1956816"/>
                  </a:lnTo>
                  <a:lnTo>
                    <a:pt x="2377440" y="1956816"/>
                  </a:lnTo>
                  <a:lnTo>
                    <a:pt x="2380488" y="1952244"/>
                  </a:lnTo>
                  <a:lnTo>
                    <a:pt x="2382012" y="1953768"/>
                  </a:lnTo>
                  <a:lnTo>
                    <a:pt x="2385060" y="1947672"/>
                  </a:lnTo>
                  <a:lnTo>
                    <a:pt x="2386584" y="1949196"/>
                  </a:lnTo>
                  <a:lnTo>
                    <a:pt x="2388108" y="1953768"/>
                  </a:lnTo>
                  <a:lnTo>
                    <a:pt x="2389632" y="1946148"/>
                  </a:lnTo>
                  <a:lnTo>
                    <a:pt x="2394204" y="1938528"/>
                  </a:lnTo>
                  <a:lnTo>
                    <a:pt x="2395728" y="1937004"/>
                  </a:lnTo>
                  <a:lnTo>
                    <a:pt x="2395728" y="1930908"/>
                  </a:lnTo>
                  <a:lnTo>
                    <a:pt x="2397252" y="1921764"/>
                  </a:lnTo>
                  <a:lnTo>
                    <a:pt x="2398776" y="1923288"/>
                  </a:lnTo>
                  <a:lnTo>
                    <a:pt x="2401824" y="1903476"/>
                  </a:lnTo>
                  <a:lnTo>
                    <a:pt x="2403348" y="1898904"/>
                  </a:lnTo>
                  <a:lnTo>
                    <a:pt x="2404872" y="1891284"/>
                  </a:lnTo>
                  <a:lnTo>
                    <a:pt x="2407920" y="1901952"/>
                  </a:lnTo>
                  <a:lnTo>
                    <a:pt x="2410968" y="1897380"/>
                  </a:lnTo>
                  <a:lnTo>
                    <a:pt x="2414016" y="1918716"/>
                  </a:lnTo>
                  <a:lnTo>
                    <a:pt x="2415540" y="1926336"/>
                  </a:lnTo>
                  <a:lnTo>
                    <a:pt x="2420112" y="1905000"/>
                  </a:lnTo>
                  <a:lnTo>
                    <a:pt x="2421636" y="1886712"/>
                  </a:lnTo>
                  <a:lnTo>
                    <a:pt x="2423160" y="1880616"/>
                  </a:lnTo>
                  <a:lnTo>
                    <a:pt x="2423160" y="1871472"/>
                  </a:lnTo>
                  <a:lnTo>
                    <a:pt x="2424684" y="1871472"/>
                  </a:lnTo>
                  <a:lnTo>
                    <a:pt x="2429256" y="1879092"/>
                  </a:lnTo>
                  <a:lnTo>
                    <a:pt x="2430780" y="1898904"/>
                  </a:lnTo>
                  <a:lnTo>
                    <a:pt x="2430780" y="1877568"/>
                  </a:lnTo>
                  <a:lnTo>
                    <a:pt x="2432304" y="1885188"/>
                  </a:lnTo>
                  <a:lnTo>
                    <a:pt x="2433828" y="1883664"/>
                  </a:lnTo>
                  <a:lnTo>
                    <a:pt x="2435352" y="1869948"/>
                  </a:lnTo>
                  <a:lnTo>
                    <a:pt x="2438400" y="1857756"/>
                  </a:lnTo>
                  <a:lnTo>
                    <a:pt x="2439924" y="1851660"/>
                  </a:lnTo>
                  <a:lnTo>
                    <a:pt x="2441448" y="1850136"/>
                  </a:lnTo>
                  <a:lnTo>
                    <a:pt x="2442972" y="1848612"/>
                  </a:lnTo>
                  <a:lnTo>
                    <a:pt x="2446020" y="1840992"/>
                  </a:lnTo>
                  <a:lnTo>
                    <a:pt x="2447544" y="1837944"/>
                  </a:lnTo>
                  <a:lnTo>
                    <a:pt x="2449068" y="1830324"/>
                  </a:lnTo>
                  <a:lnTo>
                    <a:pt x="2450592" y="1844040"/>
                  </a:lnTo>
                  <a:lnTo>
                    <a:pt x="2452116" y="1853184"/>
                  </a:lnTo>
                  <a:lnTo>
                    <a:pt x="2455164" y="1886712"/>
                  </a:lnTo>
                  <a:lnTo>
                    <a:pt x="2456688" y="1882140"/>
                  </a:lnTo>
                  <a:lnTo>
                    <a:pt x="2458212" y="1857756"/>
                  </a:lnTo>
                  <a:lnTo>
                    <a:pt x="2458212" y="1915668"/>
                  </a:lnTo>
                  <a:lnTo>
                    <a:pt x="2459736" y="1947672"/>
                  </a:lnTo>
                  <a:lnTo>
                    <a:pt x="2464308" y="1979676"/>
                  </a:lnTo>
                  <a:lnTo>
                    <a:pt x="2465832" y="1955292"/>
                  </a:lnTo>
                  <a:lnTo>
                    <a:pt x="2465832" y="1973580"/>
                  </a:lnTo>
                  <a:lnTo>
                    <a:pt x="2467356" y="1965960"/>
                  </a:lnTo>
                  <a:lnTo>
                    <a:pt x="2468880" y="1956816"/>
                  </a:lnTo>
                  <a:lnTo>
                    <a:pt x="2473452" y="1953768"/>
                  </a:lnTo>
                  <a:lnTo>
                    <a:pt x="2473452" y="1958340"/>
                  </a:lnTo>
                  <a:lnTo>
                    <a:pt x="2474976" y="1985772"/>
                  </a:lnTo>
                  <a:lnTo>
                    <a:pt x="2476500" y="2008632"/>
                  </a:lnTo>
                  <a:lnTo>
                    <a:pt x="2478024" y="1981200"/>
                  </a:lnTo>
                  <a:lnTo>
                    <a:pt x="2481072" y="1997964"/>
                  </a:lnTo>
                  <a:lnTo>
                    <a:pt x="2482596" y="2016252"/>
                  </a:lnTo>
                  <a:lnTo>
                    <a:pt x="2484120" y="2029968"/>
                  </a:lnTo>
                  <a:lnTo>
                    <a:pt x="2485644" y="2061972"/>
                  </a:lnTo>
                  <a:lnTo>
                    <a:pt x="2487168" y="2025396"/>
                  </a:lnTo>
                  <a:lnTo>
                    <a:pt x="2490216" y="2049780"/>
                  </a:lnTo>
                  <a:lnTo>
                    <a:pt x="2491740" y="2078736"/>
                  </a:lnTo>
                  <a:lnTo>
                    <a:pt x="2493264" y="2087880"/>
                  </a:lnTo>
                  <a:lnTo>
                    <a:pt x="2493264" y="2045208"/>
                  </a:lnTo>
                  <a:lnTo>
                    <a:pt x="2494788" y="2020824"/>
                  </a:lnTo>
                  <a:lnTo>
                    <a:pt x="2499360" y="2013204"/>
                  </a:lnTo>
                  <a:lnTo>
                    <a:pt x="2500884" y="2025396"/>
                  </a:lnTo>
                  <a:lnTo>
                    <a:pt x="2500884" y="2010156"/>
                  </a:lnTo>
                  <a:lnTo>
                    <a:pt x="2502408" y="1993392"/>
                  </a:lnTo>
                  <a:lnTo>
                    <a:pt x="2503932" y="1984248"/>
                  </a:lnTo>
                  <a:lnTo>
                    <a:pt x="2506980" y="1984248"/>
                  </a:lnTo>
                  <a:lnTo>
                    <a:pt x="2508504" y="2010156"/>
                  </a:lnTo>
                  <a:lnTo>
                    <a:pt x="2508504" y="2002536"/>
                  </a:lnTo>
                  <a:lnTo>
                    <a:pt x="2510028" y="2004060"/>
                  </a:lnTo>
                  <a:lnTo>
                    <a:pt x="2511552" y="2001012"/>
                  </a:lnTo>
                  <a:lnTo>
                    <a:pt x="2513076" y="1970532"/>
                  </a:lnTo>
                  <a:lnTo>
                    <a:pt x="2516124" y="1964436"/>
                  </a:lnTo>
                  <a:lnTo>
                    <a:pt x="2517648" y="1967484"/>
                  </a:lnTo>
                  <a:lnTo>
                    <a:pt x="2519172" y="1949196"/>
                  </a:lnTo>
                  <a:lnTo>
                    <a:pt x="2520696" y="1959864"/>
                  </a:lnTo>
                  <a:lnTo>
                    <a:pt x="2522220" y="1978152"/>
                  </a:lnTo>
                  <a:lnTo>
                    <a:pt x="2525268" y="1965960"/>
                  </a:lnTo>
                  <a:lnTo>
                    <a:pt x="2526792" y="1970532"/>
                  </a:lnTo>
                  <a:lnTo>
                    <a:pt x="2528316" y="1947672"/>
                  </a:lnTo>
                  <a:lnTo>
                    <a:pt x="2528316" y="1953768"/>
                  </a:lnTo>
                  <a:lnTo>
                    <a:pt x="2529840" y="1965960"/>
                  </a:lnTo>
                  <a:lnTo>
                    <a:pt x="2534412" y="1991868"/>
                  </a:lnTo>
                  <a:lnTo>
                    <a:pt x="2535936" y="1996440"/>
                  </a:lnTo>
                  <a:lnTo>
                    <a:pt x="2535936" y="2011680"/>
                  </a:lnTo>
                  <a:lnTo>
                    <a:pt x="2537460" y="1988820"/>
                  </a:lnTo>
                  <a:lnTo>
                    <a:pt x="2538984" y="2007108"/>
                  </a:lnTo>
                  <a:lnTo>
                    <a:pt x="2543556" y="1997964"/>
                  </a:lnTo>
                  <a:lnTo>
                    <a:pt x="2543556" y="1984248"/>
                  </a:lnTo>
                  <a:lnTo>
                    <a:pt x="2545080" y="1970532"/>
                  </a:lnTo>
                  <a:lnTo>
                    <a:pt x="2546604" y="1961388"/>
                  </a:lnTo>
                  <a:lnTo>
                    <a:pt x="2548128" y="1965960"/>
                  </a:lnTo>
                  <a:lnTo>
                    <a:pt x="2551176" y="1961388"/>
                  </a:lnTo>
                  <a:lnTo>
                    <a:pt x="2552700" y="1959864"/>
                  </a:lnTo>
                  <a:lnTo>
                    <a:pt x="2554224" y="1952244"/>
                  </a:lnTo>
                  <a:lnTo>
                    <a:pt x="2555748" y="1949196"/>
                  </a:lnTo>
                  <a:lnTo>
                    <a:pt x="2557272" y="1952244"/>
                  </a:lnTo>
                  <a:lnTo>
                    <a:pt x="2560320" y="1956816"/>
                  </a:lnTo>
                  <a:lnTo>
                    <a:pt x="2561844" y="1941576"/>
                  </a:lnTo>
                  <a:lnTo>
                    <a:pt x="2563368" y="1932432"/>
                  </a:lnTo>
                  <a:lnTo>
                    <a:pt x="2564891" y="1932432"/>
                  </a:lnTo>
                  <a:lnTo>
                    <a:pt x="2564891" y="1929384"/>
                  </a:lnTo>
                  <a:lnTo>
                    <a:pt x="2569464" y="1921764"/>
                  </a:lnTo>
                  <a:lnTo>
                    <a:pt x="2570988" y="1912620"/>
                  </a:lnTo>
                  <a:lnTo>
                    <a:pt x="2572512" y="1909572"/>
                  </a:lnTo>
                  <a:lnTo>
                    <a:pt x="2574036" y="1911096"/>
                  </a:lnTo>
                  <a:lnTo>
                    <a:pt x="2578608" y="1908048"/>
                  </a:lnTo>
                  <a:lnTo>
                    <a:pt x="2580132" y="1915668"/>
                  </a:lnTo>
                  <a:lnTo>
                    <a:pt x="2581656" y="1906524"/>
                  </a:lnTo>
                  <a:lnTo>
                    <a:pt x="2583179" y="1903476"/>
                  </a:lnTo>
                  <a:lnTo>
                    <a:pt x="2586228" y="1900428"/>
                  </a:lnTo>
                  <a:lnTo>
                    <a:pt x="2587752" y="1894332"/>
                  </a:lnTo>
                  <a:lnTo>
                    <a:pt x="2589276" y="1892808"/>
                  </a:lnTo>
                  <a:lnTo>
                    <a:pt x="2590800" y="1894332"/>
                  </a:lnTo>
                  <a:lnTo>
                    <a:pt x="2592324" y="1889760"/>
                  </a:lnTo>
                  <a:lnTo>
                    <a:pt x="2595372" y="1879092"/>
                  </a:lnTo>
                  <a:lnTo>
                    <a:pt x="2596896" y="1880616"/>
                  </a:lnTo>
                  <a:lnTo>
                    <a:pt x="2598420" y="1877568"/>
                  </a:lnTo>
                  <a:lnTo>
                    <a:pt x="2599944" y="1883664"/>
                  </a:lnTo>
                  <a:lnTo>
                    <a:pt x="2599944" y="1879092"/>
                  </a:lnTo>
                  <a:lnTo>
                    <a:pt x="2604516" y="1905000"/>
                  </a:lnTo>
                  <a:lnTo>
                    <a:pt x="2606040" y="1897380"/>
                  </a:lnTo>
                  <a:lnTo>
                    <a:pt x="2606040" y="1880616"/>
                  </a:lnTo>
                  <a:lnTo>
                    <a:pt x="2607564" y="1876044"/>
                  </a:lnTo>
                  <a:lnTo>
                    <a:pt x="2609088" y="1872996"/>
                  </a:lnTo>
                  <a:lnTo>
                    <a:pt x="2613660" y="1868424"/>
                  </a:lnTo>
                  <a:lnTo>
                    <a:pt x="2613660" y="1876044"/>
                  </a:lnTo>
                  <a:lnTo>
                    <a:pt x="2615184" y="1865376"/>
                  </a:lnTo>
                  <a:lnTo>
                    <a:pt x="2616708" y="1854708"/>
                  </a:lnTo>
                  <a:lnTo>
                    <a:pt x="2618232" y="1857756"/>
                  </a:lnTo>
                  <a:lnTo>
                    <a:pt x="2621279" y="1860804"/>
                  </a:lnTo>
                  <a:lnTo>
                    <a:pt x="2622804" y="1851660"/>
                  </a:lnTo>
                  <a:lnTo>
                    <a:pt x="2624328" y="1848612"/>
                  </a:lnTo>
                  <a:lnTo>
                    <a:pt x="2625852" y="1847088"/>
                  </a:lnTo>
                  <a:lnTo>
                    <a:pt x="2627376" y="1842516"/>
                  </a:lnTo>
                  <a:lnTo>
                    <a:pt x="2631948" y="1848612"/>
                  </a:lnTo>
                  <a:lnTo>
                    <a:pt x="2633472" y="1859280"/>
                  </a:lnTo>
                  <a:lnTo>
                    <a:pt x="2634996" y="1847088"/>
                  </a:lnTo>
                  <a:lnTo>
                    <a:pt x="2639568" y="1848612"/>
                  </a:lnTo>
                  <a:lnTo>
                    <a:pt x="2641091" y="1848612"/>
                  </a:lnTo>
                  <a:lnTo>
                    <a:pt x="2642616" y="1836420"/>
                  </a:lnTo>
                  <a:lnTo>
                    <a:pt x="2644140" y="1822704"/>
                  </a:lnTo>
                  <a:lnTo>
                    <a:pt x="2648712" y="1808988"/>
                  </a:lnTo>
                  <a:lnTo>
                    <a:pt x="2648712" y="1812036"/>
                  </a:lnTo>
                  <a:lnTo>
                    <a:pt x="2650236" y="1813560"/>
                  </a:lnTo>
                  <a:lnTo>
                    <a:pt x="2651760" y="1822704"/>
                  </a:lnTo>
                  <a:lnTo>
                    <a:pt x="2653284" y="1824228"/>
                  </a:lnTo>
                  <a:lnTo>
                    <a:pt x="2654808" y="1822704"/>
                  </a:lnTo>
                  <a:lnTo>
                    <a:pt x="2656332" y="1830324"/>
                  </a:lnTo>
                  <a:lnTo>
                    <a:pt x="2660904" y="1825752"/>
                  </a:lnTo>
                  <a:lnTo>
                    <a:pt x="2662428" y="1810512"/>
                  </a:lnTo>
                  <a:lnTo>
                    <a:pt x="2665476" y="1802892"/>
                  </a:lnTo>
                  <a:lnTo>
                    <a:pt x="2667000" y="1805940"/>
                  </a:lnTo>
                  <a:lnTo>
                    <a:pt x="2668524" y="1801368"/>
                  </a:lnTo>
                  <a:lnTo>
                    <a:pt x="2670048" y="1798320"/>
                  </a:lnTo>
                  <a:lnTo>
                    <a:pt x="2670048" y="1795272"/>
                  </a:lnTo>
                  <a:lnTo>
                    <a:pt x="2674620" y="1790700"/>
                  </a:lnTo>
                  <a:lnTo>
                    <a:pt x="2676144" y="1793748"/>
                  </a:lnTo>
                  <a:lnTo>
                    <a:pt x="2676144" y="1798320"/>
                  </a:lnTo>
                  <a:lnTo>
                    <a:pt x="2677668" y="1793748"/>
                  </a:lnTo>
                  <a:lnTo>
                    <a:pt x="2679191" y="1784604"/>
                  </a:lnTo>
                  <a:lnTo>
                    <a:pt x="2683764" y="1775460"/>
                  </a:lnTo>
                  <a:lnTo>
                    <a:pt x="2683764" y="1773936"/>
                  </a:lnTo>
                  <a:lnTo>
                    <a:pt x="2685288" y="1770888"/>
                  </a:lnTo>
                  <a:lnTo>
                    <a:pt x="2686812" y="1769364"/>
                  </a:lnTo>
                  <a:lnTo>
                    <a:pt x="2688336" y="1773936"/>
                  </a:lnTo>
                  <a:lnTo>
                    <a:pt x="2691384" y="1773936"/>
                  </a:lnTo>
                  <a:lnTo>
                    <a:pt x="2692908" y="1761744"/>
                  </a:lnTo>
                  <a:lnTo>
                    <a:pt x="2694432" y="1754124"/>
                  </a:lnTo>
                  <a:lnTo>
                    <a:pt x="2695956" y="1757172"/>
                  </a:lnTo>
                  <a:lnTo>
                    <a:pt x="2697479" y="1755648"/>
                  </a:lnTo>
                  <a:lnTo>
                    <a:pt x="2700528" y="1749552"/>
                  </a:lnTo>
                  <a:lnTo>
                    <a:pt x="2702052" y="1761744"/>
                  </a:lnTo>
                  <a:lnTo>
                    <a:pt x="2703576" y="1761744"/>
                  </a:lnTo>
                  <a:lnTo>
                    <a:pt x="2705100" y="1755648"/>
                  </a:lnTo>
                  <a:lnTo>
                    <a:pt x="2705100" y="1744980"/>
                  </a:lnTo>
                  <a:lnTo>
                    <a:pt x="2709672" y="1743456"/>
                  </a:lnTo>
                  <a:lnTo>
                    <a:pt x="2711196" y="1738884"/>
                  </a:lnTo>
                  <a:lnTo>
                    <a:pt x="2712720" y="1737360"/>
                  </a:lnTo>
                  <a:lnTo>
                    <a:pt x="2712720" y="1735836"/>
                  </a:lnTo>
                  <a:lnTo>
                    <a:pt x="2714244" y="1748028"/>
                  </a:lnTo>
                  <a:lnTo>
                    <a:pt x="2718816" y="1775460"/>
                  </a:lnTo>
                  <a:lnTo>
                    <a:pt x="2718816" y="1804416"/>
                  </a:lnTo>
                  <a:lnTo>
                    <a:pt x="2720340" y="1790700"/>
                  </a:lnTo>
                  <a:lnTo>
                    <a:pt x="2721864" y="1769364"/>
                  </a:lnTo>
                  <a:lnTo>
                    <a:pt x="2723388" y="1761744"/>
                  </a:lnTo>
                  <a:lnTo>
                    <a:pt x="2726436" y="1752600"/>
                  </a:lnTo>
                  <a:lnTo>
                    <a:pt x="2727960" y="1776984"/>
                  </a:lnTo>
                  <a:lnTo>
                    <a:pt x="2729484" y="1780032"/>
                  </a:lnTo>
                  <a:lnTo>
                    <a:pt x="2731008" y="1776984"/>
                  </a:lnTo>
                  <a:lnTo>
                    <a:pt x="2732532" y="1770888"/>
                  </a:lnTo>
                  <a:lnTo>
                    <a:pt x="2737104" y="1754124"/>
                  </a:lnTo>
                  <a:lnTo>
                    <a:pt x="2738628" y="1743456"/>
                  </a:lnTo>
                  <a:lnTo>
                    <a:pt x="2740152" y="1744980"/>
                  </a:lnTo>
                  <a:lnTo>
                    <a:pt x="2740152" y="1749552"/>
                  </a:lnTo>
                  <a:lnTo>
                    <a:pt x="2746248" y="1738884"/>
                  </a:lnTo>
                  <a:lnTo>
                    <a:pt x="2747772" y="1732788"/>
                  </a:lnTo>
                  <a:lnTo>
                    <a:pt x="2747772" y="1743456"/>
                  </a:lnTo>
                  <a:lnTo>
                    <a:pt x="2749296" y="1743456"/>
                  </a:lnTo>
                  <a:lnTo>
                    <a:pt x="2753868" y="1758696"/>
                  </a:lnTo>
                  <a:lnTo>
                    <a:pt x="2753868" y="1764792"/>
                  </a:lnTo>
                  <a:lnTo>
                    <a:pt x="2755391" y="1778508"/>
                  </a:lnTo>
                  <a:lnTo>
                    <a:pt x="2756916" y="1760220"/>
                  </a:lnTo>
                  <a:lnTo>
                    <a:pt x="2758440" y="1729740"/>
                  </a:lnTo>
                  <a:lnTo>
                    <a:pt x="2761488" y="1725168"/>
                  </a:lnTo>
                  <a:lnTo>
                    <a:pt x="2763012" y="1726692"/>
                  </a:lnTo>
                  <a:lnTo>
                    <a:pt x="2764536" y="1725168"/>
                  </a:lnTo>
                  <a:lnTo>
                    <a:pt x="2766060" y="1719072"/>
                  </a:lnTo>
                  <a:lnTo>
                    <a:pt x="2767584" y="1722120"/>
                  </a:lnTo>
                  <a:lnTo>
                    <a:pt x="2770632" y="1719072"/>
                  </a:lnTo>
                  <a:lnTo>
                    <a:pt x="2772156" y="1731264"/>
                  </a:lnTo>
                  <a:lnTo>
                    <a:pt x="2773679" y="1726692"/>
                  </a:lnTo>
                  <a:lnTo>
                    <a:pt x="2775204" y="1714500"/>
                  </a:lnTo>
                  <a:lnTo>
                    <a:pt x="2779776" y="1719072"/>
                  </a:lnTo>
                  <a:lnTo>
                    <a:pt x="2782824" y="1728216"/>
                  </a:lnTo>
                  <a:lnTo>
                    <a:pt x="2782824" y="1716024"/>
                  </a:lnTo>
                  <a:lnTo>
                    <a:pt x="2784348" y="1706880"/>
                  </a:lnTo>
                  <a:lnTo>
                    <a:pt x="2788920" y="1697736"/>
                  </a:lnTo>
                  <a:lnTo>
                    <a:pt x="2788920" y="1700784"/>
                  </a:lnTo>
                  <a:lnTo>
                    <a:pt x="2790444" y="1690116"/>
                  </a:lnTo>
                  <a:lnTo>
                    <a:pt x="2791968" y="1688592"/>
                  </a:lnTo>
                  <a:lnTo>
                    <a:pt x="2793491" y="1696212"/>
                  </a:lnTo>
                  <a:lnTo>
                    <a:pt x="2796540" y="1720596"/>
                  </a:lnTo>
                  <a:lnTo>
                    <a:pt x="2798064" y="1728216"/>
                  </a:lnTo>
                  <a:lnTo>
                    <a:pt x="2799588" y="1734312"/>
                  </a:lnTo>
                  <a:lnTo>
                    <a:pt x="2801112" y="1709928"/>
                  </a:lnTo>
                  <a:lnTo>
                    <a:pt x="2805684" y="1706880"/>
                  </a:lnTo>
                  <a:lnTo>
                    <a:pt x="2807208" y="1716024"/>
                  </a:lnTo>
                  <a:lnTo>
                    <a:pt x="2808732" y="1720596"/>
                  </a:lnTo>
                  <a:lnTo>
                    <a:pt x="2810256" y="1732788"/>
                  </a:lnTo>
                  <a:lnTo>
                    <a:pt x="2810256" y="1760220"/>
                  </a:lnTo>
                  <a:lnTo>
                    <a:pt x="2814828" y="1758696"/>
                  </a:lnTo>
                  <a:lnTo>
                    <a:pt x="2816352" y="1770888"/>
                  </a:lnTo>
                  <a:lnTo>
                    <a:pt x="2817876" y="1808988"/>
                  </a:lnTo>
                  <a:lnTo>
                    <a:pt x="2817876" y="1792224"/>
                  </a:lnTo>
                  <a:lnTo>
                    <a:pt x="2819400" y="1812036"/>
                  </a:lnTo>
                  <a:lnTo>
                    <a:pt x="2823972" y="1844040"/>
                  </a:lnTo>
                  <a:lnTo>
                    <a:pt x="2823972" y="1825752"/>
                  </a:lnTo>
                  <a:lnTo>
                    <a:pt x="2825496" y="1833372"/>
                  </a:lnTo>
                  <a:lnTo>
                    <a:pt x="2827020" y="1799844"/>
                  </a:lnTo>
                  <a:lnTo>
                    <a:pt x="2828544" y="1812036"/>
                  </a:lnTo>
                  <a:lnTo>
                    <a:pt x="2831591" y="1810512"/>
                  </a:lnTo>
                  <a:lnTo>
                    <a:pt x="2833116" y="1804416"/>
                  </a:lnTo>
                  <a:lnTo>
                    <a:pt x="2834640" y="1836420"/>
                  </a:lnTo>
                  <a:lnTo>
                    <a:pt x="2836164" y="1836420"/>
                  </a:lnTo>
                  <a:lnTo>
                    <a:pt x="2837688" y="1844040"/>
                  </a:lnTo>
                  <a:lnTo>
                    <a:pt x="2840736" y="1828800"/>
                  </a:lnTo>
                  <a:lnTo>
                    <a:pt x="2842260" y="1824228"/>
                  </a:lnTo>
                  <a:lnTo>
                    <a:pt x="2843784" y="1807464"/>
                  </a:lnTo>
                  <a:lnTo>
                    <a:pt x="2845308" y="1783080"/>
                  </a:lnTo>
                  <a:lnTo>
                    <a:pt x="2845308" y="1784604"/>
                  </a:lnTo>
                  <a:lnTo>
                    <a:pt x="2849879" y="1795272"/>
                  </a:lnTo>
                  <a:lnTo>
                    <a:pt x="2852928" y="1812036"/>
                  </a:lnTo>
                  <a:lnTo>
                    <a:pt x="2852928" y="1805940"/>
                  </a:lnTo>
                  <a:lnTo>
                    <a:pt x="2854452" y="1798320"/>
                  </a:lnTo>
                  <a:lnTo>
                    <a:pt x="2859024" y="1842516"/>
                  </a:lnTo>
                  <a:lnTo>
                    <a:pt x="2860548" y="1830324"/>
                  </a:lnTo>
                  <a:lnTo>
                    <a:pt x="2860548" y="1818132"/>
                  </a:lnTo>
                  <a:lnTo>
                    <a:pt x="2862072" y="1813560"/>
                  </a:lnTo>
                  <a:lnTo>
                    <a:pt x="2866644" y="1792224"/>
                  </a:lnTo>
                  <a:lnTo>
                    <a:pt x="2868168" y="1790700"/>
                  </a:lnTo>
                  <a:lnTo>
                    <a:pt x="2869691" y="1790700"/>
                  </a:lnTo>
                  <a:lnTo>
                    <a:pt x="2871216" y="1796796"/>
                  </a:lnTo>
                  <a:lnTo>
                    <a:pt x="2872740" y="1776984"/>
                  </a:lnTo>
                  <a:lnTo>
                    <a:pt x="2875788" y="1755648"/>
                  </a:lnTo>
                  <a:lnTo>
                    <a:pt x="2877312" y="1761744"/>
                  </a:lnTo>
                  <a:lnTo>
                    <a:pt x="2878836" y="1757172"/>
                  </a:lnTo>
                  <a:lnTo>
                    <a:pt x="2880360" y="1760220"/>
                  </a:lnTo>
                  <a:lnTo>
                    <a:pt x="2880360" y="1741932"/>
                  </a:lnTo>
                  <a:lnTo>
                    <a:pt x="2884932" y="1738884"/>
                  </a:lnTo>
                  <a:lnTo>
                    <a:pt x="2886456" y="1725168"/>
                  </a:lnTo>
                  <a:lnTo>
                    <a:pt x="2887979" y="1719072"/>
                  </a:lnTo>
                  <a:lnTo>
                    <a:pt x="2889504" y="1740408"/>
                  </a:lnTo>
                  <a:lnTo>
                    <a:pt x="2894076" y="1743456"/>
                  </a:lnTo>
                  <a:lnTo>
                    <a:pt x="2897124" y="1728216"/>
                  </a:lnTo>
                  <a:lnTo>
                    <a:pt x="2898648" y="1738884"/>
                  </a:lnTo>
                  <a:lnTo>
                    <a:pt x="2901696" y="1743456"/>
                  </a:lnTo>
                  <a:lnTo>
                    <a:pt x="2903220" y="1751076"/>
                  </a:lnTo>
                  <a:lnTo>
                    <a:pt x="2904744" y="1749552"/>
                  </a:lnTo>
                  <a:lnTo>
                    <a:pt x="2906268" y="1749552"/>
                  </a:lnTo>
                  <a:lnTo>
                    <a:pt x="2907791" y="1748028"/>
                  </a:lnTo>
                  <a:lnTo>
                    <a:pt x="2910840" y="1737360"/>
                  </a:lnTo>
                  <a:lnTo>
                    <a:pt x="2912364" y="1738884"/>
                  </a:lnTo>
                  <a:lnTo>
                    <a:pt x="2913888" y="1725168"/>
                  </a:lnTo>
                  <a:lnTo>
                    <a:pt x="2915412" y="1712976"/>
                  </a:lnTo>
                  <a:lnTo>
                    <a:pt x="2919984" y="1705356"/>
                  </a:lnTo>
                  <a:lnTo>
                    <a:pt x="2921508" y="1702308"/>
                  </a:lnTo>
                  <a:lnTo>
                    <a:pt x="2923032" y="1708404"/>
                  </a:lnTo>
                  <a:lnTo>
                    <a:pt x="2923032" y="1719072"/>
                  </a:lnTo>
                  <a:lnTo>
                    <a:pt x="2924556" y="1711452"/>
                  </a:lnTo>
                  <a:lnTo>
                    <a:pt x="2929128" y="1706880"/>
                  </a:lnTo>
                  <a:lnTo>
                    <a:pt x="2930652" y="1699260"/>
                  </a:lnTo>
                  <a:lnTo>
                    <a:pt x="2930652" y="1705356"/>
                  </a:lnTo>
                  <a:lnTo>
                    <a:pt x="2932176" y="1696212"/>
                  </a:lnTo>
                  <a:lnTo>
                    <a:pt x="2933700" y="1694688"/>
                  </a:lnTo>
                  <a:lnTo>
                    <a:pt x="2936748" y="1699260"/>
                  </a:lnTo>
                  <a:lnTo>
                    <a:pt x="2938272" y="1697736"/>
                  </a:lnTo>
                  <a:lnTo>
                    <a:pt x="2939796" y="1716024"/>
                  </a:lnTo>
                  <a:lnTo>
                    <a:pt x="2941320" y="1722120"/>
                  </a:lnTo>
                  <a:lnTo>
                    <a:pt x="2942844" y="1729740"/>
                  </a:lnTo>
                  <a:lnTo>
                    <a:pt x="2945891" y="1728216"/>
                  </a:lnTo>
                  <a:lnTo>
                    <a:pt x="2947416" y="1725168"/>
                  </a:lnTo>
                  <a:lnTo>
                    <a:pt x="2948940" y="1734312"/>
                  </a:lnTo>
                  <a:lnTo>
                    <a:pt x="2950464" y="1720596"/>
                  </a:lnTo>
                  <a:lnTo>
                    <a:pt x="2951988" y="1723644"/>
                  </a:lnTo>
                  <a:lnTo>
                    <a:pt x="2955036" y="1728216"/>
                  </a:lnTo>
                  <a:lnTo>
                    <a:pt x="2956560" y="1714500"/>
                  </a:lnTo>
                  <a:lnTo>
                    <a:pt x="2958084" y="1705356"/>
                  </a:lnTo>
                  <a:lnTo>
                    <a:pt x="2958084" y="1699260"/>
                  </a:lnTo>
                  <a:lnTo>
                    <a:pt x="2959608" y="1702308"/>
                  </a:lnTo>
                  <a:lnTo>
                    <a:pt x="2964179" y="1700784"/>
                  </a:lnTo>
                  <a:lnTo>
                    <a:pt x="2965704" y="1699260"/>
                  </a:lnTo>
                  <a:lnTo>
                    <a:pt x="2965704" y="1703832"/>
                  </a:lnTo>
                  <a:lnTo>
                    <a:pt x="2967228" y="1699260"/>
                  </a:lnTo>
                  <a:lnTo>
                    <a:pt x="2968752" y="1688592"/>
                  </a:lnTo>
                  <a:lnTo>
                    <a:pt x="2971800" y="1688592"/>
                  </a:lnTo>
                  <a:lnTo>
                    <a:pt x="2973324" y="1677924"/>
                  </a:lnTo>
                  <a:lnTo>
                    <a:pt x="2974848" y="1673352"/>
                  </a:lnTo>
                  <a:lnTo>
                    <a:pt x="2976372" y="1674876"/>
                  </a:lnTo>
                  <a:lnTo>
                    <a:pt x="2977896" y="1667256"/>
                  </a:lnTo>
                  <a:lnTo>
                    <a:pt x="2980944" y="1661160"/>
                  </a:lnTo>
                  <a:lnTo>
                    <a:pt x="2982468" y="1664208"/>
                  </a:lnTo>
                  <a:lnTo>
                    <a:pt x="2983991" y="1670304"/>
                  </a:lnTo>
                  <a:lnTo>
                    <a:pt x="2985516" y="1658112"/>
                  </a:lnTo>
                  <a:lnTo>
                    <a:pt x="2987040" y="1645920"/>
                  </a:lnTo>
                  <a:lnTo>
                    <a:pt x="2990088" y="1642872"/>
                  </a:lnTo>
                  <a:lnTo>
                    <a:pt x="2991612" y="1644396"/>
                  </a:lnTo>
                  <a:lnTo>
                    <a:pt x="2993136" y="1644396"/>
                  </a:lnTo>
                  <a:lnTo>
                    <a:pt x="2993136" y="1626108"/>
                  </a:lnTo>
                  <a:lnTo>
                    <a:pt x="2994660" y="1624584"/>
                  </a:lnTo>
                  <a:lnTo>
                    <a:pt x="2999232" y="1613915"/>
                  </a:lnTo>
                  <a:lnTo>
                    <a:pt x="3000756" y="1609344"/>
                  </a:lnTo>
                  <a:lnTo>
                    <a:pt x="3000756" y="1615439"/>
                  </a:lnTo>
                  <a:lnTo>
                    <a:pt x="3002279" y="1610868"/>
                  </a:lnTo>
                  <a:lnTo>
                    <a:pt x="3003804" y="1648968"/>
                  </a:lnTo>
                  <a:lnTo>
                    <a:pt x="3008376" y="1645920"/>
                  </a:lnTo>
                  <a:lnTo>
                    <a:pt x="3008376" y="1626108"/>
                  </a:lnTo>
                  <a:lnTo>
                    <a:pt x="3009900" y="1668780"/>
                  </a:lnTo>
                  <a:lnTo>
                    <a:pt x="3011424" y="1665732"/>
                  </a:lnTo>
                  <a:lnTo>
                    <a:pt x="3012948" y="1655064"/>
                  </a:lnTo>
                  <a:lnTo>
                    <a:pt x="3015996" y="1671828"/>
                  </a:lnTo>
                  <a:lnTo>
                    <a:pt x="3017520" y="1668780"/>
                  </a:lnTo>
                  <a:lnTo>
                    <a:pt x="3019044" y="1642872"/>
                  </a:lnTo>
                  <a:lnTo>
                    <a:pt x="3020568" y="1658112"/>
                  </a:lnTo>
                  <a:lnTo>
                    <a:pt x="3022091" y="1673352"/>
                  </a:lnTo>
                  <a:lnTo>
                    <a:pt x="3025140" y="1664208"/>
                  </a:lnTo>
                  <a:lnTo>
                    <a:pt x="3026664" y="1664208"/>
                  </a:lnTo>
                  <a:lnTo>
                    <a:pt x="3028188" y="1709928"/>
                  </a:lnTo>
                  <a:lnTo>
                    <a:pt x="3029712" y="1725168"/>
                  </a:lnTo>
                  <a:lnTo>
                    <a:pt x="3034284" y="1703832"/>
                  </a:lnTo>
                  <a:lnTo>
                    <a:pt x="3035808" y="1735836"/>
                  </a:lnTo>
                  <a:lnTo>
                    <a:pt x="3035808" y="1717548"/>
                  </a:lnTo>
                  <a:lnTo>
                    <a:pt x="3037332" y="1723644"/>
                  </a:lnTo>
                  <a:lnTo>
                    <a:pt x="3038856" y="1705356"/>
                  </a:lnTo>
                  <a:lnTo>
                    <a:pt x="3043428" y="1676400"/>
                  </a:lnTo>
                  <a:lnTo>
                    <a:pt x="3043428" y="1670304"/>
                  </a:lnTo>
                  <a:lnTo>
                    <a:pt x="3044952" y="1665732"/>
                  </a:lnTo>
                  <a:lnTo>
                    <a:pt x="3046476" y="1656588"/>
                  </a:lnTo>
                  <a:lnTo>
                    <a:pt x="3048000" y="1642872"/>
                  </a:lnTo>
                  <a:lnTo>
                    <a:pt x="3051048" y="1635252"/>
                  </a:lnTo>
                  <a:lnTo>
                    <a:pt x="3052572" y="1632204"/>
                  </a:lnTo>
                  <a:lnTo>
                    <a:pt x="3054096" y="1633728"/>
                  </a:lnTo>
                  <a:lnTo>
                    <a:pt x="3055620" y="1621536"/>
                  </a:lnTo>
                  <a:lnTo>
                    <a:pt x="3057144" y="1623060"/>
                  </a:lnTo>
                  <a:lnTo>
                    <a:pt x="3060191" y="1623060"/>
                  </a:lnTo>
                  <a:lnTo>
                    <a:pt x="3061716" y="1627632"/>
                  </a:lnTo>
                  <a:lnTo>
                    <a:pt x="3063240" y="1629156"/>
                  </a:lnTo>
                  <a:lnTo>
                    <a:pt x="3063240" y="1621536"/>
                  </a:lnTo>
                  <a:lnTo>
                    <a:pt x="3064764" y="1623060"/>
                  </a:lnTo>
                  <a:lnTo>
                    <a:pt x="3069336" y="1629156"/>
                  </a:lnTo>
                  <a:lnTo>
                    <a:pt x="3070860" y="1618488"/>
                  </a:lnTo>
                  <a:lnTo>
                    <a:pt x="3070860" y="1572768"/>
                  </a:lnTo>
                  <a:lnTo>
                    <a:pt x="3072384" y="1571244"/>
                  </a:lnTo>
                  <a:lnTo>
                    <a:pt x="3073908" y="1556003"/>
                  </a:lnTo>
                  <a:lnTo>
                    <a:pt x="3078479" y="1536191"/>
                  </a:lnTo>
                  <a:lnTo>
                    <a:pt x="3078479" y="1531620"/>
                  </a:lnTo>
                  <a:lnTo>
                    <a:pt x="3080004" y="1530096"/>
                  </a:lnTo>
                  <a:lnTo>
                    <a:pt x="3081528" y="1514856"/>
                  </a:lnTo>
                  <a:lnTo>
                    <a:pt x="3083052" y="1505712"/>
                  </a:lnTo>
                  <a:lnTo>
                    <a:pt x="3086100" y="1502664"/>
                  </a:lnTo>
                  <a:lnTo>
                    <a:pt x="3089148" y="1466088"/>
                  </a:lnTo>
                  <a:lnTo>
                    <a:pt x="3090672" y="1470660"/>
                  </a:lnTo>
                  <a:lnTo>
                    <a:pt x="3092196" y="1472184"/>
                  </a:lnTo>
                  <a:lnTo>
                    <a:pt x="3095244" y="1490472"/>
                  </a:lnTo>
                  <a:lnTo>
                    <a:pt x="3096768" y="1435608"/>
                  </a:lnTo>
                  <a:lnTo>
                    <a:pt x="3098291" y="1409700"/>
                  </a:lnTo>
                  <a:lnTo>
                    <a:pt x="3099816" y="1399032"/>
                  </a:lnTo>
                  <a:lnTo>
                    <a:pt x="3099816" y="1426464"/>
                  </a:lnTo>
                  <a:lnTo>
                    <a:pt x="3104388" y="1382268"/>
                  </a:lnTo>
                  <a:lnTo>
                    <a:pt x="3105912" y="1382268"/>
                  </a:lnTo>
                  <a:lnTo>
                    <a:pt x="3105912" y="1405127"/>
                  </a:lnTo>
                  <a:lnTo>
                    <a:pt x="3107436" y="1455420"/>
                  </a:lnTo>
                  <a:lnTo>
                    <a:pt x="3108960" y="1485900"/>
                  </a:lnTo>
                  <a:lnTo>
                    <a:pt x="3113532" y="1482852"/>
                  </a:lnTo>
                  <a:lnTo>
                    <a:pt x="3113532" y="1421891"/>
                  </a:lnTo>
                  <a:lnTo>
                    <a:pt x="3115056" y="1420368"/>
                  </a:lnTo>
                  <a:lnTo>
                    <a:pt x="3116579" y="1402080"/>
                  </a:lnTo>
                  <a:lnTo>
                    <a:pt x="3118104" y="1368552"/>
                  </a:lnTo>
                  <a:lnTo>
                    <a:pt x="3121152" y="1318260"/>
                  </a:lnTo>
                  <a:lnTo>
                    <a:pt x="3122676" y="1331976"/>
                  </a:lnTo>
                  <a:lnTo>
                    <a:pt x="3124200" y="1327403"/>
                  </a:lnTo>
                  <a:lnTo>
                    <a:pt x="3125724" y="1335024"/>
                  </a:lnTo>
                  <a:lnTo>
                    <a:pt x="3127248" y="1318260"/>
                  </a:lnTo>
                  <a:lnTo>
                    <a:pt x="3130296" y="1344168"/>
                  </a:lnTo>
                  <a:lnTo>
                    <a:pt x="3131820" y="1357884"/>
                  </a:lnTo>
                  <a:lnTo>
                    <a:pt x="3133344" y="1365503"/>
                  </a:lnTo>
                  <a:lnTo>
                    <a:pt x="3134868" y="1382268"/>
                  </a:lnTo>
                  <a:lnTo>
                    <a:pt x="3134868" y="1392936"/>
                  </a:lnTo>
                  <a:lnTo>
                    <a:pt x="3139440" y="1405127"/>
                  </a:lnTo>
                  <a:lnTo>
                    <a:pt x="3140964" y="1383791"/>
                  </a:lnTo>
                  <a:lnTo>
                    <a:pt x="3140964" y="1321308"/>
                  </a:lnTo>
                  <a:lnTo>
                    <a:pt x="3142488" y="1331976"/>
                  </a:lnTo>
                  <a:lnTo>
                    <a:pt x="3144012" y="1338072"/>
                  </a:lnTo>
                  <a:lnTo>
                    <a:pt x="3148584" y="1342644"/>
                  </a:lnTo>
                  <a:lnTo>
                    <a:pt x="3148584" y="1367027"/>
                  </a:lnTo>
                  <a:lnTo>
                    <a:pt x="3150108" y="1414272"/>
                  </a:lnTo>
                  <a:lnTo>
                    <a:pt x="3151632" y="1418844"/>
                  </a:lnTo>
                  <a:lnTo>
                    <a:pt x="3153156" y="1395984"/>
                  </a:lnTo>
                  <a:lnTo>
                    <a:pt x="3156204" y="1368552"/>
                  </a:lnTo>
                  <a:lnTo>
                    <a:pt x="3157728" y="1377696"/>
                  </a:lnTo>
                  <a:lnTo>
                    <a:pt x="3159252" y="1389888"/>
                  </a:lnTo>
                  <a:lnTo>
                    <a:pt x="3160776" y="1385315"/>
                  </a:lnTo>
                  <a:lnTo>
                    <a:pt x="3162300" y="1360932"/>
                  </a:lnTo>
                  <a:lnTo>
                    <a:pt x="3165348" y="1344168"/>
                  </a:lnTo>
                  <a:lnTo>
                    <a:pt x="3166872" y="1348739"/>
                  </a:lnTo>
                  <a:lnTo>
                    <a:pt x="3168396" y="1335024"/>
                  </a:lnTo>
                  <a:lnTo>
                    <a:pt x="3169920" y="1330452"/>
                  </a:lnTo>
                  <a:lnTo>
                    <a:pt x="3169920" y="1318260"/>
                  </a:lnTo>
                  <a:lnTo>
                    <a:pt x="3174491" y="1321308"/>
                  </a:lnTo>
                  <a:lnTo>
                    <a:pt x="3176016" y="1295400"/>
                  </a:lnTo>
                  <a:lnTo>
                    <a:pt x="3176016" y="1290827"/>
                  </a:lnTo>
                  <a:lnTo>
                    <a:pt x="3177540" y="1309115"/>
                  </a:lnTo>
                  <a:lnTo>
                    <a:pt x="3179064" y="1313688"/>
                  </a:lnTo>
                  <a:lnTo>
                    <a:pt x="3183636" y="1368552"/>
                  </a:lnTo>
                  <a:lnTo>
                    <a:pt x="3183636" y="1380744"/>
                  </a:lnTo>
                  <a:lnTo>
                    <a:pt x="3185160" y="1379220"/>
                  </a:lnTo>
                  <a:lnTo>
                    <a:pt x="3186684" y="1374648"/>
                  </a:lnTo>
                  <a:lnTo>
                    <a:pt x="3191256" y="1325880"/>
                  </a:lnTo>
                  <a:lnTo>
                    <a:pt x="3194304" y="1303020"/>
                  </a:lnTo>
                  <a:lnTo>
                    <a:pt x="3195828" y="1301496"/>
                  </a:lnTo>
                  <a:lnTo>
                    <a:pt x="3197352" y="1301496"/>
                  </a:lnTo>
                  <a:lnTo>
                    <a:pt x="3200400" y="1296924"/>
                  </a:lnTo>
                  <a:lnTo>
                    <a:pt x="3201924" y="1295400"/>
                  </a:lnTo>
                  <a:lnTo>
                    <a:pt x="3203448" y="1284732"/>
                  </a:lnTo>
                  <a:lnTo>
                    <a:pt x="3204972" y="1292352"/>
                  </a:lnTo>
                  <a:lnTo>
                    <a:pt x="3204972" y="1267968"/>
                  </a:lnTo>
                  <a:lnTo>
                    <a:pt x="3209544" y="1260348"/>
                  </a:lnTo>
                  <a:lnTo>
                    <a:pt x="3211068" y="1255776"/>
                  </a:lnTo>
                  <a:lnTo>
                    <a:pt x="3212591" y="1275588"/>
                  </a:lnTo>
                  <a:lnTo>
                    <a:pt x="3214116" y="1258824"/>
                  </a:lnTo>
                  <a:lnTo>
                    <a:pt x="3218688" y="1266444"/>
                  </a:lnTo>
                  <a:lnTo>
                    <a:pt x="3218688" y="1298448"/>
                  </a:lnTo>
                  <a:lnTo>
                    <a:pt x="3220212" y="1325880"/>
                  </a:lnTo>
                  <a:lnTo>
                    <a:pt x="3221736" y="1336548"/>
                  </a:lnTo>
                  <a:lnTo>
                    <a:pt x="3223260" y="1385315"/>
                  </a:lnTo>
                  <a:lnTo>
                    <a:pt x="3226308" y="1482852"/>
                  </a:lnTo>
                  <a:lnTo>
                    <a:pt x="3227832" y="1543812"/>
                  </a:lnTo>
                  <a:lnTo>
                    <a:pt x="3229356" y="1484376"/>
                  </a:lnTo>
                  <a:lnTo>
                    <a:pt x="3230879" y="1510284"/>
                  </a:lnTo>
                  <a:lnTo>
                    <a:pt x="3232404" y="1431036"/>
                  </a:lnTo>
                  <a:lnTo>
                    <a:pt x="3235452" y="1444752"/>
                  </a:lnTo>
                  <a:lnTo>
                    <a:pt x="3236976" y="1449324"/>
                  </a:lnTo>
                  <a:lnTo>
                    <a:pt x="3238500" y="1472184"/>
                  </a:lnTo>
                  <a:lnTo>
                    <a:pt x="3240024" y="1479803"/>
                  </a:lnTo>
                  <a:lnTo>
                    <a:pt x="3240024" y="1438656"/>
                  </a:lnTo>
                  <a:lnTo>
                    <a:pt x="3244596" y="1409700"/>
                  </a:lnTo>
                  <a:lnTo>
                    <a:pt x="3246120" y="1409700"/>
                  </a:lnTo>
                  <a:lnTo>
                    <a:pt x="3247644" y="1446276"/>
                  </a:lnTo>
                  <a:lnTo>
                    <a:pt x="3247644" y="1488948"/>
                  </a:lnTo>
                  <a:lnTo>
                    <a:pt x="3249168" y="1493520"/>
                  </a:lnTo>
                  <a:lnTo>
                    <a:pt x="3253740" y="1551432"/>
                  </a:lnTo>
                  <a:lnTo>
                    <a:pt x="3253740" y="1552956"/>
                  </a:lnTo>
                  <a:lnTo>
                    <a:pt x="3255264" y="1528572"/>
                  </a:lnTo>
                  <a:lnTo>
                    <a:pt x="3256788" y="1472184"/>
                  </a:lnTo>
                  <a:lnTo>
                    <a:pt x="3258312" y="1447800"/>
                  </a:lnTo>
                  <a:lnTo>
                    <a:pt x="3261360" y="1452372"/>
                  </a:lnTo>
                  <a:lnTo>
                    <a:pt x="3262884" y="1450848"/>
                  </a:lnTo>
                  <a:lnTo>
                    <a:pt x="3264408" y="1482852"/>
                  </a:lnTo>
                  <a:lnTo>
                    <a:pt x="3265932" y="1473708"/>
                  </a:lnTo>
                  <a:lnTo>
                    <a:pt x="3267456" y="1501139"/>
                  </a:lnTo>
                  <a:lnTo>
                    <a:pt x="3270504" y="1479803"/>
                  </a:lnTo>
                  <a:lnTo>
                    <a:pt x="3272028" y="1469136"/>
                  </a:lnTo>
                  <a:lnTo>
                    <a:pt x="3273552" y="1467612"/>
                  </a:lnTo>
                  <a:lnTo>
                    <a:pt x="3275076" y="1467612"/>
                  </a:lnTo>
                  <a:lnTo>
                    <a:pt x="3275076" y="1484376"/>
                  </a:lnTo>
                  <a:lnTo>
                    <a:pt x="3279648" y="1548384"/>
                  </a:lnTo>
                  <a:lnTo>
                    <a:pt x="3281172" y="1571244"/>
                  </a:lnTo>
                  <a:lnTo>
                    <a:pt x="3282696" y="1557527"/>
                  </a:lnTo>
                  <a:lnTo>
                    <a:pt x="3284220" y="1597152"/>
                  </a:lnTo>
                  <a:lnTo>
                    <a:pt x="3288791" y="1600200"/>
                  </a:lnTo>
                  <a:lnTo>
                    <a:pt x="3288791" y="1586484"/>
                  </a:lnTo>
                  <a:lnTo>
                    <a:pt x="3290316" y="1586484"/>
                  </a:lnTo>
                  <a:lnTo>
                    <a:pt x="3291840" y="1639824"/>
                  </a:lnTo>
                  <a:lnTo>
                    <a:pt x="3293364" y="1612391"/>
                  </a:lnTo>
                  <a:lnTo>
                    <a:pt x="3296412" y="1677924"/>
                  </a:lnTo>
                  <a:lnTo>
                    <a:pt x="3297936" y="1676400"/>
                  </a:lnTo>
                  <a:lnTo>
                    <a:pt x="3299460" y="1665732"/>
                  </a:lnTo>
                  <a:lnTo>
                    <a:pt x="3305556" y="1644396"/>
                  </a:lnTo>
                  <a:lnTo>
                    <a:pt x="3307079" y="1580388"/>
                  </a:lnTo>
                  <a:lnTo>
                    <a:pt x="3308604" y="1589532"/>
                  </a:lnTo>
                  <a:lnTo>
                    <a:pt x="3310128" y="1594103"/>
                  </a:lnTo>
                  <a:lnTo>
                    <a:pt x="3310128" y="1569720"/>
                  </a:lnTo>
                  <a:lnTo>
                    <a:pt x="3314700" y="1620012"/>
                  </a:lnTo>
                  <a:lnTo>
                    <a:pt x="3316224" y="1621536"/>
                  </a:lnTo>
                  <a:lnTo>
                    <a:pt x="3317748" y="1612391"/>
                  </a:lnTo>
                  <a:lnTo>
                    <a:pt x="3317748" y="1606296"/>
                  </a:lnTo>
                  <a:lnTo>
                    <a:pt x="3319272" y="1641348"/>
                  </a:lnTo>
                  <a:lnTo>
                    <a:pt x="3323844" y="1612391"/>
                  </a:lnTo>
                  <a:lnTo>
                    <a:pt x="3323844" y="1623060"/>
                  </a:lnTo>
                  <a:lnTo>
                    <a:pt x="3325368" y="1609344"/>
                  </a:lnTo>
                  <a:lnTo>
                    <a:pt x="3326891" y="1616964"/>
                  </a:lnTo>
                  <a:lnTo>
                    <a:pt x="3328416" y="1607820"/>
                  </a:lnTo>
                  <a:lnTo>
                    <a:pt x="3332988" y="1584960"/>
                  </a:lnTo>
                  <a:lnTo>
                    <a:pt x="3334512" y="1577339"/>
                  </a:lnTo>
                  <a:lnTo>
                    <a:pt x="3336036" y="1562100"/>
                  </a:lnTo>
                  <a:lnTo>
                    <a:pt x="3340608" y="1543812"/>
                  </a:lnTo>
                  <a:lnTo>
                    <a:pt x="3342132" y="1540764"/>
                  </a:lnTo>
                  <a:lnTo>
                    <a:pt x="3343656" y="1546860"/>
                  </a:lnTo>
                  <a:lnTo>
                    <a:pt x="3345179" y="1545336"/>
                  </a:lnTo>
                  <a:lnTo>
                    <a:pt x="3345179" y="1516380"/>
                  </a:lnTo>
                  <a:lnTo>
                    <a:pt x="3349752" y="1524000"/>
                  </a:lnTo>
                  <a:lnTo>
                    <a:pt x="3351276" y="1499615"/>
                  </a:lnTo>
                  <a:lnTo>
                    <a:pt x="3352800" y="1505712"/>
                  </a:lnTo>
                  <a:lnTo>
                    <a:pt x="3354324" y="1482852"/>
                  </a:lnTo>
                  <a:lnTo>
                    <a:pt x="3358896" y="1490472"/>
                  </a:lnTo>
                  <a:lnTo>
                    <a:pt x="3358896" y="1499615"/>
                  </a:lnTo>
                  <a:lnTo>
                    <a:pt x="3360420" y="1501139"/>
                  </a:lnTo>
                  <a:lnTo>
                    <a:pt x="3361944" y="1519427"/>
                  </a:lnTo>
                  <a:lnTo>
                    <a:pt x="3363468" y="1543812"/>
                  </a:lnTo>
                  <a:lnTo>
                    <a:pt x="3366516" y="1534668"/>
                  </a:lnTo>
                  <a:lnTo>
                    <a:pt x="3368040" y="1542288"/>
                  </a:lnTo>
                  <a:lnTo>
                    <a:pt x="3369564" y="1527048"/>
                  </a:lnTo>
                  <a:lnTo>
                    <a:pt x="3371088" y="1501139"/>
                  </a:lnTo>
                  <a:lnTo>
                    <a:pt x="3372612" y="1495044"/>
                  </a:lnTo>
                  <a:lnTo>
                    <a:pt x="3377184" y="1508760"/>
                  </a:lnTo>
                  <a:lnTo>
                    <a:pt x="3378708" y="1508760"/>
                  </a:lnTo>
                  <a:lnTo>
                    <a:pt x="3380232" y="1531620"/>
                  </a:lnTo>
                  <a:lnTo>
                    <a:pt x="3380232" y="1549908"/>
                  </a:lnTo>
                  <a:lnTo>
                    <a:pt x="3384804" y="1571244"/>
                  </a:lnTo>
                  <a:lnTo>
                    <a:pt x="3386328" y="1575815"/>
                  </a:lnTo>
                  <a:lnTo>
                    <a:pt x="3387852" y="1559052"/>
                  </a:lnTo>
                  <a:lnTo>
                    <a:pt x="3387852" y="1572768"/>
                  </a:lnTo>
                  <a:lnTo>
                    <a:pt x="3389376" y="1566672"/>
                  </a:lnTo>
                  <a:lnTo>
                    <a:pt x="3393948" y="1591056"/>
                  </a:lnTo>
                  <a:lnTo>
                    <a:pt x="3395472" y="1597152"/>
                  </a:lnTo>
                  <a:lnTo>
                    <a:pt x="3395472" y="1629156"/>
                  </a:lnTo>
                  <a:lnTo>
                    <a:pt x="3396996" y="1610868"/>
                  </a:lnTo>
                  <a:lnTo>
                    <a:pt x="3398520" y="1624584"/>
                  </a:lnTo>
                  <a:lnTo>
                    <a:pt x="3401568" y="1659636"/>
                  </a:lnTo>
                  <a:lnTo>
                    <a:pt x="3403091" y="1671828"/>
                  </a:lnTo>
                  <a:lnTo>
                    <a:pt x="3404616" y="1652016"/>
                  </a:lnTo>
                  <a:lnTo>
                    <a:pt x="3406140" y="1647444"/>
                  </a:lnTo>
                  <a:lnTo>
                    <a:pt x="3407664" y="1652016"/>
                  </a:lnTo>
                  <a:lnTo>
                    <a:pt x="3410712" y="1636776"/>
                  </a:lnTo>
                  <a:lnTo>
                    <a:pt x="3412236" y="1615439"/>
                  </a:lnTo>
                  <a:lnTo>
                    <a:pt x="3413760" y="1635252"/>
                  </a:lnTo>
                  <a:lnTo>
                    <a:pt x="3415284" y="1658112"/>
                  </a:lnTo>
                  <a:lnTo>
                    <a:pt x="3415284" y="1694688"/>
                  </a:lnTo>
                  <a:lnTo>
                    <a:pt x="3419856" y="1714500"/>
                  </a:lnTo>
                  <a:lnTo>
                    <a:pt x="3421379" y="1726692"/>
                  </a:lnTo>
                  <a:lnTo>
                    <a:pt x="3422904" y="1719072"/>
                  </a:lnTo>
                  <a:lnTo>
                    <a:pt x="3422904" y="1705356"/>
                  </a:lnTo>
                  <a:lnTo>
                    <a:pt x="3424428" y="1748028"/>
                  </a:lnTo>
                  <a:lnTo>
                    <a:pt x="3429000" y="1772412"/>
                  </a:lnTo>
                  <a:lnTo>
                    <a:pt x="3430524" y="1805940"/>
                  </a:lnTo>
                  <a:lnTo>
                    <a:pt x="3430524" y="1757172"/>
                  </a:lnTo>
                  <a:lnTo>
                    <a:pt x="3432048" y="1796796"/>
                  </a:lnTo>
                  <a:lnTo>
                    <a:pt x="3433572" y="1772412"/>
                  </a:lnTo>
                  <a:lnTo>
                    <a:pt x="3436620" y="1767840"/>
                  </a:lnTo>
                  <a:lnTo>
                    <a:pt x="3438144" y="1780032"/>
                  </a:lnTo>
                  <a:lnTo>
                    <a:pt x="3439668" y="1737360"/>
                  </a:lnTo>
                  <a:lnTo>
                    <a:pt x="3441191" y="1738884"/>
                  </a:lnTo>
                  <a:lnTo>
                    <a:pt x="3442716" y="1770888"/>
                  </a:lnTo>
                  <a:lnTo>
                    <a:pt x="3445764" y="1781556"/>
                  </a:lnTo>
                  <a:lnTo>
                    <a:pt x="3447288" y="1827276"/>
                  </a:lnTo>
                  <a:lnTo>
                    <a:pt x="3448812" y="1833372"/>
                  </a:lnTo>
                  <a:lnTo>
                    <a:pt x="3450336" y="1796796"/>
                  </a:lnTo>
                  <a:lnTo>
                    <a:pt x="3450336" y="1760220"/>
                  </a:lnTo>
                  <a:lnTo>
                    <a:pt x="3454908" y="1744980"/>
                  </a:lnTo>
                  <a:lnTo>
                    <a:pt x="3456432" y="1726692"/>
                  </a:lnTo>
                  <a:lnTo>
                    <a:pt x="3457956" y="1668780"/>
                  </a:lnTo>
                  <a:lnTo>
                    <a:pt x="3457956" y="1680972"/>
                  </a:lnTo>
                  <a:lnTo>
                    <a:pt x="3459479" y="1714500"/>
                  </a:lnTo>
                  <a:lnTo>
                    <a:pt x="3464052" y="1709928"/>
                  </a:lnTo>
                  <a:lnTo>
                    <a:pt x="3465576" y="1749552"/>
                  </a:lnTo>
                  <a:lnTo>
                    <a:pt x="3465576" y="1714500"/>
                  </a:lnTo>
                  <a:lnTo>
                    <a:pt x="3467100" y="1709928"/>
                  </a:lnTo>
                  <a:lnTo>
                    <a:pt x="3468624" y="1688592"/>
                  </a:lnTo>
                  <a:lnTo>
                    <a:pt x="3471672" y="1694688"/>
                  </a:lnTo>
                  <a:lnTo>
                    <a:pt x="3473196" y="1667256"/>
                  </a:lnTo>
                  <a:lnTo>
                    <a:pt x="3474720" y="1659636"/>
                  </a:lnTo>
                  <a:lnTo>
                    <a:pt x="3476244" y="1656588"/>
                  </a:lnTo>
                  <a:lnTo>
                    <a:pt x="3477768" y="1653540"/>
                  </a:lnTo>
                  <a:lnTo>
                    <a:pt x="3480816" y="1629156"/>
                  </a:lnTo>
                  <a:lnTo>
                    <a:pt x="3482340" y="1650492"/>
                  </a:lnTo>
                  <a:lnTo>
                    <a:pt x="3483864" y="1658112"/>
                  </a:lnTo>
                  <a:lnTo>
                    <a:pt x="3485388" y="1684020"/>
                  </a:lnTo>
                  <a:lnTo>
                    <a:pt x="3489960" y="1690116"/>
                  </a:lnTo>
                  <a:lnTo>
                    <a:pt x="3491484" y="1696212"/>
                  </a:lnTo>
                  <a:lnTo>
                    <a:pt x="3493008" y="1687068"/>
                  </a:lnTo>
                  <a:lnTo>
                    <a:pt x="3493008" y="1717548"/>
                  </a:lnTo>
                  <a:lnTo>
                    <a:pt x="3494532" y="1706880"/>
                  </a:lnTo>
                  <a:lnTo>
                    <a:pt x="3499104" y="1702308"/>
                  </a:lnTo>
                  <a:lnTo>
                    <a:pt x="3500628" y="1700784"/>
                  </a:lnTo>
                  <a:lnTo>
                    <a:pt x="3500628" y="1712976"/>
                  </a:lnTo>
                  <a:lnTo>
                    <a:pt x="3502152" y="1731264"/>
                  </a:lnTo>
                  <a:lnTo>
                    <a:pt x="3503676" y="1694688"/>
                  </a:lnTo>
                  <a:lnTo>
                    <a:pt x="3506724" y="1699260"/>
                  </a:lnTo>
                  <a:lnTo>
                    <a:pt x="3508248" y="1661160"/>
                  </a:lnTo>
                  <a:lnTo>
                    <a:pt x="3511296" y="1671828"/>
                  </a:lnTo>
                  <a:lnTo>
                    <a:pt x="3512820" y="1700784"/>
                  </a:lnTo>
                  <a:lnTo>
                    <a:pt x="3515868" y="1668780"/>
                  </a:lnTo>
                  <a:lnTo>
                    <a:pt x="3517391" y="1671828"/>
                  </a:lnTo>
                  <a:lnTo>
                    <a:pt x="3518916" y="1688592"/>
                  </a:lnTo>
                  <a:lnTo>
                    <a:pt x="3520440" y="1711452"/>
                  </a:lnTo>
                  <a:lnTo>
                    <a:pt x="3521964" y="1734312"/>
                  </a:lnTo>
                  <a:lnTo>
                    <a:pt x="3525012" y="1766316"/>
                  </a:lnTo>
                  <a:lnTo>
                    <a:pt x="3526536" y="1767840"/>
                  </a:lnTo>
                  <a:lnTo>
                    <a:pt x="3528060" y="1786128"/>
                  </a:lnTo>
                  <a:lnTo>
                    <a:pt x="3528060" y="1781556"/>
                  </a:lnTo>
                  <a:lnTo>
                    <a:pt x="3529584" y="1731264"/>
                  </a:lnTo>
                  <a:lnTo>
                    <a:pt x="3534156" y="1734312"/>
                  </a:lnTo>
                  <a:lnTo>
                    <a:pt x="3535679" y="1764792"/>
                  </a:lnTo>
                  <a:lnTo>
                    <a:pt x="3535679" y="1755648"/>
                  </a:lnTo>
                  <a:lnTo>
                    <a:pt x="3537204" y="1766316"/>
                  </a:lnTo>
                  <a:lnTo>
                    <a:pt x="3538728" y="1796796"/>
                  </a:lnTo>
                  <a:lnTo>
                    <a:pt x="3543300" y="1831848"/>
                  </a:lnTo>
                  <a:lnTo>
                    <a:pt x="3543300" y="1813560"/>
                  </a:lnTo>
                  <a:lnTo>
                    <a:pt x="3544824" y="1799844"/>
                  </a:lnTo>
                  <a:lnTo>
                    <a:pt x="3547872" y="1836420"/>
                  </a:lnTo>
                  <a:lnTo>
                    <a:pt x="3550920" y="1886712"/>
                  </a:lnTo>
                  <a:lnTo>
                    <a:pt x="3552444" y="1894332"/>
                  </a:lnTo>
                  <a:lnTo>
                    <a:pt x="3553968" y="1920240"/>
                  </a:lnTo>
                  <a:lnTo>
                    <a:pt x="3557016" y="1976628"/>
                  </a:lnTo>
                  <a:lnTo>
                    <a:pt x="3560064" y="1921764"/>
                  </a:lnTo>
                  <a:lnTo>
                    <a:pt x="3561588" y="1909572"/>
                  </a:lnTo>
                  <a:lnTo>
                    <a:pt x="3563112" y="1956816"/>
                  </a:lnTo>
                  <a:lnTo>
                    <a:pt x="3563112" y="1972056"/>
                  </a:lnTo>
                  <a:lnTo>
                    <a:pt x="3564636" y="2014728"/>
                  </a:lnTo>
                  <a:lnTo>
                    <a:pt x="3569208" y="1997964"/>
                  </a:lnTo>
                  <a:lnTo>
                    <a:pt x="3570732" y="1965960"/>
                  </a:lnTo>
                  <a:lnTo>
                    <a:pt x="3570732" y="2001012"/>
                  </a:lnTo>
                  <a:lnTo>
                    <a:pt x="3572256" y="2028444"/>
                  </a:lnTo>
                  <a:lnTo>
                    <a:pt x="3573779" y="2103120"/>
                  </a:lnTo>
                  <a:lnTo>
                    <a:pt x="3578352" y="2116836"/>
                  </a:lnTo>
                  <a:lnTo>
                    <a:pt x="3578352" y="2081784"/>
                  </a:lnTo>
                  <a:lnTo>
                    <a:pt x="3579876" y="2080260"/>
                  </a:lnTo>
                  <a:lnTo>
                    <a:pt x="3582924" y="2028444"/>
                  </a:lnTo>
                  <a:lnTo>
                    <a:pt x="3585972" y="1988820"/>
                  </a:lnTo>
                  <a:lnTo>
                    <a:pt x="3587496" y="1969008"/>
                  </a:lnTo>
                  <a:lnTo>
                    <a:pt x="3589020" y="2004060"/>
                  </a:lnTo>
                  <a:lnTo>
                    <a:pt x="3590544" y="2031492"/>
                  </a:lnTo>
                  <a:lnTo>
                    <a:pt x="3592068" y="2014728"/>
                  </a:lnTo>
                  <a:lnTo>
                    <a:pt x="3595116" y="1975104"/>
                  </a:lnTo>
                  <a:lnTo>
                    <a:pt x="3596640" y="2023872"/>
                  </a:lnTo>
                  <a:lnTo>
                    <a:pt x="3598164" y="2045208"/>
                  </a:lnTo>
                  <a:lnTo>
                    <a:pt x="3599688" y="2055876"/>
                  </a:lnTo>
                  <a:lnTo>
                    <a:pt x="3604260" y="2061972"/>
                  </a:lnTo>
                  <a:lnTo>
                    <a:pt x="3605784" y="2086356"/>
                  </a:lnTo>
                  <a:lnTo>
                    <a:pt x="3605784" y="2098548"/>
                  </a:lnTo>
                  <a:lnTo>
                    <a:pt x="3607308" y="2121408"/>
                  </a:lnTo>
                  <a:lnTo>
                    <a:pt x="3608832" y="2087880"/>
                  </a:lnTo>
                  <a:lnTo>
                    <a:pt x="3613404" y="2089404"/>
                  </a:lnTo>
                  <a:lnTo>
                    <a:pt x="3613404" y="2103120"/>
                  </a:lnTo>
                  <a:lnTo>
                    <a:pt x="3614928" y="2080260"/>
                  </a:lnTo>
                  <a:lnTo>
                    <a:pt x="3617976" y="2075688"/>
                  </a:lnTo>
                  <a:lnTo>
                    <a:pt x="3621024" y="2093976"/>
                  </a:lnTo>
                  <a:lnTo>
                    <a:pt x="3622548" y="2100072"/>
                  </a:lnTo>
                  <a:lnTo>
                    <a:pt x="3624072" y="2100072"/>
                  </a:lnTo>
                  <a:lnTo>
                    <a:pt x="3625596" y="2066544"/>
                  </a:lnTo>
                  <a:lnTo>
                    <a:pt x="3627120" y="2084832"/>
                  </a:lnTo>
                  <a:lnTo>
                    <a:pt x="3630168" y="2071116"/>
                  </a:lnTo>
                  <a:lnTo>
                    <a:pt x="3633216" y="2037588"/>
                  </a:lnTo>
                  <a:lnTo>
                    <a:pt x="3634740" y="2037588"/>
                  </a:lnTo>
                  <a:lnTo>
                    <a:pt x="3634740" y="2034540"/>
                  </a:lnTo>
                  <a:lnTo>
                    <a:pt x="3639312" y="2023872"/>
                  </a:lnTo>
                  <a:lnTo>
                    <a:pt x="3640836" y="2014728"/>
                  </a:lnTo>
                  <a:lnTo>
                    <a:pt x="3640836" y="2033016"/>
                  </a:lnTo>
                  <a:lnTo>
                    <a:pt x="3642360" y="2007108"/>
                  </a:lnTo>
                  <a:lnTo>
                    <a:pt x="3643884" y="2005584"/>
                  </a:lnTo>
                  <a:lnTo>
                    <a:pt x="3648456" y="2017776"/>
                  </a:lnTo>
                  <a:lnTo>
                    <a:pt x="3648456" y="2034540"/>
                  </a:lnTo>
                  <a:lnTo>
                    <a:pt x="3649979" y="2043684"/>
                  </a:lnTo>
                  <a:lnTo>
                    <a:pt x="3653028" y="2060448"/>
                  </a:lnTo>
                  <a:lnTo>
                    <a:pt x="3656076" y="2045208"/>
                  </a:lnTo>
                  <a:lnTo>
                    <a:pt x="3657600" y="2033016"/>
                  </a:lnTo>
                  <a:lnTo>
                    <a:pt x="3659124" y="2037588"/>
                  </a:lnTo>
                  <a:lnTo>
                    <a:pt x="3660648" y="2019300"/>
                  </a:lnTo>
                  <a:lnTo>
                    <a:pt x="3662172" y="2016252"/>
                  </a:lnTo>
                  <a:lnTo>
                    <a:pt x="3665220" y="1993392"/>
                  </a:lnTo>
                  <a:lnTo>
                    <a:pt x="3666744" y="1988820"/>
                  </a:lnTo>
                  <a:lnTo>
                    <a:pt x="3668268" y="2042160"/>
                  </a:lnTo>
                  <a:lnTo>
                    <a:pt x="3669791" y="2054352"/>
                  </a:lnTo>
                  <a:lnTo>
                    <a:pt x="3674364" y="2075688"/>
                  </a:lnTo>
                  <a:lnTo>
                    <a:pt x="3675888" y="2077212"/>
                  </a:lnTo>
                  <a:lnTo>
                    <a:pt x="3675888" y="2057400"/>
                  </a:lnTo>
                  <a:lnTo>
                    <a:pt x="3677412" y="2078736"/>
                  </a:lnTo>
                  <a:lnTo>
                    <a:pt x="3678936" y="2060448"/>
                  </a:lnTo>
                  <a:lnTo>
                    <a:pt x="3683508" y="2058924"/>
                  </a:lnTo>
                  <a:lnTo>
                    <a:pt x="3683508" y="2075688"/>
                  </a:lnTo>
                  <a:lnTo>
                    <a:pt x="3685032" y="2098548"/>
                  </a:lnTo>
                  <a:lnTo>
                    <a:pt x="3686556" y="2095500"/>
                  </a:lnTo>
                  <a:lnTo>
                    <a:pt x="3688079" y="2104644"/>
                  </a:lnTo>
                  <a:lnTo>
                    <a:pt x="3692652" y="2081784"/>
                  </a:lnTo>
                  <a:lnTo>
                    <a:pt x="3694176" y="2065020"/>
                  </a:lnTo>
                  <a:lnTo>
                    <a:pt x="3695700" y="2066544"/>
                  </a:lnTo>
                  <a:lnTo>
                    <a:pt x="3697224" y="2052828"/>
                  </a:lnTo>
                  <a:lnTo>
                    <a:pt x="3700272" y="2077212"/>
                  </a:lnTo>
                  <a:lnTo>
                    <a:pt x="3701796" y="2072640"/>
                  </a:lnTo>
                  <a:lnTo>
                    <a:pt x="3703320" y="2068068"/>
                  </a:lnTo>
                  <a:lnTo>
                    <a:pt x="3704844" y="2075688"/>
                  </a:lnTo>
                  <a:lnTo>
                    <a:pt x="3704844" y="2061972"/>
                  </a:lnTo>
                  <a:lnTo>
                    <a:pt x="3709416" y="2042160"/>
                  </a:lnTo>
                  <a:lnTo>
                    <a:pt x="3710940" y="2037588"/>
                  </a:lnTo>
                  <a:lnTo>
                    <a:pt x="3710940" y="2039112"/>
                  </a:lnTo>
                  <a:lnTo>
                    <a:pt x="3712464" y="2049780"/>
                  </a:lnTo>
                  <a:lnTo>
                    <a:pt x="3713988" y="2039112"/>
                  </a:lnTo>
                  <a:lnTo>
                    <a:pt x="3718560" y="2061972"/>
                  </a:lnTo>
                  <a:lnTo>
                    <a:pt x="3718560" y="2080260"/>
                  </a:lnTo>
                  <a:lnTo>
                    <a:pt x="3720084" y="2081784"/>
                  </a:lnTo>
                  <a:lnTo>
                    <a:pt x="3721608" y="2080260"/>
                  </a:lnTo>
                  <a:lnTo>
                    <a:pt x="3723132" y="2093976"/>
                  </a:lnTo>
                  <a:lnTo>
                    <a:pt x="3727704" y="2095500"/>
                  </a:lnTo>
                  <a:lnTo>
                    <a:pt x="3729228" y="2089404"/>
                  </a:lnTo>
                  <a:lnTo>
                    <a:pt x="3730752" y="2086356"/>
                  </a:lnTo>
                  <a:lnTo>
                    <a:pt x="3732276" y="2089404"/>
                  </a:lnTo>
                  <a:lnTo>
                    <a:pt x="3735324" y="2109216"/>
                  </a:lnTo>
                  <a:lnTo>
                    <a:pt x="3736848" y="2122932"/>
                  </a:lnTo>
                  <a:lnTo>
                    <a:pt x="3738372" y="2121408"/>
                  </a:lnTo>
                  <a:lnTo>
                    <a:pt x="3739896" y="2138172"/>
                  </a:lnTo>
                  <a:lnTo>
                    <a:pt x="3739896" y="2129028"/>
                  </a:lnTo>
                  <a:lnTo>
                    <a:pt x="3744468" y="2141220"/>
                  </a:lnTo>
                  <a:lnTo>
                    <a:pt x="3747516" y="2129028"/>
                  </a:lnTo>
                  <a:lnTo>
                    <a:pt x="3749040" y="2100072"/>
                  </a:lnTo>
                  <a:lnTo>
                    <a:pt x="3753612" y="2086356"/>
                  </a:lnTo>
                  <a:lnTo>
                    <a:pt x="3753612" y="2092452"/>
                  </a:lnTo>
                  <a:lnTo>
                    <a:pt x="3755136" y="2084832"/>
                  </a:lnTo>
                  <a:lnTo>
                    <a:pt x="3756660" y="2081784"/>
                  </a:lnTo>
                  <a:lnTo>
                    <a:pt x="3758184" y="2084832"/>
                  </a:lnTo>
                  <a:lnTo>
                    <a:pt x="3761232" y="2052828"/>
                  </a:lnTo>
                  <a:lnTo>
                    <a:pt x="3762756" y="2049780"/>
                  </a:lnTo>
                  <a:lnTo>
                    <a:pt x="3764279" y="2036064"/>
                  </a:lnTo>
                  <a:lnTo>
                    <a:pt x="3765804" y="2013204"/>
                  </a:lnTo>
                  <a:lnTo>
                    <a:pt x="3767328" y="2010156"/>
                  </a:lnTo>
                  <a:lnTo>
                    <a:pt x="3770376" y="2043684"/>
                  </a:lnTo>
                  <a:lnTo>
                    <a:pt x="3771900" y="2033016"/>
                  </a:lnTo>
                  <a:lnTo>
                    <a:pt x="3773424" y="2019300"/>
                  </a:lnTo>
                  <a:lnTo>
                    <a:pt x="3774948" y="1988820"/>
                  </a:lnTo>
                  <a:lnTo>
                    <a:pt x="3779520" y="1975104"/>
                  </a:lnTo>
                  <a:lnTo>
                    <a:pt x="3782568" y="1961388"/>
                  </a:lnTo>
                  <a:lnTo>
                    <a:pt x="3782568" y="1956816"/>
                  </a:lnTo>
                  <a:lnTo>
                    <a:pt x="3788664" y="1946148"/>
                  </a:lnTo>
                  <a:lnTo>
                    <a:pt x="3790188" y="1923288"/>
                  </a:lnTo>
                  <a:lnTo>
                    <a:pt x="3791712" y="1947672"/>
                  </a:lnTo>
                  <a:lnTo>
                    <a:pt x="3793236" y="1941576"/>
                  </a:lnTo>
                  <a:lnTo>
                    <a:pt x="3796284" y="1944624"/>
                  </a:lnTo>
                  <a:lnTo>
                    <a:pt x="3797808" y="1950720"/>
                  </a:lnTo>
                  <a:lnTo>
                    <a:pt x="3799332" y="1955292"/>
                  </a:lnTo>
                  <a:lnTo>
                    <a:pt x="3800856" y="1933956"/>
                  </a:lnTo>
                  <a:lnTo>
                    <a:pt x="3802379" y="1920240"/>
                  </a:lnTo>
                  <a:lnTo>
                    <a:pt x="3805428" y="1917192"/>
                  </a:lnTo>
                  <a:lnTo>
                    <a:pt x="3806952" y="1943100"/>
                  </a:lnTo>
                  <a:lnTo>
                    <a:pt x="3808476" y="1915668"/>
                  </a:lnTo>
                  <a:lnTo>
                    <a:pt x="3814572" y="1863852"/>
                  </a:lnTo>
                  <a:lnTo>
                    <a:pt x="3816096" y="1863852"/>
                  </a:lnTo>
                  <a:lnTo>
                    <a:pt x="3817620" y="1877568"/>
                  </a:lnTo>
                  <a:lnTo>
                    <a:pt x="3817620" y="1865376"/>
                  </a:lnTo>
                  <a:lnTo>
                    <a:pt x="3819144" y="1882140"/>
                  </a:lnTo>
                  <a:lnTo>
                    <a:pt x="3823716" y="1895856"/>
                  </a:lnTo>
                  <a:lnTo>
                    <a:pt x="3823716" y="1862328"/>
                  </a:lnTo>
                  <a:lnTo>
                    <a:pt x="3825240" y="1872996"/>
                  </a:lnTo>
                  <a:lnTo>
                    <a:pt x="3826764" y="1882140"/>
                  </a:lnTo>
                  <a:lnTo>
                    <a:pt x="3828288" y="1860804"/>
                  </a:lnTo>
                  <a:lnTo>
                    <a:pt x="3831336" y="1714500"/>
                  </a:lnTo>
                  <a:lnTo>
                    <a:pt x="3832860" y="1712976"/>
                  </a:lnTo>
                  <a:lnTo>
                    <a:pt x="3834384" y="1729740"/>
                  </a:lnTo>
                  <a:lnTo>
                    <a:pt x="3835908" y="1752600"/>
                  </a:lnTo>
                  <a:lnTo>
                    <a:pt x="3837432" y="1741932"/>
                  </a:lnTo>
                  <a:lnTo>
                    <a:pt x="3840479" y="1740408"/>
                  </a:lnTo>
                  <a:lnTo>
                    <a:pt x="3842004" y="1763268"/>
                  </a:lnTo>
                  <a:lnTo>
                    <a:pt x="3843528" y="1726692"/>
                  </a:lnTo>
                  <a:lnTo>
                    <a:pt x="3845052" y="1712976"/>
                  </a:lnTo>
                  <a:lnTo>
                    <a:pt x="3845052" y="1690116"/>
                  </a:lnTo>
                  <a:lnTo>
                    <a:pt x="3849624" y="1676400"/>
                  </a:lnTo>
                  <a:lnTo>
                    <a:pt x="3851148" y="1673352"/>
                  </a:lnTo>
                  <a:lnTo>
                    <a:pt x="3852672" y="1673352"/>
                  </a:lnTo>
                  <a:lnTo>
                    <a:pt x="3852672" y="1664208"/>
                  </a:lnTo>
                  <a:lnTo>
                    <a:pt x="3854196" y="1658112"/>
                  </a:lnTo>
                  <a:lnTo>
                    <a:pt x="3858768" y="1688592"/>
                  </a:lnTo>
                  <a:lnTo>
                    <a:pt x="3858768" y="1656588"/>
                  </a:lnTo>
                  <a:lnTo>
                    <a:pt x="3860291" y="1632204"/>
                  </a:lnTo>
                  <a:lnTo>
                    <a:pt x="3861816" y="1636776"/>
                  </a:lnTo>
                  <a:lnTo>
                    <a:pt x="3863340" y="1647444"/>
                  </a:lnTo>
                  <a:lnTo>
                    <a:pt x="3866388" y="1673352"/>
                  </a:lnTo>
                  <a:lnTo>
                    <a:pt x="3867912" y="1667256"/>
                  </a:lnTo>
                  <a:lnTo>
                    <a:pt x="3869436" y="1697736"/>
                  </a:lnTo>
                  <a:lnTo>
                    <a:pt x="3870960" y="1716024"/>
                  </a:lnTo>
                  <a:lnTo>
                    <a:pt x="3872484" y="1697736"/>
                  </a:lnTo>
                  <a:lnTo>
                    <a:pt x="3875532" y="1711452"/>
                  </a:lnTo>
                  <a:lnTo>
                    <a:pt x="3877056" y="1711452"/>
                  </a:lnTo>
                  <a:lnTo>
                    <a:pt x="3878579" y="1705356"/>
                  </a:lnTo>
                  <a:lnTo>
                    <a:pt x="3880104" y="1709928"/>
                  </a:lnTo>
                  <a:lnTo>
                    <a:pt x="3880104" y="1680972"/>
                  </a:lnTo>
                  <a:lnTo>
                    <a:pt x="3884676" y="1679448"/>
                  </a:lnTo>
                  <a:lnTo>
                    <a:pt x="3886200" y="1699260"/>
                  </a:lnTo>
                  <a:lnTo>
                    <a:pt x="3887724" y="1690116"/>
                  </a:lnTo>
                  <a:lnTo>
                    <a:pt x="3887724" y="1688592"/>
                  </a:lnTo>
                  <a:lnTo>
                    <a:pt x="3889248" y="1670304"/>
                  </a:lnTo>
                  <a:lnTo>
                    <a:pt x="3893820" y="1731264"/>
                  </a:lnTo>
                  <a:lnTo>
                    <a:pt x="3893820" y="1722120"/>
                  </a:lnTo>
                  <a:lnTo>
                    <a:pt x="3895344" y="1751076"/>
                  </a:lnTo>
                  <a:lnTo>
                    <a:pt x="3896868" y="1751076"/>
                  </a:lnTo>
                  <a:lnTo>
                    <a:pt x="3898391" y="1769364"/>
                  </a:lnTo>
                  <a:lnTo>
                    <a:pt x="3901440" y="1775460"/>
                  </a:lnTo>
                  <a:lnTo>
                    <a:pt x="3902964" y="1744980"/>
                  </a:lnTo>
                  <a:lnTo>
                    <a:pt x="3904488" y="1716024"/>
                  </a:lnTo>
                  <a:lnTo>
                    <a:pt x="3906012" y="1717548"/>
                  </a:lnTo>
                  <a:lnTo>
                    <a:pt x="3907536" y="1682496"/>
                  </a:lnTo>
                  <a:lnTo>
                    <a:pt x="3910584" y="1652016"/>
                  </a:lnTo>
                  <a:lnTo>
                    <a:pt x="3912108" y="1659636"/>
                  </a:lnTo>
                  <a:lnTo>
                    <a:pt x="3913632" y="1674876"/>
                  </a:lnTo>
                  <a:lnTo>
                    <a:pt x="3915156" y="1648968"/>
                  </a:lnTo>
                  <a:lnTo>
                    <a:pt x="3915156" y="1638300"/>
                  </a:lnTo>
                  <a:lnTo>
                    <a:pt x="3919728" y="1638300"/>
                  </a:lnTo>
                  <a:lnTo>
                    <a:pt x="3921252" y="1641348"/>
                  </a:lnTo>
                  <a:lnTo>
                    <a:pt x="3922776" y="1652016"/>
                  </a:lnTo>
                  <a:lnTo>
                    <a:pt x="3922776" y="1638300"/>
                  </a:lnTo>
                  <a:lnTo>
                    <a:pt x="3924300" y="1618488"/>
                  </a:lnTo>
                  <a:lnTo>
                    <a:pt x="3928872" y="1600200"/>
                  </a:lnTo>
                  <a:lnTo>
                    <a:pt x="3930396" y="1606296"/>
                  </a:lnTo>
                  <a:lnTo>
                    <a:pt x="3930396" y="1601724"/>
                  </a:lnTo>
                  <a:lnTo>
                    <a:pt x="3931920" y="1629156"/>
                  </a:lnTo>
                  <a:lnTo>
                    <a:pt x="3933444" y="1653540"/>
                  </a:lnTo>
                  <a:lnTo>
                    <a:pt x="3936491" y="1664208"/>
                  </a:lnTo>
                  <a:lnTo>
                    <a:pt x="3938016" y="1659636"/>
                  </a:lnTo>
                  <a:lnTo>
                    <a:pt x="3939540" y="1662684"/>
                  </a:lnTo>
                  <a:lnTo>
                    <a:pt x="3941064" y="1629156"/>
                  </a:lnTo>
                  <a:lnTo>
                    <a:pt x="3942588" y="1635252"/>
                  </a:lnTo>
                  <a:lnTo>
                    <a:pt x="3945636" y="1679448"/>
                  </a:lnTo>
                  <a:lnTo>
                    <a:pt x="3947160" y="1662684"/>
                  </a:lnTo>
                  <a:lnTo>
                    <a:pt x="3948684" y="1677924"/>
                  </a:lnTo>
                  <a:lnTo>
                    <a:pt x="3950208" y="1664208"/>
                  </a:lnTo>
                  <a:lnTo>
                    <a:pt x="3950208" y="1647444"/>
                  </a:lnTo>
                  <a:lnTo>
                    <a:pt x="3954779" y="1621536"/>
                  </a:lnTo>
                  <a:lnTo>
                    <a:pt x="3956304" y="1616964"/>
                  </a:lnTo>
                  <a:lnTo>
                    <a:pt x="3957828" y="1610868"/>
                  </a:lnTo>
                  <a:lnTo>
                    <a:pt x="3959352" y="1600200"/>
                  </a:lnTo>
                  <a:lnTo>
                    <a:pt x="3963924" y="1618488"/>
                  </a:lnTo>
                  <a:lnTo>
                    <a:pt x="3965448" y="1626108"/>
                  </a:lnTo>
                  <a:lnTo>
                    <a:pt x="3965448" y="1632204"/>
                  </a:lnTo>
                  <a:lnTo>
                    <a:pt x="3966972" y="1636776"/>
                  </a:lnTo>
                  <a:lnTo>
                    <a:pt x="3971544" y="1594103"/>
                  </a:lnTo>
                  <a:lnTo>
                    <a:pt x="3976116" y="1580388"/>
                  </a:lnTo>
                  <a:lnTo>
                    <a:pt x="3977640" y="1577339"/>
                  </a:lnTo>
                  <a:lnTo>
                    <a:pt x="3980688" y="1580388"/>
                  </a:lnTo>
                  <a:lnTo>
                    <a:pt x="3982212" y="1563624"/>
                  </a:lnTo>
                  <a:lnTo>
                    <a:pt x="3983736" y="1548384"/>
                  </a:lnTo>
                  <a:lnTo>
                    <a:pt x="3985260" y="1545336"/>
                  </a:lnTo>
                  <a:lnTo>
                    <a:pt x="3985260" y="1543812"/>
                  </a:lnTo>
                  <a:lnTo>
                    <a:pt x="3991356" y="1533144"/>
                  </a:lnTo>
                  <a:lnTo>
                    <a:pt x="3992879" y="1545336"/>
                  </a:lnTo>
                  <a:lnTo>
                    <a:pt x="3992879" y="1540764"/>
                  </a:lnTo>
                  <a:lnTo>
                    <a:pt x="3994404" y="1546860"/>
                  </a:lnTo>
                  <a:lnTo>
                    <a:pt x="4000500" y="1536191"/>
                  </a:lnTo>
                  <a:lnTo>
                    <a:pt x="4000500" y="1516380"/>
                  </a:lnTo>
                  <a:lnTo>
                    <a:pt x="4002024" y="1516380"/>
                  </a:lnTo>
                  <a:lnTo>
                    <a:pt x="4006596" y="1534668"/>
                  </a:lnTo>
                  <a:lnTo>
                    <a:pt x="4008120" y="1528572"/>
                  </a:lnTo>
                  <a:lnTo>
                    <a:pt x="4009644" y="1539239"/>
                  </a:lnTo>
                  <a:lnTo>
                    <a:pt x="4011168" y="1536191"/>
                  </a:lnTo>
                  <a:lnTo>
                    <a:pt x="4012691" y="1549908"/>
                  </a:lnTo>
                  <a:lnTo>
                    <a:pt x="4015740" y="1524000"/>
                  </a:lnTo>
                  <a:lnTo>
                    <a:pt x="4018788" y="1508760"/>
                  </a:lnTo>
                  <a:lnTo>
                    <a:pt x="4020312" y="1511808"/>
                  </a:lnTo>
                  <a:lnTo>
                    <a:pt x="4021836" y="1502664"/>
                  </a:lnTo>
                  <a:lnTo>
                    <a:pt x="4026408" y="1510284"/>
                  </a:lnTo>
                  <a:lnTo>
                    <a:pt x="4027932" y="1524000"/>
                  </a:lnTo>
                  <a:lnTo>
                    <a:pt x="4027932" y="1540764"/>
                  </a:lnTo>
                  <a:lnTo>
                    <a:pt x="4029456" y="1539239"/>
                  </a:lnTo>
                  <a:lnTo>
                    <a:pt x="4034028" y="1543812"/>
                  </a:lnTo>
                  <a:lnTo>
                    <a:pt x="4035552" y="1569720"/>
                  </a:lnTo>
                  <a:lnTo>
                    <a:pt x="4035552" y="1575815"/>
                  </a:lnTo>
                  <a:lnTo>
                    <a:pt x="4037076" y="1591056"/>
                  </a:lnTo>
                  <a:lnTo>
                    <a:pt x="4038600" y="1601724"/>
                  </a:lnTo>
                  <a:lnTo>
                    <a:pt x="4043172" y="1636776"/>
                  </a:lnTo>
                  <a:lnTo>
                    <a:pt x="4044696" y="1601724"/>
                  </a:lnTo>
                  <a:lnTo>
                    <a:pt x="4046220" y="1591056"/>
                  </a:lnTo>
                  <a:lnTo>
                    <a:pt x="4047744" y="1583436"/>
                  </a:lnTo>
                  <a:lnTo>
                    <a:pt x="4050791" y="1560576"/>
                  </a:lnTo>
                  <a:lnTo>
                    <a:pt x="4052316" y="1563624"/>
                  </a:lnTo>
                  <a:lnTo>
                    <a:pt x="4053840" y="1536191"/>
                  </a:lnTo>
                  <a:lnTo>
                    <a:pt x="4055364" y="1546860"/>
                  </a:lnTo>
                  <a:lnTo>
                    <a:pt x="4056888" y="1536191"/>
                  </a:lnTo>
                  <a:lnTo>
                    <a:pt x="4059936" y="1522476"/>
                  </a:lnTo>
                  <a:lnTo>
                    <a:pt x="4061460" y="1522476"/>
                  </a:lnTo>
                  <a:lnTo>
                    <a:pt x="4062984" y="1525524"/>
                  </a:lnTo>
                  <a:lnTo>
                    <a:pt x="4062984" y="1540764"/>
                  </a:lnTo>
                  <a:lnTo>
                    <a:pt x="4064508" y="1524000"/>
                  </a:lnTo>
                  <a:lnTo>
                    <a:pt x="4069079" y="1513332"/>
                  </a:lnTo>
                  <a:lnTo>
                    <a:pt x="4070604" y="1516380"/>
                  </a:lnTo>
                  <a:lnTo>
                    <a:pt x="4070604" y="1511808"/>
                  </a:lnTo>
                  <a:lnTo>
                    <a:pt x="4072128" y="1536191"/>
                  </a:lnTo>
                  <a:lnTo>
                    <a:pt x="4073652" y="1551432"/>
                  </a:lnTo>
                  <a:lnTo>
                    <a:pt x="4076700" y="1530096"/>
                  </a:lnTo>
                  <a:lnTo>
                    <a:pt x="4078224" y="1511808"/>
                  </a:lnTo>
                  <a:lnTo>
                    <a:pt x="4079748" y="1513332"/>
                  </a:lnTo>
                  <a:lnTo>
                    <a:pt x="4081272" y="1511808"/>
                  </a:lnTo>
                  <a:lnTo>
                    <a:pt x="4082796" y="1517903"/>
                  </a:lnTo>
                  <a:lnTo>
                    <a:pt x="4085844" y="1527048"/>
                  </a:lnTo>
                  <a:lnTo>
                    <a:pt x="4087368" y="1508760"/>
                  </a:lnTo>
                  <a:lnTo>
                    <a:pt x="4088891" y="1516380"/>
                  </a:lnTo>
                  <a:lnTo>
                    <a:pt x="4090416" y="1511808"/>
                  </a:lnTo>
                  <a:lnTo>
                    <a:pt x="4091940" y="1516380"/>
                  </a:lnTo>
                  <a:lnTo>
                    <a:pt x="4094988" y="1517903"/>
                  </a:lnTo>
                  <a:lnTo>
                    <a:pt x="4096512" y="1534668"/>
                  </a:lnTo>
                  <a:lnTo>
                    <a:pt x="4098036" y="1531620"/>
                  </a:lnTo>
                  <a:lnTo>
                    <a:pt x="4098036" y="1533144"/>
                  </a:lnTo>
                  <a:lnTo>
                    <a:pt x="4099560" y="1545336"/>
                  </a:lnTo>
                  <a:lnTo>
                    <a:pt x="4104132" y="1552956"/>
                  </a:lnTo>
                  <a:lnTo>
                    <a:pt x="4105656" y="1546860"/>
                  </a:lnTo>
                  <a:lnTo>
                    <a:pt x="4105656" y="1508760"/>
                  </a:lnTo>
                  <a:lnTo>
                    <a:pt x="4107179" y="1499615"/>
                  </a:lnTo>
                  <a:lnTo>
                    <a:pt x="4113276" y="1498091"/>
                  </a:lnTo>
                  <a:lnTo>
                    <a:pt x="4114800" y="1501139"/>
                  </a:lnTo>
                  <a:lnTo>
                    <a:pt x="4116324" y="1493520"/>
                  </a:lnTo>
                  <a:lnTo>
                    <a:pt x="4120896" y="1485900"/>
                  </a:lnTo>
                  <a:lnTo>
                    <a:pt x="4122420" y="1478280"/>
                  </a:lnTo>
                  <a:lnTo>
                    <a:pt x="4123944" y="1476756"/>
                  </a:lnTo>
                  <a:lnTo>
                    <a:pt x="4125468" y="1482852"/>
                  </a:lnTo>
                  <a:lnTo>
                    <a:pt x="4126991" y="1487424"/>
                  </a:lnTo>
                  <a:lnTo>
                    <a:pt x="4130040" y="1488948"/>
                  </a:lnTo>
                  <a:lnTo>
                    <a:pt x="4131564" y="1496568"/>
                  </a:lnTo>
                  <a:lnTo>
                    <a:pt x="4133088" y="1490472"/>
                  </a:lnTo>
                  <a:lnTo>
                    <a:pt x="4133088" y="1484376"/>
                  </a:lnTo>
                  <a:lnTo>
                    <a:pt x="4134612" y="1487424"/>
                  </a:lnTo>
                  <a:lnTo>
                    <a:pt x="4139184" y="1481327"/>
                  </a:lnTo>
                  <a:lnTo>
                    <a:pt x="4140708" y="1491996"/>
                  </a:lnTo>
                  <a:lnTo>
                    <a:pt x="4142232" y="1522476"/>
                  </a:lnTo>
                  <a:lnTo>
                    <a:pt x="4143756" y="1534668"/>
                  </a:lnTo>
                  <a:lnTo>
                    <a:pt x="4148328" y="1540764"/>
                  </a:lnTo>
                  <a:lnTo>
                    <a:pt x="4149852" y="1574291"/>
                  </a:lnTo>
                  <a:lnTo>
                    <a:pt x="4151376" y="1574291"/>
                  </a:lnTo>
                  <a:lnTo>
                    <a:pt x="4152900" y="1569720"/>
                  </a:lnTo>
                  <a:lnTo>
                    <a:pt x="4155948" y="1569720"/>
                  </a:lnTo>
                  <a:lnTo>
                    <a:pt x="4157472" y="1583436"/>
                  </a:lnTo>
                  <a:lnTo>
                    <a:pt x="4158996" y="1560576"/>
                  </a:lnTo>
                  <a:lnTo>
                    <a:pt x="4160520" y="1578864"/>
                  </a:lnTo>
                  <a:lnTo>
                    <a:pt x="4162044" y="1609344"/>
                  </a:lnTo>
                  <a:lnTo>
                    <a:pt x="4162044" y="1600200"/>
                  </a:lnTo>
                  <a:lnTo>
                    <a:pt x="4165091" y="1600200"/>
                  </a:lnTo>
                  <a:lnTo>
                    <a:pt x="4166616" y="1592580"/>
                  </a:lnTo>
                  <a:lnTo>
                    <a:pt x="4168140" y="1600200"/>
                  </a:lnTo>
                  <a:lnTo>
                    <a:pt x="4169664" y="1584960"/>
                  </a:lnTo>
                  <a:lnTo>
                    <a:pt x="4174236" y="1592580"/>
                  </a:lnTo>
                  <a:lnTo>
                    <a:pt x="4175760" y="1578864"/>
                  </a:lnTo>
                  <a:lnTo>
                    <a:pt x="4175760" y="1565148"/>
                  </a:lnTo>
                  <a:lnTo>
                    <a:pt x="4177284" y="1572768"/>
                  </a:lnTo>
                  <a:lnTo>
                    <a:pt x="4178808" y="1581912"/>
                  </a:lnTo>
                  <a:lnTo>
                    <a:pt x="4183379" y="1578864"/>
                  </a:lnTo>
                  <a:lnTo>
                    <a:pt x="4183379" y="1575815"/>
                  </a:lnTo>
                  <a:lnTo>
                    <a:pt x="4184904" y="1577339"/>
                  </a:lnTo>
                  <a:lnTo>
                    <a:pt x="4186428" y="1577339"/>
                  </a:lnTo>
                  <a:lnTo>
                    <a:pt x="4187952" y="1565148"/>
                  </a:lnTo>
                  <a:lnTo>
                    <a:pt x="4192524" y="1540764"/>
                  </a:lnTo>
                  <a:lnTo>
                    <a:pt x="4194048" y="1525524"/>
                  </a:lnTo>
                  <a:lnTo>
                    <a:pt x="4195572" y="1527048"/>
                  </a:lnTo>
                  <a:lnTo>
                    <a:pt x="4197096" y="1525524"/>
                  </a:lnTo>
                  <a:lnTo>
                    <a:pt x="4200144" y="1517903"/>
                  </a:lnTo>
                  <a:lnTo>
                    <a:pt x="4201668" y="1522476"/>
                  </a:lnTo>
                  <a:lnTo>
                    <a:pt x="4203192" y="1517903"/>
                  </a:lnTo>
                  <a:lnTo>
                    <a:pt x="4204716" y="1513332"/>
                  </a:lnTo>
                  <a:lnTo>
                    <a:pt x="4209288" y="1513332"/>
                  </a:lnTo>
                  <a:lnTo>
                    <a:pt x="4210812" y="1498091"/>
                  </a:lnTo>
                  <a:lnTo>
                    <a:pt x="4210812" y="1491996"/>
                  </a:lnTo>
                  <a:lnTo>
                    <a:pt x="4212336" y="1488948"/>
                  </a:lnTo>
                  <a:lnTo>
                    <a:pt x="4213860" y="1484376"/>
                  </a:lnTo>
                  <a:lnTo>
                    <a:pt x="4218432" y="1496568"/>
                  </a:lnTo>
                  <a:lnTo>
                    <a:pt x="4218432" y="1493520"/>
                  </a:lnTo>
                  <a:lnTo>
                    <a:pt x="4221480" y="1485900"/>
                  </a:lnTo>
                  <a:lnTo>
                    <a:pt x="4223004" y="1479803"/>
                  </a:lnTo>
                  <a:lnTo>
                    <a:pt x="4226052" y="1475232"/>
                  </a:lnTo>
                  <a:lnTo>
                    <a:pt x="4227576" y="1484376"/>
                  </a:lnTo>
                  <a:lnTo>
                    <a:pt x="4229100" y="1488948"/>
                  </a:lnTo>
                  <a:lnTo>
                    <a:pt x="4230624" y="1476756"/>
                  </a:lnTo>
                  <a:lnTo>
                    <a:pt x="4235196" y="1459991"/>
                  </a:lnTo>
                  <a:lnTo>
                    <a:pt x="4236720" y="1459991"/>
                  </a:lnTo>
                  <a:lnTo>
                    <a:pt x="4238244" y="1458468"/>
                  </a:lnTo>
                  <a:lnTo>
                    <a:pt x="4239768" y="1475232"/>
                  </a:lnTo>
                  <a:lnTo>
                    <a:pt x="4239768" y="1459991"/>
                  </a:lnTo>
                  <a:lnTo>
                    <a:pt x="4244340" y="1466088"/>
                  </a:lnTo>
                  <a:lnTo>
                    <a:pt x="4245864" y="1467612"/>
                  </a:lnTo>
                  <a:lnTo>
                    <a:pt x="4247388" y="1481327"/>
                  </a:lnTo>
                  <a:lnTo>
                    <a:pt x="4248912" y="1484376"/>
                  </a:lnTo>
                  <a:lnTo>
                    <a:pt x="4253484" y="1498091"/>
                  </a:lnTo>
                  <a:lnTo>
                    <a:pt x="4253484" y="1493520"/>
                  </a:lnTo>
                  <a:lnTo>
                    <a:pt x="4255008" y="1491996"/>
                  </a:lnTo>
                  <a:lnTo>
                    <a:pt x="4256532" y="1485900"/>
                  </a:lnTo>
                  <a:lnTo>
                    <a:pt x="4258056" y="1476756"/>
                  </a:lnTo>
                  <a:lnTo>
                    <a:pt x="4261104" y="1473708"/>
                  </a:lnTo>
                  <a:lnTo>
                    <a:pt x="4262628" y="1476756"/>
                  </a:lnTo>
                  <a:lnTo>
                    <a:pt x="4264152" y="1499615"/>
                  </a:lnTo>
                  <a:lnTo>
                    <a:pt x="4265676" y="1490472"/>
                  </a:lnTo>
                  <a:lnTo>
                    <a:pt x="4267200" y="1485900"/>
                  </a:lnTo>
                  <a:lnTo>
                    <a:pt x="4270248" y="1498091"/>
                  </a:lnTo>
                  <a:lnTo>
                    <a:pt x="4271772" y="1516380"/>
                  </a:lnTo>
                  <a:lnTo>
                    <a:pt x="4273296" y="1519427"/>
                  </a:lnTo>
                  <a:lnTo>
                    <a:pt x="4274820" y="1525524"/>
                  </a:lnTo>
                  <a:lnTo>
                    <a:pt x="4274820" y="1540764"/>
                  </a:lnTo>
                  <a:lnTo>
                    <a:pt x="4279392" y="1502664"/>
                  </a:lnTo>
                  <a:lnTo>
                    <a:pt x="4280916" y="1514856"/>
                  </a:lnTo>
                  <a:lnTo>
                    <a:pt x="4280916" y="1511808"/>
                  </a:lnTo>
                  <a:lnTo>
                    <a:pt x="4282440" y="1507236"/>
                  </a:lnTo>
                  <a:lnTo>
                    <a:pt x="4283964" y="1525524"/>
                  </a:lnTo>
                  <a:lnTo>
                    <a:pt x="4288536" y="1536191"/>
                  </a:lnTo>
                  <a:lnTo>
                    <a:pt x="4288536" y="1534668"/>
                  </a:lnTo>
                  <a:lnTo>
                    <a:pt x="4290060" y="1566672"/>
                  </a:lnTo>
                  <a:lnTo>
                    <a:pt x="4291584" y="1559052"/>
                  </a:lnTo>
                  <a:lnTo>
                    <a:pt x="4293108" y="1563624"/>
                  </a:lnTo>
                  <a:lnTo>
                    <a:pt x="4296156" y="1562100"/>
                  </a:lnTo>
                  <a:lnTo>
                    <a:pt x="4297680" y="1594103"/>
                  </a:lnTo>
                  <a:lnTo>
                    <a:pt x="4299204" y="1568196"/>
                  </a:lnTo>
                  <a:lnTo>
                    <a:pt x="4300728" y="1548384"/>
                  </a:lnTo>
                  <a:lnTo>
                    <a:pt x="4302252" y="1534668"/>
                  </a:lnTo>
                  <a:lnTo>
                    <a:pt x="4305300" y="1528572"/>
                  </a:lnTo>
                  <a:lnTo>
                    <a:pt x="4306824" y="1554480"/>
                  </a:lnTo>
                  <a:lnTo>
                    <a:pt x="4308348" y="1543812"/>
                  </a:lnTo>
                  <a:lnTo>
                    <a:pt x="4309872" y="1524000"/>
                  </a:lnTo>
                  <a:lnTo>
                    <a:pt x="4309872" y="1517903"/>
                  </a:lnTo>
                  <a:lnTo>
                    <a:pt x="4314444" y="1540764"/>
                  </a:lnTo>
                  <a:lnTo>
                    <a:pt x="4315968" y="1551432"/>
                  </a:lnTo>
                  <a:lnTo>
                    <a:pt x="4317492" y="1549908"/>
                  </a:lnTo>
                  <a:lnTo>
                    <a:pt x="4317492" y="1530096"/>
                  </a:lnTo>
                  <a:lnTo>
                    <a:pt x="4319016" y="1520952"/>
                  </a:lnTo>
                  <a:lnTo>
                    <a:pt x="4323588" y="1501139"/>
                  </a:lnTo>
                  <a:lnTo>
                    <a:pt x="4323588" y="1496568"/>
                  </a:lnTo>
                  <a:lnTo>
                    <a:pt x="4325112" y="1493520"/>
                  </a:lnTo>
                  <a:lnTo>
                    <a:pt x="4326636" y="1482852"/>
                  </a:lnTo>
                  <a:lnTo>
                    <a:pt x="4328160" y="1485900"/>
                  </a:lnTo>
                  <a:lnTo>
                    <a:pt x="4331208" y="1464564"/>
                  </a:lnTo>
                  <a:lnTo>
                    <a:pt x="4332732" y="1473708"/>
                  </a:lnTo>
                  <a:lnTo>
                    <a:pt x="4334256" y="1472184"/>
                  </a:lnTo>
                  <a:lnTo>
                    <a:pt x="4335780" y="1475232"/>
                  </a:lnTo>
                  <a:lnTo>
                    <a:pt x="4337304" y="1485900"/>
                  </a:lnTo>
                  <a:lnTo>
                    <a:pt x="4340352" y="1472184"/>
                  </a:lnTo>
                  <a:lnTo>
                    <a:pt x="4341876" y="1487424"/>
                  </a:lnTo>
                  <a:lnTo>
                    <a:pt x="4343400" y="1476756"/>
                  </a:lnTo>
                  <a:lnTo>
                    <a:pt x="4344924" y="1490472"/>
                  </a:lnTo>
                  <a:lnTo>
                    <a:pt x="4344924" y="1493520"/>
                  </a:lnTo>
                  <a:lnTo>
                    <a:pt x="4349496" y="1495044"/>
                  </a:lnTo>
                  <a:lnTo>
                    <a:pt x="4351020" y="1482852"/>
                  </a:lnTo>
                  <a:lnTo>
                    <a:pt x="4352544" y="1491996"/>
                  </a:lnTo>
                  <a:lnTo>
                    <a:pt x="4352544" y="1479803"/>
                  </a:lnTo>
                  <a:lnTo>
                    <a:pt x="4354068" y="1467612"/>
                  </a:lnTo>
                  <a:lnTo>
                    <a:pt x="4358640" y="1459991"/>
                  </a:lnTo>
                  <a:lnTo>
                    <a:pt x="4358640" y="1456944"/>
                  </a:lnTo>
                  <a:lnTo>
                    <a:pt x="4360164" y="1459991"/>
                  </a:lnTo>
                  <a:lnTo>
                    <a:pt x="4361688" y="1461515"/>
                  </a:lnTo>
                  <a:lnTo>
                    <a:pt x="4363212" y="1458468"/>
                  </a:lnTo>
                  <a:lnTo>
                    <a:pt x="4366260" y="1459991"/>
                  </a:lnTo>
                  <a:lnTo>
                    <a:pt x="4367784" y="1464564"/>
                  </a:lnTo>
                  <a:lnTo>
                    <a:pt x="4369308" y="1456944"/>
                  </a:lnTo>
                  <a:lnTo>
                    <a:pt x="4370832" y="1447800"/>
                  </a:lnTo>
                  <a:lnTo>
                    <a:pt x="4372356" y="1446276"/>
                  </a:lnTo>
                  <a:lnTo>
                    <a:pt x="4375404" y="1453896"/>
                  </a:lnTo>
                  <a:lnTo>
                    <a:pt x="4376928" y="1450848"/>
                  </a:lnTo>
                  <a:lnTo>
                    <a:pt x="4378452" y="1458468"/>
                  </a:lnTo>
                  <a:lnTo>
                    <a:pt x="4379976" y="1456944"/>
                  </a:lnTo>
                  <a:lnTo>
                    <a:pt x="4379976" y="1464564"/>
                  </a:lnTo>
                  <a:lnTo>
                    <a:pt x="4384548" y="1449324"/>
                  </a:lnTo>
                  <a:lnTo>
                    <a:pt x="4386072" y="1447800"/>
                  </a:lnTo>
                  <a:lnTo>
                    <a:pt x="4387596" y="1440180"/>
                  </a:lnTo>
                  <a:lnTo>
                    <a:pt x="4387596" y="1443227"/>
                  </a:lnTo>
                  <a:lnTo>
                    <a:pt x="4389120" y="1446276"/>
                  </a:lnTo>
                  <a:lnTo>
                    <a:pt x="4393692" y="1435608"/>
                  </a:lnTo>
                  <a:lnTo>
                    <a:pt x="4393692" y="1440180"/>
                  </a:lnTo>
                  <a:lnTo>
                    <a:pt x="4395216" y="1450848"/>
                  </a:lnTo>
                  <a:lnTo>
                    <a:pt x="4396740" y="1450848"/>
                  </a:lnTo>
                  <a:lnTo>
                    <a:pt x="4398264" y="1444752"/>
                  </a:lnTo>
                  <a:lnTo>
                    <a:pt x="4401312" y="1452372"/>
                  </a:lnTo>
                  <a:lnTo>
                    <a:pt x="4402836" y="1452372"/>
                  </a:lnTo>
                  <a:lnTo>
                    <a:pt x="4404360" y="1437132"/>
                  </a:lnTo>
                  <a:lnTo>
                    <a:pt x="4405884" y="1423415"/>
                  </a:lnTo>
                  <a:lnTo>
                    <a:pt x="4407408" y="1427988"/>
                  </a:lnTo>
                  <a:lnTo>
                    <a:pt x="4410456" y="1426464"/>
                  </a:lnTo>
                  <a:lnTo>
                    <a:pt x="4411980" y="1434084"/>
                  </a:lnTo>
                  <a:lnTo>
                    <a:pt x="4413504" y="1443227"/>
                  </a:lnTo>
                  <a:lnTo>
                    <a:pt x="4415028" y="1440180"/>
                  </a:lnTo>
                  <a:lnTo>
                    <a:pt x="4415028" y="1455420"/>
                  </a:lnTo>
                  <a:lnTo>
                    <a:pt x="4419600" y="1453896"/>
                  </a:lnTo>
                  <a:lnTo>
                    <a:pt x="4421124" y="1458468"/>
                  </a:lnTo>
                  <a:lnTo>
                    <a:pt x="4422648" y="1441703"/>
                  </a:lnTo>
                  <a:lnTo>
                    <a:pt x="4422648" y="1438656"/>
                  </a:lnTo>
                  <a:lnTo>
                    <a:pt x="4424172" y="1440180"/>
                  </a:lnTo>
                  <a:lnTo>
                    <a:pt x="4428744" y="1417320"/>
                  </a:lnTo>
                  <a:lnTo>
                    <a:pt x="4428744" y="1411224"/>
                  </a:lnTo>
                  <a:lnTo>
                    <a:pt x="4430268" y="1409700"/>
                  </a:lnTo>
                  <a:lnTo>
                    <a:pt x="4431792" y="1400556"/>
                  </a:lnTo>
                  <a:lnTo>
                    <a:pt x="4436364" y="1371600"/>
                  </a:lnTo>
                  <a:lnTo>
                    <a:pt x="4437888" y="1362456"/>
                  </a:lnTo>
                  <a:lnTo>
                    <a:pt x="4439412" y="1351788"/>
                  </a:lnTo>
                  <a:lnTo>
                    <a:pt x="4440936" y="1356360"/>
                  </a:lnTo>
                  <a:lnTo>
                    <a:pt x="4442460" y="1344168"/>
                  </a:lnTo>
                  <a:lnTo>
                    <a:pt x="4445508" y="1322832"/>
                  </a:lnTo>
                  <a:lnTo>
                    <a:pt x="4447032" y="1316736"/>
                  </a:lnTo>
                  <a:lnTo>
                    <a:pt x="4448556" y="1319784"/>
                  </a:lnTo>
                  <a:lnTo>
                    <a:pt x="4450080" y="1325880"/>
                  </a:lnTo>
                  <a:lnTo>
                    <a:pt x="4450080" y="1313688"/>
                  </a:lnTo>
                  <a:lnTo>
                    <a:pt x="4454652" y="1307591"/>
                  </a:lnTo>
                  <a:lnTo>
                    <a:pt x="4456176" y="1309115"/>
                  </a:lnTo>
                  <a:lnTo>
                    <a:pt x="4457700" y="1319784"/>
                  </a:lnTo>
                  <a:lnTo>
                    <a:pt x="4457700" y="1312164"/>
                  </a:lnTo>
                  <a:lnTo>
                    <a:pt x="4459224" y="1284732"/>
                  </a:lnTo>
                  <a:lnTo>
                    <a:pt x="4463796" y="1283208"/>
                  </a:lnTo>
                  <a:lnTo>
                    <a:pt x="4463796" y="1287780"/>
                  </a:lnTo>
                  <a:lnTo>
                    <a:pt x="4465320" y="1278636"/>
                  </a:lnTo>
                  <a:lnTo>
                    <a:pt x="4466844" y="1293876"/>
                  </a:lnTo>
                  <a:lnTo>
                    <a:pt x="4468368" y="1298448"/>
                  </a:lnTo>
                  <a:lnTo>
                    <a:pt x="4471416" y="1292352"/>
                  </a:lnTo>
                  <a:lnTo>
                    <a:pt x="4472940" y="1303020"/>
                  </a:lnTo>
                  <a:lnTo>
                    <a:pt x="4474464" y="1267968"/>
                  </a:lnTo>
                  <a:lnTo>
                    <a:pt x="4475988" y="1281684"/>
                  </a:lnTo>
                  <a:lnTo>
                    <a:pt x="4477512" y="1307591"/>
                  </a:lnTo>
                  <a:lnTo>
                    <a:pt x="4480560" y="1304544"/>
                  </a:lnTo>
                  <a:lnTo>
                    <a:pt x="4482084" y="1318260"/>
                  </a:lnTo>
                  <a:lnTo>
                    <a:pt x="4483608" y="1325880"/>
                  </a:lnTo>
                  <a:lnTo>
                    <a:pt x="4485132" y="1298448"/>
                  </a:lnTo>
                  <a:lnTo>
                    <a:pt x="4485132" y="1304544"/>
                  </a:lnTo>
                  <a:lnTo>
                    <a:pt x="4489704" y="1295400"/>
                  </a:lnTo>
                  <a:lnTo>
                    <a:pt x="4491228" y="1301496"/>
                  </a:lnTo>
                  <a:lnTo>
                    <a:pt x="4492752" y="1316736"/>
                  </a:lnTo>
                  <a:lnTo>
                    <a:pt x="4492752" y="1319784"/>
                  </a:lnTo>
                  <a:lnTo>
                    <a:pt x="4494276" y="1313688"/>
                  </a:lnTo>
                  <a:lnTo>
                    <a:pt x="4498848" y="1292352"/>
                  </a:lnTo>
                  <a:lnTo>
                    <a:pt x="4500372" y="1292352"/>
                  </a:lnTo>
                  <a:lnTo>
                    <a:pt x="4500372" y="1284732"/>
                  </a:lnTo>
                  <a:lnTo>
                    <a:pt x="4501896" y="1254252"/>
                  </a:lnTo>
                  <a:lnTo>
                    <a:pt x="4503420" y="1246632"/>
                  </a:lnTo>
                  <a:lnTo>
                    <a:pt x="4506468" y="1257300"/>
                  </a:lnTo>
                  <a:lnTo>
                    <a:pt x="4507992" y="1251203"/>
                  </a:lnTo>
                  <a:lnTo>
                    <a:pt x="4509516" y="1255776"/>
                  </a:lnTo>
                  <a:lnTo>
                    <a:pt x="4511040" y="1275588"/>
                  </a:lnTo>
                  <a:lnTo>
                    <a:pt x="4512564" y="1306068"/>
                  </a:lnTo>
                  <a:lnTo>
                    <a:pt x="4515612" y="1295400"/>
                  </a:lnTo>
                  <a:lnTo>
                    <a:pt x="4517136" y="1325880"/>
                  </a:lnTo>
                  <a:lnTo>
                    <a:pt x="4520184" y="1321308"/>
                  </a:lnTo>
                  <a:lnTo>
                    <a:pt x="4520184" y="1345691"/>
                  </a:lnTo>
                  <a:lnTo>
                    <a:pt x="4524756" y="1319784"/>
                  </a:lnTo>
                  <a:lnTo>
                    <a:pt x="4526280" y="1338072"/>
                  </a:lnTo>
                  <a:lnTo>
                    <a:pt x="4527804" y="1353312"/>
                  </a:lnTo>
                  <a:lnTo>
                    <a:pt x="4527804" y="1363980"/>
                  </a:lnTo>
                  <a:lnTo>
                    <a:pt x="4529328" y="1376172"/>
                  </a:lnTo>
                  <a:lnTo>
                    <a:pt x="4533900" y="1357884"/>
                  </a:lnTo>
                  <a:lnTo>
                    <a:pt x="4535424" y="1350264"/>
                  </a:lnTo>
                  <a:lnTo>
                    <a:pt x="4535424" y="1327403"/>
                  </a:lnTo>
                  <a:lnTo>
                    <a:pt x="4536948" y="1316736"/>
                  </a:lnTo>
                  <a:lnTo>
                    <a:pt x="4538472" y="1318260"/>
                  </a:lnTo>
                  <a:lnTo>
                    <a:pt x="4541520" y="1318260"/>
                  </a:lnTo>
                  <a:lnTo>
                    <a:pt x="4543044" y="1321308"/>
                  </a:lnTo>
                  <a:lnTo>
                    <a:pt x="4544568" y="1338072"/>
                  </a:lnTo>
                  <a:lnTo>
                    <a:pt x="4546092" y="1368552"/>
                  </a:lnTo>
                  <a:lnTo>
                    <a:pt x="4547616" y="1350264"/>
                  </a:lnTo>
                  <a:lnTo>
                    <a:pt x="4550664" y="1338072"/>
                  </a:lnTo>
                  <a:lnTo>
                    <a:pt x="4552188" y="1330452"/>
                  </a:lnTo>
                  <a:lnTo>
                    <a:pt x="4553712" y="1341120"/>
                  </a:lnTo>
                  <a:lnTo>
                    <a:pt x="4555236" y="1325880"/>
                  </a:lnTo>
                  <a:lnTo>
                    <a:pt x="4559808" y="1324356"/>
                  </a:lnTo>
                  <a:lnTo>
                    <a:pt x="4561332" y="1312164"/>
                  </a:lnTo>
                  <a:lnTo>
                    <a:pt x="4562856" y="1315212"/>
                  </a:lnTo>
                  <a:lnTo>
                    <a:pt x="4562856" y="1318260"/>
                  </a:lnTo>
                  <a:lnTo>
                    <a:pt x="4564380" y="1310639"/>
                  </a:lnTo>
                  <a:lnTo>
                    <a:pt x="4568952" y="1313688"/>
                  </a:lnTo>
                  <a:lnTo>
                    <a:pt x="4570476" y="1315212"/>
                  </a:lnTo>
                  <a:lnTo>
                    <a:pt x="4570476" y="1298448"/>
                  </a:lnTo>
                  <a:lnTo>
                    <a:pt x="4572000" y="1289303"/>
                  </a:lnTo>
                  <a:lnTo>
                    <a:pt x="4573524" y="1281684"/>
                  </a:lnTo>
                  <a:lnTo>
                    <a:pt x="4576572" y="1277112"/>
                  </a:lnTo>
                  <a:lnTo>
                    <a:pt x="4578096" y="1281684"/>
                  </a:lnTo>
                  <a:lnTo>
                    <a:pt x="4579620" y="1295400"/>
                  </a:lnTo>
                  <a:lnTo>
                    <a:pt x="4581144" y="1303020"/>
                  </a:lnTo>
                  <a:lnTo>
                    <a:pt x="4582668" y="1338072"/>
                  </a:lnTo>
                  <a:lnTo>
                    <a:pt x="4585716" y="1370076"/>
                  </a:lnTo>
                  <a:lnTo>
                    <a:pt x="4587240" y="1373124"/>
                  </a:lnTo>
                  <a:lnTo>
                    <a:pt x="4588764" y="1348739"/>
                  </a:lnTo>
                  <a:lnTo>
                    <a:pt x="4590288" y="1373124"/>
                  </a:lnTo>
                  <a:lnTo>
                    <a:pt x="4591812" y="1395984"/>
                  </a:lnTo>
                  <a:lnTo>
                    <a:pt x="4594860" y="1394460"/>
                  </a:lnTo>
                  <a:lnTo>
                    <a:pt x="4596384" y="1379220"/>
                  </a:lnTo>
                  <a:lnTo>
                    <a:pt x="4597908" y="1386839"/>
                  </a:lnTo>
                  <a:lnTo>
                    <a:pt x="4597908" y="1382268"/>
                  </a:lnTo>
                  <a:lnTo>
                    <a:pt x="4599432" y="1385315"/>
                  </a:lnTo>
                  <a:lnTo>
                    <a:pt x="4604004" y="1376172"/>
                  </a:lnTo>
                  <a:lnTo>
                    <a:pt x="4605528" y="1388364"/>
                  </a:lnTo>
                  <a:lnTo>
                    <a:pt x="4607052" y="1408176"/>
                  </a:lnTo>
                  <a:lnTo>
                    <a:pt x="4608576" y="1427988"/>
                  </a:lnTo>
                  <a:lnTo>
                    <a:pt x="4611624" y="1432560"/>
                  </a:lnTo>
                  <a:lnTo>
                    <a:pt x="4613148" y="1453896"/>
                  </a:lnTo>
                  <a:lnTo>
                    <a:pt x="4614672" y="1449324"/>
                  </a:lnTo>
                  <a:lnTo>
                    <a:pt x="4616196" y="1424939"/>
                  </a:lnTo>
                  <a:lnTo>
                    <a:pt x="4617720" y="1455420"/>
                  </a:lnTo>
                  <a:lnTo>
                    <a:pt x="4620768" y="1453896"/>
                  </a:lnTo>
                  <a:lnTo>
                    <a:pt x="4622292" y="1470660"/>
                  </a:lnTo>
                  <a:lnTo>
                    <a:pt x="4623816" y="1484376"/>
                  </a:lnTo>
                  <a:lnTo>
                    <a:pt x="4625340" y="1493520"/>
                  </a:lnTo>
                  <a:lnTo>
                    <a:pt x="4626864" y="1475232"/>
                  </a:lnTo>
                  <a:lnTo>
                    <a:pt x="4629912" y="1441703"/>
                  </a:lnTo>
                  <a:lnTo>
                    <a:pt x="4631436" y="1437132"/>
                  </a:lnTo>
                  <a:lnTo>
                    <a:pt x="4632960" y="1434084"/>
                  </a:lnTo>
                  <a:lnTo>
                    <a:pt x="4632960" y="1420368"/>
                  </a:lnTo>
                  <a:lnTo>
                    <a:pt x="4634484" y="1441703"/>
                  </a:lnTo>
                  <a:lnTo>
                    <a:pt x="4639056" y="1424939"/>
                  </a:lnTo>
                  <a:lnTo>
                    <a:pt x="4640580" y="1435608"/>
                  </a:lnTo>
                  <a:lnTo>
                    <a:pt x="4640580" y="1443227"/>
                  </a:lnTo>
                  <a:lnTo>
                    <a:pt x="4642104" y="1481327"/>
                  </a:lnTo>
                  <a:lnTo>
                    <a:pt x="4643628" y="1476756"/>
                  </a:lnTo>
                  <a:lnTo>
                    <a:pt x="4648200" y="1467612"/>
                  </a:lnTo>
                  <a:lnTo>
                    <a:pt x="4648200" y="1424939"/>
                  </a:lnTo>
                  <a:lnTo>
                    <a:pt x="4651248" y="1421891"/>
                  </a:lnTo>
                  <a:lnTo>
                    <a:pt x="4652772" y="1421891"/>
                  </a:lnTo>
                  <a:lnTo>
                    <a:pt x="4655820" y="1440180"/>
                  </a:lnTo>
                  <a:lnTo>
                    <a:pt x="4657344" y="1424939"/>
                  </a:lnTo>
                  <a:lnTo>
                    <a:pt x="4658868" y="1423415"/>
                  </a:lnTo>
                  <a:lnTo>
                    <a:pt x="4660392" y="1432560"/>
                  </a:lnTo>
                  <a:lnTo>
                    <a:pt x="4661916" y="1443227"/>
                  </a:lnTo>
                  <a:lnTo>
                    <a:pt x="4664964" y="1424939"/>
                  </a:lnTo>
                  <a:lnTo>
                    <a:pt x="4666488" y="1444752"/>
                  </a:lnTo>
                  <a:lnTo>
                    <a:pt x="4668012" y="1431036"/>
                  </a:lnTo>
                  <a:lnTo>
                    <a:pt x="4668012" y="1444752"/>
                  </a:lnTo>
                  <a:lnTo>
                    <a:pt x="4669536" y="1464564"/>
                  </a:lnTo>
                  <a:lnTo>
                    <a:pt x="4674108" y="1467612"/>
                  </a:lnTo>
                  <a:lnTo>
                    <a:pt x="4675632" y="1456944"/>
                  </a:lnTo>
                  <a:lnTo>
                    <a:pt x="4675632" y="1441703"/>
                  </a:lnTo>
                  <a:lnTo>
                    <a:pt x="4677156" y="1431036"/>
                  </a:lnTo>
                  <a:lnTo>
                    <a:pt x="4678680" y="1399032"/>
                  </a:lnTo>
                  <a:lnTo>
                    <a:pt x="4683252" y="1389888"/>
                  </a:lnTo>
                  <a:lnTo>
                    <a:pt x="4683252" y="1377696"/>
                  </a:lnTo>
                  <a:lnTo>
                    <a:pt x="4684776" y="1365503"/>
                  </a:lnTo>
                  <a:lnTo>
                    <a:pt x="4686300" y="1354836"/>
                  </a:lnTo>
                  <a:lnTo>
                    <a:pt x="4687824" y="1356360"/>
                  </a:lnTo>
                  <a:lnTo>
                    <a:pt x="4690872" y="1336548"/>
                  </a:lnTo>
                  <a:lnTo>
                    <a:pt x="4692396" y="1338072"/>
                  </a:lnTo>
                  <a:lnTo>
                    <a:pt x="4693920" y="1344168"/>
                  </a:lnTo>
                  <a:lnTo>
                    <a:pt x="4695444" y="1344168"/>
                  </a:lnTo>
                  <a:lnTo>
                    <a:pt x="4696968" y="1354836"/>
                  </a:lnTo>
                  <a:lnTo>
                    <a:pt x="4700016" y="1367027"/>
                  </a:lnTo>
                  <a:lnTo>
                    <a:pt x="4703064" y="1338072"/>
                  </a:lnTo>
                  <a:lnTo>
                    <a:pt x="4704588" y="1359408"/>
                  </a:lnTo>
                  <a:lnTo>
                    <a:pt x="4709160" y="1379220"/>
                  </a:lnTo>
                  <a:lnTo>
                    <a:pt x="4710684" y="1377696"/>
                  </a:lnTo>
                  <a:lnTo>
                    <a:pt x="4710684" y="1353312"/>
                  </a:lnTo>
                  <a:lnTo>
                    <a:pt x="4712208" y="1344168"/>
                  </a:lnTo>
                  <a:lnTo>
                    <a:pt x="4718304" y="1345691"/>
                  </a:lnTo>
                  <a:lnTo>
                    <a:pt x="4718304" y="1348739"/>
                  </a:lnTo>
                  <a:lnTo>
                    <a:pt x="4719828" y="1354836"/>
                  </a:lnTo>
                  <a:lnTo>
                    <a:pt x="4721352" y="1365503"/>
                  </a:lnTo>
                  <a:lnTo>
                    <a:pt x="4722876" y="1376172"/>
                  </a:lnTo>
                  <a:lnTo>
                    <a:pt x="4725924" y="1386839"/>
                  </a:lnTo>
                  <a:lnTo>
                    <a:pt x="4727448" y="1418844"/>
                  </a:lnTo>
                  <a:lnTo>
                    <a:pt x="4728972" y="1423415"/>
                  </a:lnTo>
                  <a:lnTo>
                    <a:pt x="4730496" y="1441703"/>
                  </a:lnTo>
                  <a:lnTo>
                    <a:pt x="4732020" y="1418844"/>
                  </a:lnTo>
                  <a:lnTo>
                    <a:pt x="4735068" y="1418844"/>
                  </a:lnTo>
                  <a:lnTo>
                    <a:pt x="4736592" y="1420368"/>
                  </a:lnTo>
                  <a:lnTo>
                    <a:pt x="4738116" y="1414272"/>
                  </a:lnTo>
                  <a:lnTo>
                    <a:pt x="4739640" y="1432560"/>
                  </a:lnTo>
                  <a:lnTo>
                    <a:pt x="4739640" y="1418844"/>
                  </a:lnTo>
                  <a:lnTo>
                    <a:pt x="4744212" y="1431036"/>
                  </a:lnTo>
                  <a:lnTo>
                    <a:pt x="4745736" y="1446276"/>
                  </a:lnTo>
                  <a:lnTo>
                    <a:pt x="4745736" y="1449324"/>
                  </a:lnTo>
                  <a:lnTo>
                    <a:pt x="4747260" y="1446276"/>
                  </a:lnTo>
                  <a:lnTo>
                    <a:pt x="4748784" y="1432560"/>
                  </a:lnTo>
                  <a:lnTo>
                    <a:pt x="4753356" y="1456944"/>
                  </a:lnTo>
                  <a:lnTo>
                    <a:pt x="4753356" y="1455420"/>
                  </a:lnTo>
                  <a:lnTo>
                    <a:pt x="4754880" y="1466088"/>
                  </a:lnTo>
                  <a:lnTo>
                    <a:pt x="4756404" y="1452372"/>
                  </a:lnTo>
                  <a:lnTo>
                    <a:pt x="4757928" y="1437132"/>
                  </a:lnTo>
                  <a:lnTo>
                    <a:pt x="4760976" y="1440180"/>
                  </a:lnTo>
                  <a:lnTo>
                    <a:pt x="4762500" y="1420368"/>
                  </a:lnTo>
                  <a:lnTo>
                    <a:pt x="4764024" y="1412748"/>
                  </a:lnTo>
                  <a:lnTo>
                    <a:pt x="4765548" y="1421891"/>
                  </a:lnTo>
                  <a:lnTo>
                    <a:pt x="4767072" y="1429512"/>
                  </a:lnTo>
                  <a:lnTo>
                    <a:pt x="4770120" y="1426464"/>
                  </a:lnTo>
                  <a:lnTo>
                    <a:pt x="4771644" y="1421891"/>
                  </a:lnTo>
                  <a:lnTo>
                    <a:pt x="4773168" y="1427988"/>
                  </a:lnTo>
                  <a:lnTo>
                    <a:pt x="4774692" y="1429512"/>
                  </a:lnTo>
                  <a:lnTo>
                    <a:pt x="4774692" y="1437132"/>
                  </a:lnTo>
                  <a:lnTo>
                    <a:pt x="4779264" y="1437132"/>
                  </a:lnTo>
                  <a:lnTo>
                    <a:pt x="4780788" y="1434084"/>
                  </a:lnTo>
                  <a:lnTo>
                    <a:pt x="4780788" y="1446276"/>
                  </a:lnTo>
                  <a:lnTo>
                    <a:pt x="4782312" y="1456944"/>
                  </a:lnTo>
                  <a:lnTo>
                    <a:pt x="4783836" y="1464564"/>
                  </a:lnTo>
                  <a:lnTo>
                    <a:pt x="4788408" y="1490472"/>
                  </a:lnTo>
                  <a:lnTo>
                    <a:pt x="4788408" y="1485900"/>
                  </a:lnTo>
                  <a:lnTo>
                    <a:pt x="4789932" y="1487424"/>
                  </a:lnTo>
                  <a:lnTo>
                    <a:pt x="4791456" y="1475232"/>
                  </a:lnTo>
                  <a:lnTo>
                    <a:pt x="4792980" y="1438656"/>
                  </a:lnTo>
                  <a:lnTo>
                    <a:pt x="4796028" y="1426464"/>
                  </a:lnTo>
                  <a:lnTo>
                    <a:pt x="4797552" y="1421891"/>
                  </a:lnTo>
                  <a:lnTo>
                    <a:pt x="4799076" y="1406652"/>
                  </a:lnTo>
                  <a:lnTo>
                    <a:pt x="4800600" y="1397508"/>
                  </a:lnTo>
                  <a:lnTo>
                    <a:pt x="4802124" y="1402080"/>
                  </a:lnTo>
                  <a:lnTo>
                    <a:pt x="4805172" y="1399032"/>
                  </a:lnTo>
                  <a:lnTo>
                    <a:pt x="4806696" y="1403603"/>
                  </a:lnTo>
                  <a:lnTo>
                    <a:pt x="4808220" y="1405127"/>
                  </a:lnTo>
                  <a:lnTo>
                    <a:pt x="4809744" y="1380744"/>
                  </a:lnTo>
                  <a:lnTo>
                    <a:pt x="4809744" y="1395984"/>
                  </a:lnTo>
                  <a:lnTo>
                    <a:pt x="4814316" y="1405127"/>
                  </a:lnTo>
                  <a:lnTo>
                    <a:pt x="4815840" y="1426464"/>
                  </a:lnTo>
                  <a:lnTo>
                    <a:pt x="4815840" y="1414272"/>
                  </a:lnTo>
                  <a:lnTo>
                    <a:pt x="4817364" y="1412748"/>
                  </a:lnTo>
                  <a:lnTo>
                    <a:pt x="4818888" y="1417320"/>
                  </a:lnTo>
                  <a:lnTo>
                    <a:pt x="4823460" y="1420368"/>
                  </a:lnTo>
                  <a:lnTo>
                    <a:pt x="4823460" y="1409700"/>
                  </a:lnTo>
                  <a:lnTo>
                    <a:pt x="4824984" y="1420368"/>
                  </a:lnTo>
                  <a:lnTo>
                    <a:pt x="4826508" y="1424939"/>
                  </a:lnTo>
                  <a:lnTo>
                    <a:pt x="4828032" y="1405127"/>
                  </a:lnTo>
                  <a:lnTo>
                    <a:pt x="4831080" y="1394460"/>
                  </a:lnTo>
                  <a:lnTo>
                    <a:pt x="4832604" y="1420368"/>
                  </a:lnTo>
                  <a:lnTo>
                    <a:pt x="4834128" y="1424939"/>
                  </a:lnTo>
                  <a:lnTo>
                    <a:pt x="4835652" y="1441703"/>
                  </a:lnTo>
                  <a:lnTo>
                    <a:pt x="4837176" y="1441703"/>
                  </a:lnTo>
                  <a:lnTo>
                    <a:pt x="4840224" y="1434084"/>
                  </a:lnTo>
                  <a:lnTo>
                    <a:pt x="4841748" y="1447800"/>
                  </a:lnTo>
                  <a:lnTo>
                    <a:pt x="4843272" y="1459991"/>
                  </a:lnTo>
                  <a:lnTo>
                    <a:pt x="4844796" y="1476756"/>
                  </a:lnTo>
                  <a:lnTo>
                    <a:pt x="4844796" y="1504188"/>
                  </a:lnTo>
                  <a:lnTo>
                    <a:pt x="4849368" y="1525524"/>
                  </a:lnTo>
                  <a:lnTo>
                    <a:pt x="4850892" y="1534668"/>
                  </a:lnTo>
                  <a:lnTo>
                    <a:pt x="4850892" y="1516380"/>
                  </a:lnTo>
                  <a:lnTo>
                    <a:pt x="4852416" y="1520952"/>
                  </a:lnTo>
                  <a:lnTo>
                    <a:pt x="4853940" y="1536191"/>
                  </a:lnTo>
                  <a:lnTo>
                    <a:pt x="4858512" y="1543812"/>
                  </a:lnTo>
                  <a:lnTo>
                    <a:pt x="4860036" y="1536191"/>
                  </a:lnTo>
                  <a:lnTo>
                    <a:pt x="4861560" y="1562100"/>
                  </a:lnTo>
                  <a:lnTo>
                    <a:pt x="4863084" y="1584960"/>
                  </a:lnTo>
                  <a:lnTo>
                    <a:pt x="4866132" y="1571244"/>
                  </a:lnTo>
                  <a:lnTo>
                    <a:pt x="4867656" y="1560576"/>
                  </a:lnTo>
                  <a:lnTo>
                    <a:pt x="4869180" y="1575815"/>
                  </a:lnTo>
                  <a:lnTo>
                    <a:pt x="4870704" y="1584960"/>
                  </a:lnTo>
                  <a:lnTo>
                    <a:pt x="4872228" y="1606296"/>
                  </a:lnTo>
                  <a:lnTo>
                    <a:pt x="4875276" y="1566672"/>
                  </a:lnTo>
                  <a:lnTo>
                    <a:pt x="4876800" y="1548384"/>
                  </a:lnTo>
                  <a:lnTo>
                    <a:pt x="4879848" y="1537715"/>
                  </a:lnTo>
                  <a:lnTo>
                    <a:pt x="4884420" y="1545336"/>
                  </a:lnTo>
                  <a:lnTo>
                    <a:pt x="4885944" y="1534668"/>
                  </a:lnTo>
                  <a:lnTo>
                    <a:pt x="4887468" y="1520952"/>
                  </a:lnTo>
                  <a:lnTo>
                    <a:pt x="4887468" y="1513332"/>
                  </a:lnTo>
                  <a:lnTo>
                    <a:pt x="4888992" y="1534668"/>
                  </a:lnTo>
                  <a:lnTo>
                    <a:pt x="4893564" y="1560576"/>
                  </a:lnTo>
                  <a:lnTo>
                    <a:pt x="4893564" y="1562100"/>
                  </a:lnTo>
                  <a:lnTo>
                    <a:pt x="4895088" y="1545336"/>
                  </a:lnTo>
                  <a:lnTo>
                    <a:pt x="4896612" y="1534668"/>
                  </a:lnTo>
                  <a:lnTo>
                    <a:pt x="4898136" y="1530096"/>
                  </a:lnTo>
                  <a:lnTo>
                    <a:pt x="4901184" y="1543812"/>
                  </a:lnTo>
                  <a:lnTo>
                    <a:pt x="4902708" y="1517903"/>
                  </a:lnTo>
                  <a:lnTo>
                    <a:pt x="4904232" y="1520952"/>
                  </a:lnTo>
                  <a:lnTo>
                    <a:pt x="4905756" y="1569720"/>
                  </a:lnTo>
                  <a:lnTo>
                    <a:pt x="4907280" y="1583436"/>
                  </a:lnTo>
                  <a:lnTo>
                    <a:pt x="4910328" y="1591056"/>
                  </a:lnTo>
                  <a:lnTo>
                    <a:pt x="4911852" y="1559052"/>
                  </a:lnTo>
                  <a:lnTo>
                    <a:pt x="4913376" y="1563624"/>
                  </a:lnTo>
                  <a:lnTo>
                    <a:pt x="4914900" y="1546860"/>
                  </a:lnTo>
                  <a:lnTo>
                    <a:pt x="4914900" y="1563624"/>
                  </a:lnTo>
                  <a:lnTo>
                    <a:pt x="4919472" y="1584960"/>
                  </a:lnTo>
                  <a:lnTo>
                    <a:pt x="4920996" y="1604772"/>
                  </a:lnTo>
                  <a:lnTo>
                    <a:pt x="4922520" y="1609344"/>
                  </a:lnTo>
                  <a:lnTo>
                    <a:pt x="4924044" y="1578864"/>
                  </a:lnTo>
                  <a:lnTo>
                    <a:pt x="4928616" y="1556003"/>
                  </a:lnTo>
                  <a:lnTo>
                    <a:pt x="4928616" y="1557527"/>
                  </a:lnTo>
                  <a:lnTo>
                    <a:pt x="4930140" y="1528572"/>
                  </a:lnTo>
                  <a:lnTo>
                    <a:pt x="4931664" y="1533144"/>
                  </a:lnTo>
                  <a:lnTo>
                    <a:pt x="4933188" y="1519427"/>
                  </a:lnTo>
                  <a:lnTo>
                    <a:pt x="4936236" y="1524000"/>
                  </a:lnTo>
                  <a:lnTo>
                    <a:pt x="4937760" y="1542288"/>
                  </a:lnTo>
                  <a:lnTo>
                    <a:pt x="4939284" y="1519427"/>
                  </a:lnTo>
                  <a:lnTo>
                    <a:pt x="4940808" y="1530096"/>
                  </a:lnTo>
                  <a:lnTo>
                    <a:pt x="4942332" y="1540764"/>
                  </a:lnTo>
                  <a:lnTo>
                    <a:pt x="4945380" y="1530096"/>
                  </a:lnTo>
                  <a:lnTo>
                    <a:pt x="4946904" y="1507236"/>
                  </a:lnTo>
                  <a:lnTo>
                    <a:pt x="4948428" y="1505712"/>
                  </a:lnTo>
                  <a:lnTo>
                    <a:pt x="4949952" y="1469136"/>
                  </a:lnTo>
                  <a:lnTo>
                    <a:pt x="4954524" y="1476756"/>
                  </a:lnTo>
                  <a:lnTo>
                    <a:pt x="4956048" y="1491996"/>
                  </a:lnTo>
                  <a:lnTo>
                    <a:pt x="4957572" y="1493520"/>
                  </a:lnTo>
                  <a:lnTo>
                    <a:pt x="4957572" y="1491996"/>
                  </a:lnTo>
                  <a:lnTo>
                    <a:pt x="4959096" y="1485900"/>
                  </a:lnTo>
                  <a:lnTo>
                    <a:pt x="4963668" y="1485900"/>
                  </a:lnTo>
                  <a:lnTo>
                    <a:pt x="4965192" y="1499615"/>
                  </a:lnTo>
                  <a:lnTo>
                    <a:pt x="4968240" y="1511808"/>
                  </a:lnTo>
                  <a:lnTo>
                    <a:pt x="4971288" y="1516380"/>
                  </a:lnTo>
                  <a:lnTo>
                    <a:pt x="4972812" y="1533144"/>
                  </a:lnTo>
                  <a:lnTo>
                    <a:pt x="4974336" y="1540764"/>
                  </a:lnTo>
                  <a:lnTo>
                    <a:pt x="4975860" y="1563624"/>
                  </a:lnTo>
                  <a:lnTo>
                    <a:pt x="4977384" y="1569720"/>
                  </a:lnTo>
                  <a:lnTo>
                    <a:pt x="4980432" y="1598676"/>
                  </a:lnTo>
                  <a:lnTo>
                    <a:pt x="4981956" y="1591056"/>
                  </a:lnTo>
                  <a:lnTo>
                    <a:pt x="4983480" y="1615439"/>
                  </a:lnTo>
                  <a:lnTo>
                    <a:pt x="4985004" y="1604772"/>
                  </a:lnTo>
                  <a:lnTo>
                    <a:pt x="4985004" y="1616964"/>
                  </a:lnTo>
                  <a:lnTo>
                    <a:pt x="4989576" y="1583436"/>
                  </a:lnTo>
                  <a:lnTo>
                    <a:pt x="4991100" y="1594103"/>
                  </a:lnTo>
                  <a:lnTo>
                    <a:pt x="4992624" y="1586484"/>
                  </a:lnTo>
                  <a:lnTo>
                    <a:pt x="4992624" y="1562100"/>
                  </a:lnTo>
                  <a:lnTo>
                    <a:pt x="4994148" y="1536191"/>
                  </a:lnTo>
                  <a:lnTo>
                    <a:pt x="4998720" y="1539239"/>
                  </a:lnTo>
                  <a:lnTo>
                    <a:pt x="5000244" y="1534668"/>
                  </a:lnTo>
                  <a:lnTo>
                    <a:pt x="5001768" y="1560576"/>
                  </a:lnTo>
                  <a:lnTo>
                    <a:pt x="5003292" y="1580388"/>
                  </a:lnTo>
                  <a:lnTo>
                    <a:pt x="5006340" y="1604772"/>
                  </a:lnTo>
                  <a:lnTo>
                    <a:pt x="5007864" y="1594103"/>
                  </a:lnTo>
                  <a:lnTo>
                    <a:pt x="5009388" y="1603248"/>
                  </a:lnTo>
                  <a:lnTo>
                    <a:pt x="5010912" y="1606296"/>
                  </a:lnTo>
                  <a:lnTo>
                    <a:pt x="5012436" y="1630680"/>
                  </a:lnTo>
                  <a:lnTo>
                    <a:pt x="5015484" y="1638300"/>
                  </a:lnTo>
                  <a:lnTo>
                    <a:pt x="5017008" y="1652016"/>
                  </a:lnTo>
                  <a:lnTo>
                    <a:pt x="5018532" y="1616964"/>
                  </a:lnTo>
                  <a:lnTo>
                    <a:pt x="5020056" y="1607820"/>
                  </a:lnTo>
                  <a:lnTo>
                    <a:pt x="5020056" y="1613915"/>
                  </a:lnTo>
                  <a:lnTo>
                    <a:pt x="5024628" y="1597152"/>
                  </a:lnTo>
                  <a:lnTo>
                    <a:pt x="5026152" y="1603248"/>
                  </a:lnTo>
                  <a:lnTo>
                    <a:pt x="5027676" y="1613915"/>
                  </a:lnTo>
                  <a:lnTo>
                    <a:pt x="5027676" y="1626108"/>
                  </a:lnTo>
                  <a:lnTo>
                    <a:pt x="5029200" y="1633728"/>
                  </a:lnTo>
                  <a:lnTo>
                    <a:pt x="5033772" y="1629156"/>
                  </a:lnTo>
                  <a:lnTo>
                    <a:pt x="5035296" y="1598676"/>
                  </a:lnTo>
                  <a:lnTo>
                    <a:pt x="5035296" y="1603248"/>
                  </a:lnTo>
                  <a:lnTo>
                    <a:pt x="5036820" y="1604772"/>
                  </a:lnTo>
                  <a:lnTo>
                    <a:pt x="5038344" y="1604772"/>
                  </a:lnTo>
                  <a:lnTo>
                    <a:pt x="5039868" y="1606296"/>
                  </a:lnTo>
                  <a:lnTo>
                    <a:pt x="5041392" y="1607820"/>
                  </a:lnTo>
                  <a:lnTo>
                    <a:pt x="5042916" y="1583436"/>
                  </a:lnTo>
                  <a:lnTo>
                    <a:pt x="5044440" y="1583436"/>
                  </a:lnTo>
                  <a:lnTo>
                    <a:pt x="5045964" y="1592580"/>
                  </a:lnTo>
                  <a:lnTo>
                    <a:pt x="5047488" y="1584960"/>
                  </a:lnTo>
                  <a:lnTo>
                    <a:pt x="5050536" y="1581912"/>
                  </a:lnTo>
                  <a:lnTo>
                    <a:pt x="5052060" y="1562100"/>
                  </a:lnTo>
                  <a:lnTo>
                    <a:pt x="5053584" y="1563624"/>
                  </a:lnTo>
                  <a:lnTo>
                    <a:pt x="5055108" y="1549908"/>
                  </a:lnTo>
                  <a:lnTo>
                    <a:pt x="5055108" y="1543812"/>
                  </a:lnTo>
                  <a:lnTo>
                    <a:pt x="5059680" y="1542288"/>
                  </a:lnTo>
                  <a:lnTo>
                    <a:pt x="5061204" y="1525524"/>
                  </a:lnTo>
                  <a:lnTo>
                    <a:pt x="5062728" y="1519427"/>
                  </a:lnTo>
                  <a:lnTo>
                    <a:pt x="5064252" y="1508760"/>
                  </a:lnTo>
                  <a:lnTo>
                    <a:pt x="5068824" y="1534668"/>
                  </a:lnTo>
                  <a:lnTo>
                    <a:pt x="5070348" y="1511808"/>
                  </a:lnTo>
                  <a:lnTo>
                    <a:pt x="5070348" y="1504188"/>
                  </a:lnTo>
                  <a:lnTo>
                    <a:pt x="5071872" y="1495044"/>
                  </a:lnTo>
                  <a:lnTo>
                    <a:pt x="5073396" y="1482852"/>
                  </a:lnTo>
                  <a:lnTo>
                    <a:pt x="5076444" y="1476756"/>
                  </a:lnTo>
                  <a:lnTo>
                    <a:pt x="5077968" y="1481327"/>
                  </a:lnTo>
                  <a:lnTo>
                    <a:pt x="5079492" y="1476756"/>
                  </a:lnTo>
                  <a:lnTo>
                    <a:pt x="5081016" y="1467612"/>
                  </a:lnTo>
                  <a:lnTo>
                    <a:pt x="5082540" y="1473708"/>
                  </a:lnTo>
                  <a:lnTo>
                    <a:pt x="5085588" y="1472184"/>
                  </a:lnTo>
                  <a:lnTo>
                    <a:pt x="5087112" y="1466088"/>
                  </a:lnTo>
                  <a:lnTo>
                    <a:pt x="5088636" y="1441703"/>
                  </a:lnTo>
                  <a:lnTo>
                    <a:pt x="5090160" y="1444752"/>
                  </a:lnTo>
                  <a:lnTo>
                    <a:pt x="5091684" y="1435608"/>
                  </a:lnTo>
                  <a:lnTo>
                    <a:pt x="5096256" y="1426464"/>
                  </a:lnTo>
                  <a:lnTo>
                    <a:pt x="5097780" y="1446276"/>
                  </a:lnTo>
                  <a:lnTo>
                    <a:pt x="5097780" y="1450848"/>
                  </a:lnTo>
                  <a:lnTo>
                    <a:pt x="5099304" y="1461515"/>
                  </a:lnTo>
                  <a:lnTo>
                    <a:pt x="5103876" y="1495044"/>
                  </a:lnTo>
                  <a:lnTo>
                    <a:pt x="5105400" y="1473708"/>
                  </a:lnTo>
                  <a:lnTo>
                    <a:pt x="5106924" y="1484376"/>
                  </a:lnTo>
                  <a:lnTo>
                    <a:pt x="5108448" y="1481327"/>
                  </a:lnTo>
                  <a:lnTo>
                    <a:pt x="5109972" y="1481327"/>
                  </a:lnTo>
                  <a:lnTo>
                    <a:pt x="5111496" y="1499615"/>
                  </a:lnTo>
                  <a:lnTo>
                    <a:pt x="5113020" y="1513332"/>
                  </a:lnTo>
                  <a:lnTo>
                    <a:pt x="5114544" y="1514856"/>
                  </a:lnTo>
                  <a:lnTo>
                    <a:pt x="5117592" y="1490472"/>
                  </a:lnTo>
                  <a:lnTo>
                    <a:pt x="5120640" y="1484376"/>
                  </a:lnTo>
                  <a:lnTo>
                    <a:pt x="5122164" y="1469136"/>
                  </a:lnTo>
                  <a:lnTo>
                    <a:pt x="5123688" y="1461515"/>
                  </a:lnTo>
                  <a:lnTo>
                    <a:pt x="5125212" y="1478280"/>
                  </a:lnTo>
                  <a:lnTo>
                    <a:pt x="5126736" y="1493520"/>
                  </a:lnTo>
                  <a:lnTo>
                    <a:pt x="5129784" y="1505712"/>
                  </a:lnTo>
                  <a:lnTo>
                    <a:pt x="5131308" y="1502664"/>
                  </a:lnTo>
                  <a:lnTo>
                    <a:pt x="5132832" y="1482852"/>
                  </a:lnTo>
                  <a:lnTo>
                    <a:pt x="5132832" y="1511808"/>
                  </a:lnTo>
                  <a:lnTo>
                    <a:pt x="5134356" y="1499615"/>
                  </a:lnTo>
                  <a:lnTo>
                    <a:pt x="5138928" y="1520952"/>
                  </a:lnTo>
                  <a:lnTo>
                    <a:pt x="5140452" y="1507236"/>
                  </a:lnTo>
                  <a:lnTo>
                    <a:pt x="5140452" y="1516380"/>
                  </a:lnTo>
                  <a:lnTo>
                    <a:pt x="5141976" y="1520952"/>
                  </a:lnTo>
                  <a:lnTo>
                    <a:pt x="5143500" y="1496568"/>
                  </a:lnTo>
                  <a:lnTo>
                    <a:pt x="5146548" y="1491996"/>
                  </a:lnTo>
                  <a:lnTo>
                    <a:pt x="5148072" y="1484376"/>
                  </a:lnTo>
                  <a:lnTo>
                    <a:pt x="5149596" y="1491996"/>
                  </a:lnTo>
                  <a:lnTo>
                    <a:pt x="5155692" y="1510284"/>
                  </a:lnTo>
                  <a:lnTo>
                    <a:pt x="5157216" y="1508760"/>
                  </a:lnTo>
                  <a:lnTo>
                    <a:pt x="5158740" y="1511808"/>
                  </a:lnTo>
                  <a:lnTo>
                    <a:pt x="5160264" y="1502664"/>
                  </a:lnTo>
                  <a:lnTo>
                    <a:pt x="5161788" y="1519427"/>
                  </a:lnTo>
                  <a:lnTo>
                    <a:pt x="5164836" y="1514856"/>
                  </a:lnTo>
                  <a:lnTo>
                    <a:pt x="5166360" y="1501139"/>
                  </a:lnTo>
                  <a:lnTo>
                    <a:pt x="5167884" y="1498091"/>
                  </a:lnTo>
                  <a:lnTo>
                    <a:pt x="5167884" y="1490472"/>
                  </a:lnTo>
                  <a:lnTo>
                    <a:pt x="5169408" y="1499615"/>
                  </a:lnTo>
                  <a:lnTo>
                    <a:pt x="5173980" y="1517903"/>
                  </a:lnTo>
                  <a:lnTo>
                    <a:pt x="5175504" y="1510284"/>
                  </a:lnTo>
                  <a:lnTo>
                    <a:pt x="5175504" y="1514856"/>
                  </a:lnTo>
                  <a:lnTo>
                    <a:pt x="5177028" y="1516380"/>
                  </a:lnTo>
                  <a:lnTo>
                    <a:pt x="5178552" y="1516380"/>
                  </a:lnTo>
                  <a:lnTo>
                    <a:pt x="5180076" y="1511808"/>
                  </a:lnTo>
                  <a:lnTo>
                    <a:pt x="5183124" y="1502664"/>
                  </a:lnTo>
                  <a:lnTo>
                    <a:pt x="5184648" y="1504188"/>
                  </a:lnTo>
                  <a:lnTo>
                    <a:pt x="5186172" y="1514856"/>
                  </a:lnTo>
                  <a:lnTo>
                    <a:pt x="5187696" y="1537715"/>
                  </a:lnTo>
                  <a:lnTo>
                    <a:pt x="5190744" y="1531620"/>
                  </a:lnTo>
                  <a:lnTo>
                    <a:pt x="5192268" y="1557527"/>
                  </a:lnTo>
                  <a:lnTo>
                    <a:pt x="5193792" y="1562100"/>
                  </a:lnTo>
                  <a:lnTo>
                    <a:pt x="5195316" y="1565148"/>
                  </a:lnTo>
                  <a:lnTo>
                    <a:pt x="5196840" y="1574291"/>
                  </a:lnTo>
                  <a:lnTo>
                    <a:pt x="5199888" y="1580388"/>
                  </a:lnTo>
                  <a:lnTo>
                    <a:pt x="5201412" y="1572768"/>
                  </a:lnTo>
                  <a:lnTo>
                    <a:pt x="5202936" y="1592580"/>
                  </a:lnTo>
                  <a:lnTo>
                    <a:pt x="5202936" y="1589532"/>
                  </a:lnTo>
                  <a:lnTo>
                    <a:pt x="5204460" y="1584960"/>
                  </a:lnTo>
                  <a:lnTo>
                    <a:pt x="5209032" y="1581912"/>
                  </a:lnTo>
                  <a:lnTo>
                    <a:pt x="5210556" y="1592580"/>
                  </a:lnTo>
                  <a:lnTo>
                    <a:pt x="5210556" y="1598676"/>
                  </a:lnTo>
                  <a:lnTo>
                    <a:pt x="5212080" y="1578864"/>
                  </a:lnTo>
                  <a:lnTo>
                    <a:pt x="5213604" y="1580388"/>
                  </a:lnTo>
                  <a:lnTo>
                    <a:pt x="5218176" y="1566672"/>
                  </a:lnTo>
                  <a:lnTo>
                    <a:pt x="5218176" y="1565148"/>
                  </a:lnTo>
                  <a:lnTo>
                    <a:pt x="5219700" y="1572768"/>
                  </a:lnTo>
                  <a:lnTo>
                    <a:pt x="5221224" y="1580388"/>
                  </a:lnTo>
                  <a:lnTo>
                    <a:pt x="5222748" y="1597152"/>
                  </a:lnTo>
                  <a:lnTo>
                    <a:pt x="5225796" y="1595627"/>
                  </a:lnTo>
                  <a:lnTo>
                    <a:pt x="5227320" y="1594103"/>
                  </a:lnTo>
                  <a:lnTo>
                    <a:pt x="5228844" y="1563624"/>
                  </a:lnTo>
                  <a:lnTo>
                    <a:pt x="5230368" y="1549908"/>
                  </a:lnTo>
                  <a:lnTo>
                    <a:pt x="5231892" y="1545336"/>
                  </a:lnTo>
                  <a:lnTo>
                    <a:pt x="5234940" y="1548384"/>
                  </a:lnTo>
                  <a:lnTo>
                    <a:pt x="5236464" y="1534668"/>
                  </a:lnTo>
                  <a:lnTo>
                    <a:pt x="5237988" y="1533144"/>
                  </a:lnTo>
                  <a:lnTo>
                    <a:pt x="5237988" y="1548384"/>
                  </a:lnTo>
                  <a:lnTo>
                    <a:pt x="5239512" y="1528572"/>
                  </a:lnTo>
                  <a:lnTo>
                    <a:pt x="5244084" y="1545336"/>
                  </a:lnTo>
                  <a:lnTo>
                    <a:pt x="5245608" y="1534668"/>
                  </a:lnTo>
                  <a:lnTo>
                    <a:pt x="5245608" y="1533144"/>
                  </a:lnTo>
                  <a:lnTo>
                    <a:pt x="5247132" y="1522476"/>
                  </a:lnTo>
                  <a:lnTo>
                    <a:pt x="5248656" y="1527048"/>
                  </a:lnTo>
                  <a:lnTo>
                    <a:pt x="5253228" y="1533144"/>
                  </a:lnTo>
                  <a:lnTo>
                    <a:pt x="5253228" y="1531620"/>
                  </a:lnTo>
                  <a:lnTo>
                    <a:pt x="5254752" y="1527048"/>
                  </a:lnTo>
                  <a:lnTo>
                    <a:pt x="5256276" y="1525524"/>
                  </a:lnTo>
                  <a:lnTo>
                    <a:pt x="5257800" y="1495044"/>
                  </a:lnTo>
                  <a:lnTo>
                    <a:pt x="5260848" y="1498091"/>
                  </a:lnTo>
                  <a:lnTo>
                    <a:pt x="5262372" y="1495044"/>
                  </a:lnTo>
                  <a:lnTo>
                    <a:pt x="5263896" y="1493520"/>
                  </a:lnTo>
                  <a:lnTo>
                    <a:pt x="5265420" y="1487424"/>
                  </a:lnTo>
                  <a:lnTo>
                    <a:pt x="5266944" y="1488948"/>
                  </a:lnTo>
                  <a:lnTo>
                    <a:pt x="5269992" y="1498091"/>
                  </a:lnTo>
                  <a:lnTo>
                    <a:pt x="5271516" y="1482852"/>
                  </a:lnTo>
                  <a:lnTo>
                    <a:pt x="5273040" y="1491996"/>
                  </a:lnTo>
                  <a:lnTo>
                    <a:pt x="5274564" y="1508760"/>
                  </a:lnTo>
                  <a:lnTo>
                    <a:pt x="5274564" y="1510284"/>
                  </a:lnTo>
                  <a:lnTo>
                    <a:pt x="5279136" y="1517903"/>
                  </a:lnTo>
                  <a:lnTo>
                    <a:pt x="5280660" y="1517903"/>
                  </a:lnTo>
                  <a:lnTo>
                    <a:pt x="5280660" y="1511808"/>
                  </a:lnTo>
                  <a:lnTo>
                    <a:pt x="5282184" y="1505712"/>
                  </a:lnTo>
                  <a:lnTo>
                    <a:pt x="5283708" y="1514856"/>
                  </a:lnTo>
                  <a:lnTo>
                    <a:pt x="5288280" y="1534668"/>
                  </a:lnTo>
                  <a:lnTo>
                    <a:pt x="5288280" y="1531620"/>
                  </a:lnTo>
                  <a:lnTo>
                    <a:pt x="5289804" y="1536191"/>
                  </a:lnTo>
                  <a:lnTo>
                    <a:pt x="5291328" y="1549908"/>
                  </a:lnTo>
                  <a:lnTo>
                    <a:pt x="5292852" y="1536191"/>
                  </a:lnTo>
                  <a:lnTo>
                    <a:pt x="5295900" y="1514856"/>
                  </a:lnTo>
                  <a:lnTo>
                    <a:pt x="5297424" y="1508760"/>
                  </a:lnTo>
                  <a:lnTo>
                    <a:pt x="5298948" y="1507236"/>
                  </a:lnTo>
                  <a:lnTo>
                    <a:pt x="5300472" y="1510284"/>
                  </a:lnTo>
                  <a:lnTo>
                    <a:pt x="5301996" y="1511808"/>
                  </a:lnTo>
                  <a:lnTo>
                    <a:pt x="5305044" y="1496568"/>
                  </a:lnTo>
                  <a:lnTo>
                    <a:pt x="5306568" y="1482852"/>
                  </a:lnTo>
                  <a:lnTo>
                    <a:pt x="5308092" y="1482852"/>
                  </a:lnTo>
                  <a:lnTo>
                    <a:pt x="5309616" y="1485900"/>
                  </a:lnTo>
                  <a:lnTo>
                    <a:pt x="5314188" y="1481327"/>
                  </a:lnTo>
                  <a:lnTo>
                    <a:pt x="5315712" y="1475232"/>
                  </a:lnTo>
                  <a:lnTo>
                    <a:pt x="5317236" y="1479803"/>
                  </a:lnTo>
                  <a:lnTo>
                    <a:pt x="5318760" y="1476756"/>
                  </a:lnTo>
                  <a:lnTo>
                    <a:pt x="5323332" y="1463039"/>
                  </a:lnTo>
                  <a:lnTo>
                    <a:pt x="5324856" y="1466088"/>
                  </a:lnTo>
                  <a:lnTo>
                    <a:pt x="5326380" y="1466088"/>
                  </a:lnTo>
                  <a:lnTo>
                    <a:pt x="5327904" y="1470660"/>
                  </a:lnTo>
                  <a:lnTo>
                    <a:pt x="5330952" y="1478280"/>
                  </a:lnTo>
                  <a:lnTo>
                    <a:pt x="5332476" y="1481327"/>
                  </a:lnTo>
                  <a:lnTo>
                    <a:pt x="5334000" y="1490472"/>
                  </a:lnTo>
                  <a:lnTo>
                    <a:pt x="5335524" y="1487424"/>
                  </a:lnTo>
                  <a:lnTo>
                    <a:pt x="5337048" y="1495044"/>
                  </a:lnTo>
                  <a:lnTo>
                    <a:pt x="5340096" y="1498091"/>
                  </a:lnTo>
                  <a:lnTo>
                    <a:pt x="5341620" y="1495044"/>
                  </a:lnTo>
                  <a:lnTo>
                    <a:pt x="5343144" y="1504188"/>
                  </a:lnTo>
                  <a:lnTo>
                    <a:pt x="5344668" y="1501139"/>
                  </a:lnTo>
                  <a:lnTo>
                    <a:pt x="5344668" y="1478280"/>
                  </a:lnTo>
                  <a:lnTo>
                    <a:pt x="5346192" y="1473708"/>
                  </a:lnTo>
                  <a:lnTo>
                    <a:pt x="5349240" y="1472184"/>
                  </a:lnTo>
                  <a:lnTo>
                    <a:pt x="5350764" y="1466088"/>
                  </a:lnTo>
                  <a:lnTo>
                    <a:pt x="5350764" y="1455420"/>
                  </a:lnTo>
                  <a:lnTo>
                    <a:pt x="5352288" y="1453896"/>
                  </a:lnTo>
                  <a:lnTo>
                    <a:pt x="5353812" y="1423415"/>
                  </a:lnTo>
                  <a:lnTo>
                    <a:pt x="5358384" y="1417320"/>
                  </a:lnTo>
                  <a:lnTo>
                    <a:pt x="5358384" y="1421891"/>
                  </a:lnTo>
                  <a:lnTo>
                    <a:pt x="5361432" y="1431036"/>
                  </a:lnTo>
                  <a:lnTo>
                    <a:pt x="5362956" y="1403603"/>
                  </a:lnTo>
                  <a:lnTo>
                    <a:pt x="5366004" y="1408176"/>
                  </a:lnTo>
                  <a:lnTo>
                    <a:pt x="5367528" y="1406652"/>
                  </a:lnTo>
                  <a:lnTo>
                    <a:pt x="5369052" y="1411224"/>
                  </a:lnTo>
                  <a:lnTo>
                    <a:pt x="5370576" y="1415796"/>
                  </a:lnTo>
                  <a:lnTo>
                    <a:pt x="5372100" y="1402080"/>
                  </a:lnTo>
                  <a:lnTo>
                    <a:pt x="5375148" y="1399032"/>
                  </a:lnTo>
                  <a:lnTo>
                    <a:pt x="5378196" y="1394460"/>
                  </a:lnTo>
                  <a:lnTo>
                    <a:pt x="5379720" y="1382268"/>
                  </a:lnTo>
                  <a:lnTo>
                    <a:pt x="5379720" y="1389888"/>
                  </a:lnTo>
                  <a:lnTo>
                    <a:pt x="5384292" y="1406652"/>
                  </a:lnTo>
                  <a:lnTo>
                    <a:pt x="5385816" y="1400556"/>
                  </a:lnTo>
                  <a:lnTo>
                    <a:pt x="5385816" y="1411224"/>
                  </a:lnTo>
                  <a:lnTo>
                    <a:pt x="5387340" y="1399032"/>
                  </a:lnTo>
                  <a:lnTo>
                    <a:pt x="5388864" y="1408176"/>
                  </a:lnTo>
                  <a:lnTo>
                    <a:pt x="5393436" y="1406652"/>
                  </a:lnTo>
                  <a:lnTo>
                    <a:pt x="5393436" y="1415796"/>
                  </a:lnTo>
                  <a:lnTo>
                    <a:pt x="5394960" y="1412748"/>
                  </a:lnTo>
                  <a:lnTo>
                    <a:pt x="5396484" y="1400556"/>
                  </a:lnTo>
                  <a:lnTo>
                    <a:pt x="5398008" y="1408176"/>
                  </a:lnTo>
                  <a:lnTo>
                    <a:pt x="5401056" y="1400556"/>
                  </a:lnTo>
                  <a:lnTo>
                    <a:pt x="5402580" y="1406652"/>
                  </a:lnTo>
                  <a:lnTo>
                    <a:pt x="5405628" y="1403603"/>
                  </a:lnTo>
                  <a:lnTo>
                    <a:pt x="5407152" y="1412748"/>
                  </a:lnTo>
                  <a:lnTo>
                    <a:pt x="5410200" y="1411224"/>
                  </a:lnTo>
                  <a:lnTo>
                    <a:pt x="5411724" y="1426464"/>
                  </a:lnTo>
                  <a:lnTo>
                    <a:pt x="5413248" y="1420368"/>
                  </a:lnTo>
                  <a:lnTo>
                    <a:pt x="5414772" y="1417320"/>
                  </a:lnTo>
                  <a:lnTo>
                    <a:pt x="5414772" y="1403603"/>
                  </a:lnTo>
                  <a:lnTo>
                    <a:pt x="5419344" y="1402080"/>
                  </a:lnTo>
                  <a:lnTo>
                    <a:pt x="5420868" y="1399032"/>
                  </a:lnTo>
                  <a:lnTo>
                    <a:pt x="5422392" y="1392936"/>
                  </a:lnTo>
                  <a:lnTo>
                    <a:pt x="5422392" y="1397508"/>
                  </a:lnTo>
                  <a:lnTo>
                    <a:pt x="5423916" y="1408176"/>
                  </a:lnTo>
                  <a:lnTo>
                    <a:pt x="5428488" y="1409700"/>
                  </a:lnTo>
                  <a:lnTo>
                    <a:pt x="5428488" y="1412748"/>
                  </a:lnTo>
                  <a:lnTo>
                    <a:pt x="5431536" y="1423415"/>
                  </a:lnTo>
                  <a:lnTo>
                    <a:pt x="5433060" y="1434084"/>
                  </a:lnTo>
                  <a:lnTo>
                    <a:pt x="5436108" y="1432560"/>
                  </a:lnTo>
                  <a:lnTo>
                    <a:pt x="5437632" y="1432560"/>
                  </a:lnTo>
                  <a:lnTo>
                    <a:pt x="5439156" y="1423415"/>
                  </a:lnTo>
                  <a:lnTo>
                    <a:pt x="5440680" y="1420368"/>
                  </a:lnTo>
                  <a:lnTo>
                    <a:pt x="5442204" y="1420368"/>
                  </a:lnTo>
                  <a:lnTo>
                    <a:pt x="5445252" y="1418844"/>
                  </a:lnTo>
                  <a:lnTo>
                    <a:pt x="5446776" y="1397508"/>
                  </a:lnTo>
                  <a:lnTo>
                    <a:pt x="5449824" y="1374648"/>
                  </a:lnTo>
                  <a:lnTo>
                    <a:pt x="5449824" y="1362456"/>
                  </a:lnTo>
                  <a:lnTo>
                    <a:pt x="5454396" y="1365503"/>
                  </a:lnTo>
                  <a:lnTo>
                    <a:pt x="5455920" y="1362456"/>
                  </a:lnTo>
                  <a:lnTo>
                    <a:pt x="5457444" y="1359408"/>
                  </a:lnTo>
                  <a:lnTo>
                    <a:pt x="5457444" y="1351788"/>
                  </a:lnTo>
                  <a:lnTo>
                    <a:pt x="5458968" y="1356360"/>
                  </a:lnTo>
                  <a:lnTo>
                    <a:pt x="5463540" y="1357884"/>
                  </a:lnTo>
                  <a:lnTo>
                    <a:pt x="5463540" y="1359408"/>
                  </a:lnTo>
                  <a:lnTo>
                    <a:pt x="5465064" y="1360932"/>
                  </a:lnTo>
                  <a:lnTo>
                    <a:pt x="5466588" y="1370076"/>
                  </a:lnTo>
                  <a:lnTo>
                    <a:pt x="5468112" y="1363980"/>
                  </a:lnTo>
                  <a:lnTo>
                    <a:pt x="5471160" y="1368552"/>
                  </a:lnTo>
                  <a:lnTo>
                    <a:pt x="5472684" y="1360932"/>
                  </a:lnTo>
                  <a:lnTo>
                    <a:pt x="5474208" y="1353312"/>
                  </a:lnTo>
                  <a:lnTo>
                    <a:pt x="5475732" y="1354836"/>
                  </a:lnTo>
                  <a:lnTo>
                    <a:pt x="5477256" y="1368552"/>
                  </a:lnTo>
                  <a:lnTo>
                    <a:pt x="5480304" y="1368552"/>
                  </a:lnTo>
                  <a:lnTo>
                    <a:pt x="5483352" y="1356360"/>
                  </a:lnTo>
                  <a:lnTo>
                    <a:pt x="5484876" y="1363980"/>
                  </a:lnTo>
                  <a:lnTo>
                    <a:pt x="5484876" y="1354836"/>
                  </a:lnTo>
                  <a:lnTo>
                    <a:pt x="5489448" y="1356360"/>
                  </a:lnTo>
                  <a:lnTo>
                    <a:pt x="5490972" y="1345691"/>
                  </a:lnTo>
                  <a:lnTo>
                    <a:pt x="5492496" y="1336548"/>
                  </a:lnTo>
                  <a:lnTo>
                    <a:pt x="5492496" y="1333500"/>
                  </a:lnTo>
                  <a:lnTo>
                    <a:pt x="5494020" y="1331976"/>
                  </a:lnTo>
                  <a:lnTo>
                    <a:pt x="5498592" y="1338072"/>
                  </a:lnTo>
                  <a:lnTo>
                    <a:pt x="5498592" y="1335024"/>
                  </a:lnTo>
                  <a:lnTo>
                    <a:pt x="5500116" y="1339596"/>
                  </a:lnTo>
                  <a:lnTo>
                    <a:pt x="5501640" y="1339596"/>
                  </a:lnTo>
                  <a:lnTo>
                    <a:pt x="5503164" y="1339596"/>
                  </a:lnTo>
                  <a:lnTo>
                    <a:pt x="5506212" y="1322832"/>
                  </a:lnTo>
                  <a:lnTo>
                    <a:pt x="5507736" y="1316736"/>
                  </a:lnTo>
                  <a:lnTo>
                    <a:pt x="5509260" y="1328927"/>
                  </a:lnTo>
                  <a:lnTo>
                    <a:pt x="5510784" y="1318260"/>
                  </a:lnTo>
                  <a:lnTo>
                    <a:pt x="5512308" y="1313688"/>
                  </a:lnTo>
                  <a:lnTo>
                    <a:pt x="5515356" y="1309115"/>
                  </a:lnTo>
                  <a:lnTo>
                    <a:pt x="5516880" y="1318260"/>
                  </a:lnTo>
                  <a:lnTo>
                    <a:pt x="5518404" y="1315212"/>
                  </a:lnTo>
                  <a:lnTo>
                    <a:pt x="5519928" y="1321308"/>
                  </a:lnTo>
                  <a:lnTo>
                    <a:pt x="5519928" y="1309115"/>
                  </a:lnTo>
                  <a:lnTo>
                    <a:pt x="5524500" y="1309115"/>
                  </a:lnTo>
                  <a:lnTo>
                    <a:pt x="5526024" y="1316736"/>
                  </a:lnTo>
                  <a:lnTo>
                    <a:pt x="5527548" y="1316736"/>
                  </a:lnTo>
                  <a:lnTo>
                    <a:pt x="5527548" y="1324356"/>
                  </a:lnTo>
                  <a:lnTo>
                    <a:pt x="5529072" y="1331976"/>
                  </a:lnTo>
                  <a:lnTo>
                    <a:pt x="5533644" y="1333500"/>
                  </a:lnTo>
                  <a:lnTo>
                    <a:pt x="5533644" y="1339596"/>
                  </a:lnTo>
                  <a:lnTo>
                    <a:pt x="5535168" y="1341120"/>
                  </a:lnTo>
                  <a:lnTo>
                    <a:pt x="5536692" y="1345691"/>
                  </a:lnTo>
                  <a:lnTo>
                    <a:pt x="5538216" y="1351788"/>
                  </a:lnTo>
                  <a:lnTo>
                    <a:pt x="5541264" y="1353312"/>
                  </a:lnTo>
                  <a:lnTo>
                    <a:pt x="5542788" y="1347215"/>
                  </a:lnTo>
                  <a:lnTo>
                    <a:pt x="5544312" y="1344168"/>
                  </a:lnTo>
                  <a:lnTo>
                    <a:pt x="5545836" y="1351788"/>
                  </a:lnTo>
                  <a:lnTo>
                    <a:pt x="5547360" y="1353312"/>
                  </a:lnTo>
                  <a:lnTo>
                    <a:pt x="5550408" y="1351788"/>
                  </a:lnTo>
                  <a:lnTo>
                    <a:pt x="5551932" y="1341120"/>
                  </a:lnTo>
                  <a:lnTo>
                    <a:pt x="5553456" y="1341120"/>
                  </a:lnTo>
                  <a:lnTo>
                    <a:pt x="5554980" y="1363980"/>
                  </a:lnTo>
                  <a:lnTo>
                    <a:pt x="5559552" y="1362456"/>
                  </a:lnTo>
                  <a:lnTo>
                    <a:pt x="5561076" y="1385315"/>
                  </a:lnTo>
                  <a:lnTo>
                    <a:pt x="5562600" y="1376172"/>
                  </a:lnTo>
                  <a:lnTo>
                    <a:pt x="5562600" y="1395984"/>
                  </a:lnTo>
                  <a:lnTo>
                    <a:pt x="5564124" y="1391412"/>
                  </a:lnTo>
                  <a:lnTo>
                    <a:pt x="5568696" y="1394460"/>
                  </a:lnTo>
                  <a:lnTo>
                    <a:pt x="5570220" y="1376172"/>
                  </a:lnTo>
                  <a:lnTo>
                    <a:pt x="5570220" y="1368552"/>
                  </a:lnTo>
                  <a:lnTo>
                    <a:pt x="5571744" y="1357884"/>
                  </a:lnTo>
                  <a:lnTo>
                    <a:pt x="5573268" y="1338072"/>
                  </a:lnTo>
                  <a:lnTo>
                    <a:pt x="5576316" y="1341120"/>
                  </a:lnTo>
                  <a:lnTo>
                    <a:pt x="5577840" y="1347215"/>
                  </a:lnTo>
                  <a:lnTo>
                    <a:pt x="5579364" y="1360932"/>
                  </a:lnTo>
                  <a:lnTo>
                    <a:pt x="5580888" y="1345691"/>
                  </a:lnTo>
                  <a:lnTo>
                    <a:pt x="5582412" y="1356360"/>
                  </a:lnTo>
                  <a:lnTo>
                    <a:pt x="5585460" y="1365503"/>
                  </a:lnTo>
                  <a:lnTo>
                    <a:pt x="5586984" y="1385315"/>
                  </a:lnTo>
                  <a:lnTo>
                    <a:pt x="5588508" y="1394460"/>
                  </a:lnTo>
                  <a:lnTo>
                    <a:pt x="5590032" y="1400556"/>
                  </a:lnTo>
                  <a:lnTo>
                    <a:pt x="5590032" y="1405127"/>
                  </a:lnTo>
                  <a:lnTo>
                    <a:pt x="5594604" y="1408176"/>
                  </a:lnTo>
                  <a:lnTo>
                    <a:pt x="5596128" y="1406652"/>
                  </a:lnTo>
                  <a:lnTo>
                    <a:pt x="5597652" y="1397508"/>
                  </a:lnTo>
                  <a:lnTo>
                    <a:pt x="5603748" y="1395984"/>
                  </a:lnTo>
                  <a:lnTo>
                    <a:pt x="5605272" y="1383791"/>
                  </a:lnTo>
                  <a:lnTo>
                    <a:pt x="5605272" y="1400556"/>
                  </a:lnTo>
                  <a:lnTo>
                    <a:pt x="5606796" y="1420368"/>
                  </a:lnTo>
                  <a:lnTo>
                    <a:pt x="5608320" y="1424939"/>
                  </a:lnTo>
                  <a:lnTo>
                    <a:pt x="5611368" y="1424939"/>
                  </a:lnTo>
                  <a:lnTo>
                    <a:pt x="5612892" y="1440180"/>
                  </a:lnTo>
                  <a:lnTo>
                    <a:pt x="5614416" y="1426464"/>
                  </a:lnTo>
                  <a:lnTo>
                    <a:pt x="5615940" y="1417320"/>
                  </a:lnTo>
                  <a:lnTo>
                    <a:pt x="5617464" y="1438656"/>
                  </a:lnTo>
                  <a:lnTo>
                    <a:pt x="5620512" y="1431036"/>
                  </a:lnTo>
                  <a:lnTo>
                    <a:pt x="5622036" y="1403603"/>
                  </a:lnTo>
                  <a:lnTo>
                    <a:pt x="5623560" y="1405127"/>
                  </a:lnTo>
                  <a:lnTo>
                    <a:pt x="5625084" y="1385315"/>
                  </a:lnTo>
                  <a:lnTo>
                    <a:pt x="5629656" y="1374648"/>
                  </a:lnTo>
                  <a:lnTo>
                    <a:pt x="5631180" y="1373124"/>
                  </a:lnTo>
                  <a:lnTo>
                    <a:pt x="5632704" y="1357884"/>
                  </a:lnTo>
                  <a:lnTo>
                    <a:pt x="5634228" y="1365503"/>
                  </a:lnTo>
                  <a:lnTo>
                    <a:pt x="5638800" y="1359408"/>
                  </a:lnTo>
                  <a:lnTo>
                    <a:pt x="5640324" y="1350264"/>
                  </a:lnTo>
                  <a:lnTo>
                    <a:pt x="5641848" y="1335024"/>
                  </a:lnTo>
                  <a:lnTo>
                    <a:pt x="5643372" y="1345691"/>
                  </a:lnTo>
                  <a:lnTo>
                    <a:pt x="5646420" y="1339596"/>
                  </a:lnTo>
                  <a:lnTo>
                    <a:pt x="5647944" y="1324356"/>
                  </a:lnTo>
                  <a:lnTo>
                    <a:pt x="5649468" y="1316736"/>
                  </a:lnTo>
                  <a:lnTo>
                    <a:pt x="5650992" y="1321308"/>
                  </a:lnTo>
                  <a:lnTo>
                    <a:pt x="5652516" y="1310639"/>
                  </a:lnTo>
                  <a:lnTo>
                    <a:pt x="5654040" y="1307591"/>
                  </a:lnTo>
                  <a:lnTo>
                    <a:pt x="5655564" y="1338072"/>
                  </a:lnTo>
                  <a:lnTo>
                    <a:pt x="5657088" y="1335024"/>
                  </a:lnTo>
                  <a:lnTo>
                    <a:pt x="5658612" y="1301496"/>
                  </a:lnTo>
                  <a:lnTo>
                    <a:pt x="5660136" y="1298448"/>
                  </a:lnTo>
                  <a:lnTo>
                    <a:pt x="5661660" y="1296924"/>
                  </a:lnTo>
                  <a:lnTo>
                    <a:pt x="5664708" y="1301496"/>
                  </a:lnTo>
                  <a:lnTo>
                    <a:pt x="5666232" y="1309115"/>
                  </a:lnTo>
                  <a:lnTo>
                    <a:pt x="5667756" y="1312164"/>
                  </a:lnTo>
                  <a:lnTo>
                    <a:pt x="5667756" y="1339596"/>
                  </a:lnTo>
                  <a:lnTo>
                    <a:pt x="5669280" y="1336548"/>
                  </a:lnTo>
                  <a:lnTo>
                    <a:pt x="5673852" y="1313688"/>
                  </a:lnTo>
                  <a:lnTo>
                    <a:pt x="5675376" y="1304544"/>
                  </a:lnTo>
                  <a:lnTo>
                    <a:pt x="5675376" y="1306068"/>
                  </a:lnTo>
                  <a:lnTo>
                    <a:pt x="5676900" y="1301496"/>
                  </a:lnTo>
                  <a:lnTo>
                    <a:pt x="5678424" y="1333500"/>
                  </a:lnTo>
                  <a:lnTo>
                    <a:pt x="5681472" y="1344168"/>
                  </a:lnTo>
                  <a:lnTo>
                    <a:pt x="5682996" y="1348739"/>
                  </a:lnTo>
                  <a:lnTo>
                    <a:pt x="5684520" y="1347215"/>
                  </a:lnTo>
                  <a:lnTo>
                    <a:pt x="5686044" y="1350264"/>
                  </a:lnTo>
                  <a:lnTo>
                    <a:pt x="5687568" y="1356360"/>
                  </a:lnTo>
                  <a:lnTo>
                    <a:pt x="5690616" y="1354836"/>
                  </a:lnTo>
                  <a:lnTo>
                    <a:pt x="5692140" y="1376172"/>
                  </a:lnTo>
                  <a:lnTo>
                    <a:pt x="5693664" y="1383791"/>
                  </a:lnTo>
                  <a:lnTo>
                    <a:pt x="5695188" y="1397508"/>
                  </a:lnTo>
                  <a:lnTo>
                    <a:pt x="5696712" y="1373124"/>
                  </a:lnTo>
                  <a:lnTo>
                    <a:pt x="5699760" y="1363980"/>
                  </a:lnTo>
                  <a:lnTo>
                    <a:pt x="5701284" y="1370076"/>
                  </a:lnTo>
                  <a:lnTo>
                    <a:pt x="5702808" y="1368552"/>
                  </a:lnTo>
                  <a:lnTo>
                    <a:pt x="5702808" y="1405127"/>
                  </a:lnTo>
                  <a:lnTo>
                    <a:pt x="5704332" y="1402080"/>
                  </a:lnTo>
                  <a:lnTo>
                    <a:pt x="5708904" y="1417320"/>
                  </a:lnTo>
                  <a:lnTo>
                    <a:pt x="5710428" y="1411224"/>
                  </a:lnTo>
                  <a:lnTo>
                    <a:pt x="5710428" y="1417320"/>
                  </a:lnTo>
                  <a:lnTo>
                    <a:pt x="5711952" y="1394460"/>
                  </a:lnTo>
                  <a:lnTo>
                    <a:pt x="5713476" y="1357884"/>
                  </a:lnTo>
                  <a:lnTo>
                    <a:pt x="5718048" y="1345691"/>
                  </a:lnTo>
                  <a:lnTo>
                    <a:pt x="5718048" y="1353312"/>
                  </a:lnTo>
                  <a:lnTo>
                    <a:pt x="5719572" y="1373124"/>
                  </a:lnTo>
                  <a:lnTo>
                    <a:pt x="5721096" y="1357884"/>
                  </a:lnTo>
                  <a:lnTo>
                    <a:pt x="5722620" y="1351788"/>
                  </a:lnTo>
                  <a:lnTo>
                    <a:pt x="5725668" y="1363980"/>
                  </a:lnTo>
                  <a:lnTo>
                    <a:pt x="5727192" y="1354836"/>
                  </a:lnTo>
                  <a:lnTo>
                    <a:pt x="5728716" y="1365503"/>
                  </a:lnTo>
                  <a:lnTo>
                    <a:pt x="5730240" y="1339596"/>
                  </a:lnTo>
                  <a:lnTo>
                    <a:pt x="5731764" y="1319784"/>
                  </a:lnTo>
                  <a:lnTo>
                    <a:pt x="5734812" y="1313688"/>
                  </a:lnTo>
                  <a:lnTo>
                    <a:pt x="5736336" y="1327403"/>
                  </a:lnTo>
                  <a:lnTo>
                    <a:pt x="5737860" y="1319784"/>
                  </a:lnTo>
                  <a:lnTo>
                    <a:pt x="5737860" y="1307591"/>
                  </a:lnTo>
                  <a:lnTo>
                    <a:pt x="5739384" y="1306068"/>
                  </a:lnTo>
                  <a:lnTo>
                    <a:pt x="5743956" y="1306068"/>
                  </a:lnTo>
                  <a:lnTo>
                    <a:pt x="5745480" y="1295400"/>
                  </a:lnTo>
                  <a:lnTo>
                    <a:pt x="5745480" y="1310639"/>
                  </a:lnTo>
                  <a:lnTo>
                    <a:pt x="5747004" y="1330452"/>
                  </a:lnTo>
                  <a:lnTo>
                    <a:pt x="5748528" y="1333500"/>
                  </a:lnTo>
                  <a:lnTo>
                    <a:pt x="5753100" y="1344168"/>
                  </a:lnTo>
                  <a:lnTo>
                    <a:pt x="5753100" y="1362456"/>
                  </a:lnTo>
                  <a:lnTo>
                    <a:pt x="5754624" y="1362456"/>
                  </a:lnTo>
                  <a:lnTo>
                    <a:pt x="5756148" y="1363980"/>
                  </a:lnTo>
                  <a:lnTo>
                    <a:pt x="5757672" y="1374648"/>
                  </a:lnTo>
                  <a:lnTo>
                    <a:pt x="5760720" y="1373124"/>
                  </a:lnTo>
                  <a:lnTo>
                    <a:pt x="5762244" y="1405127"/>
                  </a:lnTo>
                  <a:lnTo>
                    <a:pt x="5763768" y="1409700"/>
                  </a:lnTo>
                  <a:lnTo>
                    <a:pt x="5765292" y="1400556"/>
                  </a:lnTo>
                  <a:lnTo>
                    <a:pt x="5769864" y="1389888"/>
                  </a:lnTo>
                  <a:lnTo>
                    <a:pt x="5771388" y="1370076"/>
                  </a:lnTo>
                  <a:lnTo>
                    <a:pt x="5772912" y="1360932"/>
                  </a:lnTo>
                  <a:lnTo>
                    <a:pt x="5774436" y="1414272"/>
                  </a:lnTo>
                  <a:lnTo>
                    <a:pt x="5779008" y="1434084"/>
                  </a:lnTo>
                  <a:lnTo>
                    <a:pt x="5780532" y="1438656"/>
                  </a:lnTo>
                  <a:lnTo>
                    <a:pt x="5780532" y="1463039"/>
                  </a:lnTo>
                  <a:lnTo>
                    <a:pt x="5782056" y="1434084"/>
                  </a:lnTo>
                  <a:lnTo>
                    <a:pt x="5783580" y="1418844"/>
                  </a:lnTo>
                  <a:lnTo>
                    <a:pt x="5788152" y="1417320"/>
                  </a:lnTo>
                  <a:lnTo>
                    <a:pt x="5788152" y="1458468"/>
                  </a:lnTo>
                  <a:lnTo>
                    <a:pt x="5789676" y="1455420"/>
                  </a:lnTo>
                  <a:lnTo>
                    <a:pt x="5791200" y="1427988"/>
                  </a:lnTo>
                  <a:lnTo>
                    <a:pt x="5792724" y="1412748"/>
                  </a:lnTo>
                  <a:lnTo>
                    <a:pt x="5795772" y="1394460"/>
                  </a:lnTo>
                  <a:lnTo>
                    <a:pt x="5797296" y="1438656"/>
                  </a:lnTo>
                  <a:lnTo>
                    <a:pt x="5798820" y="1415796"/>
                  </a:lnTo>
                  <a:lnTo>
                    <a:pt x="5800344" y="1386839"/>
                  </a:lnTo>
                  <a:lnTo>
                    <a:pt x="5801868" y="1367027"/>
                  </a:lnTo>
                  <a:lnTo>
                    <a:pt x="5806440" y="1316736"/>
                  </a:lnTo>
                  <a:lnTo>
                    <a:pt x="5807964" y="1316736"/>
                  </a:lnTo>
                  <a:lnTo>
                    <a:pt x="5809488" y="1331976"/>
                  </a:lnTo>
                  <a:lnTo>
                    <a:pt x="5809488" y="1335024"/>
                  </a:lnTo>
                  <a:lnTo>
                    <a:pt x="5814059" y="1335024"/>
                  </a:lnTo>
                  <a:lnTo>
                    <a:pt x="5815583" y="1330452"/>
                  </a:lnTo>
                  <a:lnTo>
                    <a:pt x="5815583" y="1319784"/>
                  </a:lnTo>
                  <a:lnTo>
                    <a:pt x="5817108" y="1271015"/>
                  </a:lnTo>
                  <a:lnTo>
                    <a:pt x="5818632" y="1298448"/>
                  </a:lnTo>
                  <a:lnTo>
                    <a:pt x="5823204" y="1322832"/>
                  </a:lnTo>
                  <a:lnTo>
                    <a:pt x="5823204" y="1321308"/>
                  </a:lnTo>
                  <a:lnTo>
                    <a:pt x="5824728" y="1325880"/>
                  </a:lnTo>
                  <a:lnTo>
                    <a:pt x="5826252" y="1324356"/>
                  </a:lnTo>
                  <a:lnTo>
                    <a:pt x="5827776" y="1335024"/>
                  </a:lnTo>
                  <a:lnTo>
                    <a:pt x="5830824" y="1359408"/>
                  </a:lnTo>
                  <a:lnTo>
                    <a:pt x="5832348" y="1350264"/>
                  </a:lnTo>
                  <a:lnTo>
                    <a:pt x="5835396" y="1322832"/>
                  </a:lnTo>
                  <a:lnTo>
                    <a:pt x="5836920" y="1322832"/>
                  </a:lnTo>
                  <a:lnTo>
                    <a:pt x="5839968" y="1324356"/>
                  </a:lnTo>
                  <a:lnTo>
                    <a:pt x="5841492" y="1318260"/>
                  </a:lnTo>
                  <a:lnTo>
                    <a:pt x="5843016" y="1298448"/>
                  </a:lnTo>
                  <a:lnTo>
                    <a:pt x="5844540" y="1296924"/>
                  </a:lnTo>
                  <a:lnTo>
                    <a:pt x="5844540" y="1280160"/>
                  </a:lnTo>
                  <a:lnTo>
                    <a:pt x="5849112" y="1274064"/>
                  </a:lnTo>
                  <a:lnTo>
                    <a:pt x="5850635" y="1278636"/>
                  </a:lnTo>
                  <a:lnTo>
                    <a:pt x="5852159" y="1287780"/>
                  </a:lnTo>
                  <a:lnTo>
                    <a:pt x="5853683" y="1254252"/>
                  </a:lnTo>
                  <a:lnTo>
                    <a:pt x="5858256" y="1254252"/>
                  </a:lnTo>
                  <a:lnTo>
                    <a:pt x="5858256" y="1255776"/>
                  </a:lnTo>
                  <a:lnTo>
                    <a:pt x="5859780" y="1263396"/>
                  </a:lnTo>
                  <a:lnTo>
                    <a:pt x="5861304" y="1266444"/>
                  </a:lnTo>
                  <a:lnTo>
                    <a:pt x="5862828" y="1269491"/>
                  </a:lnTo>
                  <a:lnTo>
                    <a:pt x="5865876" y="1277112"/>
                  </a:lnTo>
                  <a:lnTo>
                    <a:pt x="5867400" y="1251203"/>
                  </a:lnTo>
                  <a:lnTo>
                    <a:pt x="5868924" y="1245108"/>
                  </a:lnTo>
                  <a:lnTo>
                    <a:pt x="5870448" y="1235964"/>
                  </a:lnTo>
                  <a:lnTo>
                    <a:pt x="5871972" y="1232915"/>
                  </a:lnTo>
                  <a:lnTo>
                    <a:pt x="5873496" y="1229868"/>
                  </a:lnTo>
                  <a:lnTo>
                    <a:pt x="5876544" y="1248156"/>
                  </a:lnTo>
                  <a:lnTo>
                    <a:pt x="5878068" y="1254252"/>
                  </a:lnTo>
                  <a:lnTo>
                    <a:pt x="5879592" y="1258824"/>
                  </a:lnTo>
                  <a:lnTo>
                    <a:pt x="5879592" y="1269491"/>
                  </a:lnTo>
                  <a:lnTo>
                    <a:pt x="5884164" y="1281684"/>
                  </a:lnTo>
                  <a:lnTo>
                    <a:pt x="5885688" y="1296924"/>
                  </a:lnTo>
                  <a:lnTo>
                    <a:pt x="5885688" y="1303020"/>
                  </a:lnTo>
                  <a:lnTo>
                    <a:pt x="5887212" y="1289303"/>
                  </a:lnTo>
                  <a:lnTo>
                    <a:pt x="5893308" y="1257300"/>
                  </a:lnTo>
                  <a:lnTo>
                    <a:pt x="5893308" y="1254252"/>
                  </a:lnTo>
                  <a:lnTo>
                    <a:pt x="5894832" y="1272539"/>
                  </a:lnTo>
                  <a:lnTo>
                    <a:pt x="5896356" y="1299972"/>
                  </a:lnTo>
                  <a:lnTo>
                    <a:pt x="5897880" y="1301496"/>
                  </a:lnTo>
                  <a:lnTo>
                    <a:pt x="5900928" y="1274064"/>
                  </a:lnTo>
                  <a:lnTo>
                    <a:pt x="5902452" y="1286256"/>
                  </a:lnTo>
                  <a:lnTo>
                    <a:pt x="5903976" y="1287780"/>
                  </a:lnTo>
                  <a:lnTo>
                    <a:pt x="5905500" y="1278636"/>
                  </a:lnTo>
                  <a:lnTo>
                    <a:pt x="5907024" y="1261872"/>
                  </a:lnTo>
                  <a:lnTo>
                    <a:pt x="5910072" y="1254252"/>
                  </a:lnTo>
                  <a:lnTo>
                    <a:pt x="5911596" y="1257300"/>
                  </a:lnTo>
                  <a:lnTo>
                    <a:pt x="5913120" y="1266444"/>
                  </a:lnTo>
                  <a:lnTo>
                    <a:pt x="5914644" y="1249680"/>
                  </a:lnTo>
                  <a:lnTo>
                    <a:pt x="5914644" y="1246632"/>
                  </a:lnTo>
                  <a:lnTo>
                    <a:pt x="5919216" y="1223772"/>
                  </a:lnTo>
                  <a:lnTo>
                    <a:pt x="5920740" y="1228344"/>
                  </a:lnTo>
                  <a:lnTo>
                    <a:pt x="5920740" y="1234439"/>
                  </a:lnTo>
                  <a:lnTo>
                    <a:pt x="5922264" y="1251203"/>
                  </a:lnTo>
                  <a:lnTo>
                    <a:pt x="5923788" y="1266444"/>
                  </a:lnTo>
                  <a:lnTo>
                    <a:pt x="5928359" y="1271015"/>
                  </a:lnTo>
                  <a:lnTo>
                    <a:pt x="5928359" y="1274064"/>
                  </a:lnTo>
                  <a:lnTo>
                    <a:pt x="5929883" y="1255776"/>
                  </a:lnTo>
                  <a:lnTo>
                    <a:pt x="5931408" y="1266444"/>
                  </a:lnTo>
                  <a:lnTo>
                    <a:pt x="5932932" y="1240536"/>
                  </a:lnTo>
                  <a:lnTo>
                    <a:pt x="5935980" y="1239012"/>
                  </a:lnTo>
                  <a:lnTo>
                    <a:pt x="5937504" y="1245108"/>
                  </a:lnTo>
                  <a:lnTo>
                    <a:pt x="5940552" y="1242060"/>
                  </a:lnTo>
                  <a:lnTo>
                    <a:pt x="5942076" y="1232915"/>
                  </a:lnTo>
                  <a:lnTo>
                    <a:pt x="5945124" y="1237488"/>
                  </a:lnTo>
                  <a:lnTo>
                    <a:pt x="5946648" y="1234439"/>
                  </a:lnTo>
                  <a:lnTo>
                    <a:pt x="5948172" y="1237488"/>
                  </a:lnTo>
                  <a:lnTo>
                    <a:pt x="5949696" y="1254252"/>
                  </a:lnTo>
                  <a:lnTo>
                    <a:pt x="5949696" y="1257300"/>
                  </a:lnTo>
                  <a:lnTo>
                    <a:pt x="5954268" y="1261872"/>
                  </a:lnTo>
                  <a:lnTo>
                    <a:pt x="5955792" y="1267968"/>
                  </a:lnTo>
                  <a:lnTo>
                    <a:pt x="5957316" y="1264920"/>
                  </a:lnTo>
                  <a:lnTo>
                    <a:pt x="5957316" y="1266444"/>
                  </a:lnTo>
                  <a:lnTo>
                    <a:pt x="5958840" y="1263396"/>
                  </a:lnTo>
                  <a:lnTo>
                    <a:pt x="5963412" y="1237488"/>
                  </a:lnTo>
                  <a:lnTo>
                    <a:pt x="5963412" y="1245108"/>
                  </a:lnTo>
                  <a:lnTo>
                    <a:pt x="5964935" y="1226820"/>
                  </a:lnTo>
                  <a:lnTo>
                    <a:pt x="5966459" y="1228344"/>
                  </a:lnTo>
                  <a:lnTo>
                    <a:pt x="5967983" y="1242060"/>
                  </a:lnTo>
                  <a:lnTo>
                    <a:pt x="5971032" y="1232915"/>
                  </a:lnTo>
                  <a:lnTo>
                    <a:pt x="5972556" y="1229868"/>
                  </a:lnTo>
                  <a:lnTo>
                    <a:pt x="5974080" y="1223772"/>
                  </a:lnTo>
                  <a:lnTo>
                    <a:pt x="5975604" y="1220724"/>
                  </a:lnTo>
                  <a:lnTo>
                    <a:pt x="5977128" y="1237488"/>
                  </a:lnTo>
                  <a:lnTo>
                    <a:pt x="5980176" y="1266444"/>
                  </a:lnTo>
                  <a:lnTo>
                    <a:pt x="5981700" y="1269491"/>
                  </a:lnTo>
                  <a:lnTo>
                    <a:pt x="5983224" y="1271015"/>
                  </a:lnTo>
                  <a:lnTo>
                    <a:pt x="5984748" y="1281684"/>
                  </a:lnTo>
                  <a:lnTo>
                    <a:pt x="5984748" y="1280160"/>
                  </a:lnTo>
                  <a:lnTo>
                    <a:pt x="5989320" y="1301496"/>
                  </a:lnTo>
                  <a:lnTo>
                    <a:pt x="5990844" y="1301496"/>
                  </a:lnTo>
                  <a:lnTo>
                    <a:pt x="5992368" y="1298448"/>
                  </a:lnTo>
                  <a:lnTo>
                    <a:pt x="5992368" y="1295400"/>
                  </a:lnTo>
                  <a:lnTo>
                    <a:pt x="5993892" y="1290827"/>
                  </a:lnTo>
                  <a:lnTo>
                    <a:pt x="5998464" y="1293876"/>
                  </a:lnTo>
                  <a:lnTo>
                    <a:pt x="5998464" y="1290827"/>
                  </a:lnTo>
                  <a:lnTo>
                    <a:pt x="5999988" y="1284732"/>
                  </a:lnTo>
                  <a:lnTo>
                    <a:pt x="6001512" y="1303020"/>
                  </a:lnTo>
                  <a:lnTo>
                    <a:pt x="6003035" y="1290827"/>
                  </a:lnTo>
                  <a:lnTo>
                    <a:pt x="6006083" y="1284732"/>
                  </a:lnTo>
                  <a:lnTo>
                    <a:pt x="6007608" y="1272539"/>
                  </a:lnTo>
                  <a:lnTo>
                    <a:pt x="6009132" y="1266444"/>
                  </a:lnTo>
                  <a:lnTo>
                    <a:pt x="6010656" y="1278636"/>
                  </a:lnTo>
                  <a:lnTo>
                    <a:pt x="6012180" y="1267968"/>
                  </a:lnTo>
                  <a:lnTo>
                    <a:pt x="6015228" y="1260348"/>
                  </a:lnTo>
                  <a:lnTo>
                    <a:pt x="6016752" y="1257300"/>
                  </a:lnTo>
                  <a:lnTo>
                    <a:pt x="6018276" y="1248156"/>
                  </a:lnTo>
                  <a:lnTo>
                    <a:pt x="6019800" y="1239012"/>
                  </a:lnTo>
                  <a:lnTo>
                    <a:pt x="6024372" y="1251203"/>
                  </a:lnTo>
                  <a:lnTo>
                    <a:pt x="6025896" y="1232915"/>
                  </a:lnTo>
                  <a:lnTo>
                    <a:pt x="6027420" y="1226820"/>
                  </a:lnTo>
                  <a:lnTo>
                    <a:pt x="6027420" y="1211580"/>
                  </a:lnTo>
                  <a:lnTo>
                    <a:pt x="6028944" y="1182624"/>
                  </a:lnTo>
                  <a:lnTo>
                    <a:pt x="6033516" y="1181100"/>
                  </a:lnTo>
                  <a:lnTo>
                    <a:pt x="6033516" y="1188720"/>
                  </a:lnTo>
                  <a:lnTo>
                    <a:pt x="6035040" y="1187196"/>
                  </a:lnTo>
                  <a:lnTo>
                    <a:pt x="6036564" y="1193291"/>
                  </a:lnTo>
                  <a:lnTo>
                    <a:pt x="6038088" y="1190244"/>
                  </a:lnTo>
                  <a:lnTo>
                    <a:pt x="6042659" y="1188720"/>
                  </a:lnTo>
                  <a:lnTo>
                    <a:pt x="6044183" y="1188720"/>
                  </a:lnTo>
                  <a:lnTo>
                    <a:pt x="6045708" y="1194815"/>
                  </a:lnTo>
                  <a:lnTo>
                    <a:pt x="6047232" y="1194815"/>
                  </a:lnTo>
                  <a:lnTo>
                    <a:pt x="6048756" y="1194815"/>
                  </a:lnTo>
                  <a:lnTo>
                    <a:pt x="6050280" y="1173480"/>
                  </a:lnTo>
                  <a:lnTo>
                    <a:pt x="6051804" y="1173480"/>
                  </a:lnTo>
                  <a:lnTo>
                    <a:pt x="6053328" y="1170432"/>
                  </a:lnTo>
                  <a:lnTo>
                    <a:pt x="6054852" y="1162812"/>
                  </a:lnTo>
                  <a:lnTo>
                    <a:pt x="6054852" y="1153668"/>
                  </a:lnTo>
                  <a:lnTo>
                    <a:pt x="6059424" y="1150620"/>
                  </a:lnTo>
                  <a:lnTo>
                    <a:pt x="6060948" y="1146048"/>
                  </a:lnTo>
                  <a:lnTo>
                    <a:pt x="6062472" y="1138427"/>
                  </a:lnTo>
                  <a:lnTo>
                    <a:pt x="6062472" y="1141476"/>
                  </a:lnTo>
                  <a:lnTo>
                    <a:pt x="6063996" y="1152144"/>
                  </a:lnTo>
                  <a:lnTo>
                    <a:pt x="6068568" y="1153668"/>
                  </a:lnTo>
                  <a:lnTo>
                    <a:pt x="6070092" y="1127760"/>
                  </a:lnTo>
                  <a:lnTo>
                    <a:pt x="6071616" y="1127760"/>
                  </a:lnTo>
                  <a:lnTo>
                    <a:pt x="6073140" y="1133856"/>
                  </a:lnTo>
                  <a:lnTo>
                    <a:pt x="6077712" y="1143000"/>
                  </a:lnTo>
                  <a:lnTo>
                    <a:pt x="6079235" y="1158239"/>
                  </a:lnTo>
                  <a:lnTo>
                    <a:pt x="6080759" y="1133856"/>
                  </a:lnTo>
                  <a:lnTo>
                    <a:pt x="6085332" y="1123188"/>
                  </a:lnTo>
                  <a:lnTo>
                    <a:pt x="6086856" y="1124712"/>
                  </a:lnTo>
                  <a:lnTo>
                    <a:pt x="6088380" y="1115568"/>
                  </a:lnTo>
                  <a:lnTo>
                    <a:pt x="6089904" y="1129284"/>
                  </a:lnTo>
                  <a:lnTo>
                    <a:pt x="6094476" y="1133856"/>
                  </a:lnTo>
                  <a:lnTo>
                    <a:pt x="6096000" y="1144524"/>
                  </a:lnTo>
                  <a:lnTo>
                    <a:pt x="6097524" y="1147572"/>
                  </a:lnTo>
                  <a:lnTo>
                    <a:pt x="6099048" y="1149096"/>
                  </a:lnTo>
                  <a:lnTo>
                    <a:pt x="6103620" y="1146048"/>
                  </a:lnTo>
                  <a:lnTo>
                    <a:pt x="6105144" y="1141476"/>
                  </a:lnTo>
                  <a:lnTo>
                    <a:pt x="6105144" y="1155191"/>
                  </a:lnTo>
                  <a:lnTo>
                    <a:pt x="6106668" y="1153668"/>
                  </a:lnTo>
                  <a:lnTo>
                    <a:pt x="6108192" y="1107948"/>
                  </a:lnTo>
                  <a:lnTo>
                    <a:pt x="6111240" y="1068324"/>
                  </a:lnTo>
                  <a:lnTo>
                    <a:pt x="6112764" y="1046988"/>
                  </a:lnTo>
                  <a:lnTo>
                    <a:pt x="6114288" y="1050036"/>
                  </a:lnTo>
                  <a:lnTo>
                    <a:pt x="6115812" y="1043939"/>
                  </a:lnTo>
                  <a:lnTo>
                    <a:pt x="6117335" y="1028700"/>
                  </a:lnTo>
                  <a:lnTo>
                    <a:pt x="6120383" y="1011936"/>
                  </a:lnTo>
                  <a:lnTo>
                    <a:pt x="6121908" y="1011936"/>
                  </a:lnTo>
                  <a:lnTo>
                    <a:pt x="6123432" y="1016508"/>
                  </a:lnTo>
                  <a:lnTo>
                    <a:pt x="6124956" y="1011936"/>
                  </a:lnTo>
                  <a:lnTo>
                    <a:pt x="6124956" y="989076"/>
                  </a:lnTo>
                  <a:lnTo>
                    <a:pt x="6129528" y="987551"/>
                  </a:lnTo>
                  <a:lnTo>
                    <a:pt x="6131052" y="999744"/>
                  </a:lnTo>
                  <a:lnTo>
                    <a:pt x="6132576" y="999744"/>
                  </a:lnTo>
                  <a:lnTo>
                    <a:pt x="6132576" y="1021080"/>
                  </a:lnTo>
                  <a:lnTo>
                    <a:pt x="6134100" y="1022603"/>
                  </a:lnTo>
                  <a:lnTo>
                    <a:pt x="6138672" y="990600"/>
                  </a:lnTo>
                  <a:lnTo>
                    <a:pt x="6140196" y="978408"/>
                  </a:lnTo>
                  <a:lnTo>
                    <a:pt x="6140196" y="981456"/>
                  </a:lnTo>
                  <a:lnTo>
                    <a:pt x="6141720" y="966215"/>
                  </a:lnTo>
                  <a:lnTo>
                    <a:pt x="6143244" y="940308"/>
                  </a:lnTo>
                  <a:lnTo>
                    <a:pt x="6146292" y="928115"/>
                  </a:lnTo>
                  <a:lnTo>
                    <a:pt x="6147816" y="928115"/>
                  </a:lnTo>
                  <a:lnTo>
                    <a:pt x="6149340" y="935736"/>
                  </a:lnTo>
                  <a:lnTo>
                    <a:pt x="6150864" y="928115"/>
                  </a:lnTo>
                  <a:lnTo>
                    <a:pt x="6152388" y="952500"/>
                  </a:lnTo>
                  <a:lnTo>
                    <a:pt x="6155435" y="955548"/>
                  </a:lnTo>
                  <a:lnTo>
                    <a:pt x="6156959" y="931163"/>
                  </a:lnTo>
                  <a:lnTo>
                    <a:pt x="6158483" y="950976"/>
                  </a:lnTo>
                  <a:lnTo>
                    <a:pt x="6160008" y="954024"/>
                  </a:lnTo>
                  <a:lnTo>
                    <a:pt x="6160008" y="960120"/>
                  </a:lnTo>
                  <a:lnTo>
                    <a:pt x="6164580" y="966215"/>
                  </a:lnTo>
                  <a:lnTo>
                    <a:pt x="6166104" y="941832"/>
                  </a:lnTo>
                  <a:lnTo>
                    <a:pt x="6167628" y="946403"/>
                  </a:lnTo>
                  <a:lnTo>
                    <a:pt x="6167628" y="963168"/>
                  </a:lnTo>
                  <a:lnTo>
                    <a:pt x="6169152" y="961644"/>
                  </a:lnTo>
                  <a:lnTo>
                    <a:pt x="6173724" y="938784"/>
                  </a:lnTo>
                  <a:lnTo>
                    <a:pt x="6175248" y="932688"/>
                  </a:lnTo>
                  <a:lnTo>
                    <a:pt x="6175248" y="909827"/>
                  </a:lnTo>
                  <a:lnTo>
                    <a:pt x="6176772" y="911351"/>
                  </a:lnTo>
                  <a:lnTo>
                    <a:pt x="6178296" y="900684"/>
                  </a:lnTo>
                  <a:lnTo>
                    <a:pt x="6181344" y="891539"/>
                  </a:lnTo>
                  <a:lnTo>
                    <a:pt x="6182868" y="928115"/>
                  </a:lnTo>
                  <a:lnTo>
                    <a:pt x="6184392" y="937260"/>
                  </a:lnTo>
                  <a:lnTo>
                    <a:pt x="6185916" y="941832"/>
                  </a:lnTo>
                  <a:lnTo>
                    <a:pt x="6187440" y="966215"/>
                  </a:lnTo>
                  <a:lnTo>
                    <a:pt x="6190488" y="967739"/>
                  </a:lnTo>
                  <a:lnTo>
                    <a:pt x="6192012" y="952500"/>
                  </a:lnTo>
                  <a:lnTo>
                    <a:pt x="6193535" y="929639"/>
                  </a:lnTo>
                  <a:lnTo>
                    <a:pt x="6195059" y="929639"/>
                  </a:lnTo>
                  <a:lnTo>
                    <a:pt x="6196583" y="923544"/>
                  </a:lnTo>
                  <a:lnTo>
                    <a:pt x="6199632" y="918972"/>
                  </a:lnTo>
                  <a:lnTo>
                    <a:pt x="6201156" y="896112"/>
                  </a:lnTo>
                  <a:lnTo>
                    <a:pt x="6202680" y="888491"/>
                  </a:lnTo>
                  <a:lnTo>
                    <a:pt x="6202680" y="879348"/>
                  </a:lnTo>
                  <a:lnTo>
                    <a:pt x="6204204" y="890015"/>
                  </a:lnTo>
                  <a:lnTo>
                    <a:pt x="6208776" y="899160"/>
                  </a:lnTo>
                  <a:lnTo>
                    <a:pt x="6210300" y="893063"/>
                  </a:lnTo>
                  <a:lnTo>
                    <a:pt x="6211824" y="905256"/>
                  </a:lnTo>
                  <a:lnTo>
                    <a:pt x="6213348" y="934212"/>
                  </a:lnTo>
                  <a:lnTo>
                    <a:pt x="6216396" y="917448"/>
                  </a:lnTo>
                  <a:lnTo>
                    <a:pt x="6217920" y="905256"/>
                  </a:lnTo>
                  <a:lnTo>
                    <a:pt x="6219444" y="922020"/>
                  </a:lnTo>
                  <a:lnTo>
                    <a:pt x="6220968" y="926591"/>
                  </a:lnTo>
                  <a:lnTo>
                    <a:pt x="6222492" y="944880"/>
                  </a:lnTo>
                  <a:lnTo>
                    <a:pt x="6225540" y="932688"/>
                  </a:lnTo>
                  <a:lnTo>
                    <a:pt x="6227064" y="906780"/>
                  </a:lnTo>
                  <a:lnTo>
                    <a:pt x="6228588" y="903732"/>
                  </a:lnTo>
                  <a:lnTo>
                    <a:pt x="6230112" y="891539"/>
                  </a:lnTo>
                  <a:lnTo>
                    <a:pt x="6234683" y="871727"/>
                  </a:lnTo>
                  <a:lnTo>
                    <a:pt x="6236208" y="868680"/>
                  </a:lnTo>
                  <a:lnTo>
                    <a:pt x="6237732" y="876300"/>
                  </a:lnTo>
                  <a:lnTo>
                    <a:pt x="6237732" y="873251"/>
                  </a:lnTo>
                  <a:lnTo>
                    <a:pt x="6239256" y="868680"/>
                  </a:lnTo>
                  <a:lnTo>
                    <a:pt x="6243828" y="868680"/>
                  </a:lnTo>
                  <a:lnTo>
                    <a:pt x="6245352" y="867156"/>
                  </a:lnTo>
                  <a:lnTo>
                    <a:pt x="6245352" y="859536"/>
                  </a:lnTo>
                  <a:lnTo>
                    <a:pt x="6246876" y="853439"/>
                  </a:lnTo>
                  <a:lnTo>
                    <a:pt x="6252972" y="838200"/>
                  </a:lnTo>
                  <a:lnTo>
                    <a:pt x="6252972" y="827532"/>
                  </a:lnTo>
                  <a:lnTo>
                    <a:pt x="6254496" y="818388"/>
                  </a:lnTo>
                  <a:lnTo>
                    <a:pt x="6256020" y="822960"/>
                  </a:lnTo>
                  <a:lnTo>
                    <a:pt x="6257544" y="827532"/>
                  </a:lnTo>
                  <a:lnTo>
                    <a:pt x="6260592" y="806196"/>
                  </a:lnTo>
                  <a:lnTo>
                    <a:pt x="6262116" y="810768"/>
                  </a:lnTo>
                  <a:lnTo>
                    <a:pt x="6263640" y="824484"/>
                  </a:lnTo>
                  <a:lnTo>
                    <a:pt x="6265164" y="829056"/>
                  </a:lnTo>
                  <a:lnTo>
                    <a:pt x="6266688" y="824484"/>
                  </a:lnTo>
                  <a:lnTo>
                    <a:pt x="6269735" y="841248"/>
                  </a:lnTo>
                  <a:lnTo>
                    <a:pt x="6271259" y="864108"/>
                  </a:lnTo>
                  <a:lnTo>
                    <a:pt x="6272783" y="854963"/>
                  </a:lnTo>
                  <a:lnTo>
                    <a:pt x="6272783" y="821436"/>
                  </a:lnTo>
                  <a:lnTo>
                    <a:pt x="6274308" y="822960"/>
                  </a:lnTo>
                  <a:lnTo>
                    <a:pt x="6278880" y="813815"/>
                  </a:lnTo>
                  <a:lnTo>
                    <a:pt x="6280404" y="844296"/>
                  </a:lnTo>
                  <a:lnTo>
                    <a:pt x="6280404" y="847344"/>
                  </a:lnTo>
                  <a:lnTo>
                    <a:pt x="6281928" y="865632"/>
                  </a:lnTo>
                  <a:lnTo>
                    <a:pt x="6283452" y="854963"/>
                  </a:lnTo>
                  <a:lnTo>
                    <a:pt x="6288024" y="856488"/>
                  </a:lnTo>
                  <a:lnTo>
                    <a:pt x="6288024" y="854963"/>
                  </a:lnTo>
                  <a:lnTo>
                    <a:pt x="6289548" y="859536"/>
                  </a:lnTo>
                  <a:lnTo>
                    <a:pt x="6297168" y="879348"/>
                  </a:lnTo>
                  <a:lnTo>
                    <a:pt x="6298692" y="880872"/>
                  </a:lnTo>
                  <a:lnTo>
                    <a:pt x="6300216" y="853439"/>
                  </a:lnTo>
                  <a:lnTo>
                    <a:pt x="6301740" y="877824"/>
                  </a:lnTo>
                  <a:lnTo>
                    <a:pt x="6304788" y="871727"/>
                  </a:lnTo>
                  <a:lnTo>
                    <a:pt x="6306312" y="874776"/>
                  </a:lnTo>
                  <a:lnTo>
                    <a:pt x="6307835" y="899160"/>
                  </a:lnTo>
                  <a:lnTo>
                    <a:pt x="6309359" y="891539"/>
                  </a:lnTo>
                  <a:lnTo>
                    <a:pt x="6313932" y="868680"/>
                  </a:lnTo>
                  <a:lnTo>
                    <a:pt x="6315456" y="858012"/>
                  </a:lnTo>
                  <a:lnTo>
                    <a:pt x="6315456" y="844296"/>
                  </a:lnTo>
                  <a:lnTo>
                    <a:pt x="6316980" y="839724"/>
                  </a:lnTo>
                  <a:lnTo>
                    <a:pt x="6323076" y="845820"/>
                  </a:lnTo>
                  <a:lnTo>
                    <a:pt x="6323076" y="836676"/>
                  </a:lnTo>
                  <a:lnTo>
                    <a:pt x="6324600" y="821436"/>
                  </a:lnTo>
                  <a:lnTo>
                    <a:pt x="6326124" y="804672"/>
                  </a:lnTo>
                  <a:lnTo>
                    <a:pt x="6327648" y="768096"/>
                  </a:lnTo>
                  <a:lnTo>
                    <a:pt x="6330696" y="769620"/>
                  </a:lnTo>
                  <a:lnTo>
                    <a:pt x="6333744" y="765048"/>
                  </a:lnTo>
                  <a:lnTo>
                    <a:pt x="6336792" y="768096"/>
                  </a:lnTo>
                  <a:lnTo>
                    <a:pt x="6339840" y="768096"/>
                  </a:lnTo>
                  <a:lnTo>
                    <a:pt x="6341364" y="765048"/>
                  </a:lnTo>
                  <a:lnTo>
                    <a:pt x="6342888" y="758951"/>
                  </a:lnTo>
                  <a:lnTo>
                    <a:pt x="6344412" y="763524"/>
                  </a:lnTo>
                  <a:lnTo>
                    <a:pt x="6344412" y="755903"/>
                  </a:lnTo>
                  <a:lnTo>
                    <a:pt x="6348983" y="746760"/>
                  </a:lnTo>
                  <a:lnTo>
                    <a:pt x="6350508" y="748284"/>
                  </a:lnTo>
                  <a:lnTo>
                    <a:pt x="6350508" y="757427"/>
                  </a:lnTo>
                  <a:lnTo>
                    <a:pt x="6352032" y="754380"/>
                  </a:lnTo>
                  <a:lnTo>
                    <a:pt x="6353556" y="736091"/>
                  </a:lnTo>
                  <a:lnTo>
                    <a:pt x="6358128" y="723900"/>
                  </a:lnTo>
                  <a:lnTo>
                    <a:pt x="6358128" y="736091"/>
                  </a:lnTo>
                  <a:lnTo>
                    <a:pt x="6359652" y="733044"/>
                  </a:lnTo>
                  <a:lnTo>
                    <a:pt x="6361176" y="728472"/>
                  </a:lnTo>
                  <a:lnTo>
                    <a:pt x="6362700" y="710184"/>
                  </a:lnTo>
                  <a:lnTo>
                    <a:pt x="6365748" y="720851"/>
                  </a:lnTo>
                  <a:lnTo>
                    <a:pt x="6367272" y="728472"/>
                  </a:lnTo>
                  <a:lnTo>
                    <a:pt x="6368796" y="728472"/>
                  </a:lnTo>
                  <a:lnTo>
                    <a:pt x="6370320" y="719327"/>
                  </a:lnTo>
                  <a:lnTo>
                    <a:pt x="6371844" y="726948"/>
                  </a:lnTo>
                  <a:lnTo>
                    <a:pt x="6374892" y="751332"/>
                  </a:lnTo>
                  <a:lnTo>
                    <a:pt x="6376416" y="772668"/>
                  </a:lnTo>
                  <a:lnTo>
                    <a:pt x="6377940" y="771144"/>
                  </a:lnTo>
                  <a:lnTo>
                    <a:pt x="6379464" y="786384"/>
                  </a:lnTo>
                  <a:lnTo>
                    <a:pt x="6379464" y="804672"/>
                  </a:lnTo>
                  <a:lnTo>
                    <a:pt x="6384035" y="806196"/>
                  </a:lnTo>
                  <a:lnTo>
                    <a:pt x="6385559" y="844296"/>
                  </a:lnTo>
                  <a:lnTo>
                    <a:pt x="6385559" y="848868"/>
                  </a:lnTo>
                  <a:lnTo>
                    <a:pt x="6387083" y="819912"/>
                  </a:lnTo>
                  <a:lnTo>
                    <a:pt x="6388608" y="803148"/>
                  </a:lnTo>
                  <a:lnTo>
                    <a:pt x="6393180" y="780288"/>
                  </a:lnTo>
                  <a:lnTo>
                    <a:pt x="6393180" y="794003"/>
                  </a:lnTo>
                  <a:lnTo>
                    <a:pt x="6394704" y="813815"/>
                  </a:lnTo>
                  <a:lnTo>
                    <a:pt x="6397752" y="812291"/>
                  </a:lnTo>
                  <a:lnTo>
                    <a:pt x="6400800" y="801624"/>
                  </a:lnTo>
                  <a:lnTo>
                    <a:pt x="6402324" y="800100"/>
                  </a:lnTo>
                  <a:lnTo>
                    <a:pt x="6403848" y="794003"/>
                  </a:lnTo>
                  <a:lnTo>
                    <a:pt x="6405372" y="794003"/>
                  </a:lnTo>
                  <a:lnTo>
                    <a:pt x="6406896" y="766572"/>
                  </a:lnTo>
                  <a:lnTo>
                    <a:pt x="6409944" y="769620"/>
                  </a:lnTo>
                  <a:lnTo>
                    <a:pt x="6411468" y="829056"/>
                  </a:lnTo>
                  <a:lnTo>
                    <a:pt x="6412992" y="835151"/>
                  </a:lnTo>
                  <a:lnTo>
                    <a:pt x="6414516" y="809244"/>
                  </a:lnTo>
                  <a:lnTo>
                    <a:pt x="6414516" y="797051"/>
                  </a:lnTo>
                  <a:lnTo>
                    <a:pt x="6419088" y="787908"/>
                  </a:lnTo>
                  <a:lnTo>
                    <a:pt x="6420612" y="798576"/>
                  </a:lnTo>
                  <a:lnTo>
                    <a:pt x="6420612" y="804672"/>
                  </a:lnTo>
                  <a:lnTo>
                    <a:pt x="6422135" y="754380"/>
                  </a:lnTo>
                  <a:lnTo>
                    <a:pt x="6423659" y="751332"/>
                  </a:lnTo>
                  <a:lnTo>
                    <a:pt x="6428232" y="740663"/>
                  </a:lnTo>
                  <a:lnTo>
                    <a:pt x="6428232" y="704088"/>
                  </a:lnTo>
                  <a:lnTo>
                    <a:pt x="6429756" y="697991"/>
                  </a:lnTo>
                  <a:lnTo>
                    <a:pt x="6431280" y="688848"/>
                  </a:lnTo>
                  <a:lnTo>
                    <a:pt x="6432804" y="670560"/>
                  </a:lnTo>
                  <a:lnTo>
                    <a:pt x="6437376" y="649224"/>
                  </a:lnTo>
                  <a:lnTo>
                    <a:pt x="6438900" y="650748"/>
                  </a:lnTo>
                  <a:lnTo>
                    <a:pt x="6440424" y="641603"/>
                  </a:lnTo>
                  <a:lnTo>
                    <a:pt x="6441948" y="676656"/>
                  </a:lnTo>
                  <a:lnTo>
                    <a:pt x="6444996" y="681227"/>
                  </a:lnTo>
                  <a:lnTo>
                    <a:pt x="6446520" y="688848"/>
                  </a:lnTo>
                  <a:lnTo>
                    <a:pt x="6448044" y="697991"/>
                  </a:lnTo>
                  <a:lnTo>
                    <a:pt x="6449568" y="699515"/>
                  </a:lnTo>
                  <a:lnTo>
                    <a:pt x="6449568" y="708660"/>
                  </a:lnTo>
                  <a:lnTo>
                    <a:pt x="6454140" y="743712"/>
                  </a:lnTo>
                  <a:lnTo>
                    <a:pt x="6455664" y="734568"/>
                  </a:lnTo>
                  <a:lnTo>
                    <a:pt x="6455664" y="722376"/>
                  </a:lnTo>
                  <a:lnTo>
                    <a:pt x="6457188" y="702563"/>
                  </a:lnTo>
                  <a:lnTo>
                    <a:pt x="6458712" y="682751"/>
                  </a:lnTo>
                  <a:lnTo>
                    <a:pt x="6463283" y="679703"/>
                  </a:lnTo>
                  <a:lnTo>
                    <a:pt x="6464808" y="667512"/>
                  </a:lnTo>
                  <a:lnTo>
                    <a:pt x="6466332" y="656844"/>
                  </a:lnTo>
                  <a:lnTo>
                    <a:pt x="6467856" y="673608"/>
                  </a:lnTo>
                  <a:lnTo>
                    <a:pt x="6470904" y="691896"/>
                  </a:lnTo>
                  <a:lnTo>
                    <a:pt x="6472428" y="688848"/>
                  </a:lnTo>
                  <a:lnTo>
                    <a:pt x="6473952" y="688848"/>
                  </a:lnTo>
                  <a:lnTo>
                    <a:pt x="6475476" y="707136"/>
                  </a:lnTo>
                  <a:lnTo>
                    <a:pt x="6477000" y="673608"/>
                  </a:lnTo>
                  <a:lnTo>
                    <a:pt x="6477000" y="664463"/>
                  </a:lnTo>
                  <a:lnTo>
                    <a:pt x="6480048" y="656844"/>
                  </a:lnTo>
                  <a:lnTo>
                    <a:pt x="6481572" y="647700"/>
                  </a:lnTo>
                  <a:lnTo>
                    <a:pt x="6483096" y="662939"/>
                  </a:lnTo>
                  <a:lnTo>
                    <a:pt x="6484620" y="658368"/>
                  </a:lnTo>
                  <a:lnTo>
                    <a:pt x="6489192" y="701039"/>
                  </a:lnTo>
                  <a:lnTo>
                    <a:pt x="6490716" y="710184"/>
                  </a:lnTo>
                  <a:lnTo>
                    <a:pt x="6492240" y="713232"/>
                  </a:lnTo>
                  <a:lnTo>
                    <a:pt x="6492240" y="694944"/>
                  </a:lnTo>
                  <a:lnTo>
                    <a:pt x="6493764" y="723900"/>
                  </a:lnTo>
                  <a:lnTo>
                    <a:pt x="6498335" y="728472"/>
                  </a:lnTo>
                  <a:lnTo>
                    <a:pt x="6498335" y="708660"/>
                  </a:lnTo>
                  <a:lnTo>
                    <a:pt x="6499859" y="716280"/>
                  </a:lnTo>
                  <a:lnTo>
                    <a:pt x="6501383" y="726948"/>
                  </a:lnTo>
                  <a:lnTo>
                    <a:pt x="6502908" y="740663"/>
                  </a:lnTo>
                  <a:lnTo>
                    <a:pt x="6505956" y="745236"/>
                  </a:lnTo>
                  <a:lnTo>
                    <a:pt x="6507480" y="748284"/>
                  </a:lnTo>
                  <a:lnTo>
                    <a:pt x="6509004" y="751332"/>
                  </a:lnTo>
                  <a:lnTo>
                    <a:pt x="6510528" y="797051"/>
                  </a:lnTo>
                  <a:lnTo>
                    <a:pt x="6512052" y="797051"/>
                  </a:lnTo>
                  <a:lnTo>
                    <a:pt x="6515100" y="760476"/>
                  </a:lnTo>
                  <a:lnTo>
                    <a:pt x="6516624" y="762000"/>
                  </a:lnTo>
                  <a:lnTo>
                    <a:pt x="6518148" y="740663"/>
                  </a:lnTo>
                  <a:lnTo>
                    <a:pt x="6524244" y="723900"/>
                  </a:lnTo>
                  <a:lnTo>
                    <a:pt x="6525768" y="723900"/>
                  </a:lnTo>
                  <a:lnTo>
                    <a:pt x="6527292" y="710184"/>
                  </a:lnTo>
                  <a:lnTo>
                    <a:pt x="6527292" y="697991"/>
                  </a:lnTo>
                  <a:lnTo>
                    <a:pt x="6528816" y="697991"/>
                  </a:lnTo>
                  <a:lnTo>
                    <a:pt x="6533388" y="685800"/>
                  </a:lnTo>
                  <a:lnTo>
                    <a:pt x="6534912" y="704088"/>
                  </a:lnTo>
                  <a:lnTo>
                    <a:pt x="6536435" y="713232"/>
                  </a:lnTo>
                  <a:lnTo>
                    <a:pt x="6537959" y="728472"/>
                  </a:lnTo>
                  <a:lnTo>
                    <a:pt x="6541008" y="766572"/>
                  </a:lnTo>
                  <a:lnTo>
                    <a:pt x="6542532" y="781812"/>
                  </a:lnTo>
                  <a:lnTo>
                    <a:pt x="6544056" y="766572"/>
                  </a:lnTo>
                  <a:lnTo>
                    <a:pt x="6545580" y="777239"/>
                  </a:lnTo>
                  <a:lnTo>
                    <a:pt x="6547104" y="798576"/>
                  </a:lnTo>
                  <a:lnTo>
                    <a:pt x="6550152" y="816863"/>
                  </a:lnTo>
                  <a:lnTo>
                    <a:pt x="6551676" y="801624"/>
                  </a:lnTo>
                  <a:lnTo>
                    <a:pt x="6553200" y="813815"/>
                  </a:lnTo>
                  <a:lnTo>
                    <a:pt x="6554724" y="827532"/>
                  </a:lnTo>
                  <a:lnTo>
                    <a:pt x="6559296" y="794003"/>
                  </a:lnTo>
                  <a:lnTo>
                    <a:pt x="6560820" y="798576"/>
                  </a:lnTo>
                  <a:lnTo>
                    <a:pt x="6562344" y="848868"/>
                  </a:lnTo>
                  <a:lnTo>
                    <a:pt x="6562344" y="856488"/>
                  </a:lnTo>
                  <a:lnTo>
                    <a:pt x="6563868" y="821436"/>
                  </a:lnTo>
                  <a:lnTo>
                    <a:pt x="6568440" y="794003"/>
                  </a:lnTo>
                  <a:lnTo>
                    <a:pt x="6568440" y="836676"/>
                  </a:lnTo>
                  <a:lnTo>
                    <a:pt x="6569964" y="810768"/>
                  </a:lnTo>
                  <a:lnTo>
                    <a:pt x="6571488" y="813815"/>
                  </a:lnTo>
                  <a:lnTo>
                    <a:pt x="6573012" y="806196"/>
                  </a:lnTo>
                  <a:lnTo>
                    <a:pt x="6576059" y="780288"/>
                  </a:lnTo>
                  <a:lnTo>
                    <a:pt x="6577583" y="783336"/>
                  </a:lnTo>
                  <a:lnTo>
                    <a:pt x="6579108" y="771144"/>
                  </a:lnTo>
                  <a:lnTo>
                    <a:pt x="6580632" y="772668"/>
                  </a:lnTo>
                  <a:lnTo>
                    <a:pt x="6582156" y="762000"/>
                  </a:lnTo>
                  <a:lnTo>
                    <a:pt x="6585204" y="783336"/>
                  </a:lnTo>
                  <a:lnTo>
                    <a:pt x="6586728" y="792480"/>
                  </a:lnTo>
                  <a:lnTo>
                    <a:pt x="6588252" y="789432"/>
                  </a:lnTo>
                  <a:lnTo>
                    <a:pt x="6589776" y="794003"/>
                  </a:lnTo>
                  <a:lnTo>
                    <a:pt x="6589776" y="771144"/>
                  </a:lnTo>
                  <a:lnTo>
                    <a:pt x="6594348" y="769620"/>
                  </a:lnTo>
                  <a:lnTo>
                    <a:pt x="6595872" y="815339"/>
                  </a:lnTo>
                  <a:lnTo>
                    <a:pt x="6597396" y="839724"/>
                  </a:lnTo>
                  <a:lnTo>
                    <a:pt x="6597396" y="841248"/>
                  </a:lnTo>
                  <a:lnTo>
                    <a:pt x="6598920" y="844296"/>
                  </a:lnTo>
                  <a:lnTo>
                    <a:pt x="6603492" y="862584"/>
                  </a:lnTo>
                  <a:lnTo>
                    <a:pt x="6603492" y="865632"/>
                  </a:lnTo>
                  <a:lnTo>
                    <a:pt x="6605016" y="839724"/>
                  </a:lnTo>
                  <a:lnTo>
                    <a:pt x="6606540" y="873251"/>
                  </a:lnTo>
                  <a:lnTo>
                    <a:pt x="6615683" y="821436"/>
                  </a:lnTo>
                  <a:lnTo>
                    <a:pt x="6617208" y="806196"/>
                  </a:lnTo>
                  <a:lnTo>
                    <a:pt x="6620256" y="777239"/>
                  </a:lnTo>
                  <a:lnTo>
                    <a:pt x="6621780" y="772668"/>
                  </a:lnTo>
                  <a:lnTo>
                    <a:pt x="6623304" y="778763"/>
                  </a:lnTo>
                  <a:lnTo>
                    <a:pt x="6624828" y="766572"/>
                  </a:lnTo>
                  <a:lnTo>
                    <a:pt x="6624828" y="772668"/>
                  </a:lnTo>
                  <a:lnTo>
                    <a:pt x="6629400" y="783336"/>
                  </a:lnTo>
                  <a:lnTo>
                    <a:pt x="6630924" y="774191"/>
                  </a:lnTo>
                  <a:lnTo>
                    <a:pt x="6632448" y="757427"/>
                  </a:lnTo>
                  <a:lnTo>
                    <a:pt x="6632448" y="763524"/>
                  </a:lnTo>
                  <a:lnTo>
                    <a:pt x="6633972" y="752856"/>
                  </a:lnTo>
                  <a:lnTo>
                    <a:pt x="6638544" y="745236"/>
                  </a:lnTo>
                  <a:lnTo>
                    <a:pt x="6640068" y="746760"/>
                  </a:lnTo>
                  <a:lnTo>
                    <a:pt x="6640068" y="780288"/>
                  </a:lnTo>
                  <a:lnTo>
                    <a:pt x="6641592" y="789432"/>
                  </a:lnTo>
                  <a:lnTo>
                    <a:pt x="6643116" y="783336"/>
                  </a:lnTo>
                  <a:lnTo>
                    <a:pt x="6646164" y="762000"/>
                  </a:lnTo>
                  <a:lnTo>
                    <a:pt x="6647688" y="763524"/>
                  </a:lnTo>
                  <a:lnTo>
                    <a:pt x="6649212" y="745236"/>
                  </a:lnTo>
                  <a:lnTo>
                    <a:pt x="6650735" y="728472"/>
                  </a:lnTo>
                  <a:lnTo>
                    <a:pt x="6652259" y="726948"/>
                  </a:lnTo>
                  <a:lnTo>
                    <a:pt x="6655308" y="729996"/>
                  </a:lnTo>
                  <a:lnTo>
                    <a:pt x="6656832" y="746760"/>
                  </a:lnTo>
                  <a:lnTo>
                    <a:pt x="6658356" y="723900"/>
                  </a:lnTo>
                  <a:lnTo>
                    <a:pt x="6659880" y="733044"/>
                  </a:lnTo>
                  <a:lnTo>
                    <a:pt x="6659880" y="751332"/>
                  </a:lnTo>
                  <a:lnTo>
                    <a:pt x="6664452" y="789432"/>
                  </a:lnTo>
                  <a:lnTo>
                    <a:pt x="6665976" y="797051"/>
                  </a:lnTo>
                  <a:lnTo>
                    <a:pt x="6667500" y="789432"/>
                  </a:lnTo>
                  <a:lnTo>
                    <a:pt x="6667500" y="780288"/>
                  </a:lnTo>
                  <a:lnTo>
                    <a:pt x="6669024" y="751332"/>
                  </a:lnTo>
                  <a:lnTo>
                    <a:pt x="6673596" y="746760"/>
                  </a:lnTo>
                  <a:lnTo>
                    <a:pt x="6675120" y="754380"/>
                  </a:lnTo>
                  <a:lnTo>
                    <a:pt x="6675120" y="743712"/>
                  </a:lnTo>
                  <a:lnTo>
                    <a:pt x="6676644" y="739139"/>
                  </a:lnTo>
                  <a:lnTo>
                    <a:pt x="6678168" y="742188"/>
                  </a:lnTo>
                  <a:lnTo>
                    <a:pt x="6681216" y="752856"/>
                  </a:lnTo>
                  <a:lnTo>
                    <a:pt x="6682740" y="768096"/>
                  </a:lnTo>
                  <a:lnTo>
                    <a:pt x="6684264" y="792480"/>
                  </a:lnTo>
                  <a:lnTo>
                    <a:pt x="6685788" y="790956"/>
                  </a:lnTo>
                  <a:lnTo>
                    <a:pt x="6687312" y="754380"/>
                  </a:lnTo>
                  <a:lnTo>
                    <a:pt x="6690359" y="768096"/>
                  </a:lnTo>
                  <a:lnTo>
                    <a:pt x="6691883" y="771144"/>
                  </a:lnTo>
                  <a:lnTo>
                    <a:pt x="6693408" y="763524"/>
                  </a:lnTo>
                  <a:lnTo>
                    <a:pt x="6694932" y="786384"/>
                  </a:lnTo>
                  <a:lnTo>
                    <a:pt x="6694932" y="803148"/>
                  </a:lnTo>
                  <a:lnTo>
                    <a:pt x="6699504" y="915924"/>
                  </a:lnTo>
                  <a:lnTo>
                    <a:pt x="6701028" y="896112"/>
                  </a:lnTo>
                  <a:lnTo>
                    <a:pt x="6702552" y="918972"/>
                  </a:lnTo>
                  <a:lnTo>
                    <a:pt x="6702552" y="882396"/>
                  </a:lnTo>
                  <a:lnTo>
                    <a:pt x="6704076" y="871727"/>
                  </a:lnTo>
                  <a:lnTo>
                    <a:pt x="6708648" y="879348"/>
                  </a:lnTo>
                  <a:lnTo>
                    <a:pt x="6710172" y="918972"/>
                  </a:lnTo>
                  <a:lnTo>
                    <a:pt x="6710172" y="937260"/>
                  </a:lnTo>
                  <a:lnTo>
                    <a:pt x="6711696" y="914400"/>
                  </a:lnTo>
                  <a:lnTo>
                    <a:pt x="6713220" y="954024"/>
                  </a:lnTo>
                  <a:lnTo>
                    <a:pt x="6716268" y="975360"/>
                  </a:lnTo>
                  <a:lnTo>
                    <a:pt x="6717792" y="946403"/>
                  </a:lnTo>
                  <a:lnTo>
                    <a:pt x="6719316" y="917448"/>
                  </a:lnTo>
                  <a:lnTo>
                    <a:pt x="6720840" y="925068"/>
                  </a:lnTo>
                  <a:lnTo>
                    <a:pt x="6722364" y="925068"/>
                  </a:lnTo>
                  <a:lnTo>
                    <a:pt x="6725412" y="908303"/>
                  </a:lnTo>
                  <a:lnTo>
                    <a:pt x="6726935" y="918972"/>
                  </a:lnTo>
                  <a:lnTo>
                    <a:pt x="6728459" y="900684"/>
                  </a:lnTo>
                  <a:lnTo>
                    <a:pt x="6731508" y="883920"/>
                  </a:lnTo>
                  <a:lnTo>
                    <a:pt x="6734556" y="885444"/>
                  </a:lnTo>
                  <a:lnTo>
                    <a:pt x="6736080" y="922020"/>
                  </a:lnTo>
                  <a:lnTo>
                    <a:pt x="6737604" y="911351"/>
                  </a:lnTo>
                  <a:lnTo>
                    <a:pt x="6737604" y="908303"/>
                  </a:lnTo>
                  <a:lnTo>
                    <a:pt x="6743700" y="925068"/>
                  </a:lnTo>
                  <a:lnTo>
                    <a:pt x="6745224" y="914400"/>
                  </a:lnTo>
                  <a:lnTo>
                    <a:pt x="6745224" y="886968"/>
                  </a:lnTo>
                  <a:lnTo>
                    <a:pt x="6746748" y="882396"/>
                  </a:lnTo>
                  <a:lnTo>
                    <a:pt x="6751320" y="844296"/>
                  </a:lnTo>
                  <a:lnTo>
                    <a:pt x="6752844" y="833627"/>
                  </a:lnTo>
                  <a:lnTo>
                    <a:pt x="6754368" y="826008"/>
                  </a:lnTo>
                  <a:lnTo>
                    <a:pt x="6755892" y="839724"/>
                  </a:lnTo>
                  <a:lnTo>
                    <a:pt x="6757416" y="822960"/>
                  </a:lnTo>
                  <a:lnTo>
                    <a:pt x="6760464" y="835151"/>
                  </a:lnTo>
                  <a:lnTo>
                    <a:pt x="6761988" y="839724"/>
                  </a:lnTo>
                  <a:lnTo>
                    <a:pt x="6763512" y="844296"/>
                  </a:lnTo>
                  <a:lnTo>
                    <a:pt x="6765035" y="827532"/>
                  </a:lnTo>
                  <a:lnTo>
                    <a:pt x="6766559" y="813815"/>
                  </a:lnTo>
                  <a:lnTo>
                    <a:pt x="6769608" y="803148"/>
                  </a:lnTo>
                  <a:lnTo>
                    <a:pt x="6771132" y="807720"/>
                  </a:lnTo>
                  <a:lnTo>
                    <a:pt x="6772656" y="809244"/>
                  </a:lnTo>
                  <a:lnTo>
                    <a:pt x="6774180" y="795527"/>
                  </a:lnTo>
                  <a:lnTo>
                    <a:pt x="6778752" y="803148"/>
                  </a:lnTo>
                  <a:lnTo>
                    <a:pt x="6780276" y="810768"/>
                  </a:lnTo>
                  <a:lnTo>
                    <a:pt x="6780276" y="826008"/>
                  </a:lnTo>
                  <a:lnTo>
                    <a:pt x="6781800" y="839724"/>
                  </a:lnTo>
                  <a:lnTo>
                    <a:pt x="6783324" y="853439"/>
                  </a:lnTo>
                  <a:lnTo>
                    <a:pt x="6786372" y="859536"/>
                  </a:lnTo>
                  <a:lnTo>
                    <a:pt x="6787896" y="858012"/>
                  </a:lnTo>
                  <a:lnTo>
                    <a:pt x="6789420" y="859536"/>
                  </a:lnTo>
                  <a:lnTo>
                    <a:pt x="6790944" y="877824"/>
                  </a:lnTo>
                  <a:lnTo>
                    <a:pt x="6792468" y="879348"/>
                  </a:lnTo>
                  <a:lnTo>
                    <a:pt x="6795516" y="890015"/>
                  </a:lnTo>
                  <a:lnTo>
                    <a:pt x="6797040" y="915924"/>
                  </a:lnTo>
                  <a:lnTo>
                    <a:pt x="6798564" y="908303"/>
                  </a:lnTo>
                  <a:lnTo>
                    <a:pt x="6801612" y="925068"/>
                  </a:lnTo>
                  <a:lnTo>
                    <a:pt x="6804659" y="915924"/>
                  </a:lnTo>
                  <a:lnTo>
                    <a:pt x="6806183" y="908303"/>
                  </a:lnTo>
                  <a:lnTo>
                    <a:pt x="6807708" y="934212"/>
                  </a:lnTo>
                  <a:lnTo>
                    <a:pt x="6807708" y="909827"/>
                  </a:lnTo>
                  <a:lnTo>
                    <a:pt x="6809232" y="908303"/>
                  </a:lnTo>
                  <a:lnTo>
                    <a:pt x="6813804" y="911351"/>
                  </a:lnTo>
                  <a:lnTo>
                    <a:pt x="6815328" y="914400"/>
                  </a:lnTo>
                  <a:lnTo>
                    <a:pt x="6816852" y="900684"/>
                  </a:lnTo>
                  <a:lnTo>
                    <a:pt x="6818376" y="890015"/>
                  </a:lnTo>
                  <a:lnTo>
                    <a:pt x="6822948" y="888491"/>
                  </a:lnTo>
                  <a:lnTo>
                    <a:pt x="6822948" y="886968"/>
                  </a:lnTo>
                  <a:lnTo>
                    <a:pt x="6824472" y="890015"/>
                  </a:lnTo>
                  <a:lnTo>
                    <a:pt x="6825996" y="906780"/>
                  </a:lnTo>
                  <a:lnTo>
                    <a:pt x="6827520" y="923544"/>
                  </a:lnTo>
                  <a:lnTo>
                    <a:pt x="6830568" y="931163"/>
                  </a:lnTo>
                  <a:lnTo>
                    <a:pt x="6832092" y="946403"/>
                  </a:lnTo>
                  <a:lnTo>
                    <a:pt x="6833616" y="966215"/>
                  </a:lnTo>
                  <a:lnTo>
                    <a:pt x="6835140" y="950976"/>
                  </a:lnTo>
                  <a:lnTo>
                    <a:pt x="6836664" y="964691"/>
                  </a:lnTo>
                  <a:lnTo>
                    <a:pt x="6839712" y="957072"/>
                  </a:lnTo>
                  <a:lnTo>
                    <a:pt x="6841235" y="946403"/>
                  </a:lnTo>
                  <a:lnTo>
                    <a:pt x="6842759" y="934212"/>
                  </a:lnTo>
                  <a:lnTo>
                    <a:pt x="6842759" y="912876"/>
                  </a:lnTo>
                  <a:lnTo>
                    <a:pt x="6844283" y="932688"/>
                  </a:lnTo>
                  <a:lnTo>
                    <a:pt x="6848856" y="917448"/>
                  </a:lnTo>
                  <a:lnTo>
                    <a:pt x="6850380" y="926591"/>
                  </a:lnTo>
                  <a:lnTo>
                    <a:pt x="6850380" y="908303"/>
                  </a:lnTo>
                  <a:lnTo>
                    <a:pt x="6851904" y="909827"/>
                  </a:lnTo>
                  <a:lnTo>
                    <a:pt x="6858000" y="896112"/>
                  </a:lnTo>
                  <a:lnTo>
                    <a:pt x="6858000" y="893063"/>
                  </a:lnTo>
                  <a:lnTo>
                    <a:pt x="6859524" y="900684"/>
                  </a:lnTo>
                  <a:lnTo>
                    <a:pt x="6861048" y="890015"/>
                  </a:lnTo>
                  <a:lnTo>
                    <a:pt x="6862572" y="886968"/>
                  </a:lnTo>
                  <a:lnTo>
                    <a:pt x="6865620" y="925068"/>
                  </a:lnTo>
                  <a:lnTo>
                    <a:pt x="6867144" y="928115"/>
                  </a:lnTo>
                  <a:lnTo>
                    <a:pt x="6868668" y="940308"/>
                  </a:lnTo>
                  <a:lnTo>
                    <a:pt x="6870192" y="978408"/>
                  </a:lnTo>
                  <a:lnTo>
                    <a:pt x="6871716" y="972312"/>
                  </a:lnTo>
                  <a:lnTo>
                    <a:pt x="6874764" y="979932"/>
                  </a:lnTo>
                  <a:lnTo>
                    <a:pt x="6876288" y="990600"/>
                  </a:lnTo>
                  <a:lnTo>
                    <a:pt x="6877812" y="978408"/>
                  </a:lnTo>
                  <a:lnTo>
                    <a:pt x="6879335" y="984503"/>
                  </a:lnTo>
                  <a:lnTo>
                    <a:pt x="6879335" y="1005839"/>
                  </a:lnTo>
                  <a:lnTo>
                    <a:pt x="6883908" y="1024127"/>
                  </a:lnTo>
                  <a:lnTo>
                    <a:pt x="6885432" y="1004315"/>
                  </a:lnTo>
                  <a:lnTo>
                    <a:pt x="6885432" y="1033272"/>
                  </a:lnTo>
                  <a:lnTo>
                    <a:pt x="6886956" y="1040891"/>
                  </a:lnTo>
                  <a:lnTo>
                    <a:pt x="6888480" y="1007363"/>
                  </a:lnTo>
                  <a:lnTo>
                    <a:pt x="6893052" y="1004315"/>
                  </a:lnTo>
                  <a:lnTo>
                    <a:pt x="6894576" y="1002791"/>
                  </a:lnTo>
                  <a:lnTo>
                    <a:pt x="6896100" y="1005839"/>
                  </a:lnTo>
                  <a:lnTo>
                    <a:pt x="6897624" y="976884"/>
                  </a:lnTo>
                  <a:lnTo>
                    <a:pt x="6900672" y="979932"/>
                  </a:lnTo>
                  <a:lnTo>
                    <a:pt x="6902196" y="999744"/>
                  </a:lnTo>
                  <a:lnTo>
                    <a:pt x="6903720" y="1022603"/>
                  </a:lnTo>
                  <a:lnTo>
                    <a:pt x="6905244" y="1014984"/>
                  </a:lnTo>
                  <a:lnTo>
                    <a:pt x="6906768" y="995172"/>
                  </a:lnTo>
                  <a:lnTo>
                    <a:pt x="6909816" y="1018032"/>
                  </a:lnTo>
                  <a:lnTo>
                    <a:pt x="6911340" y="1036320"/>
                  </a:lnTo>
                  <a:lnTo>
                    <a:pt x="6912864" y="1054608"/>
                  </a:lnTo>
                  <a:lnTo>
                    <a:pt x="6914388" y="1110996"/>
                  </a:lnTo>
                  <a:lnTo>
                    <a:pt x="6914388" y="1107948"/>
                  </a:lnTo>
                  <a:lnTo>
                    <a:pt x="6918959" y="1068324"/>
                  </a:lnTo>
                  <a:lnTo>
                    <a:pt x="6920483" y="1094232"/>
                  </a:lnTo>
                  <a:lnTo>
                    <a:pt x="6920483" y="1080515"/>
                  </a:lnTo>
                  <a:lnTo>
                    <a:pt x="6922008" y="1062227"/>
                  </a:lnTo>
                  <a:lnTo>
                    <a:pt x="6923532" y="1057656"/>
                  </a:lnTo>
                  <a:lnTo>
                    <a:pt x="6928104" y="1053084"/>
                  </a:lnTo>
                  <a:lnTo>
                    <a:pt x="6928104" y="1078991"/>
                  </a:lnTo>
                  <a:lnTo>
                    <a:pt x="6929628" y="1101852"/>
                  </a:lnTo>
                  <a:lnTo>
                    <a:pt x="6931152" y="1109472"/>
                  </a:lnTo>
                  <a:lnTo>
                    <a:pt x="6932676" y="1097280"/>
                  </a:lnTo>
                  <a:lnTo>
                    <a:pt x="6935724" y="1107948"/>
                  </a:lnTo>
                  <a:lnTo>
                    <a:pt x="6937248" y="1053084"/>
                  </a:lnTo>
                  <a:lnTo>
                    <a:pt x="6938772" y="1021080"/>
                  </a:lnTo>
                  <a:lnTo>
                    <a:pt x="6940296" y="995172"/>
                  </a:lnTo>
                  <a:lnTo>
                    <a:pt x="6941820" y="992124"/>
                  </a:lnTo>
                  <a:lnTo>
                    <a:pt x="6946392" y="992124"/>
                  </a:lnTo>
                  <a:lnTo>
                    <a:pt x="6947916" y="982980"/>
                  </a:lnTo>
                  <a:lnTo>
                    <a:pt x="6949440" y="993648"/>
                  </a:lnTo>
                  <a:lnTo>
                    <a:pt x="6949440" y="987551"/>
                  </a:lnTo>
                  <a:lnTo>
                    <a:pt x="6954012" y="981456"/>
                  </a:lnTo>
                  <a:lnTo>
                    <a:pt x="6955535" y="999744"/>
                  </a:lnTo>
                  <a:lnTo>
                    <a:pt x="6955535" y="990600"/>
                  </a:lnTo>
                  <a:lnTo>
                    <a:pt x="6957059" y="990600"/>
                  </a:lnTo>
                  <a:lnTo>
                    <a:pt x="6958583" y="970788"/>
                  </a:lnTo>
                  <a:lnTo>
                    <a:pt x="6963156" y="947927"/>
                  </a:lnTo>
                  <a:lnTo>
                    <a:pt x="6963156" y="944880"/>
                  </a:lnTo>
                  <a:lnTo>
                    <a:pt x="6964680" y="944880"/>
                  </a:lnTo>
                  <a:lnTo>
                    <a:pt x="6970776" y="970788"/>
                  </a:lnTo>
                  <a:lnTo>
                    <a:pt x="6972300" y="975360"/>
                  </a:lnTo>
                  <a:lnTo>
                    <a:pt x="6973824" y="944880"/>
                  </a:lnTo>
                  <a:lnTo>
                    <a:pt x="6975348" y="944880"/>
                  </a:lnTo>
                  <a:lnTo>
                    <a:pt x="6976872" y="949451"/>
                  </a:lnTo>
                  <a:lnTo>
                    <a:pt x="6979920" y="940308"/>
                  </a:lnTo>
                  <a:lnTo>
                    <a:pt x="6981444" y="976884"/>
                  </a:lnTo>
                  <a:lnTo>
                    <a:pt x="6982968" y="975360"/>
                  </a:lnTo>
                  <a:lnTo>
                    <a:pt x="6984492" y="990600"/>
                  </a:lnTo>
                  <a:lnTo>
                    <a:pt x="6989064" y="966215"/>
                  </a:lnTo>
                  <a:lnTo>
                    <a:pt x="6990588" y="958596"/>
                  </a:lnTo>
                  <a:lnTo>
                    <a:pt x="6990588" y="925068"/>
                  </a:lnTo>
                  <a:lnTo>
                    <a:pt x="6998208" y="911351"/>
                  </a:lnTo>
                  <a:lnTo>
                    <a:pt x="6999732" y="909827"/>
                  </a:lnTo>
                  <a:lnTo>
                    <a:pt x="7001256" y="906780"/>
                  </a:lnTo>
                  <a:lnTo>
                    <a:pt x="7002780" y="909827"/>
                  </a:lnTo>
                  <a:lnTo>
                    <a:pt x="7005828" y="920496"/>
                  </a:lnTo>
                  <a:lnTo>
                    <a:pt x="7007352" y="897636"/>
                  </a:lnTo>
                  <a:lnTo>
                    <a:pt x="7008876" y="894588"/>
                  </a:lnTo>
                  <a:lnTo>
                    <a:pt x="7010400" y="926591"/>
                  </a:lnTo>
                  <a:lnTo>
                    <a:pt x="7011924" y="926591"/>
                  </a:lnTo>
                  <a:lnTo>
                    <a:pt x="7014972" y="937260"/>
                  </a:lnTo>
                  <a:lnTo>
                    <a:pt x="7016496" y="952500"/>
                  </a:lnTo>
                  <a:lnTo>
                    <a:pt x="7018020" y="961644"/>
                  </a:lnTo>
                  <a:lnTo>
                    <a:pt x="7019544" y="949451"/>
                  </a:lnTo>
                  <a:lnTo>
                    <a:pt x="7019544" y="952500"/>
                  </a:lnTo>
                  <a:lnTo>
                    <a:pt x="7024116" y="920496"/>
                  </a:lnTo>
                  <a:lnTo>
                    <a:pt x="7025640" y="914400"/>
                  </a:lnTo>
                  <a:lnTo>
                    <a:pt x="7027164" y="926591"/>
                  </a:lnTo>
                  <a:lnTo>
                    <a:pt x="7027164" y="912876"/>
                  </a:lnTo>
                  <a:lnTo>
                    <a:pt x="7028688" y="934212"/>
                  </a:lnTo>
                  <a:lnTo>
                    <a:pt x="7033259" y="922020"/>
                  </a:lnTo>
                  <a:lnTo>
                    <a:pt x="7033259" y="914400"/>
                  </a:lnTo>
                  <a:lnTo>
                    <a:pt x="7034783" y="918972"/>
                  </a:lnTo>
                  <a:lnTo>
                    <a:pt x="7036308" y="940308"/>
                  </a:lnTo>
                  <a:lnTo>
                    <a:pt x="7037832" y="946403"/>
                  </a:lnTo>
                  <a:lnTo>
                    <a:pt x="7040880" y="952500"/>
                  </a:lnTo>
                  <a:lnTo>
                    <a:pt x="7042404" y="946403"/>
                  </a:lnTo>
                  <a:lnTo>
                    <a:pt x="7043928" y="906780"/>
                  </a:lnTo>
                  <a:lnTo>
                    <a:pt x="7045452" y="873251"/>
                  </a:lnTo>
                  <a:lnTo>
                    <a:pt x="7046976" y="853439"/>
                  </a:lnTo>
                  <a:lnTo>
                    <a:pt x="7050024" y="847344"/>
                  </a:lnTo>
                  <a:lnTo>
                    <a:pt x="7051548" y="851915"/>
                  </a:lnTo>
                  <a:lnTo>
                    <a:pt x="7053072" y="848868"/>
                  </a:lnTo>
                  <a:lnTo>
                    <a:pt x="7054596" y="839724"/>
                  </a:lnTo>
                  <a:lnTo>
                    <a:pt x="7059168" y="844296"/>
                  </a:lnTo>
                  <a:lnTo>
                    <a:pt x="7060692" y="827532"/>
                  </a:lnTo>
                  <a:lnTo>
                    <a:pt x="7062216" y="827532"/>
                  </a:lnTo>
                  <a:lnTo>
                    <a:pt x="7062216" y="845820"/>
                  </a:lnTo>
                  <a:lnTo>
                    <a:pt x="7063740" y="854963"/>
                  </a:lnTo>
                  <a:lnTo>
                    <a:pt x="7068312" y="870203"/>
                  </a:lnTo>
                  <a:lnTo>
                    <a:pt x="7069835" y="847344"/>
                  </a:lnTo>
                  <a:lnTo>
                    <a:pt x="7071359" y="862584"/>
                  </a:lnTo>
                  <a:lnTo>
                    <a:pt x="7072883" y="854963"/>
                  </a:lnTo>
                  <a:lnTo>
                    <a:pt x="7075932" y="838200"/>
                  </a:lnTo>
                  <a:lnTo>
                    <a:pt x="7077456" y="841248"/>
                  </a:lnTo>
                  <a:lnTo>
                    <a:pt x="7078980" y="845820"/>
                  </a:lnTo>
                  <a:lnTo>
                    <a:pt x="7080504" y="829056"/>
                  </a:lnTo>
                  <a:lnTo>
                    <a:pt x="7082028" y="870203"/>
                  </a:lnTo>
                  <a:lnTo>
                    <a:pt x="7085076" y="870203"/>
                  </a:lnTo>
                  <a:lnTo>
                    <a:pt x="7086600" y="862584"/>
                  </a:lnTo>
                  <a:lnTo>
                    <a:pt x="7088124" y="847344"/>
                  </a:lnTo>
                  <a:lnTo>
                    <a:pt x="7089648" y="829056"/>
                  </a:lnTo>
                  <a:lnTo>
                    <a:pt x="7089648" y="818388"/>
                  </a:lnTo>
                  <a:lnTo>
                    <a:pt x="7094220" y="809244"/>
                  </a:lnTo>
                  <a:lnTo>
                    <a:pt x="7095744" y="816863"/>
                  </a:lnTo>
                  <a:lnTo>
                    <a:pt x="7097268" y="815339"/>
                  </a:lnTo>
                  <a:lnTo>
                    <a:pt x="7098792" y="819912"/>
                  </a:lnTo>
                  <a:lnTo>
                    <a:pt x="7103364" y="784860"/>
                  </a:lnTo>
                  <a:lnTo>
                    <a:pt x="7103364" y="772668"/>
                  </a:lnTo>
                  <a:lnTo>
                    <a:pt x="7104888" y="772668"/>
                  </a:lnTo>
                  <a:lnTo>
                    <a:pt x="7106412" y="763524"/>
                  </a:lnTo>
                  <a:lnTo>
                    <a:pt x="7107935" y="771144"/>
                  </a:lnTo>
                  <a:lnTo>
                    <a:pt x="7110983" y="777239"/>
                  </a:lnTo>
                  <a:lnTo>
                    <a:pt x="7112508" y="774191"/>
                  </a:lnTo>
                  <a:lnTo>
                    <a:pt x="7114032" y="765048"/>
                  </a:lnTo>
                  <a:lnTo>
                    <a:pt x="7115556" y="778763"/>
                  </a:lnTo>
                  <a:lnTo>
                    <a:pt x="7117080" y="772668"/>
                  </a:lnTo>
                  <a:lnTo>
                    <a:pt x="7120128" y="752856"/>
                  </a:lnTo>
                  <a:lnTo>
                    <a:pt x="7121652" y="760476"/>
                  </a:lnTo>
                  <a:lnTo>
                    <a:pt x="7123176" y="757427"/>
                  </a:lnTo>
                  <a:lnTo>
                    <a:pt x="7124700" y="745236"/>
                  </a:lnTo>
                  <a:lnTo>
                    <a:pt x="7124700" y="755903"/>
                  </a:lnTo>
                  <a:lnTo>
                    <a:pt x="7129272" y="758951"/>
                  </a:lnTo>
                  <a:lnTo>
                    <a:pt x="7130796" y="760476"/>
                  </a:lnTo>
                  <a:lnTo>
                    <a:pt x="7132320" y="780288"/>
                  </a:lnTo>
                  <a:lnTo>
                    <a:pt x="7132320" y="778763"/>
                  </a:lnTo>
                  <a:lnTo>
                    <a:pt x="7133844" y="754380"/>
                  </a:lnTo>
                  <a:lnTo>
                    <a:pt x="7138416" y="746760"/>
                  </a:lnTo>
                  <a:lnTo>
                    <a:pt x="7138416" y="752856"/>
                  </a:lnTo>
                  <a:lnTo>
                    <a:pt x="7139940" y="774191"/>
                  </a:lnTo>
                  <a:lnTo>
                    <a:pt x="7141464" y="769620"/>
                  </a:lnTo>
                  <a:lnTo>
                    <a:pt x="7142988" y="748284"/>
                  </a:lnTo>
                  <a:lnTo>
                    <a:pt x="7147559" y="754380"/>
                  </a:lnTo>
                  <a:lnTo>
                    <a:pt x="7149083" y="758951"/>
                  </a:lnTo>
                  <a:lnTo>
                    <a:pt x="7150608" y="751332"/>
                  </a:lnTo>
                  <a:lnTo>
                    <a:pt x="7152132" y="754380"/>
                  </a:lnTo>
                  <a:lnTo>
                    <a:pt x="7155180" y="760476"/>
                  </a:lnTo>
                  <a:lnTo>
                    <a:pt x="7156704" y="760476"/>
                  </a:lnTo>
                  <a:lnTo>
                    <a:pt x="7158228" y="754380"/>
                  </a:lnTo>
                  <a:lnTo>
                    <a:pt x="7159752" y="771144"/>
                  </a:lnTo>
                  <a:lnTo>
                    <a:pt x="7159752" y="774191"/>
                  </a:lnTo>
                  <a:lnTo>
                    <a:pt x="7164324" y="766572"/>
                  </a:lnTo>
                  <a:lnTo>
                    <a:pt x="7165848" y="734568"/>
                  </a:lnTo>
                  <a:lnTo>
                    <a:pt x="7167372" y="726948"/>
                  </a:lnTo>
                  <a:lnTo>
                    <a:pt x="7167372" y="729996"/>
                  </a:lnTo>
                  <a:lnTo>
                    <a:pt x="7168896" y="722376"/>
                  </a:lnTo>
                  <a:lnTo>
                    <a:pt x="7173468" y="690372"/>
                  </a:lnTo>
                  <a:lnTo>
                    <a:pt x="7174992" y="694944"/>
                  </a:lnTo>
                  <a:lnTo>
                    <a:pt x="7176516" y="685800"/>
                  </a:lnTo>
                  <a:lnTo>
                    <a:pt x="7178040" y="704088"/>
                  </a:lnTo>
                  <a:lnTo>
                    <a:pt x="7181088" y="734568"/>
                  </a:lnTo>
                  <a:lnTo>
                    <a:pt x="7184135" y="733044"/>
                  </a:lnTo>
                  <a:lnTo>
                    <a:pt x="7185659" y="729996"/>
                  </a:lnTo>
                  <a:lnTo>
                    <a:pt x="7187183" y="717803"/>
                  </a:lnTo>
                  <a:lnTo>
                    <a:pt x="7190232" y="714756"/>
                  </a:lnTo>
                  <a:lnTo>
                    <a:pt x="7191756" y="722376"/>
                  </a:lnTo>
                  <a:lnTo>
                    <a:pt x="7193280" y="723900"/>
                  </a:lnTo>
                  <a:lnTo>
                    <a:pt x="7194804" y="705612"/>
                  </a:lnTo>
                  <a:lnTo>
                    <a:pt x="7194804" y="713232"/>
                  </a:lnTo>
                  <a:lnTo>
                    <a:pt x="7199376" y="739139"/>
                  </a:lnTo>
                  <a:lnTo>
                    <a:pt x="7200900" y="743712"/>
                  </a:lnTo>
                  <a:lnTo>
                    <a:pt x="7202424" y="739139"/>
                  </a:lnTo>
                  <a:lnTo>
                    <a:pt x="7202424" y="771144"/>
                  </a:lnTo>
                  <a:lnTo>
                    <a:pt x="7203948" y="768096"/>
                  </a:lnTo>
                  <a:lnTo>
                    <a:pt x="7208520" y="742188"/>
                  </a:lnTo>
                  <a:lnTo>
                    <a:pt x="7210044" y="736091"/>
                  </a:lnTo>
                  <a:lnTo>
                    <a:pt x="7210044" y="743712"/>
                  </a:lnTo>
                  <a:lnTo>
                    <a:pt x="7211568" y="751332"/>
                  </a:lnTo>
                  <a:lnTo>
                    <a:pt x="7213092" y="754380"/>
                  </a:lnTo>
                  <a:lnTo>
                    <a:pt x="7216140" y="752856"/>
                  </a:lnTo>
                  <a:lnTo>
                    <a:pt x="7220712" y="783336"/>
                  </a:lnTo>
                  <a:lnTo>
                    <a:pt x="7222235" y="781812"/>
                  </a:lnTo>
                  <a:lnTo>
                    <a:pt x="7225283" y="792480"/>
                  </a:lnTo>
                  <a:lnTo>
                    <a:pt x="7226808" y="755903"/>
                  </a:lnTo>
                  <a:lnTo>
                    <a:pt x="7228332" y="760476"/>
                  </a:lnTo>
                  <a:lnTo>
                    <a:pt x="7229856" y="749808"/>
                  </a:lnTo>
                  <a:lnTo>
                    <a:pt x="7229856" y="754380"/>
                  </a:lnTo>
                  <a:lnTo>
                    <a:pt x="7234428" y="746760"/>
                  </a:lnTo>
                  <a:lnTo>
                    <a:pt x="7235952" y="752856"/>
                  </a:lnTo>
                  <a:lnTo>
                    <a:pt x="7237476" y="771144"/>
                  </a:lnTo>
                  <a:lnTo>
                    <a:pt x="7237476" y="765048"/>
                  </a:lnTo>
                  <a:lnTo>
                    <a:pt x="7239000" y="763524"/>
                  </a:lnTo>
                  <a:lnTo>
                    <a:pt x="7242048" y="763524"/>
                  </a:lnTo>
                  <a:lnTo>
                    <a:pt x="7245096" y="768096"/>
                  </a:lnTo>
                  <a:lnTo>
                    <a:pt x="7245096" y="792480"/>
                  </a:lnTo>
                  <a:lnTo>
                    <a:pt x="7246620" y="798576"/>
                  </a:lnTo>
                  <a:lnTo>
                    <a:pt x="7248144" y="809244"/>
                  </a:lnTo>
                  <a:lnTo>
                    <a:pt x="7251192" y="797051"/>
                  </a:lnTo>
                  <a:lnTo>
                    <a:pt x="7252716" y="787908"/>
                  </a:lnTo>
                  <a:lnTo>
                    <a:pt x="7254240" y="810768"/>
                  </a:lnTo>
                  <a:lnTo>
                    <a:pt x="7255764" y="792480"/>
                  </a:lnTo>
                  <a:lnTo>
                    <a:pt x="7257288" y="841248"/>
                  </a:lnTo>
                  <a:lnTo>
                    <a:pt x="7261859" y="877824"/>
                  </a:lnTo>
                  <a:lnTo>
                    <a:pt x="7263383" y="877824"/>
                  </a:lnTo>
                  <a:lnTo>
                    <a:pt x="7264908" y="882396"/>
                  </a:lnTo>
                  <a:lnTo>
                    <a:pt x="7266432" y="888491"/>
                  </a:lnTo>
                  <a:lnTo>
                    <a:pt x="7269480" y="914400"/>
                  </a:lnTo>
                  <a:lnTo>
                    <a:pt x="7271004" y="900684"/>
                  </a:lnTo>
                  <a:lnTo>
                    <a:pt x="7272528" y="894588"/>
                  </a:lnTo>
                  <a:lnTo>
                    <a:pt x="7272528" y="908303"/>
                  </a:lnTo>
                  <a:lnTo>
                    <a:pt x="7274052" y="876300"/>
                  </a:lnTo>
                  <a:lnTo>
                    <a:pt x="7278624" y="874776"/>
                  </a:lnTo>
                  <a:lnTo>
                    <a:pt x="7280148" y="871727"/>
                  </a:lnTo>
                  <a:lnTo>
                    <a:pt x="7280148" y="853439"/>
                  </a:lnTo>
                  <a:lnTo>
                    <a:pt x="7281672" y="859536"/>
                  </a:lnTo>
                  <a:lnTo>
                    <a:pt x="7283196" y="882396"/>
                  </a:lnTo>
                  <a:lnTo>
                    <a:pt x="7286244" y="874776"/>
                  </a:lnTo>
                  <a:lnTo>
                    <a:pt x="7287768" y="871727"/>
                  </a:lnTo>
                  <a:lnTo>
                    <a:pt x="7289292" y="882396"/>
                  </a:lnTo>
                  <a:lnTo>
                    <a:pt x="7290816" y="850391"/>
                  </a:lnTo>
                  <a:lnTo>
                    <a:pt x="7292340" y="845820"/>
                  </a:lnTo>
                  <a:lnTo>
                    <a:pt x="7295388" y="862584"/>
                  </a:lnTo>
                  <a:lnTo>
                    <a:pt x="7296912" y="850391"/>
                  </a:lnTo>
                  <a:lnTo>
                    <a:pt x="7298435" y="856488"/>
                  </a:lnTo>
                  <a:lnTo>
                    <a:pt x="7299959" y="862584"/>
                  </a:lnTo>
                  <a:lnTo>
                    <a:pt x="7301483" y="864108"/>
                  </a:lnTo>
                  <a:lnTo>
                    <a:pt x="7304532" y="871727"/>
                  </a:lnTo>
                  <a:lnTo>
                    <a:pt x="7306056" y="876300"/>
                  </a:lnTo>
                  <a:lnTo>
                    <a:pt x="7307580" y="880872"/>
                  </a:lnTo>
                  <a:lnTo>
                    <a:pt x="7307580" y="900684"/>
                  </a:lnTo>
                  <a:lnTo>
                    <a:pt x="7309104" y="896112"/>
                  </a:lnTo>
                  <a:lnTo>
                    <a:pt x="7313676" y="911351"/>
                  </a:lnTo>
                  <a:lnTo>
                    <a:pt x="7315200" y="883920"/>
                  </a:lnTo>
                  <a:lnTo>
                    <a:pt x="7316724" y="873251"/>
                  </a:lnTo>
                  <a:lnTo>
                    <a:pt x="7318248" y="854963"/>
                  </a:lnTo>
                  <a:lnTo>
                    <a:pt x="7321296" y="856488"/>
                  </a:lnTo>
                  <a:lnTo>
                    <a:pt x="7322820" y="853439"/>
                  </a:lnTo>
                  <a:lnTo>
                    <a:pt x="7324344" y="854963"/>
                  </a:lnTo>
                  <a:lnTo>
                    <a:pt x="7325868" y="836676"/>
                  </a:lnTo>
                  <a:lnTo>
                    <a:pt x="7327392" y="845820"/>
                  </a:lnTo>
                  <a:lnTo>
                    <a:pt x="7330440" y="847344"/>
                  </a:lnTo>
                  <a:lnTo>
                    <a:pt x="7331964" y="835151"/>
                  </a:lnTo>
                  <a:lnTo>
                    <a:pt x="7333488" y="818388"/>
                  </a:lnTo>
                  <a:lnTo>
                    <a:pt x="7335012" y="812291"/>
                  </a:lnTo>
                  <a:lnTo>
                    <a:pt x="7336535" y="812291"/>
                  </a:lnTo>
                  <a:lnTo>
                    <a:pt x="7339583" y="809244"/>
                  </a:lnTo>
                  <a:lnTo>
                    <a:pt x="7341108" y="812291"/>
                  </a:lnTo>
                  <a:lnTo>
                    <a:pt x="7342632" y="810768"/>
                  </a:lnTo>
                  <a:lnTo>
                    <a:pt x="7342632" y="807720"/>
                  </a:lnTo>
                  <a:lnTo>
                    <a:pt x="7344156" y="826008"/>
                  </a:lnTo>
                  <a:lnTo>
                    <a:pt x="7348728" y="821436"/>
                  </a:lnTo>
                  <a:lnTo>
                    <a:pt x="7350252" y="803148"/>
                  </a:lnTo>
                  <a:lnTo>
                    <a:pt x="7350252" y="780288"/>
                  </a:lnTo>
                  <a:lnTo>
                    <a:pt x="7353300" y="768096"/>
                  </a:lnTo>
                  <a:lnTo>
                    <a:pt x="7357872" y="769620"/>
                  </a:lnTo>
                  <a:lnTo>
                    <a:pt x="7357872" y="783336"/>
                  </a:lnTo>
                  <a:lnTo>
                    <a:pt x="7359396" y="749808"/>
                  </a:lnTo>
                  <a:lnTo>
                    <a:pt x="7360920" y="743712"/>
                  </a:lnTo>
                  <a:lnTo>
                    <a:pt x="7362444" y="742188"/>
                  </a:lnTo>
                  <a:lnTo>
                    <a:pt x="7365492" y="728472"/>
                  </a:lnTo>
                  <a:lnTo>
                    <a:pt x="7367016" y="736091"/>
                  </a:lnTo>
                  <a:lnTo>
                    <a:pt x="7368540" y="739139"/>
                  </a:lnTo>
                  <a:lnTo>
                    <a:pt x="7370064" y="736091"/>
                  </a:lnTo>
                  <a:lnTo>
                    <a:pt x="7371588" y="736091"/>
                  </a:lnTo>
                  <a:lnTo>
                    <a:pt x="7374635" y="734568"/>
                  </a:lnTo>
                  <a:lnTo>
                    <a:pt x="7376159" y="736091"/>
                  </a:lnTo>
                  <a:lnTo>
                    <a:pt x="7377683" y="748284"/>
                  </a:lnTo>
                  <a:lnTo>
                    <a:pt x="7377683" y="737615"/>
                  </a:lnTo>
                  <a:lnTo>
                    <a:pt x="7379208" y="726948"/>
                  </a:lnTo>
                  <a:lnTo>
                    <a:pt x="7383780" y="713232"/>
                  </a:lnTo>
                  <a:lnTo>
                    <a:pt x="7385304" y="705612"/>
                  </a:lnTo>
                  <a:lnTo>
                    <a:pt x="7385304" y="699515"/>
                  </a:lnTo>
                  <a:lnTo>
                    <a:pt x="7386828" y="696468"/>
                  </a:lnTo>
                  <a:lnTo>
                    <a:pt x="7392924" y="702563"/>
                  </a:lnTo>
                  <a:lnTo>
                    <a:pt x="7392924" y="707136"/>
                  </a:lnTo>
                  <a:lnTo>
                    <a:pt x="7394448" y="690372"/>
                  </a:lnTo>
                  <a:lnTo>
                    <a:pt x="7395972" y="701039"/>
                  </a:lnTo>
                  <a:lnTo>
                    <a:pt x="7397496" y="701039"/>
                  </a:lnTo>
                  <a:lnTo>
                    <a:pt x="7400544" y="685800"/>
                  </a:lnTo>
                  <a:lnTo>
                    <a:pt x="7402068" y="688848"/>
                  </a:lnTo>
                  <a:lnTo>
                    <a:pt x="7403592" y="696468"/>
                  </a:lnTo>
                  <a:lnTo>
                    <a:pt x="7405116" y="694944"/>
                  </a:lnTo>
                  <a:lnTo>
                    <a:pt x="7406640" y="693420"/>
                  </a:lnTo>
                  <a:lnTo>
                    <a:pt x="7411212" y="658368"/>
                  </a:lnTo>
                  <a:lnTo>
                    <a:pt x="7412735" y="661415"/>
                  </a:lnTo>
                  <a:lnTo>
                    <a:pt x="7414259" y="649224"/>
                  </a:lnTo>
                  <a:lnTo>
                    <a:pt x="7414259" y="644651"/>
                  </a:lnTo>
                  <a:lnTo>
                    <a:pt x="7418832" y="653796"/>
                  </a:lnTo>
                  <a:lnTo>
                    <a:pt x="7420356" y="655320"/>
                  </a:lnTo>
                  <a:lnTo>
                    <a:pt x="7420356" y="678180"/>
                  </a:lnTo>
                  <a:lnTo>
                    <a:pt x="7421880" y="665988"/>
                  </a:lnTo>
                  <a:lnTo>
                    <a:pt x="7423404" y="659891"/>
                  </a:lnTo>
                  <a:lnTo>
                    <a:pt x="7427976" y="673608"/>
                  </a:lnTo>
                  <a:lnTo>
                    <a:pt x="7427976" y="661415"/>
                  </a:lnTo>
                  <a:lnTo>
                    <a:pt x="7429500" y="652272"/>
                  </a:lnTo>
                  <a:lnTo>
                    <a:pt x="7431024" y="644651"/>
                  </a:lnTo>
                  <a:lnTo>
                    <a:pt x="7432548" y="646176"/>
                  </a:lnTo>
                  <a:lnTo>
                    <a:pt x="7435596" y="626363"/>
                  </a:lnTo>
                  <a:lnTo>
                    <a:pt x="7438644" y="621791"/>
                  </a:lnTo>
                  <a:lnTo>
                    <a:pt x="7440168" y="624839"/>
                  </a:lnTo>
                  <a:lnTo>
                    <a:pt x="7441692" y="640080"/>
                  </a:lnTo>
                  <a:lnTo>
                    <a:pt x="7444740" y="649224"/>
                  </a:lnTo>
                  <a:lnTo>
                    <a:pt x="7446264" y="633984"/>
                  </a:lnTo>
                  <a:lnTo>
                    <a:pt x="7447788" y="644651"/>
                  </a:lnTo>
                  <a:lnTo>
                    <a:pt x="7449312" y="656844"/>
                  </a:lnTo>
                  <a:lnTo>
                    <a:pt x="7453883" y="661415"/>
                  </a:lnTo>
                  <a:lnTo>
                    <a:pt x="7455408" y="667512"/>
                  </a:lnTo>
                  <a:lnTo>
                    <a:pt x="7455408" y="665988"/>
                  </a:lnTo>
                  <a:lnTo>
                    <a:pt x="7456932" y="659891"/>
                  </a:lnTo>
                  <a:lnTo>
                    <a:pt x="7458456" y="664463"/>
                  </a:lnTo>
                  <a:lnTo>
                    <a:pt x="7463028" y="643127"/>
                  </a:lnTo>
                  <a:lnTo>
                    <a:pt x="7463028" y="623315"/>
                  </a:lnTo>
                  <a:lnTo>
                    <a:pt x="7464552" y="611124"/>
                  </a:lnTo>
                  <a:lnTo>
                    <a:pt x="7466076" y="617220"/>
                  </a:lnTo>
                  <a:lnTo>
                    <a:pt x="7467600" y="624839"/>
                  </a:lnTo>
                  <a:lnTo>
                    <a:pt x="7472172" y="624839"/>
                  </a:lnTo>
                  <a:lnTo>
                    <a:pt x="7473696" y="627888"/>
                  </a:lnTo>
                  <a:lnTo>
                    <a:pt x="7475220" y="611124"/>
                  </a:lnTo>
                  <a:lnTo>
                    <a:pt x="7476744" y="629412"/>
                  </a:lnTo>
                  <a:lnTo>
                    <a:pt x="7479792" y="624839"/>
                  </a:lnTo>
                  <a:lnTo>
                    <a:pt x="7481316" y="624839"/>
                  </a:lnTo>
                  <a:lnTo>
                    <a:pt x="7482840" y="601980"/>
                  </a:lnTo>
                  <a:lnTo>
                    <a:pt x="7484364" y="601980"/>
                  </a:lnTo>
                  <a:lnTo>
                    <a:pt x="7484364" y="606551"/>
                  </a:lnTo>
                  <a:lnTo>
                    <a:pt x="7488935" y="597408"/>
                  </a:lnTo>
                  <a:lnTo>
                    <a:pt x="7490459" y="579120"/>
                  </a:lnTo>
                  <a:lnTo>
                    <a:pt x="7490459" y="574548"/>
                  </a:lnTo>
                  <a:lnTo>
                    <a:pt x="7491983" y="589788"/>
                  </a:lnTo>
                  <a:lnTo>
                    <a:pt x="7493508" y="588263"/>
                  </a:lnTo>
                  <a:lnTo>
                    <a:pt x="7498080" y="580644"/>
                  </a:lnTo>
                  <a:lnTo>
                    <a:pt x="7498080" y="594360"/>
                  </a:lnTo>
                  <a:lnTo>
                    <a:pt x="7499604" y="598932"/>
                  </a:lnTo>
                  <a:lnTo>
                    <a:pt x="7501128" y="566927"/>
                  </a:lnTo>
                  <a:lnTo>
                    <a:pt x="7502652" y="548639"/>
                  </a:lnTo>
                  <a:lnTo>
                    <a:pt x="7505700" y="542544"/>
                  </a:lnTo>
                  <a:lnTo>
                    <a:pt x="7507224" y="539496"/>
                  </a:lnTo>
                  <a:lnTo>
                    <a:pt x="7508748" y="539496"/>
                  </a:lnTo>
                  <a:lnTo>
                    <a:pt x="7510272" y="541020"/>
                  </a:lnTo>
                  <a:lnTo>
                    <a:pt x="7511796" y="531876"/>
                  </a:lnTo>
                  <a:lnTo>
                    <a:pt x="7514844" y="528827"/>
                  </a:lnTo>
                  <a:lnTo>
                    <a:pt x="7516368" y="536448"/>
                  </a:lnTo>
                  <a:lnTo>
                    <a:pt x="7517892" y="531876"/>
                  </a:lnTo>
                  <a:lnTo>
                    <a:pt x="7519416" y="534924"/>
                  </a:lnTo>
                  <a:lnTo>
                    <a:pt x="7519416" y="531876"/>
                  </a:lnTo>
                  <a:lnTo>
                    <a:pt x="7523988" y="544068"/>
                  </a:lnTo>
                  <a:lnTo>
                    <a:pt x="7525512" y="542544"/>
                  </a:lnTo>
                  <a:lnTo>
                    <a:pt x="7525512" y="539496"/>
                  </a:lnTo>
                  <a:lnTo>
                    <a:pt x="7527035" y="545591"/>
                  </a:lnTo>
                  <a:lnTo>
                    <a:pt x="7528559" y="545591"/>
                  </a:lnTo>
                  <a:lnTo>
                    <a:pt x="7533132" y="528827"/>
                  </a:lnTo>
                  <a:lnTo>
                    <a:pt x="7534656" y="530351"/>
                  </a:lnTo>
                  <a:lnTo>
                    <a:pt x="7536180" y="530351"/>
                  </a:lnTo>
                  <a:lnTo>
                    <a:pt x="7537704" y="541020"/>
                  </a:lnTo>
                  <a:lnTo>
                    <a:pt x="7542276" y="553212"/>
                  </a:lnTo>
                  <a:lnTo>
                    <a:pt x="7543800" y="562356"/>
                  </a:lnTo>
                  <a:lnTo>
                    <a:pt x="7545324" y="560832"/>
                  </a:lnTo>
                  <a:lnTo>
                    <a:pt x="7546848" y="556260"/>
                  </a:lnTo>
                  <a:lnTo>
                    <a:pt x="7549896" y="534924"/>
                  </a:lnTo>
                  <a:lnTo>
                    <a:pt x="7551420" y="534924"/>
                  </a:lnTo>
                  <a:lnTo>
                    <a:pt x="7552944" y="533400"/>
                  </a:lnTo>
                  <a:lnTo>
                    <a:pt x="7554468" y="524256"/>
                  </a:lnTo>
                  <a:lnTo>
                    <a:pt x="7554468" y="525780"/>
                  </a:lnTo>
                  <a:lnTo>
                    <a:pt x="7559040" y="499872"/>
                  </a:lnTo>
                  <a:lnTo>
                    <a:pt x="7560564" y="498348"/>
                  </a:lnTo>
                  <a:lnTo>
                    <a:pt x="7560564" y="493775"/>
                  </a:lnTo>
                  <a:lnTo>
                    <a:pt x="7562088" y="478536"/>
                  </a:lnTo>
                  <a:lnTo>
                    <a:pt x="7563612" y="478536"/>
                  </a:lnTo>
                  <a:lnTo>
                    <a:pt x="7568183" y="475488"/>
                  </a:lnTo>
                  <a:lnTo>
                    <a:pt x="7568183" y="501396"/>
                  </a:lnTo>
                  <a:lnTo>
                    <a:pt x="7569708" y="483108"/>
                  </a:lnTo>
                  <a:lnTo>
                    <a:pt x="7571232" y="487680"/>
                  </a:lnTo>
                  <a:lnTo>
                    <a:pt x="7572756" y="478536"/>
                  </a:lnTo>
                  <a:lnTo>
                    <a:pt x="7575804" y="463296"/>
                  </a:lnTo>
                  <a:lnTo>
                    <a:pt x="7577328" y="464820"/>
                  </a:lnTo>
                  <a:lnTo>
                    <a:pt x="7578852" y="454151"/>
                  </a:lnTo>
                  <a:lnTo>
                    <a:pt x="7580376" y="454151"/>
                  </a:lnTo>
                  <a:lnTo>
                    <a:pt x="7581900" y="458724"/>
                  </a:lnTo>
                  <a:lnTo>
                    <a:pt x="7584948" y="445008"/>
                  </a:lnTo>
                  <a:lnTo>
                    <a:pt x="7586472" y="440436"/>
                  </a:lnTo>
                  <a:lnTo>
                    <a:pt x="7587996" y="448056"/>
                  </a:lnTo>
                  <a:lnTo>
                    <a:pt x="7589520" y="463296"/>
                  </a:lnTo>
                  <a:lnTo>
                    <a:pt x="7589520" y="457200"/>
                  </a:lnTo>
                  <a:lnTo>
                    <a:pt x="7594092" y="461772"/>
                  </a:lnTo>
                  <a:lnTo>
                    <a:pt x="7595616" y="480060"/>
                  </a:lnTo>
                  <a:lnTo>
                    <a:pt x="7597140" y="495300"/>
                  </a:lnTo>
                  <a:lnTo>
                    <a:pt x="7597140" y="513588"/>
                  </a:lnTo>
                  <a:lnTo>
                    <a:pt x="7598664" y="534924"/>
                  </a:lnTo>
                  <a:lnTo>
                    <a:pt x="7603235" y="519684"/>
                  </a:lnTo>
                  <a:lnTo>
                    <a:pt x="7604759" y="496824"/>
                  </a:lnTo>
                  <a:lnTo>
                    <a:pt x="7606283" y="495300"/>
                  </a:lnTo>
                  <a:lnTo>
                    <a:pt x="7607808" y="513588"/>
                  </a:lnTo>
                  <a:lnTo>
                    <a:pt x="7610856" y="531876"/>
                  </a:lnTo>
                  <a:lnTo>
                    <a:pt x="7612380" y="530351"/>
                  </a:lnTo>
                  <a:lnTo>
                    <a:pt x="7613904" y="510539"/>
                  </a:lnTo>
                  <a:lnTo>
                    <a:pt x="7615428" y="509015"/>
                  </a:lnTo>
                  <a:lnTo>
                    <a:pt x="7620000" y="498348"/>
                  </a:lnTo>
                  <a:lnTo>
                    <a:pt x="7621524" y="522732"/>
                  </a:lnTo>
                  <a:lnTo>
                    <a:pt x="7623048" y="505968"/>
                  </a:lnTo>
                  <a:lnTo>
                    <a:pt x="7624572" y="499872"/>
                  </a:lnTo>
                  <a:lnTo>
                    <a:pt x="7624572" y="487680"/>
                  </a:lnTo>
                  <a:lnTo>
                    <a:pt x="7629144" y="501396"/>
                  </a:lnTo>
                  <a:lnTo>
                    <a:pt x="7630668" y="493775"/>
                  </a:lnTo>
                  <a:lnTo>
                    <a:pt x="7632192" y="504444"/>
                  </a:lnTo>
                  <a:lnTo>
                    <a:pt x="7633716" y="502920"/>
                  </a:lnTo>
                  <a:lnTo>
                    <a:pt x="7638288" y="489203"/>
                  </a:lnTo>
                  <a:lnTo>
                    <a:pt x="7638288" y="469391"/>
                  </a:lnTo>
                  <a:lnTo>
                    <a:pt x="7639812" y="467868"/>
                  </a:lnTo>
                  <a:lnTo>
                    <a:pt x="7641335" y="463296"/>
                  </a:lnTo>
                  <a:lnTo>
                    <a:pt x="7642859" y="461772"/>
                  </a:lnTo>
                  <a:lnTo>
                    <a:pt x="7645908" y="451103"/>
                  </a:lnTo>
                  <a:lnTo>
                    <a:pt x="7647432" y="452627"/>
                  </a:lnTo>
                  <a:lnTo>
                    <a:pt x="7648956" y="452627"/>
                  </a:lnTo>
                  <a:lnTo>
                    <a:pt x="7650480" y="454151"/>
                  </a:lnTo>
                  <a:lnTo>
                    <a:pt x="7652004" y="486156"/>
                  </a:lnTo>
                  <a:lnTo>
                    <a:pt x="7655052" y="505968"/>
                  </a:lnTo>
                  <a:lnTo>
                    <a:pt x="7656576" y="509015"/>
                  </a:lnTo>
                  <a:lnTo>
                    <a:pt x="7658100" y="539496"/>
                  </a:lnTo>
                  <a:lnTo>
                    <a:pt x="7659624" y="530351"/>
                  </a:lnTo>
                  <a:lnTo>
                    <a:pt x="7665720" y="515112"/>
                  </a:lnTo>
                  <a:lnTo>
                    <a:pt x="7667244" y="502920"/>
                  </a:lnTo>
                  <a:lnTo>
                    <a:pt x="7667244" y="509015"/>
                  </a:lnTo>
                  <a:lnTo>
                    <a:pt x="7668768" y="493775"/>
                  </a:lnTo>
                  <a:lnTo>
                    <a:pt x="7673340" y="490727"/>
                  </a:lnTo>
                  <a:lnTo>
                    <a:pt x="7673340" y="486156"/>
                  </a:lnTo>
                  <a:lnTo>
                    <a:pt x="7674864" y="492251"/>
                  </a:lnTo>
                  <a:lnTo>
                    <a:pt x="7676388" y="467868"/>
                  </a:lnTo>
                  <a:lnTo>
                    <a:pt x="7677912" y="451103"/>
                  </a:lnTo>
                  <a:lnTo>
                    <a:pt x="7680959" y="435863"/>
                  </a:lnTo>
                  <a:lnTo>
                    <a:pt x="7682483" y="438912"/>
                  </a:lnTo>
                  <a:lnTo>
                    <a:pt x="7684008" y="440436"/>
                  </a:lnTo>
                  <a:lnTo>
                    <a:pt x="7685532" y="454151"/>
                  </a:lnTo>
                  <a:lnTo>
                    <a:pt x="7690104" y="445008"/>
                  </a:lnTo>
                  <a:lnTo>
                    <a:pt x="7691628" y="438912"/>
                  </a:lnTo>
                  <a:lnTo>
                    <a:pt x="7693152" y="408432"/>
                  </a:lnTo>
                  <a:lnTo>
                    <a:pt x="7694676" y="400812"/>
                  </a:lnTo>
                  <a:lnTo>
                    <a:pt x="7694676" y="399288"/>
                  </a:lnTo>
                  <a:lnTo>
                    <a:pt x="7699248" y="391668"/>
                  </a:lnTo>
                  <a:lnTo>
                    <a:pt x="7700772" y="396239"/>
                  </a:lnTo>
                  <a:lnTo>
                    <a:pt x="7702296" y="368808"/>
                  </a:lnTo>
                  <a:lnTo>
                    <a:pt x="7702296" y="370332"/>
                  </a:lnTo>
                  <a:lnTo>
                    <a:pt x="7703820" y="362712"/>
                  </a:lnTo>
                  <a:lnTo>
                    <a:pt x="7708392" y="359663"/>
                  </a:lnTo>
                  <a:lnTo>
                    <a:pt x="7708392" y="385572"/>
                  </a:lnTo>
                  <a:lnTo>
                    <a:pt x="7709916" y="396239"/>
                  </a:lnTo>
                  <a:lnTo>
                    <a:pt x="7711440" y="393191"/>
                  </a:lnTo>
                  <a:lnTo>
                    <a:pt x="7712964" y="388620"/>
                  </a:lnTo>
                  <a:lnTo>
                    <a:pt x="7716012" y="408432"/>
                  </a:lnTo>
                  <a:lnTo>
                    <a:pt x="7717535" y="414527"/>
                  </a:lnTo>
                  <a:lnTo>
                    <a:pt x="7719059" y="428244"/>
                  </a:lnTo>
                  <a:lnTo>
                    <a:pt x="7720583" y="403860"/>
                  </a:lnTo>
                  <a:lnTo>
                    <a:pt x="7722108" y="387096"/>
                  </a:lnTo>
                  <a:lnTo>
                    <a:pt x="7725156" y="385572"/>
                  </a:lnTo>
                  <a:lnTo>
                    <a:pt x="7726680" y="377951"/>
                  </a:lnTo>
                  <a:lnTo>
                    <a:pt x="7728204" y="371856"/>
                  </a:lnTo>
                  <a:lnTo>
                    <a:pt x="7729728" y="370332"/>
                  </a:lnTo>
                  <a:lnTo>
                    <a:pt x="7729728" y="364236"/>
                  </a:lnTo>
                  <a:lnTo>
                    <a:pt x="7734300" y="361188"/>
                  </a:lnTo>
                  <a:lnTo>
                    <a:pt x="7735824" y="367284"/>
                  </a:lnTo>
                  <a:lnTo>
                    <a:pt x="7737348" y="368808"/>
                  </a:lnTo>
                  <a:lnTo>
                    <a:pt x="7737348" y="400812"/>
                  </a:lnTo>
                  <a:lnTo>
                    <a:pt x="7738872" y="422148"/>
                  </a:lnTo>
                  <a:lnTo>
                    <a:pt x="7743444" y="420624"/>
                  </a:lnTo>
                  <a:lnTo>
                    <a:pt x="7744968" y="425196"/>
                  </a:lnTo>
                  <a:lnTo>
                    <a:pt x="7744968" y="438912"/>
                  </a:lnTo>
                  <a:lnTo>
                    <a:pt x="7746492" y="414527"/>
                  </a:lnTo>
                  <a:lnTo>
                    <a:pt x="7748016" y="393191"/>
                  </a:lnTo>
                  <a:lnTo>
                    <a:pt x="7751064" y="379475"/>
                  </a:lnTo>
                  <a:lnTo>
                    <a:pt x="7752588" y="394715"/>
                  </a:lnTo>
                  <a:lnTo>
                    <a:pt x="7754112" y="406908"/>
                  </a:lnTo>
                  <a:lnTo>
                    <a:pt x="7755635" y="393191"/>
                  </a:lnTo>
                  <a:lnTo>
                    <a:pt x="7757159" y="377951"/>
                  </a:lnTo>
                  <a:lnTo>
                    <a:pt x="7760208" y="368808"/>
                  </a:lnTo>
                  <a:lnTo>
                    <a:pt x="7761732" y="352044"/>
                  </a:lnTo>
                  <a:lnTo>
                    <a:pt x="7763256" y="356615"/>
                  </a:lnTo>
                  <a:lnTo>
                    <a:pt x="7764780" y="358139"/>
                  </a:lnTo>
                  <a:lnTo>
                    <a:pt x="7764780" y="345948"/>
                  </a:lnTo>
                  <a:lnTo>
                    <a:pt x="7770876" y="339851"/>
                  </a:lnTo>
                  <a:lnTo>
                    <a:pt x="7772400" y="347472"/>
                  </a:lnTo>
                  <a:lnTo>
                    <a:pt x="7772400" y="352044"/>
                  </a:lnTo>
                  <a:lnTo>
                    <a:pt x="7773924" y="336803"/>
                  </a:lnTo>
                  <a:lnTo>
                    <a:pt x="7778496" y="353568"/>
                  </a:lnTo>
                  <a:lnTo>
                    <a:pt x="7780020" y="355091"/>
                  </a:lnTo>
                  <a:lnTo>
                    <a:pt x="7781544" y="342900"/>
                  </a:lnTo>
                  <a:lnTo>
                    <a:pt x="7783068" y="330708"/>
                  </a:lnTo>
                  <a:lnTo>
                    <a:pt x="7786116" y="316991"/>
                  </a:lnTo>
                  <a:lnTo>
                    <a:pt x="7787640" y="310896"/>
                  </a:lnTo>
                  <a:lnTo>
                    <a:pt x="7789164" y="310896"/>
                  </a:lnTo>
                  <a:lnTo>
                    <a:pt x="7790688" y="306324"/>
                  </a:lnTo>
                  <a:lnTo>
                    <a:pt x="7792212" y="300227"/>
                  </a:lnTo>
                  <a:lnTo>
                    <a:pt x="7795259" y="281939"/>
                  </a:lnTo>
                  <a:lnTo>
                    <a:pt x="7796783" y="288036"/>
                  </a:lnTo>
                  <a:lnTo>
                    <a:pt x="7798308" y="265175"/>
                  </a:lnTo>
                  <a:lnTo>
                    <a:pt x="7799832" y="252984"/>
                  </a:lnTo>
                  <a:lnTo>
                    <a:pt x="7801356" y="236220"/>
                  </a:lnTo>
                  <a:lnTo>
                    <a:pt x="7804404" y="216408"/>
                  </a:lnTo>
                  <a:lnTo>
                    <a:pt x="7805928" y="192024"/>
                  </a:lnTo>
                  <a:lnTo>
                    <a:pt x="7807452" y="190500"/>
                  </a:lnTo>
                  <a:lnTo>
                    <a:pt x="7807452" y="198120"/>
                  </a:lnTo>
                  <a:lnTo>
                    <a:pt x="7813548" y="182880"/>
                  </a:lnTo>
                  <a:lnTo>
                    <a:pt x="7815072" y="199644"/>
                  </a:lnTo>
                  <a:lnTo>
                    <a:pt x="7815072" y="204215"/>
                  </a:lnTo>
                  <a:lnTo>
                    <a:pt x="7816596" y="208787"/>
                  </a:lnTo>
                  <a:lnTo>
                    <a:pt x="7818120" y="266700"/>
                  </a:lnTo>
                  <a:lnTo>
                    <a:pt x="7821168" y="288036"/>
                  </a:lnTo>
                  <a:lnTo>
                    <a:pt x="7822692" y="327660"/>
                  </a:lnTo>
                  <a:lnTo>
                    <a:pt x="7824216" y="335280"/>
                  </a:lnTo>
                  <a:lnTo>
                    <a:pt x="7825740" y="312420"/>
                  </a:lnTo>
                  <a:lnTo>
                    <a:pt x="7827264" y="341375"/>
                  </a:lnTo>
                  <a:lnTo>
                    <a:pt x="7830312" y="320039"/>
                  </a:lnTo>
                  <a:lnTo>
                    <a:pt x="7833359" y="330708"/>
                  </a:lnTo>
                  <a:lnTo>
                    <a:pt x="7834883" y="320039"/>
                  </a:lnTo>
                  <a:lnTo>
                    <a:pt x="7836408" y="339851"/>
                  </a:lnTo>
                  <a:lnTo>
                    <a:pt x="7839456" y="356615"/>
                  </a:lnTo>
                  <a:lnTo>
                    <a:pt x="7840980" y="361188"/>
                  </a:lnTo>
                  <a:lnTo>
                    <a:pt x="7842504" y="352044"/>
                  </a:lnTo>
                  <a:lnTo>
                    <a:pt x="7842504" y="353568"/>
                  </a:lnTo>
                  <a:lnTo>
                    <a:pt x="7844028" y="330708"/>
                  </a:lnTo>
                  <a:lnTo>
                    <a:pt x="7848600" y="310896"/>
                  </a:lnTo>
                  <a:lnTo>
                    <a:pt x="7850124" y="316991"/>
                  </a:lnTo>
                  <a:lnTo>
                    <a:pt x="7850124" y="329184"/>
                  </a:lnTo>
                  <a:lnTo>
                    <a:pt x="7851648" y="338327"/>
                  </a:lnTo>
                  <a:lnTo>
                    <a:pt x="7856220" y="359663"/>
                  </a:lnTo>
                  <a:lnTo>
                    <a:pt x="7857744" y="388620"/>
                  </a:lnTo>
                  <a:lnTo>
                    <a:pt x="7859268" y="408432"/>
                  </a:lnTo>
                  <a:lnTo>
                    <a:pt x="7860792" y="387096"/>
                  </a:lnTo>
                  <a:lnTo>
                    <a:pt x="7862316" y="390144"/>
                  </a:lnTo>
                  <a:lnTo>
                    <a:pt x="7865364" y="347472"/>
                  </a:lnTo>
                  <a:lnTo>
                    <a:pt x="7866888" y="350520"/>
                  </a:lnTo>
                  <a:lnTo>
                    <a:pt x="7868412" y="352044"/>
                  </a:lnTo>
                  <a:lnTo>
                    <a:pt x="7869935" y="362712"/>
                  </a:lnTo>
                  <a:lnTo>
                    <a:pt x="7871459" y="399288"/>
                  </a:lnTo>
                  <a:lnTo>
                    <a:pt x="7874508" y="416051"/>
                  </a:lnTo>
                  <a:lnTo>
                    <a:pt x="7876032" y="411480"/>
                  </a:lnTo>
                  <a:lnTo>
                    <a:pt x="7877556" y="400812"/>
                  </a:lnTo>
                  <a:lnTo>
                    <a:pt x="7877556" y="409956"/>
                  </a:lnTo>
                  <a:lnTo>
                    <a:pt x="7879080" y="438912"/>
                  </a:lnTo>
                  <a:lnTo>
                    <a:pt x="7883652" y="406908"/>
                  </a:lnTo>
                  <a:lnTo>
                    <a:pt x="7885176" y="399288"/>
                  </a:lnTo>
                  <a:lnTo>
                    <a:pt x="7885176" y="413003"/>
                  </a:lnTo>
                  <a:lnTo>
                    <a:pt x="7892796" y="393191"/>
                  </a:lnTo>
                  <a:lnTo>
                    <a:pt x="7892796" y="385572"/>
                  </a:lnTo>
                  <a:lnTo>
                    <a:pt x="7894320" y="409956"/>
                  </a:lnTo>
                  <a:lnTo>
                    <a:pt x="7895844" y="368808"/>
                  </a:lnTo>
                  <a:lnTo>
                    <a:pt x="7897368" y="367284"/>
                  </a:lnTo>
                  <a:lnTo>
                    <a:pt x="7900416" y="356615"/>
                  </a:lnTo>
                  <a:lnTo>
                    <a:pt x="7901940" y="348996"/>
                  </a:lnTo>
                  <a:lnTo>
                    <a:pt x="7903464" y="345948"/>
                  </a:lnTo>
                  <a:lnTo>
                    <a:pt x="7904988" y="333756"/>
                  </a:lnTo>
                  <a:lnTo>
                    <a:pt x="7906512" y="327660"/>
                  </a:lnTo>
                  <a:lnTo>
                    <a:pt x="7909559" y="320039"/>
                  </a:lnTo>
                  <a:lnTo>
                    <a:pt x="7911083" y="313944"/>
                  </a:lnTo>
                  <a:lnTo>
                    <a:pt x="7912608" y="318515"/>
                  </a:lnTo>
                  <a:lnTo>
                    <a:pt x="7912608" y="310896"/>
                  </a:lnTo>
                  <a:lnTo>
                    <a:pt x="7914132" y="312420"/>
                  </a:lnTo>
                  <a:lnTo>
                    <a:pt x="7918704" y="309372"/>
                  </a:lnTo>
                  <a:lnTo>
                    <a:pt x="7920228" y="298703"/>
                  </a:lnTo>
                  <a:lnTo>
                    <a:pt x="7920228" y="306324"/>
                  </a:lnTo>
                  <a:lnTo>
                    <a:pt x="7921752" y="291084"/>
                  </a:lnTo>
                  <a:lnTo>
                    <a:pt x="7923276" y="274320"/>
                  </a:lnTo>
                  <a:lnTo>
                    <a:pt x="7927848" y="260603"/>
                  </a:lnTo>
                  <a:lnTo>
                    <a:pt x="7929372" y="259080"/>
                  </a:lnTo>
                  <a:lnTo>
                    <a:pt x="7930896" y="265175"/>
                  </a:lnTo>
                  <a:lnTo>
                    <a:pt x="7932420" y="277368"/>
                  </a:lnTo>
                  <a:lnTo>
                    <a:pt x="7935468" y="257556"/>
                  </a:lnTo>
                  <a:lnTo>
                    <a:pt x="7936992" y="256032"/>
                  </a:lnTo>
                  <a:lnTo>
                    <a:pt x="7938516" y="249936"/>
                  </a:lnTo>
                  <a:lnTo>
                    <a:pt x="7940040" y="254508"/>
                  </a:lnTo>
                  <a:lnTo>
                    <a:pt x="7941564" y="234696"/>
                  </a:lnTo>
                  <a:lnTo>
                    <a:pt x="7944612" y="233172"/>
                  </a:lnTo>
                  <a:lnTo>
                    <a:pt x="7946135" y="233172"/>
                  </a:lnTo>
                  <a:lnTo>
                    <a:pt x="7947659" y="245363"/>
                  </a:lnTo>
                  <a:lnTo>
                    <a:pt x="7947659" y="260603"/>
                  </a:lnTo>
                  <a:lnTo>
                    <a:pt x="7949183" y="281939"/>
                  </a:lnTo>
                  <a:lnTo>
                    <a:pt x="7953756" y="298703"/>
                  </a:lnTo>
                  <a:lnTo>
                    <a:pt x="7955280" y="295656"/>
                  </a:lnTo>
                  <a:lnTo>
                    <a:pt x="7955280" y="316991"/>
                  </a:lnTo>
                  <a:lnTo>
                    <a:pt x="7956804" y="295656"/>
                  </a:lnTo>
                  <a:lnTo>
                    <a:pt x="7958328" y="277368"/>
                  </a:lnTo>
                  <a:lnTo>
                    <a:pt x="7962900" y="260603"/>
                  </a:lnTo>
                  <a:lnTo>
                    <a:pt x="7962900" y="275844"/>
                  </a:lnTo>
                  <a:lnTo>
                    <a:pt x="7964424" y="278891"/>
                  </a:lnTo>
                  <a:lnTo>
                    <a:pt x="7965948" y="249936"/>
                  </a:lnTo>
                  <a:lnTo>
                    <a:pt x="7967472" y="256032"/>
                  </a:lnTo>
                  <a:lnTo>
                    <a:pt x="7970520" y="271272"/>
                  </a:lnTo>
                  <a:lnTo>
                    <a:pt x="7972044" y="278891"/>
                  </a:lnTo>
                  <a:lnTo>
                    <a:pt x="7973568" y="259080"/>
                  </a:lnTo>
                  <a:lnTo>
                    <a:pt x="7975092" y="239268"/>
                  </a:lnTo>
                  <a:lnTo>
                    <a:pt x="7976616" y="240791"/>
                  </a:lnTo>
                  <a:lnTo>
                    <a:pt x="7979664" y="237744"/>
                  </a:lnTo>
                  <a:lnTo>
                    <a:pt x="7981188" y="224027"/>
                  </a:lnTo>
                  <a:lnTo>
                    <a:pt x="7982712" y="219456"/>
                  </a:lnTo>
                  <a:lnTo>
                    <a:pt x="7984235" y="230124"/>
                  </a:lnTo>
                  <a:lnTo>
                    <a:pt x="7984235" y="228600"/>
                  </a:lnTo>
                  <a:lnTo>
                    <a:pt x="7988808" y="233172"/>
                  </a:lnTo>
                  <a:lnTo>
                    <a:pt x="7990332" y="251460"/>
                  </a:lnTo>
                  <a:lnTo>
                    <a:pt x="7990332" y="233172"/>
                  </a:lnTo>
                  <a:lnTo>
                    <a:pt x="7991856" y="240791"/>
                  </a:lnTo>
                  <a:lnTo>
                    <a:pt x="7993380" y="224027"/>
                  </a:lnTo>
                  <a:lnTo>
                    <a:pt x="7997952" y="239268"/>
                  </a:lnTo>
                  <a:lnTo>
                    <a:pt x="7997952" y="237744"/>
                  </a:lnTo>
                  <a:lnTo>
                    <a:pt x="7999476" y="256032"/>
                  </a:lnTo>
                  <a:lnTo>
                    <a:pt x="8001000" y="269748"/>
                  </a:lnTo>
                  <a:lnTo>
                    <a:pt x="8002524" y="242315"/>
                  </a:lnTo>
                  <a:lnTo>
                    <a:pt x="8005572" y="252984"/>
                  </a:lnTo>
                  <a:lnTo>
                    <a:pt x="8007096" y="245363"/>
                  </a:lnTo>
                  <a:lnTo>
                    <a:pt x="8008620" y="227075"/>
                  </a:lnTo>
                  <a:lnTo>
                    <a:pt x="8010144" y="231648"/>
                  </a:lnTo>
                  <a:lnTo>
                    <a:pt x="8011668" y="225551"/>
                  </a:lnTo>
                  <a:lnTo>
                    <a:pt x="8014716" y="207263"/>
                  </a:lnTo>
                  <a:lnTo>
                    <a:pt x="8016240" y="185927"/>
                  </a:lnTo>
                  <a:lnTo>
                    <a:pt x="8017764" y="182880"/>
                  </a:lnTo>
                  <a:lnTo>
                    <a:pt x="8019288" y="163068"/>
                  </a:lnTo>
                  <a:lnTo>
                    <a:pt x="8019288" y="164591"/>
                  </a:lnTo>
                  <a:lnTo>
                    <a:pt x="8023859" y="179832"/>
                  </a:lnTo>
                  <a:lnTo>
                    <a:pt x="8025383" y="166115"/>
                  </a:lnTo>
                  <a:lnTo>
                    <a:pt x="8025383" y="175260"/>
                  </a:lnTo>
                  <a:lnTo>
                    <a:pt x="8026908" y="176784"/>
                  </a:lnTo>
                  <a:lnTo>
                    <a:pt x="8028432" y="167639"/>
                  </a:lnTo>
                  <a:lnTo>
                    <a:pt x="8033004" y="152400"/>
                  </a:lnTo>
                  <a:lnTo>
                    <a:pt x="8033004" y="144780"/>
                  </a:lnTo>
                  <a:lnTo>
                    <a:pt x="8034528" y="141732"/>
                  </a:lnTo>
                  <a:lnTo>
                    <a:pt x="8036052" y="134112"/>
                  </a:lnTo>
                  <a:lnTo>
                    <a:pt x="8037576" y="108203"/>
                  </a:lnTo>
                  <a:lnTo>
                    <a:pt x="8040624" y="97536"/>
                  </a:lnTo>
                  <a:lnTo>
                    <a:pt x="8042148" y="89915"/>
                  </a:lnTo>
                  <a:lnTo>
                    <a:pt x="8043672" y="96012"/>
                  </a:lnTo>
                  <a:lnTo>
                    <a:pt x="8045196" y="120396"/>
                  </a:lnTo>
                  <a:lnTo>
                    <a:pt x="8046720" y="92963"/>
                  </a:lnTo>
                  <a:lnTo>
                    <a:pt x="8049768" y="83820"/>
                  </a:lnTo>
                  <a:lnTo>
                    <a:pt x="8051292" y="85344"/>
                  </a:lnTo>
                  <a:lnTo>
                    <a:pt x="8052816" y="70103"/>
                  </a:lnTo>
                  <a:lnTo>
                    <a:pt x="8054340" y="60960"/>
                  </a:lnTo>
                  <a:lnTo>
                    <a:pt x="8054340" y="71627"/>
                  </a:lnTo>
                  <a:lnTo>
                    <a:pt x="8058912" y="86868"/>
                  </a:lnTo>
                  <a:lnTo>
                    <a:pt x="8060435" y="73151"/>
                  </a:lnTo>
                  <a:lnTo>
                    <a:pt x="8061959" y="86868"/>
                  </a:lnTo>
                  <a:lnTo>
                    <a:pt x="8063483" y="67056"/>
                  </a:lnTo>
                  <a:lnTo>
                    <a:pt x="8068056" y="42672"/>
                  </a:lnTo>
                  <a:lnTo>
                    <a:pt x="8071104" y="39624"/>
                  </a:lnTo>
                  <a:lnTo>
                    <a:pt x="8072628" y="45720"/>
                  </a:lnTo>
                  <a:lnTo>
                    <a:pt x="8075676" y="13715"/>
                  </a:lnTo>
                  <a:lnTo>
                    <a:pt x="8077200" y="0"/>
                  </a:lnTo>
                  <a:lnTo>
                    <a:pt x="8078724" y="12191"/>
                  </a:lnTo>
                  <a:lnTo>
                    <a:pt x="8080248" y="15239"/>
                  </a:lnTo>
                  <a:lnTo>
                    <a:pt x="8081772" y="18287"/>
                  </a:lnTo>
                  <a:lnTo>
                    <a:pt x="8084820" y="41148"/>
                  </a:lnTo>
                  <a:lnTo>
                    <a:pt x="8086344" y="51815"/>
                  </a:lnTo>
                  <a:lnTo>
                    <a:pt x="8087868" y="60960"/>
                  </a:lnTo>
                  <a:lnTo>
                    <a:pt x="8089392" y="45720"/>
                  </a:lnTo>
                  <a:lnTo>
                    <a:pt x="8089392" y="35051"/>
                  </a:lnTo>
                  <a:lnTo>
                    <a:pt x="8093964" y="68580"/>
                  </a:lnTo>
                  <a:lnTo>
                    <a:pt x="8095488" y="103632"/>
                  </a:lnTo>
                  <a:lnTo>
                    <a:pt x="8095488" y="82296"/>
                  </a:lnTo>
                  <a:lnTo>
                    <a:pt x="8098535" y="56387"/>
                  </a:lnTo>
                  <a:lnTo>
                    <a:pt x="8103108" y="91439"/>
                  </a:lnTo>
                  <a:lnTo>
                    <a:pt x="8103108" y="112775"/>
                  </a:lnTo>
                  <a:lnTo>
                    <a:pt x="8104632" y="123444"/>
                  </a:lnTo>
                  <a:lnTo>
                    <a:pt x="8107680" y="143256"/>
                  </a:lnTo>
                  <a:lnTo>
                    <a:pt x="8110728" y="181356"/>
                  </a:lnTo>
                  <a:lnTo>
                    <a:pt x="8112252" y="156972"/>
                  </a:lnTo>
                  <a:lnTo>
                    <a:pt x="8113776" y="164591"/>
                  </a:lnTo>
                  <a:lnTo>
                    <a:pt x="8115300" y="179832"/>
                  </a:lnTo>
                  <a:lnTo>
                    <a:pt x="8116824" y="185927"/>
                  </a:lnTo>
                  <a:lnTo>
                    <a:pt x="8119872" y="164591"/>
                  </a:lnTo>
                  <a:lnTo>
                    <a:pt x="8122920" y="204215"/>
                  </a:lnTo>
                  <a:lnTo>
                    <a:pt x="8124444" y="260603"/>
                  </a:lnTo>
                  <a:lnTo>
                    <a:pt x="8124444" y="315468"/>
                  </a:lnTo>
                  <a:lnTo>
                    <a:pt x="8129016" y="307848"/>
                  </a:lnTo>
                  <a:lnTo>
                    <a:pt x="8130540" y="320039"/>
                  </a:lnTo>
                  <a:lnTo>
                    <a:pt x="8132064" y="288036"/>
                  </a:lnTo>
                  <a:lnTo>
                    <a:pt x="8132064" y="341375"/>
                  </a:lnTo>
                  <a:lnTo>
                    <a:pt x="8133588" y="289560"/>
                  </a:lnTo>
                  <a:lnTo>
                    <a:pt x="8138159" y="280415"/>
                  </a:lnTo>
                  <a:lnTo>
                    <a:pt x="8138159" y="260603"/>
                  </a:lnTo>
                  <a:lnTo>
                    <a:pt x="8139683" y="286512"/>
                  </a:lnTo>
                  <a:lnTo>
                    <a:pt x="8142732" y="320039"/>
                  </a:lnTo>
                  <a:lnTo>
                    <a:pt x="8145780" y="332232"/>
                  </a:lnTo>
                  <a:lnTo>
                    <a:pt x="8147304" y="352044"/>
                  </a:lnTo>
                  <a:lnTo>
                    <a:pt x="8148828" y="338327"/>
                  </a:lnTo>
                  <a:lnTo>
                    <a:pt x="8150352" y="362712"/>
                  </a:lnTo>
                  <a:lnTo>
                    <a:pt x="8151876" y="387096"/>
                  </a:lnTo>
                  <a:lnTo>
                    <a:pt x="8154924" y="336803"/>
                  </a:lnTo>
                  <a:lnTo>
                    <a:pt x="8156448" y="348996"/>
                  </a:lnTo>
                  <a:lnTo>
                    <a:pt x="8157972" y="310896"/>
                  </a:lnTo>
                  <a:lnTo>
                    <a:pt x="8159496" y="310896"/>
                  </a:lnTo>
                  <a:lnTo>
                    <a:pt x="8159496" y="271272"/>
                  </a:lnTo>
                  <a:lnTo>
                    <a:pt x="8164068" y="274320"/>
                  </a:lnTo>
                  <a:lnTo>
                    <a:pt x="8165592" y="272796"/>
                  </a:lnTo>
                  <a:lnTo>
                    <a:pt x="8167116" y="254508"/>
                  </a:lnTo>
                  <a:lnTo>
                    <a:pt x="8168640" y="260603"/>
                  </a:lnTo>
                  <a:lnTo>
                    <a:pt x="8173212" y="284988"/>
                  </a:lnTo>
                  <a:lnTo>
                    <a:pt x="8173212" y="262127"/>
                  </a:lnTo>
                  <a:lnTo>
                    <a:pt x="8174735" y="262127"/>
                  </a:lnTo>
                  <a:lnTo>
                    <a:pt x="8176259" y="252984"/>
                  </a:lnTo>
                  <a:lnTo>
                    <a:pt x="8177783" y="239268"/>
                  </a:lnTo>
                  <a:lnTo>
                    <a:pt x="8180832" y="217932"/>
                  </a:lnTo>
                  <a:lnTo>
                    <a:pt x="8182356" y="239268"/>
                  </a:lnTo>
                  <a:lnTo>
                    <a:pt x="8183880" y="257556"/>
                  </a:lnTo>
                  <a:lnTo>
                    <a:pt x="8185404" y="272796"/>
                  </a:lnTo>
                  <a:lnTo>
                    <a:pt x="8189976" y="246887"/>
                  </a:lnTo>
                  <a:lnTo>
                    <a:pt x="8191500" y="236220"/>
                  </a:lnTo>
                  <a:lnTo>
                    <a:pt x="8193024" y="220980"/>
                  </a:lnTo>
                  <a:lnTo>
                    <a:pt x="8194548" y="190500"/>
                  </a:lnTo>
                  <a:lnTo>
                    <a:pt x="8194548" y="188975"/>
                  </a:lnTo>
                  <a:lnTo>
                    <a:pt x="8199120" y="185927"/>
                  </a:lnTo>
                  <a:lnTo>
                    <a:pt x="8200644" y="192024"/>
                  </a:lnTo>
                  <a:lnTo>
                    <a:pt x="8202168" y="210312"/>
                  </a:lnTo>
                  <a:lnTo>
                    <a:pt x="8202168" y="249936"/>
                  </a:lnTo>
                  <a:lnTo>
                    <a:pt x="8203692" y="224027"/>
                  </a:lnTo>
                  <a:lnTo>
                    <a:pt x="8208264" y="274320"/>
                  </a:lnTo>
                  <a:lnTo>
                    <a:pt x="8208264" y="260603"/>
                  </a:lnTo>
                  <a:lnTo>
                    <a:pt x="8209788" y="217932"/>
                  </a:lnTo>
                  <a:lnTo>
                    <a:pt x="8211312" y="207263"/>
                  </a:lnTo>
                  <a:lnTo>
                    <a:pt x="8212835" y="204215"/>
                  </a:lnTo>
                  <a:lnTo>
                    <a:pt x="8215883" y="182880"/>
                  </a:lnTo>
                  <a:lnTo>
                    <a:pt x="8217408" y="178308"/>
                  </a:lnTo>
                  <a:lnTo>
                    <a:pt x="8218932" y="167639"/>
                  </a:lnTo>
                  <a:lnTo>
                    <a:pt x="8220456" y="172212"/>
                  </a:lnTo>
                  <a:lnTo>
                    <a:pt x="8221980" y="219456"/>
                  </a:lnTo>
                  <a:lnTo>
                    <a:pt x="8225028" y="239268"/>
                  </a:lnTo>
                  <a:lnTo>
                    <a:pt x="8228076" y="227075"/>
                  </a:lnTo>
                </a:path>
              </a:pathLst>
            </a:custGeom>
            <a:ln w="28956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03326" y="3669030"/>
              <a:ext cx="8228330" cy="744220"/>
            </a:xfrm>
            <a:custGeom>
              <a:avLst/>
              <a:gdLst/>
              <a:ahLst/>
              <a:cxnLst/>
              <a:rect l="l" t="t" r="r" b="b"/>
              <a:pathLst>
                <a:path w="8228330" h="744220">
                  <a:moveTo>
                    <a:pt x="0" y="743712"/>
                  </a:moveTo>
                  <a:lnTo>
                    <a:pt x="0" y="743712"/>
                  </a:lnTo>
                  <a:lnTo>
                    <a:pt x="3047" y="743712"/>
                  </a:lnTo>
                  <a:lnTo>
                    <a:pt x="9143" y="743712"/>
                  </a:lnTo>
                  <a:lnTo>
                    <a:pt x="13715" y="743712"/>
                  </a:lnTo>
                  <a:lnTo>
                    <a:pt x="16764" y="742188"/>
                  </a:lnTo>
                  <a:lnTo>
                    <a:pt x="18287" y="742188"/>
                  </a:lnTo>
                  <a:lnTo>
                    <a:pt x="19811" y="742188"/>
                  </a:lnTo>
                  <a:lnTo>
                    <a:pt x="21335" y="742188"/>
                  </a:lnTo>
                  <a:lnTo>
                    <a:pt x="22859" y="742188"/>
                  </a:lnTo>
                  <a:lnTo>
                    <a:pt x="25907" y="742188"/>
                  </a:lnTo>
                  <a:lnTo>
                    <a:pt x="27431" y="742188"/>
                  </a:lnTo>
                  <a:lnTo>
                    <a:pt x="28955" y="742188"/>
                  </a:lnTo>
                  <a:lnTo>
                    <a:pt x="30479" y="742188"/>
                  </a:lnTo>
                  <a:lnTo>
                    <a:pt x="35051" y="742188"/>
                  </a:lnTo>
                  <a:lnTo>
                    <a:pt x="36575" y="742188"/>
                  </a:lnTo>
                  <a:lnTo>
                    <a:pt x="38100" y="742188"/>
                  </a:lnTo>
                  <a:lnTo>
                    <a:pt x="39623" y="742188"/>
                  </a:lnTo>
                  <a:lnTo>
                    <a:pt x="44195" y="742188"/>
                  </a:lnTo>
                  <a:lnTo>
                    <a:pt x="45719" y="740664"/>
                  </a:lnTo>
                  <a:lnTo>
                    <a:pt x="47243" y="740664"/>
                  </a:lnTo>
                  <a:lnTo>
                    <a:pt x="48767" y="740664"/>
                  </a:lnTo>
                  <a:lnTo>
                    <a:pt x="51815" y="740664"/>
                  </a:lnTo>
                  <a:lnTo>
                    <a:pt x="53339" y="740664"/>
                  </a:lnTo>
                  <a:lnTo>
                    <a:pt x="54864" y="740664"/>
                  </a:lnTo>
                  <a:lnTo>
                    <a:pt x="56387" y="740664"/>
                  </a:lnTo>
                  <a:lnTo>
                    <a:pt x="57911" y="740664"/>
                  </a:lnTo>
                  <a:lnTo>
                    <a:pt x="60959" y="740664"/>
                  </a:lnTo>
                  <a:lnTo>
                    <a:pt x="62483" y="740664"/>
                  </a:lnTo>
                  <a:lnTo>
                    <a:pt x="64007" y="740664"/>
                  </a:lnTo>
                  <a:lnTo>
                    <a:pt x="65531" y="740664"/>
                  </a:lnTo>
                  <a:lnTo>
                    <a:pt x="70103" y="740664"/>
                  </a:lnTo>
                  <a:lnTo>
                    <a:pt x="71628" y="740664"/>
                  </a:lnTo>
                  <a:lnTo>
                    <a:pt x="73151" y="740664"/>
                  </a:lnTo>
                  <a:lnTo>
                    <a:pt x="74675" y="739140"/>
                  </a:lnTo>
                  <a:lnTo>
                    <a:pt x="79247" y="739140"/>
                  </a:lnTo>
                  <a:lnTo>
                    <a:pt x="80772" y="739140"/>
                  </a:lnTo>
                  <a:lnTo>
                    <a:pt x="82295" y="739140"/>
                  </a:lnTo>
                  <a:lnTo>
                    <a:pt x="83819" y="739140"/>
                  </a:lnTo>
                  <a:lnTo>
                    <a:pt x="86867" y="739140"/>
                  </a:lnTo>
                  <a:lnTo>
                    <a:pt x="88392" y="739140"/>
                  </a:lnTo>
                  <a:lnTo>
                    <a:pt x="89915" y="739140"/>
                  </a:lnTo>
                  <a:lnTo>
                    <a:pt x="91439" y="739140"/>
                  </a:lnTo>
                  <a:lnTo>
                    <a:pt x="92964" y="739140"/>
                  </a:lnTo>
                  <a:lnTo>
                    <a:pt x="96011" y="739140"/>
                  </a:lnTo>
                  <a:lnTo>
                    <a:pt x="97536" y="739140"/>
                  </a:lnTo>
                  <a:lnTo>
                    <a:pt x="99059" y="739140"/>
                  </a:lnTo>
                  <a:lnTo>
                    <a:pt x="100583" y="739140"/>
                  </a:lnTo>
                  <a:lnTo>
                    <a:pt x="105155" y="737616"/>
                  </a:lnTo>
                  <a:lnTo>
                    <a:pt x="106679" y="737616"/>
                  </a:lnTo>
                  <a:lnTo>
                    <a:pt x="108203" y="737616"/>
                  </a:lnTo>
                  <a:lnTo>
                    <a:pt x="114299" y="737616"/>
                  </a:lnTo>
                  <a:lnTo>
                    <a:pt x="131064" y="737616"/>
                  </a:lnTo>
                  <a:lnTo>
                    <a:pt x="132587" y="736092"/>
                  </a:lnTo>
                  <a:lnTo>
                    <a:pt x="135636" y="736092"/>
                  </a:lnTo>
                  <a:lnTo>
                    <a:pt x="143255" y="736092"/>
                  </a:lnTo>
                  <a:lnTo>
                    <a:pt x="160020" y="736092"/>
                  </a:lnTo>
                  <a:lnTo>
                    <a:pt x="161543" y="734568"/>
                  </a:lnTo>
                  <a:lnTo>
                    <a:pt x="170687" y="734568"/>
                  </a:lnTo>
                  <a:lnTo>
                    <a:pt x="178308" y="734568"/>
                  </a:lnTo>
                  <a:lnTo>
                    <a:pt x="185927" y="734568"/>
                  </a:lnTo>
                  <a:lnTo>
                    <a:pt x="188976" y="734568"/>
                  </a:lnTo>
                  <a:lnTo>
                    <a:pt x="192023" y="733044"/>
                  </a:lnTo>
                  <a:lnTo>
                    <a:pt x="205739" y="733044"/>
                  </a:lnTo>
                  <a:lnTo>
                    <a:pt x="213360" y="733044"/>
                  </a:lnTo>
                  <a:lnTo>
                    <a:pt x="214883" y="733044"/>
                  </a:lnTo>
                  <a:lnTo>
                    <a:pt x="219455" y="731520"/>
                  </a:lnTo>
                  <a:lnTo>
                    <a:pt x="220979" y="731520"/>
                  </a:lnTo>
                  <a:lnTo>
                    <a:pt x="246887" y="731520"/>
                  </a:lnTo>
                  <a:lnTo>
                    <a:pt x="248411" y="729996"/>
                  </a:lnTo>
                  <a:lnTo>
                    <a:pt x="249936" y="729996"/>
                  </a:lnTo>
                  <a:lnTo>
                    <a:pt x="256032" y="729996"/>
                  </a:lnTo>
                  <a:lnTo>
                    <a:pt x="275843" y="729996"/>
                  </a:lnTo>
                  <a:lnTo>
                    <a:pt x="277367" y="728472"/>
                  </a:lnTo>
                  <a:lnTo>
                    <a:pt x="298704" y="728472"/>
                  </a:lnTo>
                  <a:lnTo>
                    <a:pt x="303276" y="728472"/>
                  </a:lnTo>
                  <a:lnTo>
                    <a:pt x="306323" y="726948"/>
                  </a:lnTo>
                  <a:lnTo>
                    <a:pt x="318515" y="726948"/>
                  </a:lnTo>
                  <a:lnTo>
                    <a:pt x="326136" y="726948"/>
                  </a:lnTo>
                  <a:lnTo>
                    <a:pt x="333755" y="726948"/>
                  </a:lnTo>
                  <a:lnTo>
                    <a:pt x="333755" y="725424"/>
                  </a:lnTo>
                  <a:lnTo>
                    <a:pt x="335280" y="725424"/>
                  </a:lnTo>
                  <a:lnTo>
                    <a:pt x="336804" y="725424"/>
                  </a:lnTo>
                  <a:lnTo>
                    <a:pt x="338327" y="725424"/>
                  </a:lnTo>
                  <a:lnTo>
                    <a:pt x="341376" y="725424"/>
                  </a:lnTo>
                  <a:lnTo>
                    <a:pt x="344423" y="725424"/>
                  </a:lnTo>
                  <a:lnTo>
                    <a:pt x="345948" y="725424"/>
                  </a:lnTo>
                  <a:lnTo>
                    <a:pt x="347471" y="725424"/>
                  </a:lnTo>
                  <a:lnTo>
                    <a:pt x="350520" y="725424"/>
                  </a:lnTo>
                  <a:lnTo>
                    <a:pt x="352043" y="725424"/>
                  </a:lnTo>
                  <a:lnTo>
                    <a:pt x="353567" y="725424"/>
                  </a:lnTo>
                  <a:lnTo>
                    <a:pt x="355092" y="725424"/>
                  </a:lnTo>
                  <a:lnTo>
                    <a:pt x="359664" y="725424"/>
                  </a:lnTo>
                  <a:lnTo>
                    <a:pt x="361187" y="725424"/>
                  </a:lnTo>
                  <a:lnTo>
                    <a:pt x="362711" y="723900"/>
                  </a:lnTo>
                  <a:lnTo>
                    <a:pt x="364236" y="723900"/>
                  </a:lnTo>
                  <a:lnTo>
                    <a:pt x="368808" y="723900"/>
                  </a:lnTo>
                  <a:lnTo>
                    <a:pt x="370332" y="723900"/>
                  </a:lnTo>
                  <a:lnTo>
                    <a:pt x="371855" y="723900"/>
                  </a:lnTo>
                  <a:lnTo>
                    <a:pt x="376427" y="723900"/>
                  </a:lnTo>
                  <a:lnTo>
                    <a:pt x="377952" y="723900"/>
                  </a:lnTo>
                  <a:lnTo>
                    <a:pt x="379476" y="723900"/>
                  </a:lnTo>
                  <a:lnTo>
                    <a:pt x="380999" y="723900"/>
                  </a:lnTo>
                  <a:lnTo>
                    <a:pt x="382523" y="723900"/>
                  </a:lnTo>
                  <a:lnTo>
                    <a:pt x="385571" y="723900"/>
                  </a:lnTo>
                  <a:lnTo>
                    <a:pt x="387095" y="723900"/>
                  </a:lnTo>
                  <a:lnTo>
                    <a:pt x="388620" y="723900"/>
                  </a:lnTo>
                  <a:lnTo>
                    <a:pt x="390143" y="723900"/>
                  </a:lnTo>
                  <a:lnTo>
                    <a:pt x="394715" y="722376"/>
                  </a:lnTo>
                  <a:lnTo>
                    <a:pt x="396239" y="722376"/>
                  </a:lnTo>
                  <a:lnTo>
                    <a:pt x="397764" y="722376"/>
                  </a:lnTo>
                  <a:lnTo>
                    <a:pt x="403860" y="722376"/>
                  </a:lnTo>
                  <a:lnTo>
                    <a:pt x="416052" y="722376"/>
                  </a:lnTo>
                  <a:lnTo>
                    <a:pt x="420623" y="720852"/>
                  </a:lnTo>
                  <a:lnTo>
                    <a:pt x="425195" y="720852"/>
                  </a:lnTo>
                  <a:lnTo>
                    <a:pt x="431292" y="720852"/>
                  </a:lnTo>
                  <a:lnTo>
                    <a:pt x="446532" y="720852"/>
                  </a:lnTo>
                  <a:lnTo>
                    <a:pt x="449580" y="719328"/>
                  </a:lnTo>
                  <a:lnTo>
                    <a:pt x="460248" y="719328"/>
                  </a:lnTo>
                  <a:lnTo>
                    <a:pt x="466343" y="719328"/>
                  </a:lnTo>
                  <a:lnTo>
                    <a:pt x="473964" y="719328"/>
                  </a:lnTo>
                  <a:lnTo>
                    <a:pt x="477011" y="719328"/>
                  </a:lnTo>
                  <a:lnTo>
                    <a:pt x="478536" y="717804"/>
                  </a:lnTo>
                  <a:lnTo>
                    <a:pt x="495299" y="717804"/>
                  </a:lnTo>
                  <a:lnTo>
                    <a:pt x="501395" y="717804"/>
                  </a:lnTo>
                  <a:lnTo>
                    <a:pt x="504443" y="717804"/>
                  </a:lnTo>
                  <a:lnTo>
                    <a:pt x="509015" y="716280"/>
                  </a:lnTo>
                  <a:lnTo>
                    <a:pt x="510539" y="716280"/>
                  </a:lnTo>
                  <a:lnTo>
                    <a:pt x="530352" y="716280"/>
                  </a:lnTo>
                  <a:lnTo>
                    <a:pt x="534924" y="716280"/>
                  </a:lnTo>
                  <a:lnTo>
                    <a:pt x="536448" y="714756"/>
                  </a:lnTo>
                  <a:lnTo>
                    <a:pt x="537971" y="714756"/>
                  </a:lnTo>
                  <a:lnTo>
                    <a:pt x="544068" y="714756"/>
                  </a:lnTo>
                  <a:lnTo>
                    <a:pt x="563880" y="714756"/>
                  </a:lnTo>
                  <a:lnTo>
                    <a:pt x="565404" y="713232"/>
                  </a:lnTo>
                  <a:lnTo>
                    <a:pt x="573024" y="713232"/>
                  </a:lnTo>
                  <a:lnTo>
                    <a:pt x="579120" y="713232"/>
                  </a:lnTo>
                  <a:lnTo>
                    <a:pt x="592836" y="713232"/>
                  </a:lnTo>
                  <a:lnTo>
                    <a:pt x="595883" y="711708"/>
                  </a:lnTo>
                  <a:lnTo>
                    <a:pt x="600455" y="711708"/>
                  </a:lnTo>
                  <a:lnTo>
                    <a:pt x="614171" y="711708"/>
                  </a:lnTo>
                  <a:lnTo>
                    <a:pt x="621792" y="711708"/>
                  </a:lnTo>
                  <a:lnTo>
                    <a:pt x="623315" y="710184"/>
                  </a:lnTo>
                  <a:lnTo>
                    <a:pt x="635508" y="710184"/>
                  </a:lnTo>
                  <a:lnTo>
                    <a:pt x="643127" y="710184"/>
                  </a:lnTo>
                  <a:lnTo>
                    <a:pt x="649224" y="710184"/>
                  </a:lnTo>
                  <a:lnTo>
                    <a:pt x="650748" y="710184"/>
                  </a:lnTo>
                  <a:lnTo>
                    <a:pt x="652271" y="708660"/>
                  </a:lnTo>
                  <a:lnTo>
                    <a:pt x="670560" y="708660"/>
                  </a:lnTo>
                  <a:lnTo>
                    <a:pt x="678180" y="708660"/>
                  </a:lnTo>
                  <a:lnTo>
                    <a:pt x="679704" y="708660"/>
                  </a:lnTo>
                  <a:lnTo>
                    <a:pt x="684276" y="707136"/>
                  </a:lnTo>
                  <a:lnTo>
                    <a:pt x="685799" y="707136"/>
                  </a:lnTo>
                  <a:lnTo>
                    <a:pt x="687324" y="707136"/>
                  </a:lnTo>
                  <a:lnTo>
                    <a:pt x="688848" y="707136"/>
                  </a:lnTo>
                  <a:lnTo>
                    <a:pt x="691896" y="707136"/>
                  </a:lnTo>
                  <a:lnTo>
                    <a:pt x="693420" y="707136"/>
                  </a:lnTo>
                  <a:lnTo>
                    <a:pt x="694943" y="707136"/>
                  </a:lnTo>
                  <a:lnTo>
                    <a:pt x="696468" y="707136"/>
                  </a:lnTo>
                  <a:lnTo>
                    <a:pt x="697992" y="707136"/>
                  </a:lnTo>
                  <a:lnTo>
                    <a:pt x="701040" y="707136"/>
                  </a:lnTo>
                  <a:lnTo>
                    <a:pt x="702564" y="707136"/>
                  </a:lnTo>
                  <a:lnTo>
                    <a:pt x="704087" y="707136"/>
                  </a:lnTo>
                  <a:lnTo>
                    <a:pt x="705611" y="707136"/>
                  </a:lnTo>
                  <a:lnTo>
                    <a:pt x="710183" y="705612"/>
                  </a:lnTo>
                  <a:lnTo>
                    <a:pt x="711708" y="705612"/>
                  </a:lnTo>
                  <a:lnTo>
                    <a:pt x="713232" y="705612"/>
                  </a:lnTo>
                  <a:lnTo>
                    <a:pt x="720852" y="705612"/>
                  </a:lnTo>
                  <a:lnTo>
                    <a:pt x="739140" y="705612"/>
                  </a:lnTo>
                  <a:lnTo>
                    <a:pt x="740664" y="704088"/>
                  </a:lnTo>
                  <a:lnTo>
                    <a:pt x="748283" y="704088"/>
                  </a:lnTo>
                  <a:lnTo>
                    <a:pt x="755904" y="704088"/>
                  </a:lnTo>
                  <a:lnTo>
                    <a:pt x="768096" y="704088"/>
                  </a:lnTo>
                  <a:lnTo>
                    <a:pt x="771143" y="702564"/>
                  </a:lnTo>
                  <a:lnTo>
                    <a:pt x="783336" y="702564"/>
                  </a:lnTo>
                  <a:lnTo>
                    <a:pt x="790955" y="702564"/>
                  </a:lnTo>
                  <a:lnTo>
                    <a:pt x="794004" y="702564"/>
                  </a:lnTo>
                  <a:lnTo>
                    <a:pt x="797052" y="701040"/>
                  </a:lnTo>
                  <a:lnTo>
                    <a:pt x="818388" y="701040"/>
                  </a:lnTo>
                  <a:lnTo>
                    <a:pt x="826007" y="701040"/>
                  </a:lnTo>
                  <a:lnTo>
                    <a:pt x="826007" y="699516"/>
                  </a:lnTo>
                  <a:lnTo>
                    <a:pt x="827532" y="699516"/>
                  </a:lnTo>
                  <a:lnTo>
                    <a:pt x="829056" y="699516"/>
                  </a:lnTo>
                  <a:lnTo>
                    <a:pt x="833627" y="699516"/>
                  </a:lnTo>
                  <a:lnTo>
                    <a:pt x="835151" y="699516"/>
                  </a:lnTo>
                  <a:lnTo>
                    <a:pt x="836676" y="699516"/>
                  </a:lnTo>
                  <a:lnTo>
                    <a:pt x="838200" y="699516"/>
                  </a:lnTo>
                  <a:lnTo>
                    <a:pt x="841248" y="699516"/>
                  </a:lnTo>
                  <a:lnTo>
                    <a:pt x="842771" y="699516"/>
                  </a:lnTo>
                  <a:lnTo>
                    <a:pt x="845819" y="699516"/>
                  </a:lnTo>
                  <a:lnTo>
                    <a:pt x="847344" y="699516"/>
                  </a:lnTo>
                  <a:lnTo>
                    <a:pt x="850392" y="699516"/>
                  </a:lnTo>
                  <a:lnTo>
                    <a:pt x="851915" y="699516"/>
                  </a:lnTo>
                  <a:lnTo>
                    <a:pt x="853439" y="699516"/>
                  </a:lnTo>
                  <a:lnTo>
                    <a:pt x="854963" y="697992"/>
                  </a:lnTo>
                  <a:lnTo>
                    <a:pt x="859536" y="697992"/>
                  </a:lnTo>
                  <a:lnTo>
                    <a:pt x="868680" y="697992"/>
                  </a:lnTo>
                  <a:lnTo>
                    <a:pt x="882395" y="697992"/>
                  </a:lnTo>
                  <a:lnTo>
                    <a:pt x="885444" y="696468"/>
                  </a:lnTo>
                  <a:lnTo>
                    <a:pt x="888492" y="696468"/>
                  </a:lnTo>
                  <a:lnTo>
                    <a:pt x="896112" y="696468"/>
                  </a:lnTo>
                  <a:lnTo>
                    <a:pt x="903732" y="696468"/>
                  </a:lnTo>
                  <a:lnTo>
                    <a:pt x="912876" y="696468"/>
                  </a:lnTo>
                  <a:lnTo>
                    <a:pt x="914400" y="694944"/>
                  </a:lnTo>
                  <a:lnTo>
                    <a:pt x="925068" y="694944"/>
                  </a:lnTo>
                  <a:lnTo>
                    <a:pt x="931163" y="694944"/>
                  </a:lnTo>
                  <a:lnTo>
                    <a:pt x="938784" y="694944"/>
                  </a:lnTo>
                  <a:lnTo>
                    <a:pt x="950976" y="694944"/>
                  </a:lnTo>
                  <a:lnTo>
                    <a:pt x="952500" y="693420"/>
                  </a:lnTo>
                  <a:lnTo>
                    <a:pt x="960119" y="693420"/>
                  </a:lnTo>
                  <a:lnTo>
                    <a:pt x="966216" y="693420"/>
                  </a:lnTo>
                  <a:lnTo>
                    <a:pt x="973836" y="693420"/>
                  </a:lnTo>
                  <a:lnTo>
                    <a:pt x="987551" y="693420"/>
                  </a:lnTo>
                  <a:lnTo>
                    <a:pt x="990600" y="691896"/>
                  </a:lnTo>
                  <a:lnTo>
                    <a:pt x="995172" y="691896"/>
                  </a:lnTo>
                  <a:lnTo>
                    <a:pt x="1001268" y="691896"/>
                  </a:lnTo>
                  <a:lnTo>
                    <a:pt x="1025651" y="691896"/>
                  </a:lnTo>
                  <a:lnTo>
                    <a:pt x="1027176" y="690372"/>
                  </a:lnTo>
                  <a:lnTo>
                    <a:pt x="1030224" y="690372"/>
                  </a:lnTo>
                  <a:lnTo>
                    <a:pt x="1036319" y="690372"/>
                  </a:lnTo>
                  <a:lnTo>
                    <a:pt x="1063752" y="690372"/>
                  </a:lnTo>
                  <a:lnTo>
                    <a:pt x="1065276" y="688848"/>
                  </a:lnTo>
                  <a:lnTo>
                    <a:pt x="1072896" y="688848"/>
                  </a:lnTo>
                  <a:lnTo>
                    <a:pt x="1078992" y="688848"/>
                  </a:lnTo>
                  <a:lnTo>
                    <a:pt x="1100328" y="688848"/>
                  </a:lnTo>
                  <a:lnTo>
                    <a:pt x="1100328" y="687324"/>
                  </a:lnTo>
                  <a:lnTo>
                    <a:pt x="1104900" y="687324"/>
                  </a:lnTo>
                  <a:lnTo>
                    <a:pt x="1106424" y="687324"/>
                  </a:lnTo>
                  <a:lnTo>
                    <a:pt x="1107948" y="687324"/>
                  </a:lnTo>
                  <a:lnTo>
                    <a:pt x="1109472" y="687324"/>
                  </a:lnTo>
                  <a:lnTo>
                    <a:pt x="1114044" y="687324"/>
                  </a:lnTo>
                  <a:lnTo>
                    <a:pt x="1115568" y="687324"/>
                  </a:lnTo>
                  <a:lnTo>
                    <a:pt x="1117092" y="687324"/>
                  </a:lnTo>
                  <a:lnTo>
                    <a:pt x="1118616" y="687324"/>
                  </a:lnTo>
                  <a:lnTo>
                    <a:pt x="1121664" y="687324"/>
                  </a:lnTo>
                  <a:lnTo>
                    <a:pt x="1123188" y="687324"/>
                  </a:lnTo>
                  <a:lnTo>
                    <a:pt x="1124712" y="687324"/>
                  </a:lnTo>
                  <a:lnTo>
                    <a:pt x="1126236" y="687324"/>
                  </a:lnTo>
                  <a:lnTo>
                    <a:pt x="1127760" y="687324"/>
                  </a:lnTo>
                  <a:lnTo>
                    <a:pt x="1130808" y="687324"/>
                  </a:lnTo>
                  <a:lnTo>
                    <a:pt x="1132332" y="687324"/>
                  </a:lnTo>
                  <a:lnTo>
                    <a:pt x="1133856" y="687324"/>
                  </a:lnTo>
                  <a:lnTo>
                    <a:pt x="1135380" y="687324"/>
                  </a:lnTo>
                  <a:lnTo>
                    <a:pt x="1139952" y="685800"/>
                  </a:lnTo>
                  <a:lnTo>
                    <a:pt x="1141476" y="685800"/>
                  </a:lnTo>
                  <a:lnTo>
                    <a:pt x="1143000" y="685800"/>
                  </a:lnTo>
                  <a:lnTo>
                    <a:pt x="1149096" y="685800"/>
                  </a:lnTo>
                  <a:lnTo>
                    <a:pt x="1170432" y="685800"/>
                  </a:lnTo>
                  <a:lnTo>
                    <a:pt x="1175004" y="685800"/>
                  </a:lnTo>
                  <a:lnTo>
                    <a:pt x="1176528" y="684276"/>
                  </a:lnTo>
                  <a:lnTo>
                    <a:pt x="1178052" y="684276"/>
                  </a:lnTo>
                  <a:lnTo>
                    <a:pt x="1184148" y="684276"/>
                  </a:lnTo>
                  <a:lnTo>
                    <a:pt x="1205484" y="684276"/>
                  </a:lnTo>
                  <a:lnTo>
                    <a:pt x="1213104" y="684276"/>
                  </a:lnTo>
                  <a:lnTo>
                    <a:pt x="1213104" y="682752"/>
                  </a:lnTo>
                  <a:lnTo>
                    <a:pt x="1220724" y="682752"/>
                  </a:lnTo>
                  <a:lnTo>
                    <a:pt x="1240536" y="682752"/>
                  </a:lnTo>
                  <a:lnTo>
                    <a:pt x="1248156" y="682752"/>
                  </a:lnTo>
                  <a:lnTo>
                    <a:pt x="1249680" y="682752"/>
                  </a:lnTo>
                  <a:lnTo>
                    <a:pt x="1254252" y="681228"/>
                  </a:lnTo>
                  <a:lnTo>
                    <a:pt x="1255776" y="681228"/>
                  </a:lnTo>
                  <a:lnTo>
                    <a:pt x="1275588" y="681228"/>
                  </a:lnTo>
                  <a:lnTo>
                    <a:pt x="1283208" y="681228"/>
                  </a:lnTo>
                  <a:lnTo>
                    <a:pt x="1286256" y="681228"/>
                  </a:lnTo>
                  <a:lnTo>
                    <a:pt x="1289304" y="679704"/>
                  </a:lnTo>
                  <a:lnTo>
                    <a:pt x="1290828" y="679704"/>
                  </a:lnTo>
                  <a:lnTo>
                    <a:pt x="1312164" y="679704"/>
                  </a:lnTo>
                  <a:lnTo>
                    <a:pt x="1318260" y="679704"/>
                  </a:lnTo>
                  <a:lnTo>
                    <a:pt x="1325880" y="679704"/>
                  </a:lnTo>
                  <a:lnTo>
                    <a:pt x="1327404" y="678180"/>
                  </a:lnTo>
                  <a:lnTo>
                    <a:pt x="1328928" y="678180"/>
                  </a:lnTo>
                  <a:lnTo>
                    <a:pt x="1331976" y="678180"/>
                  </a:lnTo>
                  <a:lnTo>
                    <a:pt x="1333500" y="678180"/>
                  </a:lnTo>
                  <a:lnTo>
                    <a:pt x="1335024" y="678180"/>
                  </a:lnTo>
                  <a:lnTo>
                    <a:pt x="1336548" y="678180"/>
                  </a:lnTo>
                  <a:lnTo>
                    <a:pt x="1338072" y="678180"/>
                  </a:lnTo>
                  <a:lnTo>
                    <a:pt x="1341120" y="678180"/>
                  </a:lnTo>
                  <a:lnTo>
                    <a:pt x="1342644" y="678180"/>
                  </a:lnTo>
                  <a:lnTo>
                    <a:pt x="1344168" y="678180"/>
                  </a:lnTo>
                  <a:lnTo>
                    <a:pt x="1345692" y="678180"/>
                  </a:lnTo>
                  <a:lnTo>
                    <a:pt x="1347216" y="678180"/>
                  </a:lnTo>
                  <a:lnTo>
                    <a:pt x="1350264" y="678180"/>
                  </a:lnTo>
                  <a:lnTo>
                    <a:pt x="1351788" y="678180"/>
                  </a:lnTo>
                  <a:lnTo>
                    <a:pt x="1353312" y="678180"/>
                  </a:lnTo>
                  <a:lnTo>
                    <a:pt x="1354836" y="678180"/>
                  </a:lnTo>
                  <a:lnTo>
                    <a:pt x="1359408" y="678180"/>
                  </a:lnTo>
                  <a:lnTo>
                    <a:pt x="1360932" y="678180"/>
                  </a:lnTo>
                  <a:lnTo>
                    <a:pt x="1363980" y="676656"/>
                  </a:lnTo>
                  <a:lnTo>
                    <a:pt x="1367028" y="676656"/>
                  </a:lnTo>
                  <a:lnTo>
                    <a:pt x="1388364" y="676656"/>
                  </a:lnTo>
                  <a:lnTo>
                    <a:pt x="1395984" y="676656"/>
                  </a:lnTo>
                  <a:lnTo>
                    <a:pt x="1399032" y="676656"/>
                  </a:lnTo>
                  <a:lnTo>
                    <a:pt x="1403604" y="675132"/>
                  </a:lnTo>
                  <a:lnTo>
                    <a:pt x="1405128" y="675132"/>
                  </a:lnTo>
                  <a:lnTo>
                    <a:pt x="1406652" y="675132"/>
                  </a:lnTo>
                  <a:lnTo>
                    <a:pt x="1408176" y="675132"/>
                  </a:lnTo>
                  <a:lnTo>
                    <a:pt x="1412748" y="675132"/>
                  </a:lnTo>
                  <a:lnTo>
                    <a:pt x="1414272" y="675132"/>
                  </a:lnTo>
                  <a:lnTo>
                    <a:pt x="1415796" y="675132"/>
                  </a:lnTo>
                  <a:lnTo>
                    <a:pt x="1417320" y="675132"/>
                  </a:lnTo>
                  <a:lnTo>
                    <a:pt x="1420368" y="675132"/>
                  </a:lnTo>
                  <a:lnTo>
                    <a:pt x="1421892" y="675132"/>
                  </a:lnTo>
                  <a:lnTo>
                    <a:pt x="1423416" y="675132"/>
                  </a:lnTo>
                  <a:lnTo>
                    <a:pt x="1424940" y="675132"/>
                  </a:lnTo>
                  <a:lnTo>
                    <a:pt x="1429512" y="675132"/>
                  </a:lnTo>
                  <a:lnTo>
                    <a:pt x="1431036" y="675132"/>
                  </a:lnTo>
                  <a:lnTo>
                    <a:pt x="1432560" y="675132"/>
                  </a:lnTo>
                  <a:lnTo>
                    <a:pt x="1434084" y="675132"/>
                  </a:lnTo>
                  <a:lnTo>
                    <a:pt x="1438656" y="675132"/>
                  </a:lnTo>
                  <a:lnTo>
                    <a:pt x="1440180" y="673608"/>
                  </a:lnTo>
                  <a:lnTo>
                    <a:pt x="1441704" y="673608"/>
                  </a:lnTo>
                  <a:lnTo>
                    <a:pt x="1459992" y="673608"/>
                  </a:lnTo>
                  <a:lnTo>
                    <a:pt x="1466088" y="673608"/>
                  </a:lnTo>
                  <a:lnTo>
                    <a:pt x="1473708" y="673608"/>
                  </a:lnTo>
                  <a:lnTo>
                    <a:pt x="1478280" y="673608"/>
                  </a:lnTo>
                  <a:lnTo>
                    <a:pt x="1481328" y="672084"/>
                  </a:lnTo>
                  <a:lnTo>
                    <a:pt x="1508760" y="672084"/>
                  </a:lnTo>
                  <a:lnTo>
                    <a:pt x="1513332" y="672084"/>
                  </a:lnTo>
                  <a:lnTo>
                    <a:pt x="1517904" y="670560"/>
                  </a:lnTo>
                  <a:lnTo>
                    <a:pt x="1530096" y="670560"/>
                  </a:lnTo>
                  <a:lnTo>
                    <a:pt x="1536192" y="670560"/>
                  </a:lnTo>
                  <a:lnTo>
                    <a:pt x="1543812" y="670560"/>
                  </a:lnTo>
                  <a:lnTo>
                    <a:pt x="1556004" y="670560"/>
                  </a:lnTo>
                  <a:lnTo>
                    <a:pt x="1557528" y="669036"/>
                  </a:lnTo>
                  <a:lnTo>
                    <a:pt x="1565148" y="669036"/>
                  </a:lnTo>
                  <a:lnTo>
                    <a:pt x="1571244" y="669036"/>
                  </a:lnTo>
                  <a:lnTo>
                    <a:pt x="1578864" y="669036"/>
                  </a:lnTo>
                  <a:lnTo>
                    <a:pt x="1592580" y="669036"/>
                  </a:lnTo>
                  <a:lnTo>
                    <a:pt x="1595628" y="667512"/>
                  </a:lnTo>
                  <a:lnTo>
                    <a:pt x="1600200" y="667512"/>
                  </a:lnTo>
                  <a:lnTo>
                    <a:pt x="1607820" y="667512"/>
                  </a:lnTo>
                  <a:lnTo>
                    <a:pt x="1613916" y="667512"/>
                  </a:lnTo>
                  <a:lnTo>
                    <a:pt x="1633728" y="667512"/>
                  </a:lnTo>
                  <a:lnTo>
                    <a:pt x="1635252" y="665988"/>
                  </a:lnTo>
                  <a:lnTo>
                    <a:pt x="1639824" y="665988"/>
                  </a:lnTo>
                  <a:lnTo>
                    <a:pt x="1641348" y="665988"/>
                  </a:lnTo>
                  <a:lnTo>
                    <a:pt x="1642872" y="665988"/>
                  </a:lnTo>
                  <a:lnTo>
                    <a:pt x="1644396" y="665988"/>
                  </a:lnTo>
                  <a:lnTo>
                    <a:pt x="1648968" y="665988"/>
                  </a:lnTo>
                  <a:lnTo>
                    <a:pt x="1650492" y="665988"/>
                  </a:lnTo>
                  <a:lnTo>
                    <a:pt x="1652016" y="665988"/>
                  </a:lnTo>
                  <a:lnTo>
                    <a:pt x="1653540" y="665988"/>
                  </a:lnTo>
                  <a:lnTo>
                    <a:pt x="1656588" y="665988"/>
                  </a:lnTo>
                  <a:lnTo>
                    <a:pt x="1658112" y="665988"/>
                  </a:lnTo>
                  <a:lnTo>
                    <a:pt x="1659636" y="665988"/>
                  </a:lnTo>
                  <a:lnTo>
                    <a:pt x="1661160" y="665988"/>
                  </a:lnTo>
                  <a:lnTo>
                    <a:pt x="1662684" y="665988"/>
                  </a:lnTo>
                  <a:lnTo>
                    <a:pt x="1665732" y="665988"/>
                  </a:lnTo>
                  <a:lnTo>
                    <a:pt x="1667256" y="665988"/>
                  </a:lnTo>
                  <a:lnTo>
                    <a:pt x="1668780" y="665988"/>
                  </a:lnTo>
                  <a:lnTo>
                    <a:pt x="1670304" y="665988"/>
                  </a:lnTo>
                  <a:lnTo>
                    <a:pt x="1674876" y="664464"/>
                  </a:lnTo>
                  <a:lnTo>
                    <a:pt x="1676400" y="664464"/>
                  </a:lnTo>
                  <a:lnTo>
                    <a:pt x="1677924" y="664464"/>
                  </a:lnTo>
                  <a:lnTo>
                    <a:pt x="1684020" y="664464"/>
                  </a:lnTo>
                  <a:lnTo>
                    <a:pt x="1705356" y="664464"/>
                  </a:lnTo>
                  <a:lnTo>
                    <a:pt x="1711452" y="664464"/>
                  </a:lnTo>
                  <a:lnTo>
                    <a:pt x="1712976" y="662940"/>
                  </a:lnTo>
                  <a:lnTo>
                    <a:pt x="1714500" y="662940"/>
                  </a:lnTo>
                  <a:lnTo>
                    <a:pt x="1719072" y="662940"/>
                  </a:lnTo>
                  <a:lnTo>
                    <a:pt x="1748028" y="662940"/>
                  </a:lnTo>
                  <a:lnTo>
                    <a:pt x="1749552" y="662940"/>
                  </a:lnTo>
                  <a:lnTo>
                    <a:pt x="1754124" y="661416"/>
                  </a:lnTo>
                  <a:lnTo>
                    <a:pt x="1755648" y="661416"/>
                  </a:lnTo>
                  <a:lnTo>
                    <a:pt x="1775460" y="661416"/>
                  </a:lnTo>
                  <a:lnTo>
                    <a:pt x="1783080" y="661416"/>
                  </a:lnTo>
                  <a:lnTo>
                    <a:pt x="1789176" y="661416"/>
                  </a:lnTo>
                  <a:lnTo>
                    <a:pt x="1790700" y="659892"/>
                  </a:lnTo>
                  <a:lnTo>
                    <a:pt x="1792224" y="659892"/>
                  </a:lnTo>
                  <a:lnTo>
                    <a:pt x="1810512" y="659892"/>
                  </a:lnTo>
                  <a:lnTo>
                    <a:pt x="1818132" y="659892"/>
                  </a:lnTo>
                  <a:lnTo>
                    <a:pt x="1825752" y="659892"/>
                  </a:lnTo>
                  <a:lnTo>
                    <a:pt x="1827276" y="659892"/>
                  </a:lnTo>
                  <a:lnTo>
                    <a:pt x="1828800" y="658368"/>
                  </a:lnTo>
                  <a:lnTo>
                    <a:pt x="1853184" y="658368"/>
                  </a:lnTo>
                  <a:lnTo>
                    <a:pt x="1860804" y="658368"/>
                  </a:lnTo>
                  <a:lnTo>
                    <a:pt x="1862328" y="656844"/>
                  </a:lnTo>
                  <a:lnTo>
                    <a:pt x="1888236" y="656844"/>
                  </a:lnTo>
                  <a:lnTo>
                    <a:pt x="1895856" y="656844"/>
                  </a:lnTo>
                  <a:lnTo>
                    <a:pt x="1895856" y="655320"/>
                  </a:lnTo>
                  <a:lnTo>
                    <a:pt x="1923288" y="655320"/>
                  </a:lnTo>
                  <a:lnTo>
                    <a:pt x="1929384" y="655320"/>
                  </a:lnTo>
                  <a:lnTo>
                    <a:pt x="1930908" y="653796"/>
                  </a:lnTo>
                  <a:lnTo>
                    <a:pt x="1932432" y="653796"/>
                  </a:lnTo>
                  <a:lnTo>
                    <a:pt x="1938528" y="653796"/>
                  </a:lnTo>
                  <a:lnTo>
                    <a:pt x="1959864" y="653796"/>
                  </a:lnTo>
                  <a:lnTo>
                    <a:pt x="1964436" y="652272"/>
                  </a:lnTo>
                  <a:lnTo>
                    <a:pt x="1965960" y="652272"/>
                  </a:lnTo>
                  <a:lnTo>
                    <a:pt x="1967484" y="652272"/>
                  </a:lnTo>
                  <a:lnTo>
                    <a:pt x="1969008" y="652272"/>
                  </a:lnTo>
                  <a:lnTo>
                    <a:pt x="1973580" y="652272"/>
                  </a:lnTo>
                  <a:lnTo>
                    <a:pt x="1975104" y="652272"/>
                  </a:lnTo>
                  <a:lnTo>
                    <a:pt x="1976628" y="652272"/>
                  </a:lnTo>
                  <a:lnTo>
                    <a:pt x="1978152" y="652272"/>
                  </a:lnTo>
                  <a:lnTo>
                    <a:pt x="1981200" y="652272"/>
                  </a:lnTo>
                  <a:lnTo>
                    <a:pt x="1982724" y="652272"/>
                  </a:lnTo>
                  <a:lnTo>
                    <a:pt x="1984248" y="652272"/>
                  </a:lnTo>
                  <a:lnTo>
                    <a:pt x="1985772" y="652272"/>
                  </a:lnTo>
                  <a:lnTo>
                    <a:pt x="1987296" y="652272"/>
                  </a:lnTo>
                  <a:lnTo>
                    <a:pt x="1990344" y="652272"/>
                  </a:lnTo>
                  <a:lnTo>
                    <a:pt x="1991868" y="652272"/>
                  </a:lnTo>
                  <a:lnTo>
                    <a:pt x="1993392" y="652272"/>
                  </a:lnTo>
                  <a:lnTo>
                    <a:pt x="1994916" y="652272"/>
                  </a:lnTo>
                  <a:lnTo>
                    <a:pt x="1999488" y="650748"/>
                  </a:lnTo>
                  <a:lnTo>
                    <a:pt x="2001012" y="650748"/>
                  </a:lnTo>
                  <a:lnTo>
                    <a:pt x="2002536" y="650748"/>
                  </a:lnTo>
                  <a:lnTo>
                    <a:pt x="2008632" y="650748"/>
                  </a:lnTo>
                  <a:lnTo>
                    <a:pt x="2022348" y="650748"/>
                  </a:lnTo>
                  <a:lnTo>
                    <a:pt x="2029968" y="650748"/>
                  </a:lnTo>
                  <a:lnTo>
                    <a:pt x="2029968" y="649224"/>
                  </a:lnTo>
                  <a:lnTo>
                    <a:pt x="2036064" y="649224"/>
                  </a:lnTo>
                  <a:lnTo>
                    <a:pt x="2043684" y="649224"/>
                  </a:lnTo>
                  <a:lnTo>
                    <a:pt x="2063496" y="649224"/>
                  </a:lnTo>
                  <a:lnTo>
                    <a:pt x="2065020" y="647700"/>
                  </a:lnTo>
                  <a:lnTo>
                    <a:pt x="2069592" y="647700"/>
                  </a:lnTo>
                  <a:lnTo>
                    <a:pt x="2071116" y="647700"/>
                  </a:lnTo>
                  <a:lnTo>
                    <a:pt x="2078736" y="647700"/>
                  </a:lnTo>
                  <a:lnTo>
                    <a:pt x="2097024" y="647700"/>
                  </a:lnTo>
                  <a:lnTo>
                    <a:pt x="2098548" y="646176"/>
                  </a:lnTo>
                  <a:lnTo>
                    <a:pt x="2100072" y="646176"/>
                  </a:lnTo>
                  <a:lnTo>
                    <a:pt x="2106168" y="646176"/>
                  </a:lnTo>
                  <a:lnTo>
                    <a:pt x="2130552" y="646176"/>
                  </a:lnTo>
                  <a:lnTo>
                    <a:pt x="2132076" y="644652"/>
                  </a:lnTo>
                  <a:lnTo>
                    <a:pt x="2135124" y="644652"/>
                  </a:lnTo>
                  <a:lnTo>
                    <a:pt x="2148840" y="644652"/>
                  </a:lnTo>
                  <a:lnTo>
                    <a:pt x="2162556" y="644652"/>
                  </a:lnTo>
                  <a:lnTo>
                    <a:pt x="2165604" y="643128"/>
                  </a:lnTo>
                  <a:lnTo>
                    <a:pt x="2170176" y="643128"/>
                  </a:lnTo>
                  <a:lnTo>
                    <a:pt x="2177796" y="643128"/>
                  </a:lnTo>
                  <a:lnTo>
                    <a:pt x="2183892" y="643128"/>
                  </a:lnTo>
                  <a:lnTo>
                    <a:pt x="2197608" y="643128"/>
                  </a:lnTo>
                  <a:lnTo>
                    <a:pt x="2200656" y="641604"/>
                  </a:lnTo>
                  <a:lnTo>
                    <a:pt x="2205228" y="641604"/>
                  </a:lnTo>
                  <a:lnTo>
                    <a:pt x="2218944" y="641604"/>
                  </a:lnTo>
                  <a:lnTo>
                    <a:pt x="2231136" y="641604"/>
                  </a:lnTo>
                  <a:lnTo>
                    <a:pt x="2232660" y="640080"/>
                  </a:lnTo>
                  <a:lnTo>
                    <a:pt x="2240280" y="640080"/>
                  </a:lnTo>
                  <a:lnTo>
                    <a:pt x="2247900" y="640080"/>
                  </a:lnTo>
                  <a:lnTo>
                    <a:pt x="2253996" y="640080"/>
                  </a:lnTo>
                  <a:lnTo>
                    <a:pt x="2264664" y="640080"/>
                  </a:lnTo>
                  <a:lnTo>
                    <a:pt x="2266188" y="638556"/>
                  </a:lnTo>
                  <a:lnTo>
                    <a:pt x="2275332" y="638556"/>
                  </a:lnTo>
                  <a:lnTo>
                    <a:pt x="2282952" y="638556"/>
                  </a:lnTo>
                  <a:lnTo>
                    <a:pt x="2289048" y="638556"/>
                  </a:lnTo>
                  <a:lnTo>
                    <a:pt x="2293620" y="638556"/>
                  </a:lnTo>
                  <a:lnTo>
                    <a:pt x="2296668" y="637032"/>
                  </a:lnTo>
                  <a:lnTo>
                    <a:pt x="2310384" y="637032"/>
                  </a:lnTo>
                  <a:lnTo>
                    <a:pt x="2325624" y="637032"/>
                  </a:lnTo>
                  <a:lnTo>
                    <a:pt x="2325624" y="635508"/>
                  </a:lnTo>
                  <a:lnTo>
                    <a:pt x="2345436" y="635508"/>
                  </a:lnTo>
                  <a:lnTo>
                    <a:pt x="2353056" y="635508"/>
                  </a:lnTo>
                  <a:lnTo>
                    <a:pt x="2353056" y="633984"/>
                  </a:lnTo>
                  <a:lnTo>
                    <a:pt x="2360676" y="633984"/>
                  </a:lnTo>
                  <a:lnTo>
                    <a:pt x="2382012" y="633984"/>
                  </a:lnTo>
                  <a:lnTo>
                    <a:pt x="2385060" y="632460"/>
                  </a:lnTo>
                  <a:lnTo>
                    <a:pt x="2388108" y="632460"/>
                  </a:lnTo>
                  <a:lnTo>
                    <a:pt x="2395728" y="632460"/>
                  </a:lnTo>
                  <a:lnTo>
                    <a:pt x="2407920" y="632460"/>
                  </a:lnTo>
                  <a:lnTo>
                    <a:pt x="2410968" y="630936"/>
                  </a:lnTo>
                  <a:lnTo>
                    <a:pt x="2423160" y="630936"/>
                  </a:lnTo>
                  <a:lnTo>
                    <a:pt x="2430780" y="630936"/>
                  </a:lnTo>
                  <a:lnTo>
                    <a:pt x="2435352" y="630936"/>
                  </a:lnTo>
                  <a:lnTo>
                    <a:pt x="2438400" y="629412"/>
                  </a:lnTo>
                  <a:lnTo>
                    <a:pt x="2458212" y="629412"/>
                  </a:lnTo>
                  <a:lnTo>
                    <a:pt x="2465832" y="629412"/>
                  </a:lnTo>
                  <a:lnTo>
                    <a:pt x="2465832" y="627888"/>
                  </a:lnTo>
                  <a:lnTo>
                    <a:pt x="2473452" y="627888"/>
                  </a:lnTo>
                  <a:lnTo>
                    <a:pt x="2493264" y="627888"/>
                  </a:lnTo>
                  <a:lnTo>
                    <a:pt x="2493264" y="626364"/>
                  </a:lnTo>
                  <a:lnTo>
                    <a:pt x="2500884" y="626364"/>
                  </a:lnTo>
                  <a:lnTo>
                    <a:pt x="2508504" y="626364"/>
                  </a:lnTo>
                  <a:lnTo>
                    <a:pt x="2522220" y="626364"/>
                  </a:lnTo>
                  <a:lnTo>
                    <a:pt x="2525268" y="624840"/>
                  </a:lnTo>
                  <a:lnTo>
                    <a:pt x="2528316" y="624840"/>
                  </a:lnTo>
                  <a:lnTo>
                    <a:pt x="2535936" y="624840"/>
                  </a:lnTo>
                  <a:lnTo>
                    <a:pt x="2543556" y="624840"/>
                  </a:lnTo>
                  <a:lnTo>
                    <a:pt x="2548128" y="624840"/>
                  </a:lnTo>
                  <a:lnTo>
                    <a:pt x="2551176" y="623316"/>
                  </a:lnTo>
                  <a:lnTo>
                    <a:pt x="2564891" y="623316"/>
                  </a:lnTo>
                  <a:lnTo>
                    <a:pt x="2578608" y="623316"/>
                  </a:lnTo>
                  <a:lnTo>
                    <a:pt x="2578608" y="621792"/>
                  </a:lnTo>
                  <a:lnTo>
                    <a:pt x="2599944" y="621792"/>
                  </a:lnTo>
                  <a:lnTo>
                    <a:pt x="2606040" y="621792"/>
                  </a:lnTo>
                  <a:lnTo>
                    <a:pt x="2606040" y="620268"/>
                  </a:lnTo>
                  <a:lnTo>
                    <a:pt x="2613660" y="620268"/>
                  </a:lnTo>
                  <a:lnTo>
                    <a:pt x="2634996" y="620268"/>
                  </a:lnTo>
                  <a:lnTo>
                    <a:pt x="2634996" y="618744"/>
                  </a:lnTo>
                  <a:lnTo>
                    <a:pt x="2641091" y="618744"/>
                  </a:lnTo>
                  <a:lnTo>
                    <a:pt x="2648712" y="618744"/>
                  </a:lnTo>
                  <a:lnTo>
                    <a:pt x="2662428" y="618744"/>
                  </a:lnTo>
                  <a:lnTo>
                    <a:pt x="2665476" y="617220"/>
                  </a:lnTo>
                  <a:lnTo>
                    <a:pt x="2670048" y="617220"/>
                  </a:lnTo>
                  <a:lnTo>
                    <a:pt x="2676144" y="617220"/>
                  </a:lnTo>
                  <a:lnTo>
                    <a:pt x="2683764" y="617220"/>
                  </a:lnTo>
                  <a:lnTo>
                    <a:pt x="2688336" y="617220"/>
                  </a:lnTo>
                  <a:lnTo>
                    <a:pt x="2691384" y="615696"/>
                  </a:lnTo>
                  <a:lnTo>
                    <a:pt x="2705100" y="615696"/>
                  </a:lnTo>
                  <a:lnTo>
                    <a:pt x="2712720" y="615696"/>
                  </a:lnTo>
                  <a:lnTo>
                    <a:pt x="2718816" y="615696"/>
                  </a:lnTo>
                  <a:lnTo>
                    <a:pt x="2718816" y="614172"/>
                  </a:lnTo>
                  <a:lnTo>
                    <a:pt x="2720340" y="614172"/>
                  </a:lnTo>
                  <a:lnTo>
                    <a:pt x="2721864" y="614172"/>
                  </a:lnTo>
                  <a:lnTo>
                    <a:pt x="2723388" y="614172"/>
                  </a:lnTo>
                  <a:lnTo>
                    <a:pt x="2726436" y="614172"/>
                  </a:lnTo>
                  <a:lnTo>
                    <a:pt x="2727960" y="614172"/>
                  </a:lnTo>
                  <a:lnTo>
                    <a:pt x="2729484" y="614172"/>
                  </a:lnTo>
                  <a:lnTo>
                    <a:pt x="2731008" y="614172"/>
                  </a:lnTo>
                  <a:lnTo>
                    <a:pt x="2732532" y="614172"/>
                  </a:lnTo>
                  <a:lnTo>
                    <a:pt x="2737104" y="614172"/>
                  </a:lnTo>
                  <a:lnTo>
                    <a:pt x="2738628" y="614172"/>
                  </a:lnTo>
                  <a:lnTo>
                    <a:pt x="2740152" y="614172"/>
                  </a:lnTo>
                  <a:lnTo>
                    <a:pt x="2746248" y="612648"/>
                  </a:lnTo>
                  <a:lnTo>
                    <a:pt x="2747772" y="612648"/>
                  </a:lnTo>
                  <a:lnTo>
                    <a:pt x="2749296" y="612648"/>
                  </a:lnTo>
                  <a:lnTo>
                    <a:pt x="2753868" y="612648"/>
                  </a:lnTo>
                  <a:lnTo>
                    <a:pt x="2766060" y="612648"/>
                  </a:lnTo>
                  <a:lnTo>
                    <a:pt x="2767584" y="611124"/>
                  </a:lnTo>
                  <a:lnTo>
                    <a:pt x="2782824" y="611124"/>
                  </a:lnTo>
                  <a:lnTo>
                    <a:pt x="2784348" y="611124"/>
                  </a:lnTo>
                  <a:lnTo>
                    <a:pt x="2788920" y="609600"/>
                  </a:lnTo>
                  <a:lnTo>
                    <a:pt x="2790444" y="609600"/>
                  </a:lnTo>
                  <a:lnTo>
                    <a:pt x="2807208" y="609600"/>
                  </a:lnTo>
                  <a:lnTo>
                    <a:pt x="2808732" y="608076"/>
                  </a:lnTo>
                  <a:lnTo>
                    <a:pt x="2810256" y="608076"/>
                  </a:lnTo>
                  <a:lnTo>
                    <a:pt x="2817876" y="608076"/>
                  </a:lnTo>
                  <a:lnTo>
                    <a:pt x="2823972" y="608076"/>
                  </a:lnTo>
                  <a:lnTo>
                    <a:pt x="2828544" y="608076"/>
                  </a:lnTo>
                  <a:lnTo>
                    <a:pt x="2831591" y="606552"/>
                  </a:lnTo>
                  <a:lnTo>
                    <a:pt x="2833116" y="606552"/>
                  </a:lnTo>
                  <a:lnTo>
                    <a:pt x="2834640" y="606552"/>
                  </a:lnTo>
                  <a:lnTo>
                    <a:pt x="2836164" y="606552"/>
                  </a:lnTo>
                  <a:lnTo>
                    <a:pt x="2837688" y="606552"/>
                  </a:lnTo>
                  <a:lnTo>
                    <a:pt x="2840736" y="606552"/>
                  </a:lnTo>
                  <a:lnTo>
                    <a:pt x="2842260" y="606552"/>
                  </a:lnTo>
                  <a:lnTo>
                    <a:pt x="2843784" y="606552"/>
                  </a:lnTo>
                  <a:lnTo>
                    <a:pt x="2845308" y="606552"/>
                  </a:lnTo>
                  <a:lnTo>
                    <a:pt x="2849879" y="605028"/>
                  </a:lnTo>
                  <a:lnTo>
                    <a:pt x="2852928" y="605028"/>
                  </a:lnTo>
                  <a:lnTo>
                    <a:pt x="2854452" y="605028"/>
                  </a:lnTo>
                  <a:lnTo>
                    <a:pt x="2860548" y="605028"/>
                  </a:lnTo>
                  <a:lnTo>
                    <a:pt x="2869691" y="605028"/>
                  </a:lnTo>
                  <a:lnTo>
                    <a:pt x="2871216" y="603504"/>
                  </a:lnTo>
                  <a:lnTo>
                    <a:pt x="2880360" y="603504"/>
                  </a:lnTo>
                  <a:lnTo>
                    <a:pt x="2887979" y="603504"/>
                  </a:lnTo>
                  <a:lnTo>
                    <a:pt x="2889504" y="603504"/>
                  </a:lnTo>
                  <a:lnTo>
                    <a:pt x="2894076" y="601980"/>
                  </a:lnTo>
                  <a:lnTo>
                    <a:pt x="2910840" y="601980"/>
                  </a:lnTo>
                  <a:lnTo>
                    <a:pt x="2912364" y="600456"/>
                  </a:lnTo>
                  <a:lnTo>
                    <a:pt x="2915412" y="600456"/>
                  </a:lnTo>
                  <a:lnTo>
                    <a:pt x="2923032" y="600456"/>
                  </a:lnTo>
                  <a:lnTo>
                    <a:pt x="2930652" y="600456"/>
                  </a:lnTo>
                  <a:lnTo>
                    <a:pt x="2932176" y="600456"/>
                  </a:lnTo>
                  <a:lnTo>
                    <a:pt x="2933700" y="598932"/>
                  </a:lnTo>
                  <a:lnTo>
                    <a:pt x="2951988" y="598932"/>
                  </a:lnTo>
                  <a:lnTo>
                    <a:pt x="2955036" y="597408"/>
                  </a:lnTo>
                  <a:lnTo>
                    <a:pt x="2958084" y="597408"/>
                  </a:lnTo>
                  <a:lnTo>
                    <a:pt x="2965704" y="597408"/>
                  </a:lnTo>
                  <a:lnTo>
                    <a:pt x="2973324" y="597408"/>
                  </a:lnTo>
                  <a:lnTo>
                    <a:pt x="2974848" y="595884"/>
                  </a:lnTo>
                  <a:lnTo>
                    <a:pt x="2993136" y="595884"/>
                  </a:lnTo>
                  <a:lnTo>
                    <a:pt x="2994660" y="595884"/>
                  </a:lnTo>
                  <a:lnTo>
                    <a:pt x="2999232" y="594360"/>
                  </a:lnTo>
                  <a:lnTo>
                    <a:pt x="3000756" y="594360"/>
                  </a:lnTo>
                  <a:lnTo>
                    <a:pt x="3008376" y="594360"/>
                  </a:lnTo>
                  <a:lnTo>
                    <a:pt x="3012948" y="594360"/>
                  </a:lnTo>
                  <a:lnTo>
                    <a:pt x="3015996" y="592836"/>
                  </a:lnTo>
                  <a:lnTo>
                    <a:pt x="3017520" y="592836"/>
                  </a:lnTo>
                  <a:lnTo>
                    <a:pt x="3019044" y="592836"/>
                  </a:lnTo>
                  <a:lnTo>
                    <a:pt x="3020568" y="592836"/>
                  </a:lnTo>
                  <a:lnTo>
                    <a:pt x="3022091" y="592836"/>
                  </a:lnTo>
                  <a:lnTo>
                    <a:pt x="3025140" y="592836"/>
                  </a:lnTo>
                  <a:lnTo>
                    <a:pt x="3026664" y="592836"/>
                  </a:lnTo>
                  <a:lnTo>
                    <a:pt x="3028188" y="592836"/>
                  </a:lnTo>
                  <a:lnTo>
                    <a:pt x="3029712" y="592836"/>
                  </a:lnTo>
                  <a:lnTo>
                    <a:pt x="3034284" y="592836"/>
                  </a:lnTo>
                  <a:lnTo>
                    <a:pt x="3035808" y="592836"/>
                  </a:lnTo>
                  <a:lnTo>
                    <a:pt x="3037332" y="591312"/>
                  </a:lnTo>
                  <a:lnTo>
                    <a:pt x="3038856" y="591312"/>
                  </a:lnTo>
                  <a:lnTo>
                    <a:pt x="3043428" y="591312"/>
                  </a:lnTo>
                  <a:lnTo>
                    <a:pt x="3057144" y="591312"/>
                  </a:lnTo>
                  <a:lnTo>
                    <a:pt x="3060191" y="589788"/>
                  </a:lnTo>
                  <a:lnTo>
                    <a:pt x="3063240" y="589788"/>
                  </a:lnTo>
                  <a:lnTo>
                    <a:pt x="3070860" y="589788"/>
                  </a:lnTo>
                  <a:lnTo>
                    <a:pt x="3078479" y="589788"/>
                  </a:lnTo>
                  <a:lnTo>
                    <a:pt x="3078479" y="588264"/>
                  </a:lnTo>
                  <a:lnTo>
                    <a:pt x="3099816" y="588264"/>
                  </a:lnTo>
                  <a:lnTo>
                    <a:pt x="3099816" y="586740"/>
                  </a:lnTo>
                  <a:lnTo>
                    <a:pt x="3105912" y="586740"/>
                  </a:lnTo>
                  <a:lnTo>
                    <a:pt x="3113532" y="586740"/>
                  </a:lnTo>
                  <a:lnTo>
                    <a:pt x="3118104" y="586740"/>
                  </a:lnTo>
                  <a:lnTo>
                    <a:pt x="3121152" y="585216"/>
                  </a:lnTo>
                  <a:lnTo>
                    <a:pt x="3134868" y="585216"/>
                  </a:lnTo>
                  <a:lnTo>
                    <a:pt x="3140964" y="585216"/>
                  </a:lnTo>
                  <a:lnTo>
                    <a:pt x="3140964" y="583692"/>
                  </a:lnTo>
                  <a:lnTo>
                    <a:pt x="3148584" y="583692"/>
                  </a:lnTo>
                  <a:lnTo>
                    <a:pt x="3162300" y="583692"/>
                  </a:lnTo>
                  <a:lnTo>
                    <a:pt x="3165348" y="582168"/>
                  </a:lnTo>
                  <a:lnTo>
                    <a:pt x="3169920" y="582168"/>
                  </a:lnTo>
                  <a:lnTo>
                    <a:pt x="3176016" y="582168"/>
                  </a:lnTo>
                  <a:lnTo>
                    <a:pt x="3179064" y="582168"/>
                  </a:lnTo>
                  <a:lnTo>
                    <a:pt x="3183636" y="580644"/>
                  </a:lnTo>
                  <a:lnTo>
                    <a:pt x="3185160" y="580644"/>
                  </a:lnTo>
                  <a:lnTo>
                    <a:pt x="3203448" y="580644"/>
                  </a:lnTo>
                  <a:lnTo>
                    <a:pt x="3204972" y="579120"/>
                  </a:lnTo>
                  <a:lnTo>
                    <a:pt x="3209544" y="579120"/>
                  </a:lnTo>
                  <a:lnTo>
                    <a:pt x="3211068" y="579120"/>
                  </a:lnTo>
                  <a:lnTo>
                    <a:pt x="3218688" y="579120"/>
                  </a:lnTo>
                  <a:lnTo>
                    <a:pt x="3220212" y="579120"/>
                  </a:lnTo>
                  <a:lnTo>
                    <a:pt x="3221736" y="577596"/>
                  </a:lnTo>
                  <a:lnTo>
                    <a:pt x="3240024" y="577596"/>
                  </a:lnTo>
                  <a:lnTo>
                    <a:pt x="3240024" y="576072"/>
                  </a:lnTo>
                  <a:lnTo>
                    <a:pt x="3247644" y="576072"/>
                  </a:lnTo>
                  <a:lnTo>
                    <a:pt x="3253740" y="576072"/>
                  </a:lnTo>
                  <a:lnTo>
                    <a:pt x="3258312" y="576072"/>
                  </a:lnTo>
                  <a:lnTo>
                    <a:pt x="3261360" y="574548"/>
                  </a:lnTo>
                  <a:lnTo>
                    <a:pt x="3262884" y="574548"/>
                  </a:lnTo>
                  <a:lnTo>
                    <a:pt x="3264408" y="574548"/>
                  </a:lnTo>
                  <a:lnTo>
                    <a:pt x="3265932" y="574548"/>
                  </a:lnTo>
                  <a:lnTo>
                    <a:pt x="3267456" y="574548"/>
                  </a:lnTo>
                  <a:lnTo>
                    <a:pt x="3270504" y="574548"/>
                  </a:lnTo>
                  <a:lnTo>
                    <a:pt x="3272028" y="574548"/>
                  </a:lnTo>
                  <a:lnTo>
                    <a:pt x="3273552" y="574548"/>
                  </a:lnTo>
                  <a:lnTo>
                    <a:pt x="3275076" y="574548"/>
                  </a:lnTo>
                  <a:lnTo>
                    <a:pt x="3279648" y="573024"/>
                  </a:lnTo>
                  <a:lnTo>
                    <a:pt x="3281172" y="573024"/>
                  </a:lnTo>
                  <a:lnTo>
                    <a:pt x="3288791" y="573024"/>
                  </a:lnTo>
                  <a:lnTo>
                    <a:pt x="3293364" y="573024"/>
                  </a:lnTo>
                  <a:lnTo>
                    <a:pt x="3296412" y="571500"/>
                  </a:lnTo>
                  <a:lnTo>
                    <a:pt x="3297936" y="571500"/>
                  </a:lnTo>
                  <a:lnTo>
                    <a:pt x="3299460" y="571500"/>
                  </a:lnTo>
                  <a:lnTo>
                    <a:pt x="3305556" y="571500"/>
                  </a:lnTo>
                  <a:lnTo>
                    <a:pt x="3307079" y="571500"/>
                  </a:lnTo>
                  <a:lnTo>
                    <a:pt x="3308604" y="571500"/>
                  </a:lnTo>
                  <a:lnTo>
                    <a:pt x="3310128" y="571500"/>
                  </a:lnTo>
                  <a:lnTo>
                    <a:pt x="3314700" y="569976"/>
                  </a:lnTo>
                  <a:lnTo>
                    <a:pt x="3316224" y="569976"/>
                  </a:lnTo>
                  <a:lnTo>
                    <a:pt x="3317748" y="569976"/>
                  </a:lnTo>
                  <a:lnTo>
                    <a:pt x="3323844" y="569976"/>
                  </a:lnTo>
                  <a:lnTo>
                    <a:pt x="3328416" y="569976"/>
                  </a:lnTo>
                  <a:lnTo>
                    <a:pt x="3332988" y="568452"/>
                  </a:lnTo>
                  <a:lnTo>
                    <a:pt x="3345179" y="568452"/>
                  </a:lnTo>
                  <a:lnTo>
                    <a:pt x="3349752" y="568452"/>
                  </a:lnTo>
                  <a:lnTo>
                    <a:pt x="3351276" y="566928"/>
                  </a:lnTo>
                  <a:lnTo>
                    <a:pt x="3358896" y="566928"/>
                  </a:lnTo>
                  <a:lnTo>
                    <a:pt x="3368040" y="566928"/>
                  </a:lnTo>
                  <a:lnTo>
                    <a:pt x="3369564" y="565404"/>
                  </a:lnTo>
                  <a:lnTo>
                    <a:pt x="3380232" y="565404"/>
                  </a:lnTo>
                  <a:lnTo>
                    <a:pt x="3387852" y="565404"/>
                  </a:lnTo>
                  <a:lnTo>
                    <a:pt x="3387852" y="563880"/>
                  </a:lnTo>
                  <a:lnTo>
                    <a:pt x="3395472" y="563880"/>
                  </a:lnTo>
                  <a:lnTo>
                    <a:pt x="3404616" y="563880"/>
                  </a:lnTo>
                  <a:lnTo>
                    <a:pt x="3406140" y="562356"/>
                  </a:lnTo>
                  <a:lnTo>
                    <a:pt x="3407664" y="562356"/>
                  </a:lnTo>
                  <a:lnTo>
                    <a:pt x="3410712" y="562356"/>
                  </a:lnTo>
                  <a:lnTo>
                    <a:pt x="3412236" y="562356"/>
                  </a:lnTo>
                  <a:lnTo>
                    <a:pt x="3413760" y="562356"/>
                  </a:lnTo>
                  <a:lnTo>
                    <a:pt x="3415284" y="562356"/>
                  </a:lnTo>
                  <a:lnTo>
                    <a:pt x="3419856" y="562356"/>
                  </a:lnTo>
                  <a:lnTo>
                    <a:pt x="3421379" y="562356"/>
                  </a:lnTo>
                  <a:lnTo>
                    <a:pt x="3422904" y="562356"/>
                  </a:lnTo>
                  <a:lnTo>
                    <a:pt x="3424428" y="560832"/>
                  </a:lnTo>
                  <a:lnTo>
                    <a:pt x="3429000" y="560832"/>
                  </a:lnTo>
                  <a:lnTo>
                    <a:pt x="3430524" y="560832"/>
                  </a:lnTo>
                  <a:lnTo>
                    <a:pt x="3442716" y="560832"/>
                  </a:lnTo>
                  <a:lnTo>
                    <a:pt x="3445764" y="559308"/>
                  </a:lnTo>
                  <a:lnTo>
                    <a:pt x="3450336" y="559308"/>
                  </a:lnTo>
                  <a:lnTo>
                    <a:pt x="3457956" y="559308"/>
                  </a:lnTo>
                  <a:lnTo>
                    <a:pt x="3459479" y="559308"/>
                  </a:lnTo>
                  <a:lnTo>
                    <a:pt x="3464052" y="557784"/>
                  </a:lnTo>
                  <a:lnTo>
                    <a:pt x="3465576" y="557784"/>
                  </a:lnTo>
                  <a:lnTo>
                    <a:pt x="3477768" y="557784"/>
                  </a:lnTo>
                  <a:lnTo>
                    <a:pt x="3480816" y="556260"/>
                  </a:lnTo>
                  <a:lnTo>
                    <a:pt x="3493008" y="556260"/>
                  </a:lnTo>
                  <a:lnTo>
                    <a:pt x="3494532" y="556260"/>
                  </a:lnTo>
                  <a:lnTo>
                    <a:pt x="3499104" y="554736"/>
                  </a:lnTo>
                  <a:lnTo>
                    <a:pt x="3500628" y="554736"/>
                  </a:lnTo>
                  <a:lnTo>
                    <a:pt x="3512820" y="554736"/>
                  </a:lnTo>
                  <a:lnTo>
                    <a:pt x="3515868" y="553212"/>
                  </a:lnTo>
                  <a:lnTo>
                    <a:pt x="3528060" y="553212"/>
                  </a:lnTo>
                  <a:lnTo>
                    <a:pt x="3534156" y="553212"/>
                  </a:lnTo>
                  <a:lnTo>
                    <a:pt x="3535679" y="551688"/>
                  </a:lnTo>
                  <a:lnTo>
                    <a:pt x="3537204" y="551688"/>
                  </a:lnTo>
                  <a:lnTo>
                    <a:pt x="3543300" y="551688"/>
                  </a:lnTo>
                  <a:lnTo>
                    <a:pt x="3552444" y="551688"/>
                  </a:lnTo>
                  <a:lnTo>
                    <a:pt x="3553968" y="550164"/>
                  </a:lnTo>
                  <a:lnTo>
                    <a:pt x="3563112" y="550164"/>
                  </a:lnTo>
                  <a:lnTo>
                    <a:pt x="3570732" y="550164"/>
                  </a:lnTo>
                  <a:lnTo>
                    <a:pt x="3570732" y="548640"/>
                  </a:lnTo>
                  <a:lnTo>
                    <a:pt x="3578352" y="548640"/>
                  </a:lnTo>
                  <a:lnTo>
                    <a:pt x="3589020" y="548640"/>
                  </a:lnTo>
                  <a:lnTo>
                    <a:pt x="3590544" y="547116"/>
                  </a:lnTo>
                  <a:lnTo>
                    <a:pt x="3605784" y="547116"/>
                  </a:lnTo>
                  <a:lnTo>
                    <a:pt x="3607308" y="547116"/>
                  </a:lnTo>
                  <a:lnTo>
                    <a:pt x="3608832" y="545592"/>
                  </a:lnTo>
                  <a:lnTo>
                    <a:pt x="3613404" y="545592"/>
                  </a:lnTo>
                  <a:lnTo>
                    <a:pt x="3625596" y="545592"/>
                  </a:lnTo>
                  <a:lnTo>
                    <a:pt x="3627120" y="544068"/>
                  </a:lnTo>
                  <a:lnTo>
                    <a:pt x="3634740" y="544068"/>
                  </a:lnTo>
                  <a:lnTo>
                    <a:pt x="3640836" y="544068"/>
                  </a:lnTo>
                  <a:lnTo>
                    <a:pt x="3643884" y="544068"/>
                  </a:lnTo>
                  <a:lnTo>
                    <a:pt x="3648456" y="542544"/>
                  </a:lnTo>
                  <a:lnTo>
                    <a:pt x="3649979" y="542544"/>
                  </a:lnTo>
                  <a:lnTo>
                    <a:pt x="3662172" y="542544"/>
                  </a:lnTo>
                  <a:lnTo>
                    <a:pt x="3665220" y="541020"/>
                  </a:lnTo>
                  <a:lnTo>
                    <a:pt x="3675888" y="541020"/>
                  </a:lnTo>
                  <a:lnTo>
                    <a:pt x="3678936" y="541020"/>
                  </a:lnTo>
                  <a:lnTo>
                    <a:pt x="3683508" y="539496"/>
                  </a:lnTo>
                  <a:lnTo>
                    <a:pt x="3685032" y="539496"/>
                  </a:lnTo>
                  <a:lnTo>
                    <a:pt x="3697224" y="539496"/>
                  </a:lnTo>
                  <a:lnTo>
                    <a:pt x="3700272" y="537972"/>
                  </a:lnTo>
                  <a:lnTo>
                    <a:pt x="3704844" y="537972"/>
                  </a:lnTo>
                  <a:lnTo>
                    <a:pt x="3710940" y="537972"/>
                  </a:lnTo>
                  <a:lnTo>
                    <a:pt x="3713988" y="537972"/>
                  </a:lnTo>
                  <a:lnTo>
                    <a:pt x="3718560" y="536448"/>
                  </a:lnTo>
                  <a:lnTo>
                    <a:pt x="3720084" y="536448"/>
                  </a:lnTo>
                  <a:lnTo>
                    <a:pt x="3732276" y="536448"/>
                  </a:lnTo>
                  <a:lnTo>
                    <a:pt x="3735324" y="534924"/>
                  </a:lnTo>
                  <a:lnTo>
                    <a:pt x="3739896" y="534924"/>
                  </a:lnTo>
                  <a:lnTo>
                    <a:pt x="3749040" y="534924"/>
                  </a:lnTo>
                  <a:lnTo>
                    <a:pt x="3753612" y="533400"/>
                  </a:lnTo>
                  <a:lnTo>
                    <a:pt x="3755136" y="533400"/>
                  </a:lnTo>
                  <a:lnTo>
                    <a:pt x="3767328" y="533400"/>
                  </a:lnTo>
                  <a:lnTo>
                    <a:pt x="3770376" y="531876"/>
                  </a:lnTo>
                  <a:lnTo>
                    <a:pt x="3771900" y="531876"/>
                  </a:lnTo>
                  <a:lnTo>
                    <a:pt x="3773424" y="531876"/>
                  </a:lnTo>
                  <a:lnTo>
                    <a:pt x="3774948" y="531876"/>
                  </a:lnTo>
                  <a:lnTo>
                    <a:pt x="3779520" y="531876"/>
                  </a:lnTo>
                  <a:lnTo>
                    <a:pt x="3782568" y="531876"/>
                  </a:lnTo>
                  <a:lnTo>
                    <a:pt x="3788664" y="530352"/>
                  </a:lnTo>
                  <a:lnTo>
                    <a:pt x="3790188" y="530352"/>
                  </a:lnTo>
                  <a:lnTo>
                    <a:pt x="3802379" y="530352"/>
                  </a:lnTo>
                  <a:lnTo>
                    <a:pt x="3805428" y="528828"/>
                  </a:lnTo>
                  <a:lnTo>
                    <a:pt x="3817620" y="528828"/>
                  </a:lnTo>
                  <a:lnTo>
                    <a:pt x="3819144" y="528828"/>
                  </a:lnTo>
                  <a:lnTo>
                    <a:pt x="3823716" y="527304"/>
                  </a:lnTo>
                  <a:lnTo>
                    <a:pt x="3825240" y="527304"/>
                  </a:lnTo>
                  <a:lnTo>
                    <a:pt x="3837432" y="527304"/>
                  </a:lnTo>
                  <a:lnTo>
                    <a:pt x="3840479" y="525780"/>
                  </a:lnTo>
                  <a:lnTo>
                    <a:pt x="3845052" y="525780"/>
                  </a:lnTo>
                  <a:lnTo>
                    <a:pt x="3852672" y="525780"/>
                  </a:lnTo>
                  <a:lnTo>
                    <a:pt x="3854196" y="525780"/>
                  </a:lnTo>
                  <a:lnTo>
                    <a:pt x="3858768" y="524256"/>
                  </a:lnTo>
                  <a:lnTo>
                    <a:pt x="3860291" y="524256"/>
                  </a:lnTo>
                  <a:lnTo>
                    <a:pt x="3872484" y="524256"/>
                  </a:lnTo>
                  <a:lnTo>
                    <a:pt x="3875532" y="522732"/>
                  </a:lnTo>
                  <a:lnTo>
                    <a:pt x="3880104" y="522732"/>
                  </a:lnTo>
                  <a:lnTo>
                    <a:pt x="3887724" y="522732"/>
                  </a:lnTo>
                  <a:lnTo>
                    <a:pt x="3889248" y="522732"/>
                  </a:lnTo>
                  <a:lnTo>
                    <a:pt x="3893820" y="521208"/>
                  </a:lnTo>
                  <a:lnTo>
                    <a:pt x="3895344" y="521208"/>
                  </a:lnTo>
                  <a:lnTo>
                    <a:pt x="3907536" y="521208"/>
                  </a:lnTo>
                  <a:lnTo>
                    <a:pt x="3910584" y="519684"/>
                  </a:lnTo>
                  <a:lnTo>
                    <a:pt x="3915156" y="519684"/>
                  </a:lnTo>
                  <a:lnTo>
                    <a:pt x="3922776" y="519684"/>
                  </a:lnTo>
                  <a:lnTo>
                    <a:pt x="3928872" y="519684"/>
                  </a:lnTo>
                  <a:lnTo>
                    <a:pt x="3930396" y="518160"/>
                  </a:lnTo>
                  <a:lnTo>
                    <a:pt x="3931920" y="518160"/>
                  </a:lnTo>
                  <a:lnTo>
                    <a:pt x="3945636" y="518160"/>
                  </a:lnTo>
                  <a:lnTo>
                    <a:pt x="3947160" y="516636"/>
                  </a:lnTo>
                  <a:lnTo>
                    <a:pt x="3950208" y="516636"/>
                  </a:lnTo>
                  <a:lnTo>
                    <a:pt x="3957828" y="516636"/>
                  </a:lnTo>
                  <a:lnTo>
                    <a:pt x="3963924" y="516636"/>
                  </a:lnTo>
                  <a:lnTo>
                    <a:pt x="3965448" y="515112"/>
                  </a:lnTo>
                  <a:lnTo>
                    <a:pt x="3966972" y="515112"/>
                  </a:lnTo>
                  <a:lnTo>
                    <a:pt x="3980688" y="515112"/>
                  </a:lnTo>
                  <a:lnTo>
                    <a:pt x="3982212" y="513588"/>
                  </a:lnTo>
                  <a:lnTo>
                    <a:pt x="3985260" y="513588"/>
                  </a:lnTo>
                  <a:lnTo>
                    <a:pt x="3992879" y="513588"/>
                  </a:lnTo>
                  <a:lnTo>
                    <a:pt x="3994404" y="513588"/>
                  </a:lnTo>
                  <a:lnTo>
                    <a:pt x="4000500" y="512064"/>
                  </a:lnTo>
                  <a:lnTo>
                    <a:pt x="4002024" y="512064"/>
                  </a:lnTo>
                  <a:lnTo>
                    <a:pt x="4015740" y="512064"/>
                  </a:lnTo>
                  <a:lnTo>
                    <a:pt x="4018788" y="510540"/>
                  </a:lnTo>
                  <a:lnTo>
                    <a:pt x="4021836" y="510540"/>
                  </a:lnTo>
                  <a:lnTo>
                    <a:pt x="4027932" y="510540"/>
                  </a:lnTo>
                  <a:lnTo>
                    <a:pt x="4034028" y="510540"/>
                  </a:lnTo>
                  <a:lnTo>
                    <a:pt x="4035552" y="509016"/>
                  </a:lnTo>
                  <a:lnTo>
                    <a:pt x="4037076" y="509016"/>
                  </a:lnTo>
                  <a:lnTo>
                    <a:pt x="4050791" y="509016"/>
                  </a:lnTo>
                  <a:lnTo>
                    <a:pt x="4052316" y="507492"/>
                  </a:lnTo>
                  <a:lnTo>
                    <a:pt x="4062984" y="507492"/>
                  </a:lnTo>
                  <a:lnTo>
                    <a:pt x="4070604" y="507492"/>
                  </a:lnTo>
                  <a:lnTo>
                    <a:pt x="4070604" y="505968"/>
                  </a:lnTo>
                  <a:lnTo>
                    <a:pt x="4087368" y="505968"/>
                  </a:lnTo>
                  <a:lnTo>
                    <a:pt x="4088891" y="504444"/>
                  </a:lnTo>
                  <a:lnTo>
                    <a:pt x="4098036" y="504444"/>
                  </a:lnTo>
                  <a:lnTo>
                    <a:pt x="4105656" y="504444"/>
                  </a:lnTo>
                  <a:lnTo>
                    <a:pt x="4105656" y="502920"/>
                  </a:lnTo>
                  <a:lnTo>
                    <a:pt x="4123944" y="502920"/>
                  </a:lnTo>
                  <a:lnTo>
                    <a:pt x="4125468" y="501396"/>
                  </a:lnTo>
                  <a:lnTo>
                    <a:pt x="4133088" y="501396"/>
                  </a:lnTo>
                  <a:lnTo>
                    <a:pt x="4140708" y="501396"/>
                  </a:lnTo>
                  <a:lnTo>
                    <a:pt x="4143756" y="501396"/>
                  </a:lnTo>
                  <a:lnTo>
                    <a:pt x="4148328" y="499872"/>
                  </a:lnTo>
                  <a:lnTo>
                    <a:pt x="4149852" y="499872"/>
                  </a:lnTo>
                  <a:lnTo>
                    <a:pt x="4151376" y="499872"/>
                  </a:lnTo>
                  <a:lnTo>
                    <a:pt x="4152900" y="499872"/>
                  </a:lnTo>
                  <a:lnTo>
                    <a:pt x="4155948" y="499872"/>
                  </a:lnTo>
                  <a:lnTo>
                    <a:pt x="4157472" y="499872"/>
                  </a:lnTo>
                  <a:lnTo>
                    <a:pt x="4158996" y="499872"/>
                  </a:lnTo>
                  <a:lnTo>
                    <a:pt x="4160520" y="499872"/>
                  </a:lnTo>
                  <a:lnTo>
                    <a:pt x="4162044" y="499872"/>
                  </a:lnTo>
                  <a:lnTo>
                    <a:pt x="4165091" y="498348"/>
                  </a:lnTo>
                  <a:lnTo>
                    <a:pt x="4166616" y="498348"/>
                  </a:lnTo>
                  <a:lnTo>
                    <a:pt x="4168140" y="498348"/>
                  </a:lnTo>
                  <a:lnTo>
                    <a:pt x="4169664" y="498348"/>
                  </a:lnTo>
                  <a:lnTo>
                    <a:pt x="4174236" y="498348"/>
                  </a:lnTo>
                  <a:lnTo>
                    <a:pt x="4175760" y="498348"/>
                  </a:lnTo>
                  <a:lnTo>
                    <a:pt x="4177284" y="498348"/>
                  </a:lnTo>
                  <a:lnTo>
                    <a:pt x="4178808" y="498348"/>
                  </a:lnTo>
                  <a:lnTo>
                    <a:pt x="4183379" y="498348"/>
                  </a:lnTo>
                  <a:lnTo>
                    <a:pt x="4184904" y="496824"/>
                  </a:lnTo>
                  <a:lnTo>
                    <a:pt x="4186428" y="496824"/>
                  </a:lnTo>
                  <a:lnTo>
                    <a:pt x="4203192" y="496824"/>
                  </a:lnTo>
                  <a:lnTo>
                    <a:pt x="4204716" y="495300"/>
                  </a:lnTo>
                  <a:lnTo>
                    <a:pt x="4209288" y="495300"/>
                  </a:lnTo>
                  <a:lnTo>
                    <a:pt x="4210812" y="495300"/>
                  </a:lnTo>
                  <a:lnTo>
                    <a:pt x="4218432" y="495300"/>
                  </a:lnTo>
                  <a:lnTo>
                    <a:pt x="4223004" y="495300"/>
                  </a:lnTo>
                  <a:lnTo>
                    <a:pt x="4226052" y="493776"/>
                  </a:lnTo>
                  <a:lnTo>
                    <a:pt x="4227576" y="493776"/>
                  </a:lnTo>
                  <a:lnTo>
                    <a:pt x="4229100" y="493776"/>
                  </a:lnTo>
                  <a:lnTo>
                    <a:pt x="4230624" y="493776"/>
                  </a:lnTo>
                  <a:lnTo>
                    <a:pt x="4235196" y="493776"/>
                  </a:lnTo>
                  <a:lnTo>
                    <a:pt x="4236720" y="493776"/>
                  </a:lnTo>
                  <a:lnTo>
                    <a:pt x="4238244" y="493776"/>
                  </a:lnTo>
                  <a:lnTo>
                    <a:pt x="4239768" y="493776"/>
                  </a:lnTo>
                  <a:lnTo>
                    <a:pt x="4244340" y="492252"/>
                  </a:lnTo>
                  <a:lnTo>
                    <a:pt x="4245864" y="492252"/>
                  </a:lnTo>
                  <a:lnTo>
                    <a:pt x="4253484" y="492252"/>
                  </a:lnTo>
                  <a:lnTo>
                    <a:pt x="4262628" y="492252"/>
                  </a:lnTo>
                  <a:lnTo>
                    <a:pt x="4264152" y="490728"/>
                  </a:lnTo>
                  <a:lnTo>
                    <a:pt x="4274820" y="490728"/>
                  </a:lnTo>
                  <a:lnTo>
                    <a:pt x="4280916" y="490728"/>
                  </a:lnTo>
                  <a:lnTo>
                    <a:pt x="4282440" y="490728"/>
                  </a:lnTo>
                  <a:lnTo>
                    <a:pt x="4283964" y="489204"/>
                  </a:lnTo>
                  <a:lnTo>
                    <a:pt x="4288536" y="489204"/>
                  </a:lnTo>
                  <a:lnTo>
                    <a:pt x="4302252" y="489204"/>
                  </a:lnTo>
                  <a:lnTo>
                    <a:pt x="4305300" y="487680"/>
                  </a:lnTo>
                  <a:lnTo>
                    <a:pt x="4309872" y="487680"/>
                  </a:lnTo>
                  <a:lnTo>
                    <a:pt x="4317492" y="487680"/>
                  </a:lnTo>
                  <a:lnTo>
                    <a:pt x="4323588" y="487680"/>
                  </a:lnTo>
                  <a:lnTo>
                    <a:pt x="4323588" y="486156"/>
                  </a:lnTo>
                  <a:lnTo>
                    <a:pt x="4343400" y="486156"/>
                  </a:lnTo>
                  <a:lnTo>
                    <a:pt x="4344924" y="484632"/>
                  </a:lnTo>
                  <a:lnTo>
                    <a:pt x="4349496" y="484632"/>
                  </a:lnTo>
                  <a:lnTo>
                    <a:pt x="4352544" y="484632"/>
                  </a:lnTo>
                  <a:lnTo>
                    <a:pt x="4358640" y="484632"/>
                  </a:lnTo>
                  <a:lnTo>
                    <a:pt x="4363212" y="484632"/>
                  </a:lnTo>
                  <a:lnTo>
                    <a:pt x="4366260" y="483108"/>
                  </a:lnTo>
                  <a:lnTo>
                    <a:pt x="4367784" y="483108"/>
                  </a:lnTo>
                  <a:lnTo>
                    <a:pt x="4369308" y="483108"/>
                  </a:lnTo>
                  <a:lnTo>
                    <a:pt x="4370832" y="483108"/>
                  </a:lnTo>
                  <a:lnTo>
                    <a:pt x="4372356" y="483108"/>
                  </a:lnTo>
                  <a:lnTo>
                    <a:pt x="4375404" y="483108"/>
                  </a:lnTo>
                  <a:lnTo>
                    <a:pt x="4376928" y="483108"/>
                  </a:lnTo>
                  <a:lnTo>
                    <a:pt x="4378452" y="483108"/>
                  </a:lnTo>
                  <a:lnTo>
                    <a:pt x="4379976" y="483108"/>
                  </a:lnTo>
                  <a:lnTo>
                    <a:pt x="4384548" y="481584"/>
                  </a:lnTo>
                  <a:lnTo>
                    <a:pt x="4386072" y="481584"/>
                  </a:lnTo>
                  <a:lnTo>
                    <a:pt x="4387596" y="481584"/>
                  </a:lnTo>
                  <a:lnTo>
                    <a:pt x="4393692" y="481584"/>
                  </a:lnTo>
                  <a:lnTo>
                    <a:pt x="4402836" y="481584"/>
                  </a:lnTo>
                  <a:lnTo>
                    <a:pt x="4404360" y="480060"/>
                  </a:lnTo>
                  <a:lnTo>
                    <a:pt x="4405884" y="480060"/>
                  </a:lnTo>
                  <a:lnTo>
                    <a:pt x="4407408" y="480060"/>
                  </a:lnTo>
                  <a:lnTo>
                    <a:pt x="4410456" y="480060"/>
                  </a:lnTo>
                  <a:lnTo>
                    <a:pt x="4411980" y="480060"/>
                  </a:lnTo>
                  <a:lnTo>
                    <a:pt x="4413504" y="480060"/>
                  </a:lnTo>
                  <a:lnTo>
                    <a:pt x="4415028" y="480060"/>
                  </a:lnTo>
                  <a:lnTo>
                    <a:pt x="4419600" y="480060"/>
                  </a:lnTo>
                  <a:lnTo>
                    <a:pt x="4421124" y="480060"/>
                  </a:lnTo>
                  <a:lnTo>
                    <a:pt x="4422648" y="480060"/>
                  </a:lnTo>
                  <a:lnTo>
                    <a:pt x="4424172" y="478536"/>
                  </a:lnTo>
                  <a:lnTo>
                    <a:pt x="4428744" y="478536"/>
                  </a:lnTo>
                  <a:lnTo>
                    <a:pt x="4430268" y="478536"/>
                  </a:lnTo>
                  <a:lnTo>
                    <a:pt x="4442460" y="478536"/>
                  </a:lnTo>
                  <a:lnTo>
                    <a:pt x="4445508" y="477012"/>
                  </a:lnTo>
                  <a:lnTo>
                    <a:pt x="4450080" y="477012"/>
                  </a:lnTo>
                  <a:lnTo>
                    <a:pt x="4457700" y="477012"/>
                  </a:lnTo>
                  <a:lnTo>
                    <a:pt x="4463796" y="477012"/>
                  </a:lnTo>
                  <a:lnTo>
                    <a:pt x="4463796" y="475488"/>
                  </a:lnTo>
                  <a:lnTo>
                    <a:pt x="4483608" y="475488"/>
                  </a:lnTo>
                  <a:lnTo>
                    <a:pt x="4485132" y="473964"/>
                  </a:lnTo>
                  <a:lnTo>
                    <a:pt x="4489704" y="473964"/>
                  </a:lnTo>
                  <a:lnTo>
                    <a:pt x="4492752" y="473964"/>
                  </a:lnTo>
                  <a:lnTo>
                    <a:pt x="4500372" y="473964"/>
                  </a:lnTo>
                  <a:lnTo>
                    <a:pt x="4503420" y="473964"/>
                  </a:lnTo>
                  <a:lnTo>
                    <a:pt x="4506468" y="472440"/>
                  </a:lnTo>
                  <a:lnTo>
                    <a:pt x="4507992" y="472440"/>
                  </a:lnTo>
                  <a:lnTo>
                    <a:pt x="4509516" y="472440"/>
                  </a:lnTo>
                  <a:lnTo>
                    <a:pt x="4511040" y="472440"/>
                  </a:lnTo>
                  <a:lnTo>
                    <a:pt x="4512564" y="472440"/>
                  </a:lnTo>
                  <a:lnTo>
                    <a:pt x="4515612" y="472440"/>
                  </a:lnTo>
                  <a:lnTo>
                    <a:pt x="4517136" y="472440"/>
                  </a:lnTo>
                  <a:lnTo>
                    <a:pt x="4520184" y="472440"/>
                  </a:lnTo>
                  <a:lnTo>
                    <a:pt x="4524756" y="470916"/>
                  </a:lnTo>
                  <a:lnTo>
                    <a:pt x="4526280" y="470916"/>
                  </a:lnTo>
                  <a:lnTo>
                    <a:pt x="4527804" y="470916"/>
                  </a:lnTo>
                  <a:lnTo>
                    <a:pt x="4535424" y="470916"/>
                  </a:lnTo>
                  <a:lnTo>
                    <a:pt x="4543044" y="470916"/>
                  </a:lnTo>
                  <a:lnTo>
                    <a:pt x="4544568" y="469392"/>
                  </a:lnTo>
                  <a:lnTo>
                    <a:pt x="4546092" y="469392"/>
                  </a:lnTo>
                  <a:lnTo>
                    <a:pt x="4547616" y="469392"/>
                  </a:lnTo>
                  <a:lnTo>
                    <a:pt x="4550664" y="469392"/>
                  </a:lnTo>
                  <a:lnTo>
                    <a:pt x="4552188" y="469392"/>
                  </a:lnTo>
                  <a:lnTo>
                    <a:pt x="4553712" y="469392"/>
                  </a:lnTo>
                  <a:lnTo>
                    <a:pt x="4555236" y="469392"/>
                  </a:lnTo>
                  <a:lnTo>
                    <a:pt x="4559808" y="469392"/>
                  </a:lnTo>
                  <a:lnTo>
                    <a:pt x="4561332" y="469392"/>
                  </a:lnTo>
                  <a:lnTo>
                    <a:pt x="4562856" y="469392"/>
                  </a:lnTo>
                  <a:lnTo>
                    <a:pt x="4564380" y="467868"/>
                  </a:lnTo>
                  <a:lnTo>
                    <a:pt x="4568952" y="467868"/>
                  </a:lnTo>
                  <a:lnTo>
                    <a:pt x="4570476" y="467868"/>
                  </a:lnTo>
                  <a:lnTo>
                    <a:pt x="4579620" y="467868"/>
                  </a:lnTo>
                  <a:lnTo>
                    <a:pt x="4581144" y="466344"/>
                  </a:lnTo>
                  <a:lnTo>
                    <a:pt x="4594860" y="466344"/>
                  </a:lnTo>
                  <a:lnTo>
                    <a:pt x="4596384" y="464820"/>
                  </a:lnTo>
                  <a:lnTo>
                    <a:pt x="4597908" y="464820"/>
                  </a:lnTo>
                  <a:lnTo>
                    <a:pt x="4608576" y="464820"/>
                  </a:lnTo>
                  <a:lnTo>
                    <a:pt x="4611624" y="463296"/>
                  </a:lnTo>
                  <a:lnTo>
                    <a:pt x="4623816" y="463296"/>
                  </a:lnTo>
                  <a:lnTo>
                    <a:pt x="4625340" y="461772"/>
                  </a:lnTo>
                  <a:lnTo>
                    <a:pt x="4632960" y="461772"/>
                  </a:lnTo>
                  <a:lnTo>
                    <a:pt x="4639056" y="461772"/>
                  </a:lnTo>
                  <a:lnTo>
                    <a:pt x="4640580" y="460248"/>
                  </a:lnTo>
                  <a:lnTo>
                    <a:pt x="4642104" y="460248"/>
                  </a:lnTo>
                  <a:lnTo>
                    <a:pt x="4648200" y="460248"/>
                  </a:lnTo>
                  <a:lnTo>
                    <a:pt x="4652772" y="460248"/>
                  </a:lnTo>
                  <a:lnTo>
                    <a:pt x="4655820" y="458724"/>
                  </a:lnTo>
                  <a:lnTo>
                    <a:pt x="4657344" y="458724"/>
                  </a:lnTo>
                  <a:lnTo>
                    <a:pt x="4658868" y="458724"/>
                  </a:lnTo>
                  <a:lnTo>
                    <a:pt x="4660392" y="458724"/>
                  </a:lnTo>
                  <a:lnTo>
                    <a:pt x="4661916" y="458724"/>
                  </a:lnTo>
                  <a:lnTo>
                    <a:pt x="4664964" y="458724"/>
                  </a:lnTo>
                  <a:lnTo>
                    <a:pt x="4666488" y="458724"/>
                  </a:lnTo>
                  <a:lnTo>
                    <a:pt x="4668012" y="458724"/>
                  </a:lnTo>
                  <a:lnTo>
                    <a:pt x="4669536" y="457200"/>
                  </a:lnTo>
                  <a:lnTo>
                    <a:pt x="4674108" y="457200"/>
                  </a:lnTo>
                  <a:lnTo>
                    <a:pt x="4675632" y="457200"/>
                  </a:lnTo>
                  <a:lnTo>
                    <a:pt x="4683252" y="457200"/>
                  </a:lnTo>
                  <a:lnTo>
                    <a:pt x="4683252" y="455676"/>
                  </a:lnTo>
                  <a:lnTo>
                    <a:pt x="4696968" y="455676"/>
                  </a:lnTo>
                  <a:lnTo>
                    <a:pt x="4700016" y="454152"/>
                  </a:lnTo>
                  <a:lnTo>
                    <a:pt x="4710684" y="454152"/>
                  </a:lnTo>
                  <a:lnTo>
                    <a:pt x="4712208" y="454152"/>
                  </a:lnTo>
                  <a:lnTo>
                    <a:pt x="4718304" y="452628"/>
                  </a:lnTo>
                  <a:lnTo>
                    <a:pt x="4719828" y="452628"/>
                  </a:lnTo>
                  <a:lnTo>
                    <a:pt x="4721352" y="452628"/>
                  </a:lnTo>
                  <a:lnTo>
                    <a:pt x="4722876" y="452628"/>
                  </a:lnTo>
                  <a:lnTo>
                    <a:pt x="4725924" y="452628"/>
                  </a:lnTo>
                  <a:lnTo>
                    <a:pt x="4727448" y="451104"/>
                  </a:lnTo>
                  <a:lnTo>
                    <a:pt x="4728972" y="451104"/>
                  </a:lnTo>
                  <a:lnTo>
                    <a:pt x="4730496" y="451104"/>
                  </a:lnTo>
                  <a:lnTo>
                    <a:pt x="4732020" y="451104"/>
                  </a:lnTo>
                  <a:lnTo>
                    <a:pt x="4735068" y="451104"/>
                  </a:lnTo>
                  <a:lnTo>
                    <a:pt x="4736592" y="451104"/>
                  </a:lnTo>
                  <a:lnTo>
                    <a:pt x="4738116" y="451104"/>
                  </a:lnTo>
                  <a:lnTo>
                    <a:pt x="4739640" y="451104"/>
                  </a:lnTo>
                  <a:lnTo>
                    <a:pt x="4744212" y="449580"/>
                  </a:lnTo>
                  <a:lnTo>
                    <a:pt x="4745736" y="449580"/>
                  </a:lnTo>
                  <a:lnTo>
                    <a:pt x="4747260" y="449580"/>
                  </a:lnTo>
                  <a:lnTo>
                    <a:pt x="4753356" y="449580"/>
                  </a:lnTo>
                  <a:lnTo>
                    <a:pt x="4756404" y="449580"/>
                  </a:lnTo>
                  <a:lnTo>
                    <a:pt x="4757928" y="448056"/>
                  </a:lnTo>
                  <a:lnTo>
                    <a:pt x="4770120" y="448056"/>
                  </a:lnTo>
                  <a:lnTo>
                    <a:pt x="4771644" y="446532"/>
                  </a:lnTo>
                  <a:lnTo>
                    <a:pt x="4774692" y="446532"/>
                  </a:lnTo>
                  <a:lnTo>
                    <a:pt x="4780788" y="446532"/>
                  </a:lnTo>
                  <a:lnTo>
                    <a:pt x="4783836" y="446532"/>
                  </a:lnTo>
                  <a:lnTo>
                    <a:pt x="4788408" y="445008"/>
                  </a:lnTo>
                  <a:lnTo>
                    <a:pt x="4789932" y="445008"/>
                  </a:lnTo>
                  <a:lnTo>
                    <a:pt x="4800600" y="445008"/>
                  </a:lnTo>
                  <a:lnTo>
                    <a:pt x="4802124" y="443484"/>
                  </a:lnTo>
                  <a:lnTo>
                    <a:pt x="4809744" y="443484"/>
                  </a:lnTo>
                  <a:lnTo>
                    <a:pt x="4815840" y="443484"/>
                  </a:lnTo>
                  <a:lnTo>
                    <a:pt x="4815840" y="441960"/>
                  </a:lnTo>
                  <a:lnTo>
                    <a:pt x="4823460" y="441960"/>
                  </a:lnTo>
                  <a:lnTo>
                    <a:pt x="4828032" y="441960"/>
                  </a:lnTo>
                  <a:lnTo>
                    <a:pt x="4831080" y="440436"/>
                  </a:lnTo>
                  <a:lnTo>
                    <a:pt x="4844796" y="440436"/>
                  </a:lnTo>
                  <a:lnTo>
                    <a:pt x="4844796" y="438912"/>
                  </a:lnTo>
                  <a:lnTo>
                    <a:pt x="4850892" y="438912"/>
                  </a:lnTo>
                  <a:lnTo>
                    <a:pt x="4858512" y="438912"/>
                  </a:lnTo>
                  <a:lnTo>
                    <a:pt x="4860036" y="437388"/>
                  </a:lnTo>
                  <a:lnTo>
                    <a:pt x="4872228" y="437388"/>
                  </a:lnTo>
                  <a:lnTo>
                    <a:pt x="4875276" y="435864"/>
                  </a:lnTo>
                  <a:lnTo>
                    <a:pt x="4876800" y="435864"/>
                  </a:lnTo>
                  <a:lnTo>
                    <a:pt x="4879848" y="435864"/>
                  </a:lnTo>
                  <a:lnTo>
                    <a:pt x="4884420" y="435864"/>
                  </a:lnTo>
                  <a:lnTo>
                    <a:pt x="4885944" y="435864"/>
                  </a:lnTo>
                  <a:lnTo>
                    <a:pt x="4887468" y="435864"/>
                  </a:lnTo>
                  <a:lnTo>
                    <a:pt x="4888992" y="434340"/>
                  </a:lnTo>
                  <a:lnTo>
                    <a:pt x="4893564" y="434340"/>
                  </a:lnTo>
                  <a:lnTo>
                    <a:pt x="4895088" y="434340"/>
                  </a:lnTo>
                  <a:lnTo>
                    <a:pt x="4896612" y="434340"/>
                  </a:lnTo>
                  <a:lnTo>
                    <a:pt x="4898136" y="434340"/>
                  </a:lnTo>
                  <a:lnTo>
                    <a:pt x="4901184" y="434340"/>
                  </a:lnTo>
                  <a:lnTo>
                    <a:pt x="4902708" y="434340"/>
                  </a:lnTo>
                  <a:lnTo>
                    <a:pt x="4904232" y="432816"/>
                  </a:lnTo>
                  <a:lnTo>
                    <a:pt x="4905756" y="432816"/>
                  </a:lnTo>
                  <a:lnTo>
                    <a:pt x="4907280" y="432816"/>
                  </a:lnTo>
                  <a:lnTo>
                    <a:pt x="4910328" y="432816"/>
                  </a:lnTo>
                  <a:lnTo>
                    <a:pt x="4911852" y="432816"/>
                  </a:lnTo>
                  <a:lnTo>
                    <a:pt x="4913376" y="432816"/>
                  </a:lnTo>
                  <a:lnTo>
                    <a:pt x="4914900" y="432816"/>
                  </a:lnTo>
                  <a:lnTo>
                    <a:pt x="4919472" y="431292"/>
                  </a:lnTo>
                  <a:lnTo>
                    <a:pt x="4920996" y="431292"/>
                  </a:lnTo>
                  <a:lnTo>
                    <a:pt x="4928616" y="431292"/>
                  </a:lnTo>
                  <a:lnTo>
                    <a:pt x="4931664" y="431292"/>
                  </a:lnTo>
                  <a:lnTo>
                    <a:pt x="4933188" y="429768"/>
                  </a:lnTo>
                  <a:lnTo>
                    <a:pt x="4946904" y="429768"/>
                  </a:lnTo>
                  <a:lnTo>
                    <a:pt x="4948428" y="428244"/>
                  </a:lnTo>
                  <a:lnTo>
                    <a:pt x="4957572" y="428244"/>
                  </a:lnTo>
                  <a:lnTo>
                    <a:pt x="4959096" y="428244"/>
                  </a:lnTo>
                  <a:lnTo>
                    <a:pt x="4963668" y="426720"/>
                  </a:lnTo>
                  <a:lnTo>
                    <a:pt x="4975860" y="426720"/>
                  </a:lnTo>
                  <a:lnTo>
                    <a:pt x="4977384" y="425196"/>
                  </a:lnTo>
                  <a:lnTo>
                    <a:pt x="4985004" y="425196"/>
                  </a:lnTo>
                  <a:lnTo>
                    <a:pt x="4991100" y="425196"/>
                  </a:lnTo>
                  <a:lnTo>
                    <a:pt x="4992624" y="423672"/>
                  </a:lnTo>
                  <a:lnTo>
                    <a:pt x="4994148" y="423672"/>
                  </a:lnTo>
                  <a:lnTo>
                    <a:pt x="4998720" y="423672"/>
                  </a:lnTo>
                  <a:lnTo>
                    <a:pt x="5000244" y="423672"/>
                  </a:lnTo>
                  <a:lnTo>
                    <a:pt x="5001768" y="423672"/>
                  </a:lnTo>
                  <a:lnTo>
                    <a:pt x="5003292" y="423672"/>
                  </a:lnTo>
                  <a:lnTo>
                    <a:pt x="5006340" y="422148"/>
                  </a:lnTo>
                  <a:lnTo>
                    <a:pt x="5020056" y="422148"/>
                  </a:lnTo>
                  <a:lnTo>
                    <a:pt x="5020056" y="420624"/>
                  </a:lnTo>
                  <a:lnTo>
                    <a:pt x="5027676" y="420624"/>
                  </a:lnTo>
                  <a:lnTo>
                    <a:pt x="5033772" y="420624"/>
                  </a:lnTo>
                  <a:lnTo>
                    <a:pt x="5035296" y="419100"/>
                  </a:lnTo>
                  <a:lnTo>
                    <a:pt x="5036820" y="419100"/>
                  </a:lnTo>
                  <a:lnTo>
                    <a:pt x="5047488" y="419100"/>
                  </a:lnTo>
                  <a:lnTo>
                    <a:pt x="5050536" y="417576"/>
                  </a:lnTo>
                  <a:lnTo>
                    <a:pt x="5055108" y="417576"/>
                  </a:lnTo>
                  <a:lnTo>
                    <a:pt x="5059680" y="417576"/>
                  </a:lnTo>
                  <a:lnTo>
                    <a:pt x="5061204" y="416052"/>
                  </a:lnTo>
                  <a:lnTo>
                    <a:pt x="5070348" y="416052"/>
                  </a:lnTo>
                  <a:lnTo>
                    <a:pt x="5073396" y="416052"/>
                  </a:lnTo>
                  <a:lnTo>
                    <a:pt x="5076444" y="414528"/>
                  </a:lnTo>
                  <a:lnTo>
                    <a:pt x="5085588" y="414528"/>
                  </a:lnTo>
                  <a:lnTo>
                    <a:pt x="5087112" y="413004"/>
                  </a:lnTo>
                  <a:lnTo>
                    <a:pt x="5097780" y="413004"/>
                  </a:lnTo>
                  <a:lnTo>
                    <a:pt x="5099304" y="413004"/>
                  </a:lnTo>
                  <a:lnTo>
                    <a:pt x="5103876" y="411480"/>
                  </a:lnTo>
                  <a:lnTo>
                    <a:pt x="5105400" y="411480"/>
                  </a:lnTo>
                  <a:lnTo>
                    <a:pt x="5111496" y="411480"/>
                  </a:lnTo>
                  <a:lnTo>
                    <a:pt x="5113020" y="409956"/>
                  </a:lnTo>
                  <a:lnTo>
                    <a:pt x="5126736" y="409956"/>
                  </a:lnTo>
                  <a:lnTo>
                    <a:pt x="5129784" y="408432"/>
                  </a:lnTo>
                  <a:lnTo>
                    <a:pt x="5132832" y="408432"/>
                  </a:lnTo>
                  <a:lnTo>
                    <a:pt x="5138928" y="408432"/>
                  </a:lnTo>
                  <a:lnTo>
                    <a:pt x="5140452" y="406908"/>
                  </a:lnTo>
                  <a:lnTo>
                    <a:pt x="5141976" y="406908"/>
                  </a:lnTo>
                  <a:lnTo>
                    <a:pt x="5143500" y="406908"/>
                  </a:lnTo>
                  <a:lnTo>
                    <a:pt x="5146548" y="406908"/>
                  </a:lnTo>
                  <a:lnTo>
                    <a:pt x="5148072" y="406908"/>
                  </a:lnTo>
                  <a:lnTo>
                    <a:pt x="5149596" y="406908"/>
                  </a:lnTo>
                  <a:lnTo>
                    <a:pt x="5155692" y="405384"/>
                  </a:lnTo>
                  <a:lnTo>
                    <a:pt x="5164836" y="405384"/>
                  </a:lnTo>
                  <a:lnTo>
                    <a:pt x="5166360" y="403860"/>
                  </a:lnTo>
                  <a:lnTo>
                    <a:pt x="5167884" y="403860"/>
                  </a:lnTo>
                  <a:lnTo>
                    <a:pt x="5175504" y="403860"/>
                  </a:lnTo>
                  <a:lnTo>
                    <a:pt x="5178552" y="403860"/>
                  </a:lnTo>
                  <a:lnTo>
                    <a:pt x="5180076" y="402336"/>
                  </a:lnTo>
                  <a:lnTo>
                    <a:pt x="5190744" y="402336"/>
                  </a:lnTo>
                  <a:lnTo>
                    <a:pt x="5192268" y="400812"/>
                  </a:lnTo>
                  <a:lnTo>
                    <a:pt x="5202936" y="400812"/>
                  </a:lnTo>
                  <a:lnTo>
                    <a:pt x="5204460" y="400812"/>
                  </a:lnTo>
                  <a:lnTo>
                    <a:pt x="5209032" y="399288"/>
                  </a:lnTo>
                  <a:lnTo>
                    <a:pt x="5210556" y="399288"/>
                  </a:lnTo>
                  <a:lnTo>
                    <a:pt x="5218176" y="399288"/>
                  </a:lnTo>
                  <a:lnTo>
                    <a:pt x="5218176" y="397764"/>
                  </a:lnTo>
                  <a:lnTo>
                    <a:pt x="5230368" y="397764"/>
                  </a:lnTo>
                  <a:lnTo>
                    <a:pt x="5231892" y="396240"/>
                  </a:lnTo>
                  <a:lnTo>
                    <a:pt x="5237988" y="396240"/>
                  </a:lnTo>
                  <a:lnTo>
                    <a:pt x="5244084" y="396240"/>
                  </a:lnTo>
                  <a:lnTo>
                    <a:pt x="5245608" y="394716"/>
                  </a:lnTo>
                  <a:lnTo>
                    <a:pt x="5247132" y="394716"/>
                  </a:lnTo>
                  <a:lnTo>
                    <a:pt x="5253228" y="394716"/>
                  </a:lnTo>
                  <a:lnTo>
                    <a:pt x="5256276" y="394716"/>
                  </a:lnTo>
                  <a:lnTo>
                    <a:pt x="5257800" y="393192"/>
                  </a:lnTo>
                  <a:lnTo>
                    <a:pt x="5269992" y="393192"/>
                  </a:lnTo>
                  <a:lnTo>
                    <a:pt x="5271516" y="391668"/>
                  </a:lnTo>
                  <a:lnTo>
                    <a:pt x="5274564" y="391668"/>
                  </a:lnTo>
                  <a:lnTo>
                    <a:pt x="5280660" y="391668"/>
                  </a:lnTo>
                  <a:lnTo>
                    <a:pt x="5282184" y="391668"/>
                  </a:lnTo>
                  <a:lnTo>
                    <a:pt x="5283708" y="390144"/>
                  </a:lnTo>
                  <a:lnTo>
                    <a:pt x="5288280" y="390144"/>
                  </a:lnTo>
                  <a:lnTo>
                    <a:pt x="5295900" y="390144"/>
                  </a:lnTo>
                  <a:lnTo>
                    <a:pt x="5297424" y="388620"/>
                  </a:lnTo>
                  <a:lnTo>
                    <a:pt x="5309616" y="388620"/>
                  </a:lnTo>
                  <a:lnTo>
                    <a:pt x="5309616" y="387096"/>
                  </a:lnTo>
                  <a:lnTo>
                    <a:pt x="5314188" y="387096"/>
                  </a:lnTo>
                  <a:lnTo>
                    <a:pt x="5315712" y="387096"/>
                  </a:lnTo>
                  <a:lnTo>
                    <a:pt x="5317236" y="387096"/>
                  </a:lnTo>
                  <a:lnTo>
                    <a:pt x="5318760" y="387096"/>
                  </a:lnTo>
                  <a:lnTo>
                    <a:pt x="5323332" y="385572"/>
                  </a:lnTo>
                  <a:lnTo>
                    <a:pt x="5335524" y="385572"/>
                  </a:lnTo>
                  <a:lnTo>
                    <a:pt x="5337048" y="384048"/>
                  </a:lnTo>
                  <a:lnTo>
                    <a:pt x="5344668" y="384048"/>
                  </a:lnTo>
                  <a:lnTo>
                    <a:pt x="5349240" y="384048"/>
                  </a:lnTo>
                  <a:lnTo>
                    <a:pt x="5350764" y="382524"/>
                  </a:lnTo>
                  <a:lnTo>
                    <a:pt x="5352288" y="382524"/>
                  </a:lnTo>
                  <a:lnTo>
                    <a:pt x="5353812" y="382524"/>
                  </a:lnTo>
                  <a:lnTo>
                    <a:pt x="5358384" y="382524"/>
                  </a:lnTo>
                  <a:lnTo>
                    <a:pt x="5361432" y="382524"/>
                  </a:lnTo>
                  <a:lnTo>
                    <a:pt x="5362956" y="381000"/>
                  </a:lnTo>
                  <a:lnTo>
                    <a:pt x="5375148" y="381000"/>
                  </a:lnTo>
                  <a:lnTo>
                    <a:pt x="5378196" y="379476"/>
                  </a:lnTo>
                  <a:lnTo>
                    <a:pt x="5379720" y="379476"/>
                  </a:lnTo>
                  <a:lnTo>
                    <a:pt x="5385816" y="379476"/>
                  </a:lnTo>
                  <a:lnTo>
                    <a:pt x="5387340" y="379476"/>
                  </a:lnTo>
                  <a:lnTo>
                    <a:pt x="5388864" y="377952"/>
                  </a:lnTo>
                  <a:lnTo>
                    <a:pt x="5393436" y="377952"/>
                  </a:lnTo>
                  <a:lnTo>
                    <a:pt x="5398008" y="377952"/>
                  </a:lnTo>
                  <a:lnTo>
                    <a:pt x="5401056" y="376428"/>
                  </a:lnTo>
                  <a:lnTo>
                    <a:pt x="5414772" y="376428"/>
                  </a:lnTo>
                  <a:lnTo>
                    <a:pt x="5414772" y="374904"/>
                  </a:lnTo>
                  <a:lnTo>
                    <a:pt x="5422392" y="374904"/>
                  </a:lnTo>
                  <a:lnTo>
                    <a:pt x="5423916" y="374904"/>
                  </a:lnTo>
                  <a:lnTo>
                    <a:pt x="5428488" y="373380"/>
                  </a:lnTo>
                  <a:lnTo>
                    <a:pt x="5431536" y="373380"/>
                  </a:lnTo>
                  <a:lnTo>
                    <a:pt x="5440680" y="373380"/>
                  </a:lnTo>
                  <a:lnTo>
                    <a:pt x="5442204" y="371856"/>
                  </a:lnTo>
                  <a:lnTo>
                    <a:pt x="5445252" y="371856"/>
                  </a:lnTo>
                  <a:lnTo>
                    <a:pt x="5446776" y="371856"/>
                  </a:lnTo>
                  <a:lnTo>
                    <a:pt x="5449824" y="371856"/>
                  </a:lnTo>
                  <a:lnTo>
                    <a:pt x="5454396" y="370332"/>
                  </a:lnTo>
                  <a:lnTo>
                    <a:pt x="5455920" y="370332"/>
                  </a:lnTo>
                  <a:lnTo>
                    <a:pt x="5457444" y="370332"/>
                  </a:lnTo>
                  <a:lnTo>
                    <a:pt x="5463540" y="370332"/>
                  </a:lnTo>
                  <a:lnTo>
                    <a:pt x="5466588" y="370332"/>
                  </a:lnTo>
                  <a:lnTo>
                    <a:pt x="5468112" y="368808"/>
                  </a:lnTo>
                  <a:lnTo>
                    <a:pt x="5477256" y="368808"/>
                  </a:lnTo>
                  <a:lnTo>
                    <a:pt x="5480304" y="367284"/>
                  </a:lnTo>
                  <a:lnTo>
                    <a:pt x="5483352" y="367284"/>
                  </a:lnTo>
                  <a:lnTo>
                    <a:pt x="5484876" y="367284"/>
                  </a:lnTo>
                  <a:lnTo>
                    <a:pt x="5489448" y="367284"/>
                  </a:lnTo>
                  <a:lnTo>
                    <a:pt x="5490972" y="367284"/>
                  </a:lnTo>
                  <a:lnTo>
                    <a:pt x="5492496" y="367284"/>
                  </a:lnTo>
                  <a:lnTo>
                    <a:pt x="5494020" y="365760"/>
                  </a:lnTo>
                  <a:lnTo>
                    <a:pt x="5498592" y="365760"/>
                  </a:lnTo>
                  <a:lnTo>
                    <a:pt x="5500116" y="365760"/>
                  </a:lnTo>
                  <a:lnTo>
                    <a:pt x="5501640" y="365760"/>
                  </a:lnTo>
                  <a:lnTo>
                    <a:pt x="5503164" y="365760"/>
                  </a:lnTo>
                  <a:lnTo>
                    <a:pt x="5506212" y="364236"/>
                  </a:lnTo>
                  <a:lnTo>
                    <a:pt x="5518404" y="364236"/>
                  </a:lnTo>
                  <a:lnTo>
                    <a:pt x="5519928" y="362712"/>
                  </a:lnTo>
                  <a:lnTo>
                    <a:pt x="5524500" y="362712"/>
                  </a:lnTo>
                  <a:lnTo>
                    <a:pt x="5526024" y="362712"/>
                  </a:lnTo>
                  <a:lnTo>
                    <a:pt x="5527548" y="362712"/>
                  </a:lnTo>
                  <a:lnTo>
                    <a:pt x="5529072" y="362712"/>
                  </a:lnTo>
                  <a:lnTo>
                    <a:pt x="5533644" y="361188"/>
                  </a:lnTo>
                  <a:lnTo>
                    <a:pt x="5535168" y="361188"/>
                  </a:lnTo>
                  <a:lnTo>
                    <a:pt x="5544312" y="361188"/>
                  </a:lnTo>
                  <a:lnTo>
                    <a:pt x="5545836" y="359664"/>
                  </a:lnTo>
                  <a:lnTo>
                    <a:pt x="5547360" y="359664"/>
                  </a:lnTo>
                  <a:lnTo>
                    <a:pt x="5550408" y="359664"/>
                  </a:lnTo>
                  <a:lnTo>
                    <a:pt x="5551932" y="359664"/>
                  </a:lnTo>
                  <a:lnTo>
                    <a:pt x="5553456" y="359664"/>
                  </a:lnTo>
                  <a:lnTo>
                    <a:pt x="5554980" y="359664"/>
                  </a:lnTo>
                  <a:lnTo>
                    <a:pt x="5559552" y="358140"/>
                  </a:lnTo>
                  <a:lnTo>
                    <a:pt x="5561076" y="358140"/>
                  </a:lnTo>
                  <a:lnTo>
                    <a:pt x="5562600" y="358140"/>
                  </a:lnTo>
                  <a:lnTo>
                    <a:pt x="5564124" y="358140"/>
                  </a:lnTo>
                  <a:lnTo>
                    <a:pt x="5568696" y="358140"/>
                  </a:lnTo>
                  <a:lnTo>
                    <a:pt x="5570220" y="358140"/>
                  </a:lnTo>
                  <a:lnTo>
                    <a:pt x="5571744" y="356616"/>
                  </a:lnTo>
                  <a:lnTo>
                    <a:pt x="5573268" y="356616"/>
                  </a:lnTo>
                  <a:lnTo>
                    <a:pt x="5582412" y="356616"/>
                  </a:lnTo>
                  <a:lnTo>
                    <a:pt x="5585460" y="355092"/>
                  </a:lnTo>
                  <a:lnTo>
                    <a:pt x="5590032" y="355092"/>
                  </a:lnTo>
                  <a:lnTo>
                    <a:pt x="5596128" y="355092"/>
                  </a:lnTo>
                  <a:lnTo>
                    <a:pt x="5597652" y="353568"/>
                  </a:lnTo>
                  <a:lnTo>
                    <a:pt x="5605272" y="353568"/>
                  </a:lnTo>
                  <a:lnTo>
                    <a:pt x="5608320" y="353568"/>
                  </a:lnTo>
                  <a:lnTo>
                    <a:pt x="5611368" y="352044"/>
                  </a:lnTo>
                  <a:lnTo>
                    <a:pt x="5622036" y="352044"/>
                  </a:lnTo>
                  <a:lnTo>
                    <a:pt x="5623560" y="350520"/>
                  </a:lnTo>
                  <a:lnTo>
                    <a:pt x="5634228" y="350520"/>
                  </a:lnTo>
                  <a:lnTo>
                    <a:pt x="5638800" y="348996"/>
                  </a:lnTo>
                  <a:lnTo>
                    <a:pt x="5647944" y="348996"/>
                  </a:lnTo>
                  <a:lnTo>
                    <a:pt x="5649468" y="347472"/>
                  </a:lnTo>
                  <a:lnTo>
                    <a:pt x="5661660" y="347472"/>
                  </a:lnTo>
                  <a:lnTo>
                    <a:pt x="5664708" y="345948"/>
                  </a:lnTo>
                  <a:lnTo>
                    <a:pt x="5667756" y="345948"/>
                  </a:lnTo>
                  <a:lnTo>
                    <a:pt x="5673852" y="345948"/>
                  </a:lnTo>
                  <a:lnTo>
                    <a:pt x="5675376" y="344424"/>
                  </a:lnTo>
                  <a:lnTo>
                    <a:pt x="5676900" y="344424"/>
                  </a:lnTo>
                  <a:lnTo>
                    <a:pt x="5687568" y="344424"/>
                  </a:lnTo>
                  <a:lnTo>
                    <a:pt x="5690616" y="342900"/>
                  </a:lnTo>
                  <a:lnTo>
                    <a:pt x="5699760" y="342900"/>
                  </a:lnTo>
                  <a:lnTo>
                    <a:pt x="5701284" y="341376"/>
                  </a:lnTo>
                  <a:lnTo>
                    <a:pt x="5702808" y="341376"/>
                  </a:lnTo>
                  <a:lnTo>
                    <a:pt x="5710428" y="341376"/>
                  </a:lnTo>
                  <a:lnTo>
                    <a:pt x="5711952" y="341376"/>
                  </a:lnTo>
                  <a:lnTo>
                    <a:pt x="5713476" y="339852"/>
                  </a:lnTo>
                  <a:lnTo>
                    <a:pt x="5718048" y="339852"/>
                  </a:lnTo>
                  <a:lnTo>
                    <a:pt x="5725668" y="339852"/>
                  </a:lnTo>
                  <a:lnTo>
                    <a:pt x="5727192" y="338328"/>
                  </a:lnTo>
                  <a:lnTo>
                    <a:pt x="5728716" y="338328"/>
                  </a:lnTo>
                  <a:lnTo>
                    <a:pt x="5730240" y="338328"/>
                  </a:lnTo>
                  <a:lnTo>
                    <a:pt x="5731764" y="338328"/>
                  </a:lnTo>
                  <a:lnTo>
                    <a:pt x="5734812" y="338328"/>
                  </a:lnTo>
                  <a:lnTo>
                    <a:pt x="5736336" y="338328"/>
                  </a:lnTo>
                  <a:lnTo>
                    <a:pt x="5737860" y="338328"/>
                  </a:lnTo>
                  <a:lnTo>
                    <a:pt x="5739384" y="336804"/>
                  </a:lnTo>
                  <a:lnTo>
                    <a:pt x="5743956" y="336804"/>
                  </a:lnTo>
                  <a:lnTo>
                    <a:pt x="5745480" y="336804"/>
                  </a:lnTo>
                  <a:lnTo>
                    <a:pt x="5747004" y="336804"/>
                  </a:lnTo>
                  <a:lnTo>
                    <a:pt x="5748528" y="336804"/>
                  </a:lnTo>
                  <a:lnTo>
                    <a:pt x="5753100" y="335280"/>
                  </a:lnTo>
                  <a:lnTo>
                    <a:pt x="5754624" y="335280"/>
                  </a:lnTo>
                  <a:lnTo>
                    <a:pt x="5765292" y="335280"/>
                  </a:lnTo>
                  <a:lnTo>
                    <a:pt x="5769864" y="333756"/>
                  </a:lnTo>
                  <a:lnTo>
                    <a:pt x="5771388" y="333756"/>
                  </a:lnTo>
                  <a:lnTo>
                    <a:pt x="5772912" y="333756"/>
                  </a:lnTo>
                  <a:lnTo>
                    <a:pt x="5774436" y="333756"/>
                  </a:lnTo>
                  <a:lnTo>
                    <a:pt x="5779008" y="332232"/>
                  </a:lnTo>
                  <a:lnTo>
                    <a:pt x="5780532" y="332232"/>
                  </a:lnTo>
                  <a:lnTo>
                    <a:pt x="5788152" y="332232"/>
                  </a:lnTo>
                  <a:lnTo>
                    <a:pt x="5789676" y="332232"/>
                  </a:lnTo>
                  <a:lnTo>
                    <a:pt x="5791200" y="330708"/>
                  </a:lnTo>
                  <a:lnTo>
                    <a:pt x="5801868" y="330708"/>
                  </a:lnTo>
                  <a:lnTo>
                    <a:pt x="5806440" y="329184"/>
                  </a:lnTo>
                  <a:lnTo>
                    <a:pt x="5807964" y="329184"/>
                  </a:lnTo>
                  <a:lnTo>
                    <a:pt x="5809488" y="329184"/>
                  </a:lnTo>
                  <a:lnTo>
                    <a:pt x="5814059" y="329184"/>
                  </a:lnTo>
                  <a:lnTo>
                    <a:pt x="5815583" y="329184"/>
                  </a:lnTo>
                  <a:lnTo>
                    <a:pt x="5817108" y="327660"/>
                  </a:lnTo>
                  <a:lnTo>
                    <a:pt x="5818632" y="327660"/>
                  </a:lnTo>
                  <a:lnTo>
                    <a:pt x="5823204" y="327660"/>
                  </a:lnTo>
                  <a:lnTo>
                    <a:pt x="5827776" y="327660"/>
                  </a:lnTo>
                  <a:lnTo>
                    <a:pt x="5830824" y="326136"/>
                  </a:lnTo>
                  <a:lnTo>
                    <a:pt x="5843016" y="326136"/>
                  </a:lnTo>
                  <a:lnTo>
                    <a:pt x="5844540" y="324612"/>
                  </a:lnTo>
                  <a:lnTo>
                    <a:pt x="5849112" y="324612"/>
                  </a:lnTo>
                  <a:lnTo>
                    <a:pt x="5850635" y="324612"/>
                  </a:lnTo>
                  <a:lnTo>
                    <a:pt x="5852159" y="324612"/>
                  </a:lnTo>
                  <a:lnTo>
                    <a:pt x="5853683" y="324612"/>
                  </a:lnTo>
                  <a:lnTo>
                    <a:pt x="5858256" y="323088"/>
                  </a:lnTo>
                  <a:lnTo>
                    <a:pt x="5859780" y="323088"/>
                  </a:lnTo>
                  <a:lnTo>
                    <a:pt x="5861304" y="323088"/>
                  </a:lnTo>
                  <a:lnTo>
                    <a:pt x="5862828" y="323088"/>
                  </a:lnTo>
                  <a:lnTo>
                    <a:pt x="5865876" y="323088"/>
                  </a:lnTo>
                  <a:lnTo>
                    <a:pt x="5867400" y="323088"/>
                  </a:lnTo>
                  <a:lnTo>
                    <a:pt x="5868924" y="321564"/>
                  </a:lnTo>
                  <a:lnTo>
                    <a:pt x="5870448" y="321564"/>
                  </a:lnTo>
                  <a:lnTo>
                    <a:pt x="5871972" y="321564"/>
                  </a:lnTo>
                  <a:lnTo>
                    <a:pt x="5873496" y="321564"/>
                  </a:lnTo>
                  <a:lnTo>
                    <a:pt x="5876544" y="321564"/>
                  </a:lnTo>
                  <a:lnTo>
                    <a:pt x="5878068" y="321564"/>
                  </a:lnTo>
                  <a:lnTo>
                    <a:pt x="5879592" y="321564"/>
                  </a:lnTo>
                  <a:lnTo>
                    <a:pt x="5884164" y="320040"/>
                  </a:lnTo>
                  <a:lnTo>
                    <a:pt x="5885688" y="320040"/>
                  </a:lnTo>
                  <a:lnTo>
                    <a:pt x="5887212" y="320040"/>
                  </a:lnTo>
                  <a:lnTo>
                    <a:pt x="5893308" y="320040"/>
                  </a:lnTo>
                  <a:lnTo>
                    <a:pt x="5894832" y="318516"/>
                  </a:lnTo>
                  <a:lnTo>
                    <a:pt x="5896356" y="318516"/>
                  </a:lnTo>
                  <a:lnTo>
                    <a:pt x="5907024" y="318516"/>
                  </a:lnTo>
                  <a:lnTo>
                    <a:pt x="5910072" y="316992"/>
                  </a:lnTo>
                  <a:lnTo>
                    <a:pt x="5914644" y="316992"/>
                  </a:lnTo>
                  <a:lnTo>
                    <a:pt x="5920740" y="316992"/>
                  </a:lnTo>
                  <a:lnTo>
                    <a:pt x="5920740" y="315468"/>
                  </a:lnTo>
                  <a:lnTo>
                    <a:pt x="5928359" y="315468"/>
                  </a:lnTo>
                  <a:lnTo>
                    <a:pt x="5932932" y="315468"/>
                  </a:lnTo>
                  <a:lnTo>
                    <a:pt x="5935980" y="313944"/>
                  </a:lnTo>
                  <a:lnTo>
                    <a:pt x="5937504" y="313944"/>
                  </a:lnTo>
                  <a:lnTo>
                    <a:pt x="5940552" y="313944"/>
                  </a:lnTo>
                  <a:lnTo>
                    <a:pt x="5942076" y="313944"/>
                  </a:lnTo>
                  <a:lnTo>
                    <a:pt x="5945124" y="313944"/>
                  </a:lnTo>
                  <a:lnTo>
                    <a:pt x="5946648" y="312420"/>
                  </a:lnTo>
                  <a:lnTo>
                    <a:pt x="5948172" y="312420"/>
                  </a:lnTo>
                  <a:lnTo>
                    <a:pt x="5949696" y="312420"/>
                  </a:lnTo>
                  <a:lnTo>
                    <a:pt x="5954268" y="312420"/>
                  </a:lnTo>
                  <a:lnTo>
                    <a:pt x="5955792" y="312420"/>
                  </a:lnTo>
                  <a:lnTo>
                    <a:pt x="5957316" y="312420"/>
                  </a:lnTo>
                  <a:lnTo>
                    <a:pt x="5958840" y="310896"/>
                  </a:lnTo>
                  <a:lnTo>
                    <a:pt x="5963412" y="310896"/>
                  </a:lnTo>
                  <a:lnTo>
                    <a:pt x="5964935" y="310896"/>
                  </a:lnTo>
                  <a:lnTo>
                    <a:pt x="5966459" y="310896"/>
                  </a:lnTo>
                  <a:lnTo>
                    <a:pt x="5967983" y="310896"/>
                  </a:lnTo>
                  <a:lnTo>
                    <a:pt x="5971032" y="309372"/>
                  </a:lnTo>
                  <a:lnTo>
                    <a:pt x="5980176" y="309372"/>
                  </a:lnTo>
                  <a:lnTo>
                    <a:pt x="5981700" y="307848"/>
                  </a:lnTo>
                  <a:lnTo>
                    <a:pt x="5984748" y="307848"/>
                  </a:lnTo>
                  <a:lnTo>
                    <a:pt x="5992368" y="307848"/>
                  </a:lnTo>
                  <a:lnTo>
                    <a:pt x="5992368" y="306324"/>
                  </a:lnTo>
                  <a:lnTo>
                    <a:pt x="5998464" y="306324"/>
                  </a:lnTo>
                  <a:lnTo>
                    <a:pt x="6003035" y="306324"/>
                  </a:lnTo>
                  <a:lnTo>
                    <a:pt x="6006083" y="304800"/>
                  </a:lnTo>
                  <a:lnTo>
                    <a:pt x="6007608" y="304800"/>
                  </a:lnTo>
                  <a:lnTo>
                    <a:pt x="6009132" y="304800"/>
                  </a:lnTo>
                  <a:lnTo>
                    <a:pt x="6010656" y="304800"/>
                  </a:lnTo>
                  <a:lnTo>
                    <a:pt x="6012180" y="304800"/>
                  </a:lnTo>
                  <a:lnTo>
                    <a:pt x="6015228" y="303276"/>
                  </a:lnTo>
                  <a:lnTo>
                    <a:pt x="6025896" y="303276"/>
                  </a:lnTo>
                  <a:lnTo>
                    <a:pt x="6027420" y="301752"/>
                  </a:lnTo>
                  <a:lnTo>
                    <a:pt x="6028944" y="301752"/>
                  </a:lnTo>
                  <a:lnTo>
                    <a:pt x="6033516" y="301752"/>
                  </a:lnTo>
                  <a:lnTo>
                    <a:pt x="6038088" y="301752"/>
                  </a:lnTo>
                  <a:lnTo>
                    <a:pt x="6042659" y="300228"/>
                  </a:lnTo>
                  <a:lnTo>
                    <a:pt x="6044183" y="300228"/>
                  </a:lnTo>
                  <a:lnTo>
                    <a:pt x="6045708" y="300228"/>
                  </a:lnTo>
                  <a:lnTo>
                    <a:pt x="6047232" y="300228"/>
                  </a:lnTo>
                  <a:lnTo>
                    <a:pt x="6048756" y="300228"/>
                  </a:lnTo>
                  <a:lnTo>
                    <a:pt x="6050280" y="298704"/>
                  </a:lnTo>
                  <a:lnTo>
                    <a:pt x="6054852" y="298704"/>
                  </a:lnTo>
                  <a:lnTo>
                    <a:pt x="6060948" y="298704"/>
                  </a:lnTo>
                  <a:lnTo>
                    <a:pt x="6062472" y="297180"/>
                  </a:lnTo>
                  <a:lnTo>
                    <a:pt x="6063996" y="297180"/>
                  </a:lnTo>
                  <a:lnTo>
                    <a:pt x="6068568" y="297180"/>
                  </a:lnTo>
                  <a:lnTo>
                    <a:pt x="6070092" y="297180"/>
                  </a:lnTo>
                  <a:lnTo>
                    <a:pt x="6071616" y="297180"/>
                  </a:lnTo>
                  <a:lnTo>
                    <a:pt x="6073140" y="295656"/>
                  </a:lnTo>
                  <a:lnTo>
                    <a:pt x="6077712" y="295656"/>
                  </a:lnTo>
                  <a:lnTo>
                    <a:pt x="6079235" y="295656"/>
                  </a:lnTo>
                  <a:lnTo>
                    <a:pt x="6080759" y="295656"/>
                  </a:lnTo>
                  <a:lnTo>
                    <a:pt x="6085332" y="294132"/>
                  </a:lnTo>
                  <a:lnTo>
                    <a:pt x="6086856" y="294132"/>
                  </a:lnTo>
                  <a:lnTo>
                    <a:pt x="6088380" y="294132"/>
                  </a:lnTo>
                  <a:lnTo>
                    <a:pt x="6089904" y="294132"/>
                  </a:lnTo>
                  <a:lnTo>
                    <a:pt x="6094476" y="294132"/>
                  </a:lnTo>
                  <a:lnTo>
                    <a:pt x="6096000" y="292608"/>
                  </a:lnTo>
                  <a:lnTo>
                    <a:pt x="6097524" y="292608"/>
                  </a:lnTo>
                  <a:lnTo>
                    <a:pt x="6099048" y="292608"/>
                  </a:lnTo>
                  <a:lnTo>
                    <a:pt x="6103620" y="292608"/>
                  </a:lnTo>
                  <a:lnTo>
                    <a:pt x="6105144" y="292608"/>
                  </a:lnTo>
                  <a:lnTo>
                    <a:pt x="6106668" y="291084"/>
                  </a:lnTo>
                  <a:lnTo>
                    <a:pt x="6108192" y="291084"/>
                  </a:lnTo>
                  <a:lnTo>
                    <a:pt x="6117335" y="291084"/>
                  </a:lnTo>
                  <a:lnTo>
                    <a:pt x="6120383" y="289560"/>
                  </a:lnTo>
                  <a:lnTo>
                    <a:pt x="6124956" y="289560"/>
                  </a:lnTo>
                  <a:lnTo>
                    <a:pt x="6129528" y="289560"/>
                  </a:lnTo>
                  <a:lnTo>
                    <a:pt x="6131052" y="288036"/>
                  </a:lnTo>
                  <a:lnTo>
                    <a:pt x="6132576" y="288036"/>
                  </a:lnTo>
                  <a:lnTo>
                    <a:pt x="6134100" y="288036"/>
                  </a:lnTo>
                  <a:lnTo>
                    <a:pt x="6138672" y="288036"/>
                  </a:lnTo>
                  <a:lnTo>
                    <a:pt x="6140196" y="288036"/>
                  </a:lnTo>
                  <a:lnTo>
                    <a:pt x="6141720" y="286512"/>
                  </a:lnTo>
                  <a:lnTo>
                    <a:pt x="6143244" y="286512"/>
                  </a:lnTo>
                  <a:lnTo>
                    <a:pt x="6152388" y="286512"/>
                  </a:lnTo>
                  <a:lnTo>
                    <a:pt x="6155435" y="284988"/>
                  </a:lnTo>
                  <a:lnTo>
                    <a:pt x="6156959" y="284988"/>
                  </a:lnTo>
                  <a:lnTo>
                    <a:pt x="6158483" y="284988"/>
                  </a:lnTo>
                  <a:lnTo>
                    <a:pt x="6160008" y="284988"/>
                  </a:lnTo>
                  <a:lnTo>
                    <a:pt x="6164580" y="283464"/>
                  </a:lnTo>
                  <a:lnTo>
                    <a:pt x="6166104" y="283464"/>
                  </a:lnTo>
                  <a:lnTo>
                    <a:pt x="6167628" y="283464"/>
                  </a:lnTo>
                  <a:lnTo>
                    <a:pt x="6175248" y="283464"/>
                  </a:lnTo>
                  <a:lnTo>
                    <a:pt x="6175248" y="281940"/>
                  </a:lnTo>
                  <a:lnTo>
                    <a:pt x="6185916" y="281940"/>
                  </a:lnTo>
                  <a:lnTo>
                    <a:pt x="6187440" y="280416"/>
                  </a:lnTo>
                  <a:lnTo>
                    <a:pt x="6196583" y="280416"/>
                  </a:lnTo>
                  <a:lnTo>
                    <a:pt x="6199632" y="278892"/>
                  </a:lnTo>
                  <a:lnTo>
                    <a:pt x="6202680" y="278892"/>
                  </a:lnTo>
                  <a:lnTo>
                    <a:pt x="6208776" y="278892"/>
                  </a:lnTo>
                  <a:lnTo>
                    <a:pt x="6210300" y="277368"/>
                  </a:lnTo>
                  <a:lnTo>
                    <a:pt x="6220968" y="277368"/>
                  </a:lnTo>
                  <a:lnTo>
                    <a:pt x="6222492" y="275844"/>
                  </a:lnTo>
                  <a:lnTo>
                    <a:pt x="6225540" y="275844"/>
                  </a:lnTo>
                  <a:lnTo>
                    <a:pt x="6227064" y="275844"/>
                  </a:lnTo>
                  <a:lnTo>
                    <a:pt x="6228588" y="275844"/>
                  </a:lnTo>
                  <a:lnTo>
                    <a:pt x="6230112" y="275844"/>
                  </a:lnTo>
                  <a:lnTo>
                    <a:pt x="6234683" y="274320"/>
                  </a:lnTo>
                  <a:lnTo>
                    <a:pt x="6237732" y="274320"/>
                  </a:lnTo>
                  <a:lnTo>
                    <a:pt x="6243828" y="274320"/>
                  </a:lnTo>
                  <a:lnTo>
                    <a:pt x="6245352" y="272796"/>
                  </a:lnTo>
                  <a:lnTo>
                    <a:pt x="6246876" y="272796"/>
                  </a:lnTo>
                  <a:lnTo>
                    <a:pt x="6252972" y="272796"/>
                  </a:lnTo>
                  <a:lnTo>
                    <a:pt x="6254496" y="272796"/>
                  </a:lnTo>
                  <a:lnTo>
                    <a:pt x="6256020" y="271272"/>
                  </a:lnTo>
                  <a:lnTo>
                    <a:pt x="6266688" y="271272"/>
                  </a:lnTo>
                  <a:lnTo>
                    <a:pt x="6269735" y="269748"/>
                  </a:lnTo>
                  <a:lnTo>
                    <a:pt x="6271259" y="269748"/>
                  </a:lnTo>
                  <a:lnTo>
                    <a:pt x="6272783" y="269748"/>
                  </a:lnTo>
                  <a:lnTo>
                    <a:pt x="6274308" y="269748"/>
                  </a:lnTo>
                  <a:lnTo>
                    <a:pt x="6278880" y="268224"/>
                  </a:lnTo>
                  <a:lnTo>
                    <a:pt x="6280404" y="268224"/>
                  </a:lnTo>
                  <a:lnTo>
                    <a:pt x="6281928" y="268224"/>
                  </a:lnTo>
                  <a:lnTo>
                    <a:pt x="6283452" y="268224"/>
                  </a:lnTo>
                  <a:lnTo>
                    <a:pt x="6288024" y="268224"/>
                  </a:lnTo>
                  <a:lnTo>
                    <a:pt x="6289548" y="266700"/>
                  </a:lnTo>
                  <a:lnTo>
                    <a:pt x="6297168" y="266700"/>
                  </a:lnTo>
                  <a:lnTo>
                    <a:pt x="6298692" y="266700"/>
                  </a:lnTo>
                  <a:lnTo>
                    <a:pt x="6300216" y="266700"/>
                  </a:lnTo>
                  <a:lnTo>
                    <a:pt x="6301740" y="266700"/>
                  </a:lnTo>
                  <a:lnTo>
                    <a:pt x="6304788" y="265176"/>
                  </a:lnTo>
                  <a:lnTo>
                    <a:pt x="6306312" y="265176"/>
                  </a:lnTo>
                  <a:lnTo>
                    <a:pt x="6307835" y="265176"/>
                  </a:lnTo>
                  <a:lnTo>
                    <a:pt x="6309359" y="265176"/>
                  </a:lnTo>
                  <a:lnTo>
                    <a:pt x="6313932" y="263652"/>
                  </a:lnTo>
                  <a:lnTo>
                    <a:pt x="6315456" y="263652"/>
                  </a:lnTo>
                  <a:lnTo>
                    <a:pt x="6316980" y="263652"/>
                  </a:lnTo>
                  <a:lnTo>
                    <a:pt x="6323076" y="263652"/>
                  </a:lnTo>
                  <a:lnTo>
                    <a:pt x="6324600" y="262128"/>
                  </a:lnTo>
                  <a:lnTo>
                    <a:pt x="6326124" y="262128"/>
                  </a:lnTo>
                  <a:lnTo>
                    <a:pt x="6327648" y="262128"/>
                  </a:lnTo>
                  <a:lnTo>
                    <a:pt x="6330696" y="262128"/>
                  </a:lnTo>
                  <a:lnTo>
                    <a:pt x="6333744" y="262128"/>
                  </a:lnTo>
                  <a:lnTo>
                    <a:pt x="6336792" y="260604"/>
                  </a:lnTo>
                  <a:lnTo>
                    <a:pt x="6339840" y="260604"/>
                  </a:lnTo>
                  <a:lnTo>
                    <a:pt x="6341364" y="260604"/>
                  </a:lnTo>
                  <a:lnTo>
                    <a:pt x="6342888" y="260604"/>
                  </a:lnTo>
                  <a:lnTo>
                    <a:pt x="6344412" y="260604"/>
                  </a:lnTo>
                  <a:lnTo>
                    <a:pt x="6348983" y="259080"/>
                  </a:lnTo>
                  <a:lnTo>
                    <a:pt x="6350508" y="259080"/>
                  </a:lnTo>
                  <a:lnTo>
                    <a:pt x="6352032" y="259080"/>
                  </a:lnTo>
                  <a:lnTo>
                    <a:pt x="6353556" y="259080"/>
                  </a:lnTo>
                  <a:lnTo>
                    <a:pt x="6358128" y="259080"/>
                  </a:lnTo>
                  <a:lnTo>
                    <a:pt x="6358128" y="257556"/>
                  </a:lnTo>
                  <a:lnTo>
                    <a:pt x="6368796" y="257556"/>
                  </a:lnTo>
                  <a:lnTo>
                    <a:pt x="6370320" y="256032"/>
                  </a:lnTo>
                  <a:lnTo>
                    <a:pt x="6371844" y="256032"/>
                  </a:lnTo>
                  <a:lnTo>
                    <a:pt x="6374892" y="256032"/>
                  </a:lnTo>
                  <a:lnTo>
                    <a:pt x="6376416" y="256032"/>
                  </a:lnTo>
                  <a:lnTo>
                    <a:pt x="6377940" y="256032"/>
                  </a:lnTo>
                  <a:lnTo>
                    <a:pt x="6379464" y="256032"/>
                  </a:lnTo>
                  <a:lnTo>
                    <a:pt x="6384035" y="254508"/>
                  </a:lnTo>
                  <a:lnTo>
                    <a:pt x="6385559" y="254508"/>
                  </a:lnTo>
                  <a:lnTo>
                    <a:pt x="6387083" y="254508"/>
                  </a:lnTo>
                  <a:lnTo>
                    <a:pt x="6388608" y="254508"/>
                  </a:lnTo>
                  <a:lnTo>
                    <a:pt x="6393180" y="254508"/>
                  </a:lnTo>
                  <a:lnTo>
                    <a:pt x="6393180" y="252984"/>
                  </a:lnTo>
                  <a:lnTo>
                    <a:pt x="6403848" y="252984"/>
                  </a:lnTo>
                  <a:lnTo>
                    <a:pt x="6405372" y="251460"/>
                  </a:lnTo>
                  <a:lnTo>
                    <a:pt x="6414516" y="251460"/>
                  </a:lnTo>
                  <a:lnTo>
                    <a:pt x="6414516" y="249936"/>
                  </a:lnTo>
                  <a:lnTo>
                    <a:pt x="6420612" y="249936"/>
                  </a:lnTo>
                  <a:lnTo>
                    <a:pt x="6423659" y="249936"/>
                  </a:lnTo>
                  <a:lnTo>
                    <a:pt x="6428232" y="248412"/>
                  </a:lnTo>
                  <a:lnTo>
                    <a:pt x="6429756" y="248412"/>
                  </a:lnTo>
                  <a:lnTo>
                    <a:pt x="6431280" y="248412"/>
                  </a:lnTo>
                  <a:lnTo>
                    <a:pt x="6432804" y="248412"/>
                  </a:lnTo>
                  <a:lnTo>
                    <a:pt x="6437376" y="246888"/>
                  </a:lnTo>
                  <a:lnTo>
                    <a:pt x="6446520" y="246888"/>
                  </a:lnTo>
                  <a:lnTo>
                    <a:pt x="6448044" y="245364"/>
                  </a:lnTo>
                  <a:lnTo>
                    <a:pt x="6449568" y="245364"/>
                  </a:lnTo>
                  <a:lnTo>
                    <a:pt x="6455664" y="245364"/>
                  </a:lnTo>
                  <a:lnTo>
                    <a:pt x="6457188" y="245364"/>
                  </a:lnTo>
                  <a:lnTo>
                    <a:pt x="6458712" y="243840"/>
                  </a:lnTo>
                  <a:lnTo>
                    <a:pt x="6463283" y="243840"/>
                  </a:lnTo>
                  <a:lnTo>
                    <a:pt x="6464808" y="243840"/>
                  </a:lnTo>
                  <a:lnTo>
                    <a:pt x="6466332" y="243840"/>
                  </a:lnTo>
                  <a:lnTo>
                    <a:pt x="6467856" y="243840"/>
                  </a:lnTo>
                  <a:lnTo>
                    <a:pt x="6470904" y="242316"/>
                  </a:lnTo>
                  <a:lnTo>
                    <a:pt x="6472428" y="242316"/>
                  </a:lnTo>
                  <a:lnTo>
                    <a:pt x="6473952" y="242316"/>
                  </a:lnTo>
                  <a:lnTo>
                    <a:pt x="6475476" y="242316"/>
                  </a:lnTo>
                  <a:lnTo>
                    <a:pt x="6477000" y="242316"/>
                  </a:lnTo>
                  <a:lnTo>
                    <a:pt x="6480048" y="240792"/>
                  </a:lnTo>
                  <a:lnTo>
                    <a:pt x="6481572" y="240792"/>
                  </a:lnTo>
                  <a:lnTo>
                    <a:pt x="6483096" y="240792"/>
                  </a:lnTo>
                  <a:lnTo>
                    <a:pt x="6484620" y="240792"/>
                  </a:lnTo>
                  <a:lnTo>
                    <a:pt x="6489192" y="240792"/>
                  </a:lnTo>
                  <a:lnTo>
                    <a:pt x="6490716" y="240792"/>
                  </a:lnTo>
                  <a:lnTo>
                    <a:pt x="6492240" y="239268"/>
                  </a:lnTo>
                  <a:lnTo>
                    <a:pt x="6493764" y="239268"/>
                  </a:lnTo>
                  <a:lnTo>
                    <a:pt x="6498335" y="239268"/>
                  </a:lnTo>
                  <a:lnTo>
                    <a:pt x="6499859" y="239268"/>
                  </a:lnTo>
                  <a:lnTo>
                    <a:pt x="6501383" y="239268"/>
                  </a:lnTo>
                  <a:lnTo>
                    <a:pt x="6502908" y="237744"/>
                  </a:lnTo>
                  <a:lnTo>
                    <a:pt x="6512052" y="237744"/>
                  </a:lnTo>
                  <a:lnTo>
                    <a:pt x="6515100" y="236220"/>
                  </a:lnTo>
                  <a:lnTo>
                    <a:pt x="6516624" y="236220"/>
                  </a:lnTo>
                  <a:lnTo>
                    <a:pt x="6518148" y="236220"/>
                  </a:lnTo>
                  <a:lnTo>
                    <a:pt x="6524244" y="234696"/>
                  </a:lnTo>
                  <a:lnTo>
                    <a:pt x="6527292" y="234696"/>
                  </a:lnTo>
                  <a:lnTo>
                    <a:pt x="6533388" y="234696"/>
                  </a:lnTo>
                  <a:lnTo>
                    <a:pt x="6534912" y="233172"/>
                  </a:lnTo>
                  <a:lnTo>
                    <a:pt x="6544056" y="233172"/>
                  </a:lnTo>
                  <a:lnTo>
                    <a:pt x="6545580" y="231648"/>
                  </a:lnTo>
                  <a:lnTo>
                    <a:pt x="6554724" y="231648"/>
                  </a:lnTo>
                  <a:lnTo>
                    <a:pt x="6559296" y="230124"/>
                  </a:lnTo>
                  <a:lnTo>
                    <a:pt x="6560820" y="230124"/>
                  </a:lnTo>
                  <a:lnTo>
                    <a:pt x="6562344" y="230124"/>
                  </a:lnTo>
                  <a:lnTo>
                    <a:pt x="6563868" y="230124"/>
                  </a:lnTo>
                  <a:lnTo>
                    <a:pt x="6568440" y="228600"/>
                  </a:lnTo>
                  <a:lnTo>
                    <a:pt x="6569964" y="228600"/>
                  </a:lnTo>
                  <a:lnTo>
                    <a:pt x="6571488" y="228600"/>
                  </a:lnTo>
                  <a:lnTo>
                    <a:pt x="6573012" y="228600"/>
                  </a:lnTo>
                  <a:lnTo>
                    <a:pt x="6576059" y="228600"/>
                  </a:lnTo>
                  <a:lnTo>
                    <a:pt x="6577583" y="227076"/>
                  </a:lnTo>
                  <a:lnTo>
                    <a:pt x="6588252" y="227076"/>
                  </a:lnTo>
                  <a:lnTo>
                    <a:pt x="6589776" y="225552"/>
                  </a:lnTo>
                  <a:lnTo>
                    <a:pt x="6594348" y="225552"/>
                  </a:lnTo>
                  <a:lnTo>
                    <a:pt x="6595872" y="225552"/>
                  </a:lnTo>
                  <a:lnTo>
                    <a:pt x="6597396" y="225552"/>
                  </a:lnTo>
                  <a:lnTo>
                    <a:pt x="6598920" y="225552"/>
                  </a:lnTo>
                  <a:lnTo>
                    <a:pt x="6603492" y="224028"/>
                  </a:lnTo>
                  <a:lnTo>
                    <a:pt x="6605016" y="224028"/>
                  </a:lnTo>
                  <a:lnTo>
                    <a:pt x="6606540" y="224028"/>
                  </a:lnTo>
                  <a:lnTo>
                    <a:pt x="6608064" y="224028"/>
                  </a:lnTo>
                  <a:lnTo>
                    <a:pt x="6611112" y="222504"/>
                  </a:lnTo>
                  <a:lnTo>
                    <a:pt x="6620256" y="222504"/>
                  </a:lnTo>
                  <a:lnTo>
                    <a:pt x="6621780" y="220980"/>
                  </a:lnTo>
                  <a:lnTo>
                    <a:pt x="6624828" y="220980"/>
                  </a:lnTo>
                  <a:lnTo>
                    <a:pt x="6632448" y="220980"/>
                  </a:lnTo>
                  <a:lnTo>
                    <a:pt x="6632448" y="219456"/>
                  </a:lnTo>
                  <a:lnTo>
                    <a:pt x="6640068" y="219456"/>
                  </a:lnTo>
                  <a:lnTo>
                    <a:pt x="6641592" y="219456"/>
                  </a:lnTo>
                  <a:lnTo>
                    <a:pt x="6643116" y="217932"/>
                  </a:lnTo>
                  <a:lnTo>
                    <a:pt x="6652259" y="217932"/>
                  </a:lnTo>
                  <a:lnTo>
                    <a:pt x="6655308" y="216408"/>
                  </a:lnTo>
                  <a:lnTo>
                    <a:pt x="6659880" y="216408"/>
                  </a:lnTo>
                  <a:lnTo>
                    <a:pt x="6664452" y="216408"/>
                  </a:lnTo>
                  <a:lnTo>
                    <a:pt x="6665976" y="214884"/>
                  </a:lnTo>
                  <a:lnTo>
                    <a:pt x="6667500" y="214884"/>
                  </a:lnTo>
                  <a:lnTo>
                    <a:pt x="6675120" y="214884"/>
                  </a:lnTo>
                  <a:lnTo>
                    <a:pt x="6675120" y="213360"/>
                  </a:lnTo>
                  <a:lnTo>
                    <a:pt x="6685788" y="213360"/>
                  </a:lnTo>
                  <a:lnTo>
                    <a:pt x="6687312" y="211836"/>
                  </a:lnTo>
                  <a:lnTo>
                    <a:pt x="6690359" y="211836"/>
                  </a:lnTo>
                  <a:lnTo>
                    <a:pt x="6691883" y="211836"/>
                  </a:lnTo>
                  <a:lnTo>
                    <a:pt x="6693408" y="211836"/>
                  </a:lnTo>
                  <a:lnTo>
                    <a:pt x="6694932" y="211836"/>
                  </a:lnTo>
                  <a:lnTo>
                    <a:pt x="6699504" y="210312"/>
                  </a:lnTo>
                  <a:lnTo>
                    <a:pt x="6701028" y="210312"/>
                  </a:lnTo>
                  <a:lnTo>
                    <a:pt x="6702552" y="210312"/>
                  </a:lnTo>
                  <a:lnTo>
                    <a:pt x="6704076" y="210312"/>
                  </a:lnTo>
                  <a:lnTo>
                    <a:pt x="6708648" y="208788"/>
                  </a:lnTo>
                  <a:lnTo>
                    <a:pt x="6710172" y="208788"/>
                  </a:lnTo>
                  <a:lnTo>
                    <a:pt x="6717792" y="208788"/>
                  </a:lnTo>
                  <a:lnTo>
                    <a:pt x="6719316" y="207264"/>
                  </a:lnTo>
                  <a:lnTo>
                    <a:pt x="6728459" y="207264"/>
                  </a:lnTo>
                  <a:lnTo>
                    <a:pt x="6731508" y="205740"/>
                  </a:lnTo>
                  <a:lnTo>
                    <a:pt x="6734556" y="205740"/>
                  </a:lnTo>
                  <a:lnTo>
                    <a:pt x="6736080" y="205740"/>
                  </a:lnTo>
                  <a:lnTo>
                    <a:pt x="6737604" y="205740"/>
                  </a:lnTo>
                  <a:lnTo>
                    <a:pt x="6743700" y="204216"/>
                  </a:lnTo>
                  <a:lnTo>
                    <a:pt x="6745224" y="204216"/>
                  </a:lnTo>
                  <a:lnTo>
                    <a:pt x="6746748" y="204216"/>
                  </a:lnTo>
                  <a:lnTo>
                    <a:pt x="6751320" y="202692"/>
                  </a:lnTo>
                  <a:lnTo>
                    <a:pt x="6760464" y="202692"/>
                  </a:lnTo>
                  <a:lnTo>
                    <a:pt x="6761988" y="201168"/>
                  </a:lnTo>
                  <a:lnTo>
                    <a:pt x="6772656" y="201168"/>
                  </a:lnTo>
                  <a:lnTo>
                    <a:pt x="6774180" y="199644"/>
                  </a:lnTo>
                  <a:lnTo>
                    <a:pt x="6780276" y="199644"/>
                  </a:lnTo>
                  <a:lnTo>
                    <a:pt x="6783324" y="199644"/>
                  </a:lnTo>
                  <a:lnTo>
                    <a:pt x="6786372" y="198120"/>
                  </a:lnTo>
                  <a:lnTo>
                    <a:pt x="6787896" y="198120"/>
                  </a:lnTo>
                  <a:lnTo>
                    <a:pt x="6789420" y="198120"/>
                  </a:lnTo>
                  <a:lnTo>
                    <a:pt x="6790944" y="198120"/>
                  </a:lnTo>
                  <a:lnTo>
                    <a:pt x="6792468" y="198120"/>
                  </a:lnTo>
                  <a:lnTo>
                    <a:pt x="6795516" y="196596"/>
                  </a:lnTo>
                  <a:lnTo>
                    <a:pt x="6797040" y="196596"/>
                  </a:lnTo>
                  <a:lnTo>
                    <a:pt x="6798564" y="196596"/>
                  </a:lnTo>
                  <a:lnTo>
                    <a:pt x="6801612" y="196596"/>
                  </a:lnTo>
                  <a:lnTo>
                    <a:pt x="6804659" y="196596"/>
                  </a:lnTo>
                  <a:lnTo>
                    <a:pt x="6806183" y="195072"/>
                  </a:lnTo>
                  <a:lnTo>
                    <a:pt x="6807708" y="195072"/>
                  </a:lnTo>
                  <a:lnTo>
                    <a:pt x="6815328" y="195072"/>
                  </a:lnTo>
                  <a:lnTo>
                    <a:pt x="6816852" y="193548"/>
                  </a:lnTo>
                  <a:lnTo>
                    <a:pt x="6822948" y="193548"/>
                  </a:lnTo>
                  <a:lnTo>
                    <a:pt x="6825996" y="193548"/>
                  </a:lnTo>
                  <a:lnTo>
                    <a:pt x="6827520" y="192024"/>
                  </a:lnTo>
                  <a:lnTo>
                    <a:pt x="6836664" y="192024"/>
                  </a:lnTo>
                  <a:lnTo>
                    <a:pt x="6839712" y="190500"/>
                  </a:lnTo>
                  <a:lnTo>
                    <a:pt x="6842759" y="190500"/>
                  </a:lnTo>
                  <a:lnTo>
                    <a:pt x="6848856" y="190500"/>
                  </a:lnTo>
                  <a:lnTo>
                    <a:pt x="6850380" y="188976"/>
                  </a:lnTo>
                  <a:lnTo>
                    <a:pt x="6851904" y="188976"/>
                  </a:lnTo>
                  <a:lnTo>
                    <a:pt x="6858000" y="188976"/>
                  </a:lnTo>
                  <a:lnTo>
                    <a:pt x="6859524" y="187452"/>
                  </a:lnTo>
                  <a:lnTo>
                    <a:pt x="6861048" y="187452"/>
                  </a:lnTo>
                  <a:lnTo>
                    <a:pt x="6870192" y="187452"/>
                  </a:lnTo>
                  <a:lnTo>
                    <a:pt x="6871716" y="185928"/>
                  </a:lnTo>
                  <a:lnTo>
                    <a:pt x="6874764" y="185928"/>
                  </a:lnTo>
                  <a:lnTo>
                    <a:pt x="6876288" y="185928"/>
                  </a:lnTo>
                  <a:lnTo>
                    <a:pt x="6877812" y="185928"/>
                  </a:lnTo>
                  <a:lnTo>
                    <a:pt x="6879335" y="185928"/>
                  </a:lnTo>
                  <a:lnTo>
                    <a:pt x="6883908" y="184404"/>
                  </a:lnTo>
                  <a:lnTo>
                    <a:pt x="6885432" y="184404"/>
                  </a:lnTo>
                  <a:lnTo>
                    <a:pt x="6886956" y="184404"/>
                  </a:lnTo>
                  <a:lnTo>
                    <a:pt x="6888480" y="184404"/>
                  </a:lnTo>
                  <a:lnTo>
                    <a:pt x="6893052" y="184404"/>
                  </a:lnTo>
                  <a:lnTo>
                    <a:pt x="6894576" y="182880"/>
                  </a:lnTo>
                  <a:lnTo>
                    <a:pt x="6903720" y="182880"/>
                  </a:lnTo>
                  <a:lnTo>
                    <a:pt x="6905244" y="181356"/>
                  </a:lnTo>
                  <a:lnTo>
                    <a:pt x="6906768" y="181356"/>
                  </a:lnTo>
                  <a:lnTo>
                    <a:pt x="6909816" y="181356"/>
                  </a:lnTo>
                  <a:lnTo>
                    <a:pt x="6911340" y="181356"/>
                  </a:lnTo>
                  <a:lnTo>
                    <a:pt x="6912864" y="181356"/>
                  </a:lnTo>
                  <a:lnTo>
                    <a:pt x="6914388" y="181356"/>
                  </a:lnTo>
                  <a:lnTo>
                    <a:pt x="6918959" y="179832"/>
                  </a:lnTo>
                  <a:lnTo>
                    <a:pt x="6920483" y="179832"/>
                  </a:lnTo>
                  <a:lnTo>
                    <a:pt x="6922008" y="179832"/>
                  </a:lnTo>
                  <a:lnTo>
                    <a:pt x="6923532" y="179832"/>
                  </a:lnTo>
                  <a:lnTo>
                    <a:pt x="6928104" y="178308"/>
                  </a:lnTo>
                  <a:lnTo>
                    <a:pt x="6929628" y="178308"/>
                  </a:lnTo>
                  <a:lnTo>
                    <a:pt x="6931152" y="178308"/>
                  </a:lnTo>
                  <a:lnTo>
                    <a:pt x="6932676" y="178308"/>
                  </a:lnTo>
                  <a:lnTo>
                    <a:pt x="6935724" y="178308"/>
                  </a:lnTo>
                  <a:lnTo>
                    <a:pt x="6937248" y="178308"/>
                  </a:lnTo>
                  <a:lnTo>
                    <a:pt x="6938772" y="176784"/>
                  </a:lnTo>
                  <a:lnTo>
                    <a:pt x="6949440" y="176784"/>
                  </a:lnTo>
                  <a:lnTo>
                    <a:pt x="6949440" y="175260"/>
                  </a:lnTo>
                  <a:lnTo>
                    <a:pt x="6955535" y="175260"/>
                  </a:lnTo>
                  <a:lnTo>
                    <a:pt x="6958583" y="175260"/>
                  </a:lnTo>
                  <a:lnTo>
                    <a:pt x="6963156" y="173736"/>
                  </a:lnTo>
                  <a:lnTo>
                    <a:pt x="6964680" y="173736"/>
                  </a:lnTo>
                  <a:lnTo>
                    <a:pt x="6970776" y="173736"/>
                  </a:lnTo>
                  <a:lnTo>
                    <a:pt x="6972300" y="172212"/>
                  </a:lnTo>
                  <a:lnTo>
                    <a:pt x="6982968" y="172212"/>
                  </a:lnTo>
                  <a:lnTo>
                    <a:pt x="6984492" y="170688"/>
                  </a:lnTo>
                  <a:lnTo>
                    <a:pt x="6989064" y="170688"/>
                  </a:lnTo>
                  <a:lnTo>
                    <a:pt x="6990588" y="170688"/>
                  </a:lnTo>
                  <a:lnTo>
                    <a:pt x="6998208" y="169164"/>
                  </a:lnTo>
                  <a:lnTo>
                    <a:pt x="6999732" y="169164"/>
                  </a:lnTo>
                  <a:lnTo>
                    <a:pt x="7001256" y="169164"/>
                  </a:lnTo>
                  <a:lnTo>
                    <a:pt x="7002780" y="169164"/>
                  </a:lnTo>
                  <a:lnTo>
                    <a:pt x="7005828" y="167640"/>
                  </a:lnTo>
                  <a:lnTo>
                    <a:pt x="7016496" y="167640"/>
                  </a:lnTo>
                  <a:lnTo>
                    <a:pt x="7018020" y="166116"/>
                  </a:lnTo>
                  <a:lnTo>
                    <a:pt x="7019544" y="166116"/>
                  </a:lnTo>
                  <a:lnTo>
                    <a:pt x="7024116" y="166116"/>
                  </a:lnTo>
                  <a:lnTo>
                    <a:pt x="7025640" y="166116"/>
                  </a:lnTo>
                  <a:lnTo>
                    <a:pt x="7027164" y="166116"/>
                  </a:lnTo>
                  <a:lnTo>
                    <a:pt x="7028688" y="164592"/>
                  </a:lnTo>
                  <a:lnTo>
                    <a:pt x="7033259" y="164592"/>
                  </a:lnTo>
                  <a:lnTo>
                    <a:pt x="7034783" y="164592"/>
                  </a:lnTo>
                  <a:lnTo>
                    <a:pt x="7036308" y="164592"/>
                  </a:lnTo>
                  <a:lnTo>
                    <a:pt x="7037832" y="164592"/>
                  </a:lnTo>
                  <a:lnTo>
                    <a:pt x="7040880" y="163068"/>
                  </a:lnTo>
                  <a:lnTo>
                    <a:pt x="7050024" y="163068"/>
                  </a:lnTo>
                  <a:lnTo>
                    <a:pt x="7051548" y="161544"/>
                  </a:lnTo>
                  <a:lnTo>
                    <a:pt x="7054596" y="161544"/>
                  </a:lnTo>
                  <a:lnTo>
                    <a:pt x="7062216" y="161544"/>
                  </a:lnTo>
                  <a:lnTo>
                    <a:pt x="7062216" y="160020"/>
                  </a:lnTo>
                  <a:lnTo>
                    <a:pt x="7068312" y="160020"/>
                  </a:lnTo>
                  <a:lnTo>
                    <a:pt x="7072883" y="160020"/>
                  </a:lnTo>
                  <a:lnTo>
                    <a:pt x="7075932" y="158496"/>
                  </a:lnTo>
                  <a:lnTo>
                    <a:pt x="7077456" y="158496"/>
                  </a:lnTo>
                  <a:lnTo>
                    <a:pt x="7078980" y="158496"/>
                  </a:lnTo>
                  <a:lnTo>
                    <a:pt x="7080504" y="158496"/>
                  </a:lnTo>
                  <a:lnTo>
                    <a:pt x="7082028" y="158496"/>
                  </a:lnTo>
                  <a:lnTo>
                    <a:pt x="7085076" y="156972"/>
                  </a:lnTo>
                  <a:lnTo>
                    <a:pt x="7089648" y="156972"/>
                  </a:lnTo>
                  <a:lnTo>
                    <a:pt x="7095744" y="156972"/>
                  </a:lnTo>
                  <a:lnTo>
                    <a:pt x="7097268" y="155448"/>
                  </a:lnTo>
                  <a:lnTo>
                    <a:pt x="7103364" y="155448"/>
                  </a:lnTo>
                  <a:lnTo>
                    <a:pt x="7106412" y="155448"/>
                  </a:lnTo>
                  <a:lnTo>
                    <a:pt x="7107935" y="153924"/>
                  </a:lnTo>
                  <a:lnTo>
                    <a:pt x="7117080" y="153924"/>
                  </a:lnTo>
                  <a:lnTo>
                    <a:pt x="7120128" y="152400"/>
                  </a:lnTo>
                  <a:lnTo>
                    <a:pt x="7124700" y="152400"/>
                  </a:lnTo>
                  <a:lnTo>
                    <a:pt x="7129272" y="152400"/>
                  </a:lnTo>
                  <a:lnTo>
                    <a:pt x="7130796" y="150876"/>
                  </a:lnTo>
                  <a:lnTo>
                    <a:pt x="7132320" y="150876"/>
                  </a:lnTo>
                  <a:lnTo>
                    <a:pt x="7138416" y="150876"/>
                  </a:lnTo>
                  <a:lnTo>
                    <a:pt x="7139940" y="150876"/>
                  </a:lnTo>
                  <a:lnTo>
                    <a:pt x="7141464" y="149352"/>
                  </a:lnTo>
                  <a:lnTo>
                    <a:pt x="7152132" y="149352"/>
                  </a:lnTo>
                  <a:lnTo>
                    <a:pt x="7155180" y="147828"/>
                  </a:lnTo>
                  <a:lnTo>
                    <a:pt x="7156704" y="147828"/>
                  </a:lnTo>
                  <a:lnTo>
                    <a:pt x="7158228" y="147828"/>
                  </a:lnTo>
                  <a:lnTo>
                    <a:pt x="7159752" y="147828"/>
                  </a:lnTo>
                  <a:lnTo>
                    <a:pt x="7164324" y="146304"/>
                  </a:lnTo>
                  <a:lnTo>
                    <a:pt x="7165848" y="146304"/>
                  </a:lnTo>
                  <a:lnTo>
                    <a:pt x="7167372" y="146304"/>
                  </a:lnTo>
                  <a:lnTo>
                    <a:pt x="7168896" y="146304"/>
                  </a:lnTo>
                  <a:lnTo>
                    <a:pt x="7173468" y="146304"/>
                  </a:lnTo>
                  <a:lnTo>
                    <a:pt x="7174992" y="144780"/>
                  </a:lnTo>
                  <a:lnTo>
                    <a:pt x="7185659" y="144780"/>
                  </a:lnTo>
                  <a:lnTo>
                    <a:pt x="7187183" y="143256"/>
                  </a:lnTo>
                  <a:lnTo>
                    <a:pt x="7190232" y="143256"/>
                  </a:lnTo>
                  <a:lnTo>
                    <a:pt x="7191756" y="143256"/>
                  </a:lnTo>
                  <a:lnTo>
                    <a:pt x="7193280" y="143256"/>
                  </a:lnTo>
                  <a:lnTo>
                    <a:pt x="7194804" y="143256"/>
                  </a:lnTo>
                  <a:lnTo>
                    <a:pt x="7199376" y="141732"/>
                  </a:lnTo>
                  <a:lnTo>
                    <a:pt x="7200900" y="141732"/>
                  </a:lnTo>
                  <a:lnTo>
                    <a:pt x="7202424" y="141732"/>
                  </a:lnTo>
                  <a:lnTo>
                    <a:pt x="7203948" y="141732"/>
                  </a:lnTo>
                  <a:lnTo>
                    <a:pt x="7208520" y="141732"/>
                  </a:lnTo>
                  <a:lnTo>
                    <a:pt x="7210044" y="140208"/>
                  </a:lnTo>
                  <a:lnTo>
                    <a:pt x="7211568" y="140208"/>
                  </a:lnTo>
                  <a:lnTo>
                    <a:pt x="7213092" y="140208"/>
                  </a:lnTo>
                  <a:lnTo>
                    <a:pt x="7216140" y="140208"/>
                  </a:lnTo>
                  <a:lnTo>
                    <a:pt x="7220712" y="138684"/>
                  </a:lnTo>
                  <a:lnTo>
                    <a:pt x="7222235" y="138684"/>
                  </a:lnTo>
                  <a:lnTo>
                    <a:pt x="7225283" y="138684"/>
                  </a:lnTo>
                  <a:lnTo>
                    <a:pt x="7226808" y="138684"/>
                  </a:lnTo>
                  <a:lnTo>
                    <a:pt x="7228332" y="138684"/>
                  </a:lnTo>
                  <a:lnTo>
                    <a:pt x="7229856" y="138684"/>
                  </a:lnTo>
                  <a:lnTo>
                    <a:pt x="7234428" y="137160"/>
                  </a:lnTo>
                  <a:lnTo>
                    <a:pt x="7235952" y="137160"/>
                  </a:lnTo>
                  <a:lnTo>
                    <a:pt x="7237476" y="137160"/>
                  </a:lnTo>
                  <a:lnTo>
                    <a:pt x="7239000" y="137160"/>
                  </a:lnTo>
                  <a:lnTo>
                    <a:pt x="7242048" y="137160"/>
                  </a:lnTo>
                  <a:lnTo>
                    <a:pt x="7245096" y="135636"/>
                  </a:lnTo>
                  <a:lnTo>
                    <a:pt x="7246620" y="135636"/>
                  </a:lnTo>
                  <a:lnTo>
                    <a:pt x="7248144" y="135636"/>
                  </a:lnTo>
                  <a:lnTo>
                    <a:pt x="7251192" y="135636"/>
                  </a:lnTo>
                  <a:lnTo>
                    <a:pt x="7252716" y="135636"/>
                  </a:lnTo>
                  <a:lnTo>
                    <a:pt x="7254240" y="134112"/>
                  </a:lnTo>
                  <a:lnTo>
                    <a:pt x="7264908" y="134112"/>
                  </a:lnTo>
                  <a:lnTo>
                    <a:pt x="7266432" y="132588"/>
                  </a:lnTo>
                  <a:lnTo>
                    <a:pt x="7272528" y="132588"/>
                  </a:lnTo>
                  <a:lnTo>
                    <a:pt x="7274052" y="132588"/>
                  </a:lnTo>
                  <a:lnTo>
                    <a:pt x="7278624" y="131064"/>
                  </a:lnTo>
                  <a:lnTo>
                    <a:pt x="7280148" y="131064"/>
                  </a:lnTo>
                  <a:lnTo>
                    <a:pt x="7286244" y="131064"/>
                  </a:lnTo>
                  <a:lnTo>
                    <a:pt x="7287768" y="129540"/>
                  </a:lnTo>
                  <a:lnTo>
                    <a:pt x="7298435" y="129540"/>
                  </a:lnTo>
                  <a:lnTo>
                    <a:pt x="7299959" y="128016"/>
                  </a:lnTo>
                  <a:lnTo>
                    <a:pt x="7307580" y="128016"/>
                  </a:lnTo>
                  <a:lnTo>
                    <a:pt x="7309104" y="128016"/>
                  </a:lnTo>
                  <a:lnTo>
                    <a:pt x="7313676" y="126492"/>
                  </a:lnTo>
                  <a:lnTo>
                    <a:pt x="7315200" y="126492"/>
                  </a:lnTo>
                  <a:lnTo>
                    <a:pt x="7316724" y="126492"/>
                  </a:lnTo>
                  <a:lnTo>
                    <a:pt x="7318248" y="126492"/>
                  </a:lnTo>
                  <a:lnTo>
                    <a:pt x="7321296" y="124968"/>
                  </a:lnTo>
                  <a:lnTo>
                    <a:pt x="7331964" y="124968"/>
                  </a:lnTo>
                  <a:lnTo>
                    <a:pt x="7333488" y="123444"/>
                  </a:lnTo>
                  <a:lnTo>
                    <a:pt x="7335012" y="123444"/>
                  </a:lnTo>
                  <a:lnTo>
                    <a:pt x="7336535" y="123444"/>
                  </a:lnTo>
                  <a:lnTo>
                    <a:pt x="7339583" y="123444"/>
                  </a:lnTo>
                  <a:lnTo>
                    <a:pt x="7341108" y="123444"/>
                  </a:lnTo>
                  <a:lnTo>
                    <a:pt x="7342632" y="123444"/>
                  </a:lnTo>
                  <a:lnTo>
                    <a:pt x="7344156" y="121920"/>
                  </a:lnTo>
                  <a:lnTo>
                    <a:pt x="7348728" y="121920"/>
                  </a:lnTo>
                  <a:lnTo>
                    <a:pt x="7350252" y="121920"/>
                  </a:lnTo>
                  <a:lnTo>
                    <a:pt x="7353300" y="121920"/>
                  </a:lnTo>
                  <a:lnTo>
                    <a:pt x="7357872" y="120396"/>
                  </a:lnTo>
                  <a:lnTo>
                    <a:pt x="7359396" y="120396"/>
                  </a:lnTo>
                  <a:lnTo>
                    <a:pt x="7360920" y="120396"/>
                  </a:lnTo>
                  <a:lnTo>
                    <a:pt x="7362444" y="120396"/>
                  </a:lnTo>
                  <a:lnTo>
                    <a:pt x="7365492" y="120396"/>
                  </a:lnTo>
                  <a:lnTo>
                    <a:pt x="7367016" y="120396"/>
                  </a:lnTo>
                  <a:lnTo>
                    <a:pt x="7368540" y="118872"/>
                  </a:lnTo>
                  <a:lnTo>
                    <a:pt x="7370064" y="118872"/>
                  </a:lnTo>
                  <a:lnTo>
                    <a:pt x="7371588" y="118872"/>
                  </a:lnTo>
                  <a:lnTo>
                    <a:pt x="7374635" y="118872"/>
                  </a:lnTo>
                  <a:lnTo>
                    <a:pt x="7376159" y="118872"/>
                  </a:lnTo>
                  <a:lnTo>
                    <a:pt x="7377683" y="118872"/>
                  </a:lnTo>
                  <a:lnTo>
                    <a:pt x="7379208" y="117348"/>
                  </a:lnTo>
                  <a:lnTo>
                    <a:pt x="7383780" y="117348"/>
                  </a:lnTo>
                  <a:lnTo>
                    <a:pt x="7385304" y="117348"/>
                  </a:lnTo>
                  <a:lnTo>
                    <a:pt x="7386828" y="117348"/>
                  </a:lnTo>
                  <a:lnTo>
                    <a:pt x="7392924" y="115824"/>
                  </a:lnTo>
                  <a:lnTo>
                    <a:pt x="7394448" y="115824"/>
                  </a:lnTo>
                  <a:lnTo>
                    <a:pt x="7395972" y="115824"/>
                  </a:lnTo>
                  <a:lnTo>
                    <a:pt x="7397496" y="115824"/>
                  </a:lnTo>
                  <a:lnTo>
                    <a:pt x="7400544" y="115824"/>
                  </a:lnTo>
                  <a:lnTo>
                    <a:pt x="7402068" y="114300"/>
                  </a:lnTo>
                  <a:lnTo>
                    <a:pt x="7412735" y="114300"/>
                  </a:lnTo>
                  <a:lnTo>
                    <a:pt x="7414259" y="112776"/>
                  </a:lnTo>
                  <a:lnTo>
                    <a:pt x="7418832" y="112776"/>
                  </a:lnTo>
                  <a:lnTo>
                    <a:pt x="7420356" y="112776"/>
                  </a:lnTo>
                  <a:lnTo>
                    <a:pt x="7421880" y="112776"/>
                  </a:lnTo>
                  <a:lnTo>
                    <a:pt x="7423404" y="112776"/>
                  </a:lnTo>
                  <a:lnTo>
                    <a:pt x="7427976" y="111252"/>
                  </a:lnTo>
                  <a:lnTo>
                    <a:pt x="7429500" y="111252"/>
                  </a:lnTo>
                  <a:lnTo>
                    <a:pt x="7431024" y="111252"/>
                  </a:lnTo>
                  <a:lnTo>
                    <a:pt x="7432548" y="111252"/>
                  </a:lnTo>
                  <a:lnTo>
                    <a:pt x="7435596" y="111252"/>
                  </a:lnTo>
                  <a:lnTo>
                    <a:pt x="7438644" y="109728"/>
                  </a:lnTo>
                  <a:lnTo>
                    <a:pt x="7447788" y="109728"/>
                  </a:lnTo>
                  <a:lnTo>
                    <a:pt x="7449312" y="108204"/>
                  </a:lnTo>
                  <a:lnTo>
                    <a:pt x="7455408" y="108204"/>
                  </a:lnTo>
                  <a:lnTo>
                    <a:pt x="7458456" y="108204"/>
                  </a:lnTo>
                  <a:lnTo>
                    <a:pt x="7463028" y="106680"/>
                  </a:lnTo>
                  <a:lnTo>
                    <a:pt x="7464552" y="106680"/>
                  </a:lnTo>
                  <a:lnTo>
                    <a:pt x="7466076" y="106680"/>
                  </a:lnTo>
                  <a:lnTo>
                    <a:pt x="7467600" y="106680"/>
                  </a:lnTo>
                  <a:lnTo>
                    <a:pt x="7472172" y="105156"/>
                  </a:lnTo>
                  <a:lnTo>
                    <a:pt x="7482840" y="105156"/>
                  </a:lnTo>
                  <a:lnTo>
                    <a:pt x="7484364" y="103632"/>
                  </a:lnTo>
                  <a:lnTo>
                    <a:pt x="7488935" y="103632"/>
                  </a:lnTo>
                  <a:lnTo>
                    <a:pt x="7490459" y="103632"/>
                  </a:lnTo>
                  <a:lnTo>
                    <a:pt x="7491983" y="103632"/>
                  </a:lnTo>
                  <a:lnTo>
                    <a:pt x="7493508" y="103632"/>
                  </a:lnTo>
                  <a:lnTo>
                    <a:pt x="7498080" y="102108"/>
                  </a:lnTo>
                  <a:lnTo>
                    <a:pt x="7499604" y="102108"/>
                  </a:lnTo>
                  <a:lnTo>
                    <a:pt x="7501128" y="102108"/>
                  </a:lnTo>
                  <a:lnTo>
                    <a:pt x="7502652" y="102108"/>
                  </a:lnTo>
                  <a:lnTo>
                    <a:pt x="7505700" y="100584"/>
                  </a:lnTo>
                  <a:lnTo>
                    <a:pt x="7516368" y="100584"/>
                  </a:lnTo>
                  <a:lnTo>
                    <a:pt x="7517892" y="99060"/>
                  </a:lnTo>
                  <a:lnTo>
                    <a:pt x="7519416" y="99060"/>
                  </a:lnTo>
                  <a:lnTo>
                    <a:pt x="7525512" y="99060"/>
                  </a:lnTo>
                  <a:lnTo>
                    <a:pt x="7528559" y="99060"/>
                  </a:lnTo>
                  <a:lnTo>
                    <a:pt x="7533132" y="97536"/>
                  </a:lnTo>
                  <a:lnTo>
                    <a:pt x="7534656" y="97536"/>
                  </a:lnTo>
                  <a:lnTo>
                    <a:pt x="7536180" y="97536"/>
                  </a:lnTo>
                  <a:lnTo>
                    <a:pt x="7537704" y="97536"/>
                  </a:lnTo>
                  <a:lnTo>
                    <a:pt x="7542276" y="96012"/>
                  </a:lnTo>
                  <a:lnTo>
                    <a:pt x="7551420" y="96012"/>
                  </a:lnTo>
                  <a:lnTo>
                    <a:pt x="7552944" y="94488"/>
                  </a:lnTo>
                  <a:lnTo>
                    <a:pt x="7554468" y="94488"/>
                  </a:lnTo>
                  <a:lnTo>
                    <a:pt x="7560564" y="94488"/>
                  </a:lnTo>
                  <a:lnTo>
                    <a:pt x="7562088" y="94488"/>
                  </a:lnTo>
                  <a:lnTo>
                    <a:pt x="7563612" y="92964"/>
                  </a:lnTo>
                  <a:lnTo>
                    <a:pt x="7568183" y="92964"/>
                  </a:lnTo>
                  <a:lnTo>
                    <a:pt x="7572756" y="92964"/>
                  </a:lnTo>
                  <a:lnTo>
                    <a:pt x="7575804" y="91440"/>
                  </a:lnTo>
                  <a:lnTo>
                    <a:pt x="7586472" y="91440"/>
                  </a:lnTo>
                  <a:lnTo>
                    <a:pt x="7587996" y="89916"/>
                  </a:lnTo>
                  <a:lnTo>
                    <a:pt x="7589520" y="89916"/>
                  </a:lnTo>
                  <a:lnTo>
                    <a:pt x="7594092" y="89916"/>
                  </a:lnTo>
                  <a:lnTo>
                    <a:pt x="7595616" y="89916"/>
                  </a:lnTo>
                  <a:lnTo>
                    <a:pt x="7597140" y="89916"/>
                  </a:lnTo>
                  <a:lnTo>
                    <a:pt x="7598664" y="88392"/>
                  </a:lnTo>
                  <a:lnTo>
                    <a:pt x="7603235" y="88392"/>
                  </a:lnTo>
                  <a:lnTo>
                    <a:pt x="7604759" y="88392"/>
                  </a:lnTo>
                  <a:lnTo>
                    <a:pt x="7606283" y="88392"/>
                  </a:lnTo>
                  <a:lnTo>
                    <a:pt x="7607808" y="88392"/>
                  </a:lnTo>
                  <a:lnTo>
                    <a:pt x="7610856" y="86868"/>
                  </a:lnTo>
                  <a:lnTo>
                    <a:pt x="7621524" y="86868"/>
                  </a:lnTo>
                  <a:lnTo>
                    <a:pt x="7623048" y="85344"/>
                  </a:lnTo>
                  <a:lnTo>
                    <a:pt x="7624572" y="85344"/>
                  </a:lnTo>
                  <a:lnTo>
                    <a:pt x="7629144" y="85344"/>
                  </a:lnTo>
                  <a:lnTo>
                    <a:pt x="7630668" y="85344"/>
                  </a:lnTo>
                  <a:lnTo>
                    <a:pt x="7632192" y="85344"/>
                  </a:lnTo>
                  <a:lnTo>
                    <a:pt x="7633716" y="83820"/>
                  </a:lnTo>
                  <a:lnTo>
                    <a:pt x="7638288" y="83820"/>
                  </a:lnTo>
                  <a:lnTo>
                    <a:pt x="7639812" y="83820"/>
                  </a:lnTo>
                  <a:lnTo>
                    <a:pt x="7641335" y="83820"/>
                  </a:lnTo>
                  <a:lnTo>
                    <a:pt x="7642859" y="83820"/>
                  </a:lnTo>
                  <a:lnTo>
                    <a:pt x="7645908" y="82296"/>
                  </a:lnTo>
                  <a:lnTo>
                    <a:pt x="7655052" y="82296"/>
                  </a:lnTo>
                  <a:lnTo>
                    <a:pt x="7656576" y="80772"/>
                  </a:lnTo>
                  <a:lnTo>
                    <a:pt x="7659624" y="80772"/>
                  </a:lnTo>
                  <a:lnTo>
                    <a:pt x="7667244" y="80772"/>
                  </a:lnTo>
                  <a:lnTo>
                    <a:pt x="7667244" y="79248"/>
                  </a:lnTo>
                  <a:lnTo>
                    <a:pt x="7673340" y="79248"/>
                  </a:lnTo>
                  <a:lnTo>
                    <a:pt x="7677912" y="79248"/>
                  </a:lnTo>
                  <a:lnTo>
                    <a:pt x="7680959" y="77724"/>
                  </a:lnTo>
                  <a:lnTo>
                    <a:pt x="7682483" y="77724"/>
                  </a:lnTo>
                  <a:lnTo>
                    <a:pt x="7684008" y="77724"/>
                  </a:lnTo>
                  <a:lnTo>
                    <a:pt x="7685532" y="77724"/>
                  </a:lnTo>
                  <a:lnTo>
                    <a:pt x="7690104" y="77724"/>
                  </a:lnTo>
                  <a:lnTo>
                    <a:pt x="7691628" y="76200"/>
                  </a:lnTo>
                  <a:lnTo>
                    <a:pt x="7694676" y="76200"/>
                  </a:lnTo>
                  <a:lnTo>
                    <a:pt x="7702296" y="76200"/>
                  </a:lnTo>
                  <a:lnTo>
                    <a:pt x="7702296" y="74676"/>
                  </a:lnTo>
                  <a:lnTo>
                    <a:pt x="7708392" y="74676"/>
                  </a:lnTo>
                  <a:lnTo>
                    <a:pt x="7712964" y="74676"/>
                  </a:lnTo>
                  <a:lnTo>
                    <a:pt x="7716012" y="73152"/>
                  </a:lnTo>
                  <a:lnTo>
                    <a:pt x="7725156" y="73152"/>
                  </a:lnTo>
                  <a:lnTo>
                    <a:pt x="7726680" y="71628"/>
                  </a:lnTo>
                  <a:lnTo>
                    <a:pt x="7729728" y="71628"/>
                  </a:lnTo>
                  <a:lnTo>
                    <a:pt x="7737348" y="71628"/>
                  </a:lnTo>
                  <a:lnTo>
                    <a:pt x="7737348" y="70104"/>
                  </a:lnTo>
                  <a:lnTo>
                    <a:pt x="7744968" y="70104"/>
                  </a:lnTo>
                  <a:lnTo>
                    <a:pt x="7748016" y="70104"/>
                  </a:lnTo>
                  <a:lnTo>
                    <a:pt x="7751064" y="68580"/>
                  </a:lnTo>
                  <a:lnTo>
                    <a:pt x="7752588" y="68580"/>
                  </a:lnTo>
                  <a:lnTo>
                    <a:pt x="7754112" y="68580"/>
                  </a:lnTo>
                  <a:lnTo>
                    <a:pt x="7755635" y="68580"/>
                  </a:lnTo>
                  <a:lnTo>
                    <a:pt x="7757159" y="68580"/>
                  </a:lnTo>
                  <a:lnTo>
                    <a:pt x="7760208" y="67056"/>
                  </a:lnTo>
                  <a:lnTo>
                    <a:pt x="7764780" y="67056"/>
                  </a:lnTo>
                  <a:lnTo>
                    <a:pt x="7770876" y="67056"/>
                  </a:lnTo>
                  <a:lnTo>
                    <a:pt x="7772400" y="65532"/>
                  </a:lnTo>
                  <a:lnTo>
                    <a:pt x="7773924" y="65532"/>
                  </a:lnTo>
                  <a:lnTo>
                    <a:pt x="7778496" y="65532"/>
                  </a:lnTo>
                  <a:lnTo>
                    <a:pt x="7780020" y="65532"/>
                  </a:lnTo>
                  <a:lnTo>
                    <a:pt x="7781544" y="65532"/>
                  </a:lnTo>
                  <a:lnTo>
                    <a:pt x="7783068" y="64008"/>
                  </a:lnTo>
                  <a:lnTo>
                    <a:pt x="7792212" y="64008"/>
                  </a:lnTo>
                  <a:lnTo>
                    <a:pt x="7795259" y="62484"/>
                  </a:lnTo>
                  <a:lnTo>
                    <a:pt x="7796783" y="62484"/>
                  </a:lnTo>
                  <a:lnTo>
                    <a:pt x="7798308" y="62484"/>
                  </a:lnTo>
                  <a:lnTo>
                    <a:pt x="7799832" y="62484"/>
                  </a:lnTo>
                  <a:lnTo>
                    <a:pt x="7801356" y="62484"/>
                  </a:lnTo>
                  <a:lnTo>
                    <a:pt x="7804404" y="60960"/>
                  </a:lnTo>
                  <a:lnTo>
                    <a:pt x="7805928" y="60960"/>
                  </a:lnTo>
                  <a:lnTo>
                    <a:pt x="7807452" y="60960"/>
                  </a:lnTo>
                  <a:lnTo>
                    <a:pt x="7813548" y="60960"/>
                  </a:lnTo>
                  <a:lnTo>
                    <a:pt x="7815072" y="59436"/>
                  </a:lnTo>
                  <a:lnTo>
                    <a:pt x="7816596" y="59436"/>
                  </a:lnTo>
                  <a:lnTo>
                    <a:pt x="7818120" y="59436"/>
                  </a:lnTo>
                  <a:lnTo>
                    <a:pt x="7821168" y="59436"/>
                  </a:lnTo>
                  <a:lnTo>
                    <a:pt x="7822692" y="59436"/>
                  </a:lnTo>
                  <a:lnTo>
                    <a:pt x="7824216" y="57912"/>
                  </a:lnTo>
                  <a:lnTo>
                    <a:pt x="7834883" y="57912"/>
                  </a:lnTo>
                  <a:lnTo>
                    <a:pt x="7836408" y="56388"/>
                  </a:lnTo>
                  <a:lnTo>
                    <a:pt x="7842504" y="56388"/>
                  </a:lnTo>
                  <a:lnTo>
                    <a:pt x="7844028" y="56388"/>
                  </a:lnTo>
                  <a:lnTo>
                    <a:pt x="7848600" y="54864"/>
                  </a:lnTo>
                  <a:lnTo>
                    <a:pt x="7850124" y="54864"/>
                  </a:lnTo>
                  <a:lnTo>
                    <a:pt x="7851648" y="54864"/>
                  </a:lnTo>
                  <a:lnTo>
                    <a:pt x="7856220" y="53340"/>
                  </a:lnTo>
                  <a:lnTo>
                    <a:pt x="7865364" y="53340"/>
                  </a:lnTo>
                  <a:lnTo>
                    <a:pt x="7866888" y="51816"/>
                  </a:lnTo>
                  <a:lnTo>
                    <a:pt x="7876032" y="51816"/>
                  </a:lnTo>
                  <a:lnTo>
                    <a:pt x="7877556" y="50292"/>
                  </a:lnTo>
                  <a:lnTo>
                    <a:pt x="7879080" y="50292"/>
                  </a:lnTo>
                  <a:lnTo>
                    <a:pt x="7883652" y="50292"/>
                  </a:lnTo>
                  <a:lnTo>
                    <a:pt x="7885176" y="50292"/>
                  </a:lnTo>
                  <a:lnTo>
                    <a:pt x="7892796" y="48768"/>
                  </a:lnTo>
                  <a:lnTo>
                    <a:pt x="7894320" y="48768"/>
                  </a:lnTo>
                  <a:lnTo>
                    <a:pt x="7895844" y="48768"/>
                  </a:lnTo>
                  <a:lnTo>
                    <a:pt x="7897368" y="48768"/>
                  </a:lnTo>
                  <a:lnTo>
                    <a:pt x="7900416" y="47244"/>
                  </a:lnTo>
                  <a:lnTo>
                    <a:pt x="7901940" y="47244"/>
                  </a:lnTo>
                  <a:lnTo>
                    <a:pt x="7903464" y="47244"/>
                  </a:lnTo>
                  <a:lnTo>
                    <a:pt x="7904988" y="47244"/>
                  </a:lnTo>
                  <a:lnTo>
                    <a:pt x="7906512" y="47244"/>
                  </a:lnTo>
                  <a:lnTo>
                    <a:pt x="7909559" y="45720"/>
                  </a:lnTo>
                  <a:lnTo>
                    <a:pt x="7911083" y="45720"/>
                  </a:lnTo>
                  <a:lnTo>
                    <a:pt x="7912608" y="45720"/>
                  </a:lnTo>
                  <a:lnTo>
                    <a:pt x="7914132" y="45720"/>
                  </a:lnTo>
                  <a:lnTo>
                    <a:pt x="7918704" y="44196"/>
                  </a:lnTo>
                  <a:lnTo>
                    <a:pt x="7920228" y="44196"/>
                  </a:lnTo>
                  <a:lnTo>
                    <a:pt x="7927848" y="44196"/>
                  </a:lnTo>
                  <a:lnTo>
                    <a:pt x="7929372" y="42672"/>
                  </a:lnTo>
                  <a:lnTo>
                    <a:pt x="7938516" y="42672"/>
                  </a:lnTo>
                  <a:lnTo>
                    <a:pt x="7940040" y="41148"/>
                  </a:lnTo>
                  <a:lnTo>
                    <a:pt x="7941564" y="41148"/>
                  </a:lnTo>
                  <a:lnTo>
                    <a:pt x="7944612" y="41148"/>
                  </a:lnTo>
                  <a:lnTo>
                    <a:pt x="7946135" y="41148"/>
                  </a:lnTo>
                  <a:lnTo>
                    <a:pt x="7947659" y="41148"/>
                  </a:lnTo>
                  <a:lnTo>
                    <a:pt x="7949183" y="39624"/>
                  </a:lnTo>
                  <a:lnTo>
                    <a:pt x="7953756" y="39624"/>
                  </a:lnTo>
                  <a:lnTo>
                    <a:pt x="7955280" y="39624"/>
                  </a:lnTo>
                  <a:lnTo>
                    <a:pt x="7956804" y="39624"/>
                  </a:lnTo>
                  <a:lnTo>
                    <a:pt x="7958328" y="39624"/>
                  </a:lnTo>
                  <a:lnTo>
                    <a:pt x="7962900" y="38100"/>
                  </a:lnTo>
                  <a:lnTo>
                    <a:pt x="7964424" y="38100"/>
                  </a:lnTo>
                  <a:lnTo>
                    <a:pt x="7965948" y="38100"/>
                  </a:lnTo>
                  <a:lnTo>
                    <a:pt x="7967472" y="38100"/>
                  </a:lnTo>
                  <a:lnTo>
                    <a:pt x="7970520" y="36576"/>
                  </a:lnTo>
                  <a:lnTo>
                    <a:pt x="7979664" y="36576"/>
                  </a:lnTo>
                  <a:lnTo>
                    <a:pt x="7981188" y="35052"/>
                  </a:lnTo>
                  <a:lnTo>
                    <a:pt x="7982712" y="35052"/>
                  </a:lnTo>
                  <a:lnTo>
                    <a:pt x="7984235" y="35052"/>
                  </a:lnTo>
                  <a:lnTo>
                    <a:pt x="7988808" y="35052"/>
                  </a:lnTo>
                  <a:lnTo>
                    <a:pt x="7990332" y="35052"/>
                  </a:lnTo>
                  <a:lnTo>
                    <a:pt x="7991856" y="33528"/>
                  </a:lnTo>
                  <a:lnTo>
                    <a:pt x="7993380" y="33528"/>
                  </a:lnTo>
                  <a:lnTo>
                    <a:pt x="7997952" y="33528"/>
                  </a:lnTo>
                  <a:lnTo>
                    <a:pt x="7999476" y="33528"/>
                  </a:lnTo>
                  <a:lnTo>
                    <a:pt x="8001000" y="33528"/>
                  </a:lnTo>
                  <a:lnTo>
                    <a:pt x="8002524" y="32004"/>
                  </a:lnTo>
                  <a:lnTo>
                    <a:pt x="8011668" y="32004"/>
                  </a:lnTo>
                  <a:lnTo>
                    <a:pt x="8014716" y="30480"/>
                  </a:lnTo>
                  <a:lnTo>
                    <a:pt x="8016240" y="30480"/>
                  </a:lnTo>
                  <a:lnTo>
                    <a:pt x="8017764" y="30480"/>
                  </a:lnTo>
                  <a:lnTo>
                    <a:pt x="8019288" y="30480"/>
                  </a:lnTo>
                  <a:lnTo>
                    <a:pt x="8023859" y="28956"/>
                  </a:lnTo>
                  <a:lnTo>
                    <a:pt x="8025383" y="28956"/>
                  </a:lnTo>
                  <a:lnTo>
                    <a:pt x="8026908" y="28956"/>
                  </a:lnTo>
                  <a:lnTo>
                    <a:pt x="8028432" y="28956"/>
                  </a:lnTo>
                  <a:lnTo>
                    <a:pt x="8033004" y="28956"/>
                  </a:lnTo>
                  <a:lnTo>
                    <a:pt x="8033004" y="27432"/>
                  </a:lnTo>
                  <a:lnTo>
                    <a:pt x="8042148" y="27432"/>
                  </a:lnTo>
                  <a:lnTo>
                    <a:pt x="8043672" y="25908"/>
                  </a:lnTo>
                  <a:lnTo>
                    <a:pt x="8054340" y="25908"/>
                  </a:lnTo>
                  <a:lnTo>
                    <a:pt x="8054340" y="24384"/>
                  </a:lnTo>
                  <a:lnTo>
                    <a:pt x="8058912" y="24384"/>
                  </a:lnTo>
                  <a:lnTo>
                    <a:pt x="8060435" y="24384"/>
                  </a:lnTo>
                  <a:lnTo>
                    <a:pt x="8061959" y="24384"/>
                  </a:lnTo>
                  <a:lnTo>
                    <a:pt x="8063483" y="24384"/>
                  </a:lnTo>
                  <a:lnTo>
                    <a:pt x="8068056" y="22860"/>
                  </a:lnTo>
                  <a:lnTo>
                    <a:pt x="8071104" y="22860"/>
                  </a:lnTo>
                  <a:lnTo>
                    <a:pt x="8072628" y="22860"/>
                  </a:lnTo>
                  <a:lnTo>
                    <a:pt x="8075676" y="21336"/>
                  </a:lnTo>
                  <a:lnTo>
                    <a:pt x="8084820" y="21336"/>
                  </a:lnTo>
                  <a:lnTo>
                    <a:pt x="8086344" y="19812"/>
                  </a:lnTo>
                  <a:lnTo>
                    <a:pt x="8089392" y="19812"/>
                  </a:lnTo>
                  <a:lnTo>
                    <a:pt x="8095488" y="19812"/>
                  </a:lnTo>
                  <a:lnTo>
                    <a:pt x="8095488" y="18288"/>
                  </a:lnTo>
                  <a:lnTo>
                    <a:pt x="8098535" y="18288"/>
                  </a:lnTo>
                  <a:lnTo>
                    <a:pt x="8103108" y="18288"/>
                  </a:lnTo>
                  <a:lnTo>
                    <a:pt x="8104632" y="18288"/>
                  </a:lnTo>
                  <a:lnTo>
                    <a:pt x="8107680" y="16764"/>
                  </a:lnTo>
                  <a:lnTo>
                    <a:pt x="8116824" y="16764"/>
                  </a:lnTo>
                  <a:lnTo>
                    <a:pt x="8119872" y="15240"/>
                  </a:lnTo>
                  <a:lnTo>
                    <a:pt x="8122920" y="15240"/>
                  </a:lnTo>
                  <a:lnTo>
                    <a:pt x="8124444" y="15240"/>
                  </a:lnTo>
                  <a:lnTo>
                    <a:pt x="8129016" y="13716"/>
                  </a:lnTo>
                  <a:lnTo>
                    <a:pt x="8130540" y="13716"/>
                  </a:lnTo>
                  <a:lnTo>
                    <a:pt x="8132064" y="13716"/>
                  </a:lnTo>
                  <a:lnTo>
                    <a:pt x="8133588" y="13716"/>
                  </a:lnTo>
                  <a:lnTo>
                    <a:pt x="8138159" y="12192"/>
                  </a:lnTo>
                  <a:lnTo>
                    <a:pt x="8139683" y="12192"/>
                  </a:lnTo>
                  <a:lnTo>
                    <a:pt x="8142732" y="12192"/>
                  </a:lnTo>
                  <a:lnTo>
                    <a:pt x="8145780" y="12192"/>
                  </a:lnTo>
                  <a:lnTo>
                    <a:pt x="8147304" y="12192"/>
                  </a:lnTo>
                  <a:lnTo>
                    <a:pt x="8148828" y="10668"/>
                  </a:lnTo>
                  <a:lnTo>
                    <a:pt x="8157972" y="10668"/>
                  </a:lnTo>
                  <a:lnTo>
                    <a:pt x="8159496" y="9144"/>
                  </a:lnTo>
                  <a:lnTo>
                    <a:pt x="8164068" y="9144"/>
                  </a:lnTo>
                  <a:lnTo>
                    <a:pt x="8165592" y="9144"/>
                  </a:lnTo>
                  <a:lnTo>
                    <a:pt x="8167116" y="9144"/>
                  </a:lnTo>
                  <a:lnTo>
                    <a:pt x="8168640" y="7620"/>
                  </a:lnTo>
                  <a:lnTo>
                    <a:pt x="8173212" y="7620"/>
                  </a:lnTo>
                  <a:lnTo>
                    <a:pt x="8177783" y="7620"/>
                  </a:lnTo>
                  <a:lnTo>
                    <a:pt x="8180832" y="6096"/>
                  </a:lnTo>
                  <a:lnTo>
                    <a:pt x="8182356" y="6096"/>
                  </a:lnTo>
                  <a:lnTo>
                    <a:pt x="8183880" y="6096"/>
                  </a:lnTo>
                  <a:lnTo>
                    <a:pt x="8185404" y="6096"/>
                  </a:lnTo>
                  <a:lnTo>
                    <a:pt x="8189976" y="4572"/>
                  </a:lnTo>
                  <a:lnTo>
                    <a:pt x="8194548" y="4572"/>
                  </a:lnTo>
                  <a:lnTo>
                    <a:pt x="8199120" y="4572"/>
                  </a:lnTo>
                  <a:lnTo>
                    <a:pt x="8200644" y="3048"/>
                  </a:lnTo>
                  <a:lnTo>
                    <a:pt x="8202168" y="3048"/>
                  </a:lnTo>
                  <a:lnTo>
                    <a:pt x="8208264" y="3048"/>
                  </a:lnTo>
                  <a:lnTo>
                    <a:pt x="8209788" y="3048"/>
                  </a:lnTo>
                  <a:lnTo>
                    <a:pt x="8211312" y="1524"/>
                  </a:lnTo>
                  <a:lnTo>
                    <a:pt x="8220456" y="1524"/>
                  </a:lnTo>
                  <a:lnTo>
                    <a:pt x="8221980" y="0"/>
                  </a:lnTo>
                  <a:lnTo>
                    <a:pt x="8225028" y="0"/>
                  </a:lnTo>
                  <a:lnTo>
                    <a:pt x="8228076" y="0"/>
                  </a:lnTo>
                </a:path>
              </a:pathLst>
            </a:custGeom>
            <a:ln w="28956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2564" y="1382267"/>
              <a:ext cx="8229600" cy="0"/>
            </a:xfrm>
            <a:custGeom>
              <a:avLst/>
              <a:gdLst/>
              <a:ahLst/>
              <a:cxnLst/>
              <a:rect l="l" t="t" r="r" b="b"/>
              <a:pathLst>
                <a:path w="8229600">
                  <a:moveTo>
                    <a:pt x="0" y="0"/>
                  </a:moveTo>
                  <a:lnTo>
                    <a:pt x="8229600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79819" y="1179575"/>
              <a:ext cx="1714500" cy="127863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94932" y="3372611"/>
              <a:ext cx="1426464" cy="877824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702563" y="4687823"/>
            <a:ext cx="8229600" cy="36830"/>
          </a:xfrm>
          <a:custGeom>
            <a:avLst/>
            <a:gdLst/>
            <a:ahLst/>
            <a:cxnLst/>
            <a:rect l="l" t="t" r="r" b="b"/>
            <a:pathLst>
              <a:path w="8229600" h="36829">
                <a:moveTo>
                  <a:pt x="0" y="0"/>
                </a:moveTo>
                <a:lnTo>
                  <a:pt x="8229600" y="0"/>
                </a:lnTo>
              </a:path>
              <a:path w="8229600" h="36829">
                <a:moveTo>
                  <a:pt x="0" y="0"/>
                </a:moveTo>
                <a:lnTo>
                  <a:pt x="0" y="36575"/>
                </a:lnTo>
              </a:path>
              <a:path w="8229600" h="36829">
                <a:moveTo>
                  <a:pt x="457199" y="0"/>
                </a:moveTo>
                <a:lnTo>
                  <a:pt x="457199" y="36575"/>
                </a:lnTo>
              </a:path>
              <a:path w="8229600" h="36829">
                <a:moveTo>
                  <a:pt x="914400" y="0"/>
                </a:moveTo>
                <a:lnTo>
                  <a:pt x="914400" y="36575"/>
                </a:lnTo>
              </a:path>
              <a:path w="8229600" h="36829">
                <a:moveTo>
                  <a:pt x="1371600" y="0"/>
                </a:moveTo>
                <a:lnTo>
                  <a:pt x="1371600" y="36575"/>
                </a:lnTo>
              </a:path>
              <a:path w="8229600" h="36829">
                <a:moveTo>
                  <a:pt x="1830324" y="0"/>
                </a:moveTo>
                <a:lnTo>
                  <a:pt x="1830324" y="36575"/>
                </a:lnTo>
              </a:path>
              <a:path w="8229600" h="36829">
                <a:moveTo>
                  <a:pt x="2287524" y="0"/>
                </a:moveTo>
                <a:lnTo>
                  <a:pt x="2287524" y="36575"/>
                </a:lnTo>
              </a:path>
              <a:path w="8229600" h="36829">
                <a:moveTo>
                  <a:pt x="2744724" y="0"/>
                </a:moveTo>
                <a:lnTo>
                  <a:pt x="2744724" y="36575"/>
                </a:lnTo>
              </a:path>
              <a:path w="8229600" h="36829">
                <a:moveTo>
                  <a:pt x="3201924" y="0"/>
                </a:moveTo>
                <a:lnTo>
                  <a:pt x="3201924" y="36575"/>
                </a:lnTo>
              </a:path>
              <a:path w="8229600" h="36829">
                <a:moveTo>
                  <a:pt x="3660648" y="0"/>
                </a:moveTo>
                <a:lnTo>
                  <a:pt x="3660648" y="36575"/>
                </a:lnTo>
              </a:path>
              <a:path w="8229600" h="36829">
                <a:moveTo>
                  <a:pt x="4117848" y="0"/>
                </a:moveTo>
                <a:lnTo>
                  <a:pt x="4117848" y="36575"/>
                </a:lnTo>
              </a:path>
              <a:path w="8229600" h="36829">
                <a:moveTo>
                  <a:pt x="4575048" y="0"/>
                </a:moveTo>
                <a:lnTo>
                  <a:pt x="4575048" y="36575"/>
                </a:lnTo>
              </a:path>
              <a:path w="8229600" h="36829">
                <a:moveTo>
                  <a:pt x="5032248" y="0"/>
                </a:moveTo>
                <a:lnTo>
                  <a:pt x="5032248" y="36575"/>
                </a:lnTo>
              </a:path>
              <a:path w="8229600" h="36829">
                <a:moveTo>
                  <a:pt x="5490972" y="0"/>
                </a:moveTo>
                <a:lnTo>
                  <a:pt x="5490972" y="36575"/>
                </a:lnTo>
              </a:path>
              <a:path w="8229600" h="36829">
                <a:moveTo>
                  <a:pt x="5948171" y="0"/>
                </a:moveTo>
                <a:lnTo>
                  <a:pt x="5948171" y="36575"/>
                </a:lnTo>
              </a:path>
              <a:path w="8229600" h="36829">
                <a:moveTo>
                  <a:pt x="6405371" y="0"/>
                </a:moveTo>
                <a:lnTo>
                  <a:pt x="6405371" y="36575"/>
                </a:lnTo>
              </a:path>
              <a:path w="8229600" h="36829">
                <a:moveTo>
                  <a:pt x="6862571" y="0"/>
                </a:moveTo>
                <a:lnTo>
                  <a:pt x="6862571" y="36575"/>
                </a:lnTo>
              </a:path>
              <a:path w="8229600" h="36829">
                <a:moveTo>
                  <a:pt x="7321295" y="0"/>
                </a:moveTo>
                <a:lnTo>
                  <a:pt x="7321295" y="36575"/>
                </a:lnTo>
              </a:path>
              <a:path w="8229600" h="36829">
                <a:moveTo>
                  <a:pt x="7778495" y="0"/>
                </a:moveTo>
                <a:lnTo>
                  <a:pt x="7778495" y="36575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25881" y="4594605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6321" y="4043553"/>
            <a:ext cx="3733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200000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6321" y="3492500"/>
            <a:ext cx="3733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400000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6321" y="2941446"/>
            <a:ext cx="3733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600000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6321" y="2390394"/>
            <a:ext cx="3733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800000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8409" y="1839214"/>
            <a:ext cx="4311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1000000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8409" y="1288160"/>
            <a:ext cx="4311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1200000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1538" y="4803140"/>
            <a:ext cx="353275" cy="342900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8789" y="4800600"/>
            <a:ext cx="353161" cy="34543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86002" y="4800600"/>
            <a:ext cx="345821" cy="345439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43329" y="4798059"/>
            <a:ext cx="348233" cy="347980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01798" y="4795520"/>
            <a:ext cx="345058" cy="350519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658998" y="4795520"/>
            <a:ext cx="346963" cy="350519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116326" y="4791709"/>
            <a:ext cx="334518" cy="354330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573526" y="4798059"/>
            <a:ext cx="348107" cy="347980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031996" y="4800600"/>
            <a:ext cx="342900" cy="345439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489322" y="4799329"/>
            <a:ext cx="346075" cy="346710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946522" y="4803140"/>
            <a:ext cx="353313" cy="342900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403722" y="4800600"/>
            <a:ext cx="353187" cy="345439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862320" y="4800600"/>
            <a:ext cx="345693" cy="345439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319520" y="4798059"/>
            <a:ext cx="348360" cy="347980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776846" y="4795520"/>
            <a:ext cx="345058" cy="350519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234046" y="4795520"/>
            <a:ext cx="346836" cy="350519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7692517" y="4791709"/>
            <a:ext cx="334517" cy="354330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8149843" y="4798059"/>
            <a:ext cx="348106" cy="347980"/>
          </a:xfrm>
          <a:prstGeom prst="rect">
            <a:avLst/>
          </a:prstGeom>
        </p:spPr>
      </p:pic>
      <p:sp>
        <p:nvSpPr>
          <p:cNvPr id="36" name="object 36"/>
          <p:cNvSpPr txBox="1"/>
          <p:nvPr/>
        </p:nvSpPr>
        <p:spPr>
          <a:xfrm>
            <a:off x="4156328" y="952626"/>
            <a:ext cx="9163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Calibri"/>
                <a:cs typeface="Calibri"/>
              </a:rPr>
              <a:t>Sensex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&amp;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603497" y="5468873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895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3860419" y="5375909"/>
            <a:ext cx="7575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S&amp;P</a:t>
            </a:r>
            <a:r>
              <a:rPr sz="900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BSE</a:t>
            </a:r>
            <a:r>
              <a:rPr sz="900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Sensex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770882" y="5468873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8956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5028946" y="5375909"/>
            <a:ext cx="6534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Fixed</a:t>
            </a:r>
            <a:r>
              <a:rPr sz="900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Deposit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29259" y="5369074"/>
            <a:ext cx="2556510" cy="2070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150" spc="-10" dirty="0">
                <a:solidFill>
                  <a:srgbClr val="1F487C"/>
                </a:solidFill>
                <a:latin typeface="Calibri"/>
                <a:cs typeface="Calibri"/>
              </a:rPr>
              <a:t>So</a:t>
            </a:r>
            <a:r>
              <a:rPr sz="1150" spc="-5" dirty="0">
                <a:solidFill>
                  <a:srgbClr val="1F487C"/>
                </a:solidFill>
                <a:latin typeface="Calibri"/>
                <a:cs typeface="Calibri"/>
              </a:rPr>
              <a:t>u</a:t>
            </a:r>
            <a:r>
              <a:rPr sz="1150" spc="-35" dirty="0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sz="1150" spc="-40" dirty="0">
                <a:solidFill>
                  <a:srgbClr val="1F487C"/>
                </a:solidFill>
                <a:latin typeface="Calibri"/>
                <a:cs typeface="Calibri"/>
              </a:rPr>
              <a:t>c</a:t>
            </a:r>
            <a:r>
              <a:rPr sz="1150" spc="20" dirty="0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sz="1150" spc="-10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150" spc="20" dirty="0">
                <a:solidFill>
                  <a:srgbClr val="1F487C"/>
                </a:solidFill>
                <a:latin typeface="Calibri"/>
                <a:cs typeface="Calibri"/>
              </a:rPr>
              <a:t>–</a:t>
            </a:r>
            <a:r>
              <a:rPr sz="1150" spc="-3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150" spc="-85" dirty="0">
                <a:solidFill>
                  <a:srgbClr val="1F487C"/>
                </a:solidFill>
                <a:latin typeface="Calibri"/>
                <a:cs typeface="Calibri"/>
              </a:rPr>
              <a:t>M</a:t>
            </a:r>
            <a:r>
              <a:rPr sz="1150" spc="-10" dirty="0">
                <a:solidFill>
                  <a:srgbClr val="1F487C"/>
                </a:solidFill>
                <a:latin typeface="Calibri"/>
                <a:cs typeface="Calibri"/>
              </a:rPr>
              <a:t>F</a:t>
            </a:r>
            <a:r>
              <a:rPr sz="1150" spc="15" dirty="0">
                <a:solidFill>
                  <a:srgbClr val="1F487C"/>
                </a:solidFill>
                <a:latin typeface="Calibri"/>
                <a:cs typeface="Calibri"/>
              </a:rPr>
              <a:t>IE</a:t>
            </a:r>
            <a:r>
              <a:rPr sz="1150" spc="-9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150" spc="-30" dirty="0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sz="1150" spc="-5" dirty="0">
                <a:solidFill>
                  <a:srgbClr val="1F487C"/>
                </a:solidFill>
                <a:latin typeface="Calibri"/>
                <a:cs typeface="Calibri"/>
              </a:rPr>
              <a:t>n</a:t>
            </a:r>
            <a:r>
              <a:rPr sz="1150" spc="20" dirty="0">
                <a:solidFill>
                  <a:srgbClr val="1F487C"/>
                </a:solidFill>
                <a:latin typeface="Calibri"/>
                <a:cs typeface="Calibri"/>
              </a:rPr>
              <a:t>d</a:t>
            </a:r>
            <a:r>
              <a:rPr sz="1150" spc="-6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150" spc="-85" dirty="0">
                <a:solidFill>
                  <a:srgbClr val="1F487C"/>
                </a:solidFill>
                <a:latin typeface="Calibri"/>
                <a:cs typeface="Calibri"/>
              </a:rPr>
              <a:t>M</a:t>
            </a:r>
            <a:r>
              <a:rPr sz="1150" spc="-10" dirty="0">
                <a:solidFill>
                  <a:srgbClr val="1F487C"/>
                </a:solidFill>
                <a:latin typeface="Calibri"/>
                <a:cs typeface="Calibri"/>
              </a:rPr>
              <a:t>o</a:t>
            </a:r>
            <a:r>
              <a:rPr sz="1150" spc="-35" dirty="0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sz="1150" spc="-20" dirty="0">
                <a:solidFill>
                  <a:srgbClr val="1F487C"/>
                </a:solidFill>
                <a:latin typeface="Calibri"/>
                <a:cs typeface="Calibri"/>
              </a:rPr>
              <a:t>g</a:t>
            </a:r>
            <a:r>
              <a:rPr sz="1150" spc="-30" dirty="0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sz="1150" spc="20" dirty="0">
                <a:solidFill>
                  <a:srgbClr val="1F487C"/>
                </a:solidFill>
                <a:latin typeface="Calibri"/>
                <a:cs typeface="Calibri"/>
              </a:rPr>
              <a:t>n</a:t>
            </a:r>
            <a:r>
              <a:rPr sz="1150" spc="-6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1F487C"/>
                </a:solidFill>
                <a:latin typeface="Calibri"/>
                <a:cs typeface="Calibri"/>
              </a:rPr>
              <a:t>St</a:t>
            </a:r>
            <a:r>
              <a:rPr sz="1150" spc="-30" dirty="0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sz="1150" spc="-5" dirty="0">
                <a:solidFill>
                  <a:srgbClr val="1F487C"/>
                </a:solidFill>
                <a:latin typeface="Calibri"/>
                <a:cs typeface="Calibri"/>
              </a:rPr>
              <a:t>n</a:t>
            </a:r>
            <a:r>
              <a:rPr sz="1150" spc="30" dirty="0">
                <a:solidFill>
                  <a:srgbClr val="1F487C"/>
                </a:solidFill>
                <a:latin typeface="Calibri"/>
                <a:cs typeface="Calibri"/>
              </a:rPr>
              <a:t>l</a:t>
            </a:r>
            <a:r>
              <a:rPr sz="1150" spc="25" dirty="0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sz="1150" spc="15" dirty="0">
                <a:solidFill>
                  <a:srgbClr val="1F487C"/>
                </a:solidFill>
                <a:latin typeface="Calibri"/>
                <a:cs typeface="Calibri"/>
              </a:rPr>
              <a:t>y</a:t>
            </a:r>
            <a:r>
              <a:rPr sz="1150" spc="-12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150" spc="-35" dirty="0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sz="1150" spc="25" dirty="0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sz="1150" spc="-5" dirty="0">
                <a:solidFill>
                  <a:srgbClr val="1F487C"/>
                </a:solidFill>
                <a:latin typeface="Calibri"/>
                <a:cs typeface="Calibri"/>
              </a:rPr>
              <a:t>s</a:t>
            </a:r>
            <a:r>
              <a:rPr sz="1150" spc="25" dirty="0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sz="1150" spc="-30" dirty="0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sz="1150" spc="-35" dirty="0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sz="1150" spc="-40" dirty="0">
                <a:solidFill>
                  <a:srgbClr val="1F487C"/>
                </a:solidFill>
                <a:latin typeface="Calibri"/>
                <a:cs typeface="Calibri"/>
              </a:rPr>
              <a:t>c</a:t>
            </a:r>
            <a:r>
              <a:rPr sz="1150" spc="20" dirty="0">
                <a:solidFill>
                  <a:srgbClr val="1F487C"/>
                </a:solidFill>
                <a:latin typeface="Calibri"/>
                <a:cs typeface="Calibri"/>
              </a:rPr>
              <a:t>h</a:t>
            </a:r>
            <a:endParaRPr sz="1150">
              <a:latin typeface="Calibri"/>
              <a:cs typeface="Calibri"/>
            </a:endParaRPr>
          </a:p>
        </p:txBody>
      </p:sp>
      <p:pic>
        <p:nvPicPr>
          <p:cNvPr id="42" name="object 4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0" y="5564123"/>
            <a:ext cx="9144000" cy="806196"/>
          </a:xfrm>
          <a:prstGeom prst="rect">
            <a:avLst/>
          </a:prstGeom>
        </p:spPr>
      </p:pic>
      <p:sp>
        <p:nvSpPr>
          <p:cNvPr id="43" name="object 4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FOR</a:t>
            </a:r>
            <a:r>
              <a:rPr spc="-35" dirty="0"/>
              <a:t> </a:t>
            </a:r>
            <a:r>
              <a:rPr dirty="0"/>
              <a:t>INTERNAL</a:t>
            </a:r>
            <a:r>
              <a:rPr spc="-30" dirty="0"/>
              <a:t> </a:t>
            </a:r>
            <a:r>
              <a:rPr dirty="0"/>
              <a:t>DISCUSSIONS</a:t>
            </a:r>
            <a:r>
              <a:rPr spc="-35" dirty="0"/>
              <a:t> </a:t>
            </a:r>
            <a:r>
              <a:rPr spc="-5" dirty="0"/>
              <a:t>ONLY</a:t>
            </a:r>
          </a:p>
        </p:txBody>
      </p:sp>
      <p:sp>
        <p:nvSpPr>
          <p:cNvPr id="44" name="object 4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45" name="TextBox 44"/>
          <p:cNvSpPr txBox="1"/>
          <p:nvPr/>
        </p:nvSpPr>
        <p:spPr>
          <a:xfrm>
            <a:off x="36004" y="6488668"/>
            <a:ext cx="9107995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VINSAN FINANCIAL SERVICES PVT LTD 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0" y="6488668"/>
            <a:ext cx="9143999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IN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61644"/>
            <a:ext cx="9144000" cy="523036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0" y="89915"/>
            <a:ext cx="9144000" cy="652780"/>
          </a:xfrm>
          <a:prstGeom prst="rect">
            <a:avLst/>
          </a:prstGeom>
          <a:solidFill>
            <a:srgbClr val="08395D"/>
          </a:solidFill>
        </p:spPr>
        <p:txBody>
          <a:bodyPr vert="horz" wrap="square" lIns="0" tIns="92710" rIns="0" bIns="0" rtlCol="0">
            <a:spAutoFit/>
          </a:bodyPr>
          <a:lstStyle/>
          <a:p>
            <a:pPr marL="194310">
              <a:lnSpc>
                <a:spcPct val="100000"/>
              </a:lnSpc>
              <a:spcBef>
                <a:spcPts val="730"/>
              </a:spcBef>
              <a:tabLst>
                <a:tab pos="1552575" algn="l"/>
              </a:tabLst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Real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Estate	Vs.</a:t>
            </a:r>
            <a:r>
              <a:rPr sz="1800" b="1" spc="4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Home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FOR</a:t>
            </a:r>
            <a:r>
              <a:rPr spc="-35" dirty="0"/>
              <a:t> </a:t>
            </a:r>
            <a:r>
              <a:rPr dirty="0"/>
              <a:t>INTERNAL</a:t>
            </a:r>
            <a:r>
              <a:rPr spc="-30" dirty="0"/>
              <a:t> </a:t>
            </a:r>
            <a:r>
              <a:rPr dirty="0"/>
              <a:t>DISCUSSIONS</a:t>
            </a:r>
            <a:r>
              <a:rPr spc="-35" dirty="0"/>
              <a:t> </a:t>
            </a:r>
            <a:r>
              <a:rPr spc="-5" dirty="0"/>
              <a:t>ONLY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6" name="TextBox 5"/>
          <p:cNvSpPr txBox="1"/>
          <p:nvPr/>
        </p:nvSpPr>
        <p:spPr>
          <a:xfrm>
            <a:off x="36004" y="6488668"/>
            <a:ext cx="9107995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VINSAN FINANCIAL SERVICES PVT LTD 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9143999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96200" y="0"/>
            <a:ext cx="1447799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89915"/>
            <a:ext cx="9144000" cy="652780"/>
          </a:xfrm>
          <a:prstGeom prst="rect">
            <a:avLst/>
          </a:prstGeom>
          <a:solidFill>
            <a:srgbClr val="08395D"/>
          </a:solidFill>
        </p:spPr>
        <p:txBody>
          <a:bodyPr vert="horz" wrap="square" lIns="0" tIns="92710" rIns="0" bIns="0" rtlCol="0">
            <a:spAutoFit/>
          </a:bodyPr>
          <a:lstStyle/>
          <a:p>
            <a:pPr marL="401955">
              <a:lnSpc>
                <a:spcPct val="100000"/>
              </a:lnSpc>
              <a:spcBef>
                <a:spcPts val="73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Returns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Various</a:t>
            </a:r>
            <a:r>
              <a:rPr sz="18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Asset</a:t>
            </a:r>
            <a:r>
              <a:rPr sz="180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Classes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639" y="992124"/>
            <a:ext cx="8680704" cy="512521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FOR</a:t>
            </a:r>
            <a:r>
              <a:rPr spc="-35" dirty="0"/>
              <a:t> </a:t>
            </a:r>
            <a:r>
              <a:rPr dirty="0"/>
              <a:t>INTERNAL</a:t>
            </a:r>
            <a:r>
              <a:rPr spc="-30" dirty="0"/>
              <a:t> </a:t>
            </a:r>
            <a:r>
              <a:rPr dirty="0"/>
              <a:t>DISCUSSIONS</a:t>
            </a:r>
            <a:r>
              <a:rPr spc="-35" dirty="0"/>
              <a:t> </a:t>
            </a:r>
            <a:r>
              <a:rPr spc="-5" dirty="0"/>
              <a:t>ONLY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6" name="TextBox 5"/>
          <p:cNvSpPr txBox="1"/>
          <p:nvPr/>
        </p:nvSpPr>
        <p:spPr>
          <a:xfrm>
            <a:off x="36004" y="6488668"/>
            <a:ext cx="9107995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VINSAN FINANCIAL SERVICES PVT LTD 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9143999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96200" y="0"/>
            <a:ext cx="1447799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89915"/>
            <a:ext cx="9144000" cy="652780"/>
          </a:xfrm>
          <a:prstGeom prst="rect">
            <a:avLst/>
          </a:prstGeom>
          <a:solidFill>
            <a:srgbClr val="08395D"/>
          </a:solidFill>
        </p:spPr>
        <p:txBody>
          <a:bodyPr vert="horz" wrap="square" lIns="0" tIns="86360" rIns="0" bIns="0" rtlCol="0">
            <a:spAutoFit/>
          </a:bodyPr>
          <a:lstStyle/>
          <a:p>
            <a:pPr marL="401955">
              <a:lnSpc>
                <a:spcPct val="100000"/>
              </a:lnSpc>
              <a:spcBef>
                <a:spcPts val="680"/>
              </a:spcBef>
            </a:pPr>
            <a:r>
              <a:rPr sz="1800" b="1" dirty="0">
                <a:solidFill>
                  <a:srgbClr val="FFFFFF"/>
                </a:solidFill>
                <a:latin typeface="Comic Sans MS"/>
                <a:cs typeface="Comic Sans MS"/>
              </a:rPr>
              <a:t>Systematic</a:t>
            </a:r>
            <a:r>
              <a:rPr sz="1800" b="1" spc="-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mic Sans MS"/>
                <a:cs typeface="Comic Sans MS"/>
              </a:rPr>
              <a:t>Investment</a:t>
            </a:r>
            <a:r>
              <a:rPr sz="1800" b="1" spc="-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mic Sans MS"/>
                <a:cs typeface="Comic Sans MS"/>
              </a:rPr>
              <a:t>Plan</a:t>
            </a:r>
            <a:r>
              <a:rPr sz="1800" b="1" spc="-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mic Sans MS"/>
                <a:cs typeface="Comic Sans MS"/>
              </a:rPr>
              <a:t>(SIP)</a:t>
            </a:r>
            <a:r>
              <a:rPr sz="1800" b="1" spc="-6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mic Sans MS"/>
                <a:cs typeface="Comic Sans MS"/>
              </a:rPr>
              <a:t>– </a:t>
            </a:r>
            <a:r>
              <a:rPr sz="1800" b="1" spc="-5" dirty="0">
                <a:solidFill>
                  <a:srgbClr val="FFFFFF"/>
                </a:solidFill>
                <a:latin typeface="Comic Sans MS"/>
                <a:cs typeface="Comic Sans MS"/>
              </a:rPr>
              <a:t>Mutual </a:t>
            </a:r>
            <a:r>
              <a:rPr sz="1800" b="1" dirty="0">
                <a:solidFill>
                  <a:srgbClr val="FFFFFF"/>
                </a:solidFill>
                <a:latin typeface="Comic Sans MS"/>
                <a:cs typeface="Comic Sans MS"/>
              </a:rPr>
              <a:t>Fund</a:t>
            </a:r>
            <a:endParaRPr sz="1800">
              <a:latin typeface="Comic Sans MS"/>
              <a:cs typeface="Comic Sans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8239" y="981455"/>
            <a:ext cx="6787896" cy="452018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564123"/>
            <a:ext cx="9144000" cy="80619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FOR</a:t>
            </a:r>
            <a:r>
              <a:rPr spc="-35" dirty="0"/>
              <a:t> </a:t>
            </a:r>
            <a:r>
              <a:rPr dirty="0"/>
              <a:t>INTERNAL</a:t>
            </a:r>
            <a:r>
              <a:rPr spc="-30" dirty="0"/>
              <a:t> </a:t>
            </a:r>
            <a:r>
              <a:rPr dirty="0"/>
              <a:t>DISCUSSIONS</a:t>
            </a:r>
            <a:r>
              <a:rPr spc="-35" dirty="0"/>
              <a:t> </a:t>
            </a:r>
            <a:r>
              <a:rPr spc="-5" dirty="0"/>
              <a:t>ONLY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7" name="TextBox 6"/>
          <p:cNvSpPr txBox="1"/>
          <p:nvPr/>
        </p:nvSpPr>
        <p:spPr>
          <a:xfrm>
            <a:off x="36004" y="6488668"/>
            <a:ext cx="9107995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VINSAN FINANCIAL SERVICES PVT LTD </a:t>
            </a:r>
            <a:endParaRPr lang="en-IN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8239" y="1003564"/>
            <a:ext cx="6772275" cy="4495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6488668"/>
            <a:ext cx="9143999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96200" y="0"/>
            <a:ext cx="1447799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89915"/>
            <a:ext cx="9144000" cy="652780"/>
          </a:xfrm>
          <a:prstGeom prst="rect">
            <a:avLst/>
          </a:prstGeom>
          <a:solidFill>
            <a:srgbClr val="08395D"/>
          </a:solidFill>
        </p:spPr>
        <p:txBody>
          <a:bodyPr vert="horz" wrap="square" lIns="0" tIns="92710" rIns="0" bIns="0" rtlCol="0">
            <a:spAutoFit/>
          </a:bodyPr>
          <a:lstStyle/>
          <a:p>
            <a:pPr marL="401955">
              <a:lnSpc>
                <a:spcPct val="100000"/>
              </a:lnSpc>
              <a:spcBef>
                <a:spcPts val="730"/>
              </a:spcBef>
            </a:pP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Give</a:t>
            </a:r>
            <a:r>
              <a:rPr sz="18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time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and see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magic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5796" y="1592639"/>
            <a:ext cx="6286500" cy="404917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FOR</a:t>
            </a:r>
            <a:r>
              <a:rPr spc="-35" dirty="0"/>
              <a:t> </a:t>
            </a:r>
            <a:r>
              <a:rPr dirty="0"/>
              <a:t>INTERNAL</a:t>
            </a:r>
            <a:r>
              <a:rPr spc="-30" dirty="0"/>
              <a:t> </a:t>
            </a:r>
            <a:r>
              <a:rPr dirty="0"/>
              <a:t>DISCUSSIONS</a:t>
            </a:r>
            <a:r>
              <a:rPr spc="-35" dirty="0"/>
              <a:t> </a:t>
            </a:r>
            <a:r>
              <a:rPr spc="-5" dirty="0"/>
              <a:t>ONLY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9143999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VINSAN FINANCIAL SERVICES PVT LTD 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6488668"/>
            <a:ext cx="9143999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96200" y="0"/>
            <a:ext cx="1447799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89915"/>
            <a:ext cx="9144000" cy="652780"/>
          </a:xfrm>
          <a:prstGeom prst="rect">
            <a:avLst/>
          </a:prstGeom>
          <a:solidFill>
            <a:srgbClr val="08395D"/>
          </a:solidFill>
        </p:spPr>
        <p:txBody>
          <a:bodyPr vert="horz" wrap="square" lIns="0" tIns="92710" rIns="0" bIns="0" rtlCol="0">
            <a:spAutoFit/>
          </a:bodyPr>
          <a:lstStyle/>
          <a:p>
            <a:pPr marL="401955">
              <a:lnSpc>
                <a:spcPct val="100000"/>
              </a:lnSpc>
              <a:spcBef>
                <a:spcPts val="73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Balanced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Diet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Build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own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plan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6756" y="1690116"/>
            <a:ext cx="8311963" cy="373989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FOR</a:t>
            </a:r>
            <a:r>
              <a:rPr spc="-35" dirty="0"/>
              <a:t> </a:t>
            </a:r>
            <a:r>
              <a:rPr dirty="0"/>
              <a:t>INTERNAL</a:t>
            </a:r>
            <a:r>
              <a:rPr spc="-30" dirty="0"/>
              <a:t> </a:t>
            </a:r>
            <a:r>
              <a:rPr dirty="0"/>
              <a:t>DISCUSSIONS</a:t>
            </a:r>
            <a:r>
              <a:rPr spc="-35" dirty="0"/>
              <a:t> </a:t>
            </a:r>
            <a:r>
              <a:rPr spc="-5" dirty="0"/>
              <a:t>ONLY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6" name="TextBox 5"/>
          <p:cNvSpPr txBox="1"/>
          <p:nvPr/>
        </p:nvSpPr>
        <p:spPr>
          <a:xfrm>
            <a:off x="36004" y="6488668"/>
            <a:ext cx="9107995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VINSAN FINANCIAL SERVICES PVT LTD 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9143999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96200" y="0"/>
            <a:ext cx="1447799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89915"/>
            <a:ext cx="9144000" cy="652780"/>
          </a:xfrm>
          <a:prstGeom prst="rect">
            <a:avLst/>
          </a:prstGeom>
          <a:solidFill>
            <a:srgbClr val="08395D"/>
          </a:solidFill>
        </p:spPr>
        <p:txBody>
          <a:bodyPr vert="horz" wrap="square" lIns="0" tIns="92710" rIns="0" bIns="0" rtlCol="0">
            <a:spAutoFit/>
          </a:bodyPr>
          <a:lstStyle/>
          <a:p>
            <a:pPr marL="401955">
              <a:lnSpc>
                <a:spcPct val="100000"/>
              </a:lnSpc>
              <a:spcBef>
                <a:spcPts val="73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Junk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Food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5627" y="1091183"/>
            <a:ext cx="5926836" cy="493776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FOR</a:t>
            </a:r>
            <a:r>
              <a:rPr spc="-35" dirty="0"/>
              <a:t> </a:t>
            </a:r>
            <a:r>
              <a:rPr dirty="0"/>
              <a:t>INTERNAL</a:t>
            </a:r>
            <a:r>
              <a:rPr spc="-30" dirty="0"/>
              <a:t> </a:t>
            </a:r>
            <a:r>
              <a:rPr dirty="0"/>
              <a:t>DISCUSSIONS</a:t>
            </a:r>
            <a:r>
              <a:rPr spc="-35" dirty="0"/>
              <a:t> </a:t>
            </a:r>
            <a:r>
              <a:rPr spc="-5" dirty="0"/>
              <a:t>ONLY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18</a:t>
            </a:fld>
            <a:endParaRPr dirty="0"/>
          </a:p>
        </p:txBody>
      </p:sp>
      <p:sp>
        <p:nvSpPr>
          <p:cNvPr id="6" name="TextBox 5"/>
          <p:cNvSpPr txBox="1"/>
          <p:nvPr/>
        </p:nvSpPr>
        <p:spPr>
          <a:xfrm>
            <a:off x="36004" y="6488668"/>
            <a:ext cx="9107995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VINSAN FINANCIAL SERVICES PVT LTD 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9143999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IN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89915"/>
            <a:ext cx="9144000" cy="652780"/>
          </a:xfrm>
          <a:prstGeom prst="rect">
            <a:avLst/>
          </a:prstGeom>
          <a:solidFill>
            <a:srgbClr val="08395D"/>
          </a:solidFill>
        </p:spPr>
        <p:txBody>
          <a:bodyPr vert="horz" wrap="square" lIns="0" tIns="92710" rIns="0" bIns="0" rtlCol="0">
            <a:spAutoFit/>
          </a:bodyPr>
          <a:lstStyle/>
          <a:p>
            <a:pPr marL="401955">
              <a:lnSpc>
                <a:spcPct val="100000"/>
              </a:lnSpc>
              <a:spcBef>
                <a:spcPts val="73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Junk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Food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639" y="1879092"/>
            <a:ext cx="4558284" cy="341985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33771" y="2194560"/>
            <a:ext cx="4110227" cy="245973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FOR</a:t>
            </a:r>
            <a:r>
              <a:rPr spc="-35" dirty="0"/>
              <a:t> </a:t>
            </a:r>
            <a:r>
              <a:rPr dirty="0"/>
              <a:t>INTERNAL</a:t>
            </a:r>
            <a:r>
              <a:rPr spc="-30" dirty="0"/>
              <a:t> </a:t>
            </a:r>
            <a:r>
              <a:rPr dirty="0"/>
              <a:t>DISCUSSIONS</a:t>
            </a:r>
            <a:r>
              <a:rPr spc="-35" dirty="0"/>
              <a:t> </a:t>
            </a:r>
            <a:r>
              <a:rPr spc="-5" dirty="0"/>
              <a:t>ONLY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7" name="TextBox 6"/>
          <p:cNvSpPr txBox="1"/>
          <p:nvPr/>
        </p:nvSpPr>
        <p:spPr>
          <a:xfrm>
            <a:off x="36004" y="6488668"/>
            <a:ext cx="9107995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VINSAN FINANCIAL SERVICES PVT LTD 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488668"/>
            <a:ext cx="9143999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0"/>
            <a:ext cx="1447799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3466591" y="6624625"/>
            <a:ext cx="219138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4F4E50"/>
                </a:solidFill>
                <a:latin typeface="Arial MT"/>
                <a:cs typeface="Arial MT"/>
              </a:rPr>
              <a:t>For </a:t>
            </a:r>
            <a:r>
              <a:rPr sz="800" spc="-5" dirty="0">
                <a:solidFill>
                  <a:srgbClr val="4F4E50"/>
                </a:solidFill>
                <a:latin typeface="Arial MT"/>
                <a:cs typeface="Arial MT"/>
              </a:rPr>
              <a:t>professional</a:t>
            </a:r>
            <a:r>
              <a:rPr sz="800" spc="1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F4E50"/>
                </a:solidFill>
                <a:latin typeface="Arial MT"/>
                <a:cs typeface="Arial MT"/>
              </a:rPr>
              <a:t>clients</a:t>
            </a:r>
            <a:r>
              <a:rPr sz="800" spc="-1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F4E50"/>
                </a:solidFill>
                <a:latin typeface="Arial MT"/>
                <a:cs typeface="Arial MT"/>
              </a:rPr>
              <a:t>/</a:t>
            </a:r>
            <a:r>
              <a:rPr sz="800" spc="1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800" spc="-5" dirty="0">
                <a:solidFill>
                  <a:srgbClr val="4F4E50"/>
                </a:solidFill>
                <a:latin typeface="Arial MT"/>
                <a:cs typeface="Arial MT"/>
              </a:rPr>
              <a:t>qualified</a:t>
            </a:r>
            <a:r>
              <a:rPr sz="800" spc="2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800" spc="-5" dirty="0">
                <a:solidFill>
                  <a:srgbClr val="4F4E50"/>
                </a:solidFill>
                <a:latin typeface="Arial MT"/>
                <a:cs typeface="Arial MT"/>
              </a:rPr>
              <a:t>investors</a:t>
            </a:r>
            <a:r>
              <a:rPr sz="80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800" spc="-5" dirty="0">
                <a:solidFill>
                  <a:srgbClr val="4F4E50"/>
                </a:solidFill>
                <a:latin typeface="Arial MT"/>
                <a:cs typeface="Arial MT"/>
              </a:rPr>
              <a:t>only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32510" y="1375663"/>
            <a:ext cx="32283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0467E"/>
                </a:solidFill>
              </a:rPr>
              <a:t>The</a:t>
            </a:r>
            <a:r>
              <a:rPr sz="2800" spc="-5" dirty="0">
                <a:solidFill>
                  <a:srgbClr val="00467E"/>
                </a:solidFill>
              </a:rPr>
              <a:t> Perfect Recipe</a:t>
            </a:r>
            <a:endParaRPr sz="2800"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04644" y="2705100"/>
            <a:ext cx="4372356" cy="24490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004" y="6488668"/>
            <a:ext cx="9107995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VINSAN FINANCIAL SERVICES PVT LTD 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488668"/>
            <a:ext cx="9143999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IN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89915"/>
            <a:ext cx="9144000" cy="652780"/>
          </a:xfrm>
          <a:prstGeom prst="rect">
            <a:avLst/>
          </a:prstGeom>
          <a:solidFill>
            <a:srgbClr val="08395D"/>
          </a:solidFill>
        </p:spPr>
        <p:txBody>
          <a:bodyPr vert="horz" wrap="square" lIns="0" tIns="92710" rIns="0" bIns="0" rtlCol="0">
            <a:spAutoFit/>
          </a:bodyPr>
          <a:lstStyle/>
          <a:p>
            <a:pPr marL="401955">
              <a:lnSpc>
                <a:spcPct val="100000"/>
              </a:lnSpc>
              <a:spcBef>
                <a:spcPts val="73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Emergency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89320" y="844296"/>
            <a:ext cx="2639568" cy="229819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0520" y="1301496"/>
            <a:ext cx="2456688" cy="184099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80588" y="891539"/>
            <a:ext cx="2382012" cy="238048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19044" y="3534155"/>
            <a:ext cx="3863339" cy="2549651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FOR</a:t>
            </a:r>
            <a:r>
              <a:rPr spc="-35" dirty="0"/>
              <a:t> </a:t>
            </a:r>
            <a:r>
              <a:rPr dirty="0"/>
              <a:t>INTERNAL</a:t>
            </a:r>
            <a:r>
              <a:rPr spc="-30" dirty="0"/>
              <a:t> </a:t>
            </a:r>
            <a:r>
              <a:rPr dirty="0"/>
              <a:t>DISCUSSIONS</a:t>
            </a:r>
            <a:r>
              <a:rPr spc="-35" dirty="0"/>
              <a:t> </a:t>
            </a:r>
            <a:r>
              <a:rPr spc="-5" dirty="0"/>
              <a:t>ONLY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9" name="TextBox 8"/>
          <p:cNvSpPr txBox="1"/>
          <p:nvPr/>
        </p:nvSpPr>
        <p:spPr>
          <a:xfrm>
            <a:off x="36004" y="6488668"/>
            <a:ext cx="9107995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VINSAN FINANCIAL SERVICES PVT LTD 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488668"/>
            <a:ext cx="9143999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IN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636" y="1336547"/>
            <a:ext cx="5609844" cy="430377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0" y="89915"/>
            <a:ext cx="9144000" cy="652780"/>
          </a:xfrm>
          <a:prstGeom prst="rect">
            <a:avLst/>
          </a:prstGeom>
          <a:solidFill>
            <a:srgbClr val="08395D"/>
          </a:solidFill>
        </p:spPr>
        <p:txBody>
          <a:bodyPr vert="horz" wrap="square" lIns="0" tIns="92710" rIns="0" bIns="0" rtlCol="0">
            <a:spAutoFit/>
          </a:bodyPr>
          <a:lstStyle/>
          <a:p>
            <a:pPr marL="401955">
              <a:lnSpc>
                <a:spcPct val="100000"/>
              </a:lnSpc>
              <a:spcBef>
                <a:spcPts val="73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Primary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Goals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772" y="1024098"/>
            <a:ext cx="2513942" cy="281831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63411" y="4066032"/>
            <a:ext cx="2958084" cy="16276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004" y="6488668"/>
            <a:ext cx="9107995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VINSAN FINANCIAL SERVICES PVT LTD 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9143999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96200" y="0"/>
            <a:ext cx="1447799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89915"/>
            <a:ext cx="9144000" cy="652780"/>
          </a:xfrm>
          <a:prstGeom prst="rect">
            <a:avLst/>
          </a:prstGeom>
          <a:solidFill>
            <a:srgbClr val="08395D"/>
          </a:solidFill>
        </p:spPr>
        <p:txBody>
          <a:bodyPr vert="horz" wrap="square" lIns="0" tIns="92710" rIns="0" bIns="0" rtlCol="0">
            <a:spAutoFit/>
          </a:bodyPr>
          <a:lstStyle/>
          <a:p>
            <a:pPr marL="401955">
              <a:lnSpc>
                <a:spcPct val="100000"/>
              </a:lnSpc>
              <a:spcBef>
                <a:spcPts val="73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Its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 Simple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women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180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edge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08788" y="1117091"/>
            <a:ext cx="8703945" cy="4937760"/>
            <a:chOff x="208788" y="1117091"/>
            <a:chExt cx="8703945" cy="49377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8788" y="1117091"/>
              <a:ext cx="7101116" cy="49377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32247" y="2167127"/>
              <a:ext cx="3880104" cy="20955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FOR</a:t>
            </a:r>
            <a:r>
              <a:rPr spc="-35" dirty="0"/>
              <a:t> </a:t>
            </a:r>
            <a:r>
              <a:rPr dirty="0"/>
              <a:t>INTERNAL</a:t>
            </a:r>
            <a:r>
              <a:rPr spc="-30" dirty="0"/>
              <a:t> </a:t>
            </a:r>
            <a:r>
              <a:rPr dirty="0"/>
              <a:t>DISCUSSIONS</a:t>
            </a:r>
            <a:r>
              <a:rPr spc="-35" dirty="0"/>
              <a:t> </a:t>
            </a:r>
            <a:r>
              <a:rPr spc="-5" dirty="0"/>
              <a:t>ONLY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698230" y="6637040"/>
            <a:ext cx="138430" cy="1397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spc="-5" dirty="0">
                <a:solidFill>
                  <a:srgbClr val="4F4E50"/>
                </a:solidFill>
                <a:latin typeface="Arial MT"/>
                <a:cs typeface="Arial MT"/>
              </a:rPr>
              <a:t>20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04" y="6488668"/>
            <a:ext cx="9107995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VINSAN FINANCIAL SERVICES PVT LTD 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9143999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96200" y="0"/>
            <a:ext cx="1447799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69464" y="0"/>
            <a:ext cx="3302635" cy="99060"/>
          </a:xfrm>
          <a:custGeom>
            <a:avLst/>
            <a:gdLst/>
            <a:ahLst/>
            <a:cxnLst/>
            <a:rect l="l" t="t" r="r" b="b"/>
            <a:pathLst>
              <a:path w="3302635" h="99060">
                <a:moveTo>
                  <a:pt x="0" y="99059"/>
                </a:moveTo>
                <a:lnTo>
                  <a:pt x="3302508" y="99059"/>
                </a:lnTo>
                <a:lnTo>
                  <a:pt x="3302508" y="0"/>
                </a:lnTo>
                <a:lnTo>
                  <a:pt x="0" y="0"/>
                </a:lnTo>
                <a:lnTo>
                  <a:pt x="0" y="99059"/>
                </a:lnTo>
                <a:close/>
              </a:path>
            </a:pathLst>
          </a:custGeom>
          <a:solidFill>
            <a:srgbClr val="00C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1937004"/>
            <a:ext cx="9144000" cy="4921250"/>
            <a:chOff x="0" y="1937004"/>
            <a:chExt cx="9144000" cy="4921250"/>
          </a:xfrm>
        </p:grpSpPr>
        <p:sp>
          <p:nvSpPr>
            <p:cNvPr id="4" name="object 4"/>
            <p:cNvSpPr/>
            <p:nvPr/>
          </p:nvSpPr>
          <p:spPr>
            <a:xfrm>
              <a:off x="0" y="5334000"/>
              <a:ext cx="9144000" cy="1524000"/>
            </a:xfrm>
            <a:custGeom>
              <a:avLst/>
              <a:gdLst/>
              <a:ahLst/>
              <a:cxnLst/>
              <a:rect l="l" t="t" r="r" b="b"/>
              <a:pathLst>
                <a:path w="9144000" h="1524000">
                  <a:moveTo>
                    <a:pt x="9144000" y="0"/>
                  </a:moveTo>
                  <a:lnTo>
                    <a:pt x="0" y="1523999"/>
                  </a:lnTo>
                  <a:lnTo>
                    <a:pt x="9144000" y="152399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F24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11011" y="5943598"/>
              <a:ext cx="2868167" cy="8016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7088" y="1937004"/>
              <a:ext cx="5119116" cy="340918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32054" y="987298"/>
            <a:ext cx="2080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solidFill>
                  <a:srgbClr val="00467E"/>
                </a:solidFill>
                <a:latin typeface="Arial MT"/>
                <a:cs typeface="Arial MT"/>
              </a:rPr>
              <a:t>Few</a:t>
            </a:r>
            <a:r>
              <a:rPr sz="2800" b="0" spc="-50" dirty="0">
                <a:solidFill>
                  <a:srgbClr val="00467E"/>
                </a:solidFill>
                <a:latin typeface="Arial MT"/>
                <a:cs typeface="Arial MT"/>
              </a:rPr>
              <a:t> </a:t>
            </a:r>
            <a:r>
              <a:rPr sz="2800" b="0" spc="-5" dirty="0">
                <a:solidFill>
                  <a:srgbClr val="00467E"/>
                </a:solidFill>
                <a:latin typeface="Arial MT"/>
                <a:cs typeface="Arial MT"/>
              </a:rPr>
              <a:t>Recipes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72099" y="6019800"/>
            <a:ext cx="3043301" cy="64633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VINSAN FINANCIAL SERVICES PVT LTD 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69464" y="-22497"/>
            <a:ext cx="3526536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89915"/>
            <a:ext cx="9144000" cy="652780"/>
          </a:xfrm>
          <a:prstGeom prst="rect">
            <a:avLst/>
          </a:prstGeom>
          <a:solidFill>
            <a:srgbClr val="08395D"/>
          </a:solidFill>
        </p:spPr>
        <p:txBody>
          <a:bodyPr vert="horz" wrap="square" lIns="0" tIns="92710" rIns="0" bIns="0" rtlCol="0">
            <a:spAutoFit/>
          </a:bodyPr>
          <a:lstStyle/>
          <a:p>
            <a:pPr marL="401955">
              <a:lnSpc>
                <a:spcPct val="100000"/>
              </a:lnSpc>
              <a:spcBef>
                <a:spcPts val="730"/>
              </a:spcBef>
            </a:pPr>
            <a:r>
              <a:rPr dirty="0"/>
              <a:t>Single</a:t>
            </a:r>
            <a:r>
              <a:rPr spc="-25" dirty="0"/>
              <a:t> </a:t>
            </a:r>
            <a:r>
              <a:rPr dirty="0"/>
              <a:t>Mother</a:t>
            </a:r>
            <a:r>
              <a:rPr spc="-45" dirty="0"/>
              <a:t> </a:t>
            </a:r>
            <a:r>
              <a:rPr dirty="0"/>
              <a:t>–</a:t>
            </a:r>
            <a:r>
              <a:rPr spc="-20" dirty="0"/>
              <a:t> </a:t>
            </a:r>
            <a:r>
              <a:rPr spc="-5" dirty="0"/>
              <a:t>Recipe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976" y="1572767"/>
            <a:ext cx="4079748" cy="408127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665090" y="886459"/>
            <a:ext cx="4367530" cy="5147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4F4E50"/>
                </a:solidFill>
                <a:latin typeface="Arial MT"/>
                <a:cs typeface="Arial MT"/>
              </a:rPr>
              <a:t>Rashmi</a:t>
            </a:r>
            <a:r>
              <a:rPr sz="1400" spc="35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is</a:t>
            </a:r>
            <a:r>
              <a:rPr sz="1400" spc="-3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Independent</a:t>
            </a:r>
            <a:r>
              <a:rPr sz="1400" spc="-6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4F4E50"/>
                </a:solidFill>
                <a:latin typeface="Arial MT"/>
                <a:cs typeface="Arial MT"/>
              </a:rPr>
              <a:t>women.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She</a:t>
            </a:r>
            <a:r>
              <a:rPr sz="1400" spc="-1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4F4E50"/>
                </a:solidFill>
                <a:latin typeface="Arial MT"/>
                <a:cs typeface="Arial MT"/>
              </a:rPr>
              <a:t>works</a:t>
            </a:r>
            <a:r>
              <a:rPr sz="1400" spc="-1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in</a:t>
            </a:r>
            <a:r>
              <a:rPr sz="1400" spc="-1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Sales</a:t>
            </a:r>
            <a:r>
              <a:rPr sz="1400" spc="-1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&amp;</a:t>
            </a:r>
            <a:r>
              <a:rPr sz="1400" spc="-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Marketing.</a:t>
            </a:r>
            <a:r>
              <a:rPr sz="1400" spc="-5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She</a:t>
            </a:r>
            <a:r>
              <a:rPr sz="1400" spc="-1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got</a:t>
            </a:r>
            <a:r>
              <a:rPr sz="1400" spc="-2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4F4E50"/>
                </a:solidFill>
                <a:latin typeface="Arial MT"/>
                <a:cs typeface="Arial MT"/>
              </a:rPr>
              <a:t>divorced</a:t>
            </a:r>
            <a:r>
              <a:rPr sz="1400" spc="-1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2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4F4E50"/>
                </a:solidFill>
                <a:latin typeface="Arial MT"/>
                <a:cs typeface="Arial MT"/>
              </a:rPr>
              <a:t>years</a:t>
            </a:r>
            <a:r>
              <a:rPr sz="1400" spc="-1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back</a:t>
            </a:r>
            <a:r>
              <a:rPr sz="1400" spc="-3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and</a:t>
            </a:r>
            <a:r>
              <a:rPr sz="1400" spc="-2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has</a:t>
            </a:r>
            <a:r>
              <a:rPr sz="1400" spc="-2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a</a:t>
            </a:r>
            <a:r>
              <a:rPr sz="1400" spc="-1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3</a:t>
            </a:r>
            <a:r>
              <a:rPr sz="1400" spc="-2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4F4E50"/>
                </a:solidFill>
                <a:latin typeface="Arial MT"/>
                <a:cs typeface="Arial MT"/>
              </a:rPr>
              <a:t>years</a:t>
            </a:r>
            <a:r>
              <a:rPr sz="1400" spc="-10" dirty="0">
                <a:solidFill>
                  <a:srgbClr val="4F4E50"/>
                </a:solidFill>
                <a:latin typeface="Arial MT"/>
                <a:cs typeface="Arial MT"/>
              </a:rPr>
              <a:t> daughter.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400" u="heavy" spc="-5" dirty="0">
                <a:solidFill>
                  <a:srgbClr val="4F4E50"/>
                </a:solidFill>
                <a:uFill>
                  <a:solidFill>
                    <a:srgbClr val="4F4E50"/>
                  </a:solidFill>
                </a:uFill>
                <a:latin typeface="Arial MT"/>
                <a:cs typeface="Arial MT"/>
              </a:rPr>
              <a:t>Her</a:t>
            </a:r>
            <a:r>
              <a:rPr sz="1400" u="heavy" spc="-35" dirty="0">
                <a:solidFill>
                  <a:srgbClr val="4F4E50"/>
                </a:solidFill>
                <a:uFill>
                  <a:solidFill>
                    <a:srgbClr val="4F4E50"/>
                  </a:solidFill>
                </a:uFill>
                <a:latin typeface="Arial MT"/>
                <a:cs typeface="Arial MT"/>
              </a:rPr>
              <a:t> </a:t>
            </a:r>
            <a:r>
              <a:rPr sz="1400" u="heavy" dirty="0">
                <a:solidFill>
                  <a:srgbClr val="4F4E50"/>
                </a:solidFill>
                <a:uFill>
                  <a:solidFill>
                    <a:srgbClr val="4F4E50"/>
                  </a:solidFill>
                </a:uFill>
                <a:latin typeface="Arial MT"/>
                <a:cs typeface="Arial MT"/>
              </a:rPr>
              <a:t>Primary</a:t>
            </a:r>
            <a:r>
              <a:rPr sz="1400" u="heavy" spc="-50" dirty="0">
                <a:solidFill>
                  <a:srgbClr val="4F4E50"/>
                </a:solidFill>
                <a:uFill>
                  <a:solidFill>
                    <a:srgbClr val="4F4E50"/>
                  </a:solidFill>
                </a:uFill>
                <a:latin typeface="Arial MT"/>
                <a:cs typeface="Arial MT"/>
              </a:rPr>
              <a:t> </a:t>
            </a:r>
            <a:r>
              <a:rPr sz="1400" u="heavy" dirty="0">
                <a:solidFill>
                  <a:srgbClr val="4F4E50"/>
                </a:solidFill>
                <a:uFill>
                  <a:solidFill>
                    <a:srgbClr val="4F4E50"/>
                  </a:solidFill>
                </a:uFill>
                <a:latin typeface="Arial MT"/>
                <a:cs typeface="Arial MT"/>
              </a:rPr>
              <a:t>goals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 MT"/>
              <a:cs typeface="Arial MT"/>
            </a:endParaRPr>
          </a:p>
          <a:p>
            <a:pPr marL="184785" indent="-172720">
              <a:lnSpc>
                <a:spcPct val="100000"/>
              </a:lnSpc>
              <a:buFont typeface="Microsoft Sans Serif"/>
              <a:buChar char=""/>
              <a:tabLst>
                <a:tab pos="185420" algn="l"/>
              </a:tabLst>
            </a:pPr>
            <a:r>
              <a:rPr sz="1400" spc="-15" dirty="0">
                <a:solidFill>
                  <a:srgbClr val="4F4E50"/>
                </a:solidFill>
                <a:latin typeface="Arial MT"/>
                <a:cs typeface="Arial MT"/>
              </a:rPr>
              <a:t>Travel</a:t>
            </a:r>
            <a:endParaRPr sz="1400">
              <a:latin typeface="Arial MT"/>
              <a:cs typeface="Arial MT"/>
            </a:endParaRPr>
          </a:p>
          <a:p>
            <a:pPr marL="184785" indent="-172720">
              <a:lnSpc>
                <a:spcPct val="100000"/>
              </a:lnSpc>
              <a:buFont typeface="Microsoft Sans Serif"/>
              <a:buChar char=""/>
              <a:tabLst>
                <a:tab pos="185420" algn="l"/>
              </a:tabLst>
            </a:pP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Childs</a:t>
            </a:r>
            <a:r>
              <a:rPr sz="1400" spc="-5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Education</a:t>
            </a:r>
            <a:endParaRPr sz="1400">
              <a:latin typeface="Arial MT"/>
              <a:cs typeface="Arial MT"/>
            </a:endParaRPr>
          </a:p>
          <a:p>
            <a:pPr marL="184785" indent="-172720">
              <a:lnSpc>
                <a:spcPct val="100000"/>
              </a:lnSpc>
              <a:spcBef>
                <a:spcPts val="5"/>
              </a:spcBef>
              <a:buFont typeface="Microsoft Sans Serif"/>
              <a:buChar char=""/>
              <a:tabLst>
                <a:tab pos="185420" algn="l"/>
              </a:tabLst>
            </a:pPr>
            <a:r>
              <a:rPr sz="1400" spc="-5" dirty="0">
                <a:solidFill>
                  <a:srgbClr val="4F4E50"/>
                </a:solidFill>
                <a:latin typeface="Arial MT"/>
                <a:cs typeface="Arial MT"/>
              </a:rPr>
              <a:t>Her</a:t>
            </a:r>
            <a:r>
              <a:rPr sz="1400" spc="-3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4F4E50"/>
                </a:solidFill>
                <a:latin typeface="Arial MT"/>
                <a:cs typeface="Arial MT"/>
              </a:rPr>
              <a:t>Retirement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Getting</a:t>
            </a:r>
            <a:r>
              <a:rPr sz="1400" spc="-5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married</a:t>
            </a:r>
            <a:r>
              <a:rPr sz="1400" spc="-3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is</a:t>
            </a:r>
            <a:r>
              <a:rPr sz="1400" spc="-1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not</a:t>
            </a:r>
            <a:r>
              <a:rPr sz="1400" spc="-2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part</a:t>
            </a:r>
            <a:r>
              <a:rPr sz="1400" spc="-3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of</a:t>
            </a:r>
            <a:r>
              <a:rPr sz="1400" spc="-2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her</a:t>
            </a:r>
            <a:r>
              <a:rPr sz="1400" spc="-2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plan.</a:t>
            </a:r>
            <a:endParaRPr sz="140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She</a:t>
            </a:r>
            <a:r>
              <a:rPr sz="1400" spc="-1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4F4E50"/>
                </a:solidFill>
                <a:latin typeface="Arial MT"/>
                <a:cs typeface="Arial MT"/>
              </a:rPr>
              <a:t>stays</a:t>
            </a:r>
            <a:r>
              <a:rPr sz="1400" spc="-2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in</a:t>
            </a:r>
            <a:r>
              <a:rPr sz="1400" spc="-1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a</a:t>
            </a:r>
            <a:r>
              <a:rPr sz="1400" spc="-1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rented</a:t>
            </a:r>
            <a:r>
              <a:rPr sz="1400" spc="-5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apartment</a:t>
            </a:r>
            <a:r>
              <a:rPr sz="1400" spc="-5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in</a:t>
            </a:r>
            <a:r>
              <a:rPr sz="1400" spc="-1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4F4E50"/>
                </a:solidFill>
                <a:latin typeface="Arial MT"/>
                <a:cs typeface="Arial MT"/>
              </a:rPr>
              <a:t>Mumbai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4F4E50"/>
              </a:buClr>
              <a:buFont typeface="Arial MT"/>
              <a:buChar char="•"/>
            </a:pPr>
            <a:endParaRPr sz="14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u="heavy" dirty="0">
                <a:solidFill>
                  <a:srgbClr val="4F4E50"/>
                </a:solidFill>
                <a:uFill>
                  <a:solidFill>
                    <a:srgbClr val="4F4E50"/>
                  </a:solidFill>
                </a:uFill>
                <a:latin typeface="Arial MT"/>
                <a:cs typeface="Arial MT"/>
              </a:rPr>
              <a:t>Parents</a:t>
            </a:r>
            <a:r>
              <a:rPr sz="1400" u="heavy" spc="-50" dirty="0">
                <a:solidFill>
                  <a:srgbClr val="4F4E50"/>
                </a:solidFill>
                <a:uFill>
                  <a:solidFill>
                    <a:srgbClr val="4F4E50"/>
                  </a:solidFill>
                </a:uFill>
                <a:latin typeface="Arial MT"/>
                <a:cs typeface="Arial MT"/>
              </a:rPr>
              <a:t> </a:t>
            </a:r>
            <a:r>
              <a:rPr sz="1400" u="heavy" dirty="0">
                <a:solidFill>
                  <a:srgbClr val="4F4E50"/>
                </a:solidFill>
                <a:uFill>
                  <a:solidFill>
                    <a:srgbClr val="4F4E50"/>
                  </a:solidFill>
                </a:uFill>
                <a:latin typeface="Arial MT"/>
                <a:cs typeface="Arial MT"/>
              </a:rPr>
              <a:t>in</a:t>
            </a:r>
            <a:r>
              <a:rPr sz="1400" u="heavy" spc="-25" dirty="0">
                <a:solidFill>
                  <a:srgbClr val="4F4E50"/>
                </a:solidFill>
                <a:uFill>
                  <a:solidFill>
                    <a:srgbClr val="4F4E50"/>
                  </a:solidFill>
                </a:uFill>
                <a:latin typeface="Arial MT"/>
                <a:cs typeface="Arial MT"/>
              </a:rPr>
              <a:t> </a:t>
            </a:r>
            <a:r>
              <a:rPr sz="1400" u="heavy" spc="-5" dirty="0">
                <a:solidFill>
                  <a:srgbClr val="4F4E50"/>
                </a:solidFill>
                <a:uFill>
                  <a:solidFill>
                    <a:srgbClr val="4F4E50"/>
                  </a:solidFill>
                </a:uFill>
                <a:latin typeface="Arial MT"/>
                <a:cs typeface="Arial MT"/>
              </a:rPr>
              <a:t>home</a:t>
            </a:r>
            <a:r>
              <a:rPr sz="1400" u="heavy" spc="-30" dirty="0">
                <a:solidFill>
                  <a:srgbClr val="4F4E50"/>
                </a:solidFill>
                <a:uFill>
                  <a:solidFill>
                    <a:srgbClr val="4F4E50"/>
                  </a:solidFill>
                </a:uFill>
                <a:latin typeface="Arial MT"/>
                <a:cs typeface="Arial MT"/>
              </a:rPr>
              <a:t> </a:t>
            </a:r>
            <a:r>
              <a:rPr sz="1400" u="heavy" spc="-5" dirty="0">
                <a:solidFill>
                  <a:srgbClr val="4F4E50"/>
                </a:solidFill>
                <a:uFill>
                  <a:solidFill>
                    <a:srgbClr val="4F4E50"/>
                  </a:solidFill>
                </a:uFill>
                <a:latin typeface="Arial MT"/>
                <a:cs typeface="Arial MT"/>
              </a:rPr>
              <a:t>town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Father</a:t>
            </a:r>
            <a:r>
              <a:rPr sz="1400" spc="-3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is</a:t>
            </a:r>
            <a:r>
              <a:rPr sz="1400" spc="-1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diabetic</a:t>
            </a:r>
            <a:r>
              <a:rPr sz="1400" spc="-2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patient</a:t>
            </a:r>
            <a:r>
              <a:rPr sz="1400" spc="-4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4F4E50"/>
                </a:solidFill>
                <a:latin typeface="Arial MT"/>
                <a:cs typeface="Arial MT"/>
              </a:rPr>
              <a:t>(Otherwise</a:t>
            </a:r>
            <a:r>
              <a:rPr sz="1400" spc="-2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4F4E50"/>
                </a:solidFill>
                <a:latin typeface="Arial MT"/>
                <a:cs typeface="Arial MT"/>
              </a:rPr>
              <a:t>healthy)</a:t>
            </a:r>
            <a:endParaRPr sz="140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Mother</a:t>
            </a:r>
            <a:r>
              <a:rPr sz="1400" spc="-4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is</a:t>
            </a:r>
            <a:r>
              <a:rPr sz="1400" spc="-2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running</a:t>
            </a:r>
            <a:r>
              <a:rPr sz="1400" spc="-5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an</a:t>
            </a:r>
            <a:r>
              <a:rPr sz="1400" spc="-2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4F4E50"/>
                </a:solidFill>
                <a:latin typeface="Arial MT"/>
                <a:cs typeface="Arial MT"/>
              </a:rPr>
              <a:t>NGO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Father</a:t>
            </a:r>
            <a:r>
              <a:rPr sz="1400" spc="-5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-</a:t>
            </a:r>
            <a:r>
              <a:rPr sz="1400" spc="36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Has</a:t>
            </a:r>
            <a:r>
              <a:rPr sz="1400" spc="-4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a</a:t>
            </a:r>
            <a:r>
              <a:rPr sz="1400" spc="-2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house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50</a:t>
            </a:r>
            <a:r>
              <a:rPr sz="1400" spc="-2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Lakhs</a:t>
            </a:r>
            <a:r>
              <a:rPr sz="1400" spc="-3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in</a:t>
            </a:r>
            <a:r>
              <a:rPr sz="1400" spc="-1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Equity</a:t>
            </a:r>
            <a:r>
              <a:rPr sz="1400" spc="-3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Mutual</a:t>
            </a:r>
            <a:r>
              <a:rPr sz="1400" spc="-2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fund</a:t>
            </a:r>
            <a:r>
              <a:rPr sz="1400" spc="35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&amp;</a:t>
            </a:r>
            <a:r>
              <a:rPr sz="1400" spc="-1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50%</a:t>
            </a:r>
            <a:r>
              <a:rPr sz="1400" spc="-2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in</a:t>
            </a:r>
            <a:r>
              <a:rPr sz="1400" spc="-1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4F4E50"/>
                </a:solidFill>
                <a:latin typeface="Arial MT"/>
                <a:cs typeface="Arial MT"/>
              </a:rPr>
              <a:t>Fixed</a:t>
            </a:r>
            <a:r>
              <a:rPr sz="1400" spc="1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icnome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 MT"/>
              <a:cs typeface="Arial MT"/>
            </a:endParaRPr>
          </a:p>
          <a:p>
            <a:pPr marL="12700" marR="327660">
              <a:lnSpc>
                <a:spcPct val="100000"/>
              </a:lnSpc>
              <a:spcBef>
                <a:spcPts val="5"/>
              </a:spcBef>
            </a:pPr>
            <a:r>
              <a:rPr sz="1400" b="1" spc="-5" dirty="0">
                <a:solidFill>
                  <a:srgbClr val="4F4E50"/>
                </a:solidFill>
                <a:latin typeface="Arial"/>
                <a:cs typeface="Arial"/>
              </a:rPr>
              <a:t>What</a:t>
            </a:r>
            <a:r>
              <a:rPr sz="1400" b="1" spc="-20" dirty="0">
                <a:solidFill>
                  <a:srgbClr val="4F4E5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F4E50"/>
                </a:solidFill>
                <a:latin typeface="Arial"/>
                <a:cs typeface="Arial"/>
              </a:rPr>
              <a:t>should</a:t>
            </a:r>
            <a:r>
              <a:rPr sz="1400" b="1" spc="-35" dirty="0">
                <a:solidFill>
                  <a:srgbClr val="4F4E5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F4E50"/>
                </a:solidFill>
                <a:latin typeface="Arial"/>
                <a:cs typeface="Arial"/>
              </a:rPr>
              <a:t>be</a:t>
            </a:r>
            <a:r>
              <a:rPr sz="1400" b="1" spc="-15" dirty="0">
                <a:solidFill>
                  <a:srgbClr val="4F4E5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4F4E50"/>
                </a:solidFill>
                <a:latin typeface="Arial"/>
                <a:cs typeface="Arial"/>
              </a:rPr>
              <a:t>Rashmi’s</a:t>
            </a:r>
            <a:r>
              <a:rPr sz="1400" b="1" spc="-35" dirty="0">
                <a:solidFill>
                  <a:srgbClr val="4F4E5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F4E50"/>
                </a:solidFill>
                <a:latin typeface="Arial"/>
                <a:cs typeface="Arial"/>
              </a:rPr>
              <a:t>Recipe</a:t>
            </a:r>
            <a:r>
              <a:rPr sz="1400" b="1" spc="-35" dirty="0">
                <a:solidFill>
                  <a:srgbClr val="4F4E5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F4E50"/>
                </a:solidFill>
                <a:latin typeface="Arial"/>
                <a:cs typeface="Arial"/>
              </a:rPr>
              <a:t>to</a:t>
            </a:r>
            <a:r>
              <a:rPr sz="1400" b="1" spc="-15" dirty="0">
                <a:solidFill>
                  <a:srgbClr val="4F4E5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F4E50"/>
                </a:solidFill>
                <a:latin typeface="Arial"/>
                <a:cs typeface="Arial"/>
              </a:rPr>
              <a:t>achieve</a:t>
            </a:r>
            <a:r>
              <a:rPr sz="1400" b="1" spc="-35" dirty="0">
                <a:solidFill>
                  <a:srgbClr val="4F4E5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F4E50"/>
                </a:solidFill>
                <a:latin typeface="Arial"/>
                <a:cs typeface="Arial"/>
              </a:rPr>
              <a:t>her </a:t>
            </a:r>
            <a:r>
              <a:rPr sz="1400" b="1" spc="-375" dirty="0">
                <a:solidFill>
                  <a:srgbClr val="4F4E5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F4E50"/>
                </a:solidFill>
                <a:latin typeface="Arial"/>
                <a:cs typeface="Arial"/>
              </a:rPr>
              <a:t>financial</a:t>
            </a:r>
            <a:r>
              <a:rPr sz="1400" b="1" spc="-55" dirty="0">
                <a:solidFill>
                  <a:srgbClr val="4F4E5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F4E50"/>
                </a:solidFill>
                <a:latin typeface="Arial"/>
                <a:cs typeface="Arial"/>
              </a:rPr>
              <a:t>goals?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FOR</a:t>
            </a:r>
            <a:r>
              <a:rPr spc="-35" dirty="0"/>
              <a:t> </a:t>
            </a:r>
            <a:r>
              <a:rPr dirty="0"/>
              <a:t>INTERNAL</a:t>
            </a:r>
            <a:r>
              <a:rPr spc="-30" dirty="0"/>
              <a:t> </a:t>
            </a:r>
            <a:r>
              <a:rPr dirty="0"/>
              <a:t>DISCUSSIONS</a:t>
            </a:r>
            <a:r>
              <a:rPr spc="-35" dirty="0"/>
              <a:t> </a:t>
            </a:r>
            <a:r>
              <a:rPr spc="-5" dirty="0"/>
              <a:t>ONLY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672830" y="6637040"/>
            <a:ext cx="189230" cy="1397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800" dirty="0">
                <a:solidFill>
                  <a:srgbClr val="4F4E50"/>
                </a:solidFill>
                <a:latin typeface="Arial MT"/>
                <a:cs typeface="Arial MT"/>
              </a:rPr>
              <a:t>24</a:t>
            </a:fld>
            <a:endParaRPr sz="800">
              <a:latin typeface="Arial MT"/>
              <a:cs typeface="Arial M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04" y="6488668"/>
            <a:ext cx="9107995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VINSAN FINANCIAL SERVICES PVT LTD 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488668"/>
            <a:ext cx="9143999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0"/>
            <a:ext cx="1447799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89915"/>
            <a:ext cx="9144000" cy="652780"/>
          </a:xfrm>
          <a:prstGeom prst="rect">
            <a:avLst/>
          </a:prstGeom>
          <a:solidFill>
            <a:srgbClr val="08395D"/>
          </a:solidFill>
        </p:spPr>
        <p:txBody>
          <a:bodyPr vert="horz" wrap="square" lIns="0" tIns="92710" rIns="0" bIns="0" rtlCol="0">
            <a:spAutoFit/>
          </a:bodyPr>
          <a:lstStyle/>
          <a:p>
            <a:pPr marL="401955">
              <a:lnSpc>
                <a:spcPct val="100000"/>
              </a:lnSpc>
              <a:spcBef>
                <a:spcPts val="730"/>
              </a:spcBef>
            </a:pPr>
            <a:r>
              <a:rPr spc="-5" dirty="0"/>
              <a:t>Just Married</a:t>
            </a:r>
            <a:r>
              <a:rPr spc="-20" dirty="0"/>
              <a:t> </a:t>
            </a:r>
            <a:r>
              <a:rPr dirty="0"/>
              <a:t>–</a:t>
            </a:r>
            <a:r>
              <a:rPr spc="-15" dirty="0"/>
              <a:t> </a:t>
            </a:r>
            <a:r>
              <a:rPr spc="-5" dirty="0"/>
              <a:t>Recipe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1272" y="1556003"/>
            <a:ext cx="3843528" cy="358597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711065" y="847470"/>
            <a:ext cx="4202430" cy="5147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Rajesh</a:t>
            </a:r>
            <a:r>
              <a:rPr sz="1400" spc="-2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and</a:t>
            </a:r>
            <a:r>
              <a:rPr sz="1400" spc="-2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Rekha</a:t>
            </a:r>
            <a:r>
              <a:rPr sz="1400" spc="-2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4F4E50"/>
                </a:solidFill>
                <a:latin typeface="Arial MT"/>
                <a:cs typeface="Arial MT"/>
              </a:rPr>
              <a:t>have</a:t>
            </a:r>
            <a:r>
              <a:rPr sz="1400" spc="-1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Just</a:t>
            </a:r>
            <a:r>
              <a:rPr sz="1400" spc="-3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got</a:t>
            </a:r>
            <a:r>
              <a:rPr sz="1400" spc="-2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married</a:t>
            </a:r>
            <a:r>
              <a:rPr sz="1400" spc="-3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–</a:t>
            </a:r>
            <a:r>
              <a:rPr sz="1400" spc="-4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4F4E50"/>
                </a:solidFill>
                <a:latin typeface="Arial MT"/>
                <a:cs typeface="Arial MT"/>
              </a:rPr>
              <a:t>They</a:t>
            </a:r>
            <a:r>
              <a:rPr sz="1400" spc="-2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stay </a:t>
            </a:r>
            <a:r>
              <a:rPr sz="1400" spc="-37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in</a:t>
            </a:r>
            <a:r>
              <a:rPr sz="1400" spc="-1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a</a:t>
            </a:r>
            <a:r>
              <a:rPr sz="1400" spc="-1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rented</a:t>
            </a:r>
            <a:r>
              <a:rPr sz="1400" spc="-4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flat.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400" u="heavy" dirty="0">
                <a:solidFill>
                  <a:srgbClr val="4F4E50"/>
                </a:solidFill>
                <a:uFill>
                  <a:solidFill>
                    <a:srgbClr val="4F4E50"/>
                  </a:solidFill>
                </a:uFill>
                <a:latin typeface="Arial MT"/>
                <a:cs typeface="Arial MT"/>
              </a:rPr>
              <a:t>Primary</a:t>
            </a:r>
            <a:r>
              <a:rPr sz="1400" u="heavy" spc="-60" dirty="0">
                <a:solidFill>
                  <a:srgbClr val="4F4E50"/>
                </a:solidFill>
                <a:uFill>
                  <a:solidFill>
                    <a:srgbClr val="4F4E50"/>
                  </a:solidFill>
                </a:uFill>
                <a:latin typeface="Arial MT"/>
                <a:cs typeface="Arial MT"/>
              </a:rPr>
              <a:t> </a:t>
            </a:r>
            <a:r>
              <a:rPr sz="1400" u="heavy" dirty="0">
                <a:solidFill>
                  <a:srgbClr val="4F4E50"/>
                </a:solidFill>
                <a:uFill>
                  <a:solidFill>
                    <a:srgbClr val="4F4E50"/>
                  </a:solidFill>
                </a:uFill>
                <a:latin typeface="Arial MT"/>
                <a:cs typeface="Arial MT"/>
              </a:rPr>
              <a:t>Goals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Arial MT"/>
              <a:cs typeface="Arial MT"/>
            </a:endParaRPr>
          </a:p>
          <a:p>
            <a:pPr marL="184785" indent="-172720">
              <a:lnSpc>
                <a:spcPct val="100000"/>
              </a:lnSpc>
              <a:buFont typeface="Microsoft Sans Serif"/>
              <a:buChar char=""/>
              <a:tabLst>
                <a:tab pos="185420" algn="l"/>
              </a:tabLst>
            </a:pPr>
            <a:r>
              <a:rPr sz="1400" spc="-15" dirty="0">
                <a:solidFill>
                  <a:srgbClr val="4F4E50"/>
                </a:solidFill>
                <a:latin typeface="Arial MT"/>
                <a:cs typeface="Arial MT"/>
              </a:rPr>
              <a:t>Travel</a:t>
            </a:r>
            <a:r>
              <a:rPr sz="1400" spc="-2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4F4E50"/>
                </a:solidFill>
                <a:latin typeface="Arial MT"/>
                <a:cs typeface="Arial MT"/>
              </a:rPr>
              <a:t>Vacations</a:t>
            </a:r>
            <a:endParaRPr sz="1400">
              <a:latin typeface="Arial MT"/>
              <a:cs typeface="Arial MT"/>
            </a:endParaRPr>
          </a:p>
          <a:p>
            <a:pPr marL="184785" indent="-172720">
              <a:lnSpc>
                <a:spcPct val="100000"/>
              </a:lnSpc>
              <a:buFont typeface="Microsoft Sans Serif"/>
              <a:buChar char=""/>
              <a:tabLst>
                <a:tab pos="185420" algn="l"/>
              </a:tabLst>
            </a:pP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Party</a:t>
            </a:r>
            <a:r>
              <a:rPr sz="1400" spc="-4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and</a:t>
            </a:r>
            <a:r>
              <a:rPr sz="1400" spc="-3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good</a:t>
            </a:r>
            <a:r>
              <a:rPr sz="1400" spc="-4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life</a:t>
            </a:r>
            <a:endParaRPr sz="1400">
              <a:latin typeface="Arial MT"/>
              <a:cs typeface="Arial MT"/>
            </a:endParaRPr>
          </a:p>
          <a:p>
            <a:pPr marL="184785" indent="-172720">
              <a:lnSpc>
                <a:spcPct val="100000"/>
              </a:lnSpc>
              <a:buFont typeface="Microsoft Sans Serif"/>
              <a:buChar char=""/>
              <a:tabLst>
                <a:tab pos="185420" algn="l"/>
              </a:tabLst>
            </a:pPr>
            <a:r>
              <a:rPr sz="1400" spc="-5" dirty="0">
                <a:solidFill>
                  <a:srgbClr val="4F4E50"/>
                </a:solidFill>
                <a:latin typeface="Arial MT"/>
                <a:cs typeface="Arial MT"/>
              </a:rPr>
              <a:t>Car</a:t>
            </a:r>
            <a:r>
              <a:rPr sz="1400" spc="-3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after</a:t>
            </a:r>
            <a:r>
              <a:rPr sz="1400" spc="-5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2</a:t>
            </a:r>
            <a:r>
              <a:rPr sz="1400" spc="-3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4F4E50"/>
                </a:solidFill>
                <a:latin typeface="Arial MT"/>
                <a:cs typeface="Arial MT"/>
              </a:rPr>
              <a:t>years</a:t>
            </a:r>
            <a:endParaRPr sz="1400">
              <a:latin typeface="Arial MT"/>
              <a:cs typeface="Arial MT"/>
            </a:endParaRPr>
          </a:p>
          <a:p>
            <a:pPr marL="184785" indent="-172720">
              <a:lnSpc>
                <a:spcPct val="100000"/>
              </a:lnSpc>
              <a:buFont typeface="Microsoft Sans Serif"/>
              <a:buChar char=""/>
              <a:tabLst>
                <a:tab pos="185420" algn="l"/>
              </a:tabLst>
            </a:pP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Buy</a:t>
            </a:r>
            <a:r>
              <a:rPr sz="1400" spc="-3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a</a:t>
            </a:r>
            <a:r>
              <a:rPr sz="1400" spc="-1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House</a:t>
            </a:r>
            <a:r>
              <a:rPr sz="1400" spc="-3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after</a:t>
            </a:r>
            <a:r>
              <a:rPr sz="1400" spc="-4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7</a:t>
            </a:r>
            <a:r>
              <a:rPr sz="1400" spc="-2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4F4E50"/>
                </a:solidFill>
                <a:latin typeface="Arial MT"/>
                <a:cs typeface="Arial MT"/>
              </a:rPr>
              <a:t>years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Both</a:t>
            </a:r>
            <a:r>
              <a:rPr sz="1400" spc="-2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are</a:t>
            </a:r>
            <a:r>
              <a:rPr sz="1400" spc="-2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4F4E50"/>
                </a:solidFill>
                <a:latin typeface="Arial MT"/>
                <a:cs typeface="Arial MT"/>
              </a:rPr>
              <a:t>well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 educated</a:t>
            </a:r>
            <a:r>
              <a:rPr sz="1400" spc="-4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&amp;</a:t>
            </a:r>
            <a:r>
              <a:rPr sz="1400" spc="-1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4F4E50"/>
                </a:solidFill>
                <a:latin typeface="Arial MT"/>
                <a:cs typeface="Arial MT"/>
              </a:rPr>
              <a:t>have</a:t>
            </a:r>
            <a:r>
              <a:rPr sz="1400" spc="-1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a</a:t>
            </a:r>
            <a:r>
              <a:rPr sz="1400" spc="-1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Job.</a:t>
            </a:r>
            <a:endParaRPr sz="140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4F4E50"/>
                </a:solidFill>
                <a:latin typeface="Arial MT"/>
                <a:cs typeface="Arial MT"/>
              </a:rPr>
              <a:t>High</a:t>
            </a:r>
            <a:r>
              <a:rPr sz="1400" spc="-3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stress</a:t>
            </a:r>
            <a:r>
              <a:rPr sz="1400" spc="-6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job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5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They</a:t>
            </a:r>
            <a:r>
              <a:rPr sz="1400" spc="-2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are</a:t>
            </a:r>
            <a:r>
              <a:rPr sz="1400" spc="-2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not</a:t>
            </a:r>
            <a:r>
              <a:rPr sz="1400" spc="-3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thinking</a:t>
            </a:r>
            <a:r>
              <a:rPr sz="1400" spc="-3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about</a:t>
            </a:r>
            <a:r>
              <a:rPr sz="1400" spc="-3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4F4E50"/>
                </a:solidFill>
                <a:latin typeface="Arial MT"/>
                <a:cs typeface="Arial MT"/>
              </a:rPr>
              <a:t>retirement</a:t>
            </a:r>
            <a:endParaRPr sz="1400">
              <a:latin typeface="Arial MT"/>
              <a:cs typeface="Arial MT"/>
            </a:endParaRPr>
          </a:p>
          <a:p>
            <a:pPr marL="12700" marR="1152525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&amp;</a:t>
            </a:r>
            <a:r>
              <a:rPr sz="1400" spc="-2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children</a:t>
            </a:r>
            <a:r>
              <a:rPr sz="1400" spc="-4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education</a:t>
            </a:r>
            <a:r>
              <a:rPr sz="1400" spc="-6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now</a:t>
            </a:r>
            <a:r>
              <a:rPr sz="1400" spc="-2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as</a:t>
            </a:r>
            <a:r>
              <a:rPr sz="1400" spc="-1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they</a:t>
            </a:r>
            <a:r>
              <a:rPr sz="1400" spc="-3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think </a:t>
            </a:r>
            <a:r>
              <a:rPr sz="1400" spc="-37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4F4E50"/>
                </a:solidFill>
                <a:latin typeface="Arial MT"/>
                <a:cs typeface="Arial MT"/>
              </a:rPr>
              <a:t>It’s</a:t>
            </a:r>
            <a:r>
              <a:rPr sz="1400" spc="-3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a</a:t>
            </a:r>
            <a:r>
              <a:rPr sz="1400" spc="-1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4F4E50"/>
                </a:solidFill>
                <a:latin typeface="Arial MT"/>
                <a:cs typeface="Arial MT"/>
              </a:rPr>
              <a:t>distant</a:t>
            </a:r>
            <a:r>
              <a:rPr sz="1400" spc="-4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4F4E50"/>
                </a:solidFill>
                <a:latin typeface="Arial MT"/>
                <a:cs typeface="Arial MT"/>
              </a:rPr>
              <a:t>dream.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 MT"/>
              <a:cs typeface="Arial MT"/>
            </a:endParaRPr>
          </a:p>
          <a:p>
            <a:pPr marL="12700" marR="66675">
              <a:lnSpc>
                <a:spcPct val="100000"/>
              </a:lnSpc>
              <a:buAutoNum type="arabicPeriod" startAt="2"/>
              <a:tabLst>
                <a:tab pos="206375" algn="l"/>
              </a:tabLst>
            </a:pPr>
            <a:r>
              <a:rPr sz="1400" spc="-5" dirty="0">
                <a:solidFill>
                  <a:srgbClr val="4F4E50"/>
                </a:solidFill>
                <a:latin typeface="Arial MT"/>
                <a:cs typeface="Arial MT"/>
              </a:rPr>
              <a:t>They think they don’t need life insurance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 &amp; </a:t>
            </a:r>
            <a:r>
              <a:rPr sz="1400" spc="-5" dirty="0">
                <a:solidFill>
                  <a:srgbClr val="4F4E50"/>
                </a:solidFill>
                <a:latin typeface="Arial MT"/>
                <a:cs typeface="Arial MT"/>
              </a:rPr>
              <a:t>health </a:t>
            </a:r>
            <a:r>
              <a:rPr sz="1400" spc="-37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4F4E50"/>
                </a:solidFill>
                <a:latin typeface="Arial MT"/>
                <a:cs typeface="Arial MT"/>
              </a:rPr>
              <a:t>insurance</a:t>
            </a:r>
            <a:r>
              <a:rPr sz="1400" spc="-5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4F4E50"/>
                </a:solidFill>
                <a:latin typeface="Arial MT"/>
                <a:cs typeface="Arial MT"/>
              </a:rPr>
              <a:t>as they</a:t>
            </a:r>
            <a:r>
              <a:rPr sz="1400" spc="-2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4F4E50"/>
                </a:solidFill>
                <a:latin typeface="Arial MT"/>
                <a:cs typeface="Arial MT"/>
              </a:rPr>
              <a:t>don’t</a:t>
            </a:r>
            <a:r>
              <a:rPr sz="1400" spc="-3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4F4E50"/>
                </a:solidFill>
                <a:latin typeface="Arial MT"/>
                <a:cs typeface="Arial MT"/>
              </a:rPr>
              <a:t>have</a:t>
            </a:r>
            <a:r>
              <a:rPr sz="1400" spc="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4F4E50"/>
                </a:solidFill>
                <a:latin typeface="Arial MT"/>
                <a:cs typeface="Arial MT"/>
              </a:rPr>
              <a:t>dependents.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5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00">
              <a:latin typeface="Arial MT"/>
              <a:cs typeface="Arial MT"/>
            </a:endParaRPr>
          </a:p>
          <a:p>
            <a:pPr marL="12700" marR="638175">
              <a:lnSpc>
                <a:spcPct val="100000"/>
              </a:lnSpc>
              <a:spcBef>
                <a:spcPts val="5"/>
              </a:spcBef>
            </a:pPr>
            <a:r>
              <a:rPr sz="1400" b="1" spc="-5" dirty="0">
                <a:solidFill>
                  <a:srgbClr val="4F4E50"/>
                </a:solidFill>
                <a:latin typeface="Arial"/>
                <a:cs typeface="Arial"/>
              </a:rPr>
              <a:t>What</a:t>
            </a:r>
            <a:r>
              <a:rPr sz="1400" b="1" spc="-15" dirty="0">
                <a:solidFill>
                  <a:srgbClr val="4F4E5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F4E50"/>
                </a:solidFill>
                <a:latin typeface="Arial"/>
                <a:cs typeface="Arial"/>
              </a:rPr>
              <a:t>should</a:t>
            </a:r>
            <a:r>
              <a:rPr sz="1400" b="1" spc="-35" dirty="0">
                <a:solidFill>
                  <a:srgbClr val="4F4E5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F4E50"/>
                </a:solidFill>
                <a:latin typeface="Arial"/>
                <a:cs typeface="Arial"/>
              </a:rPr>
              <a:t>be</a:t>
            </a:r>
            <a:r>
              <a:rPr sz="1400" b="1" spc="-15" dirty="0">
                <a:solidFill>
                  <a:srgbClr val="4F4E5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F4E50"/>
                </a:solidFill>
                <a:latin typeface="Arial"/>
                <a:cs typeface="Arial"/>
              </a:rPr>
              <a:t>the</a:t>
            </a:r>
            <a:r>
              <a:rPr sz="1400" b="1" spc="-20" dirty="0">
                <a:solidFill>
                  <a:srgbClr val="4F4E5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F4E50"/>
                </a:solidFill>
                <a:latin typeface="Arial"/>
                <a:cs typeface="Arial"/>
              </a:rPr>
              <a:t>Recipe</a:t>
            </a:r>
            <a:r>
              <a:rPr sz="1400" b="1" spc="-25" dirty="0">
                <a:solidFill>
                  <a:srgbClr val="4F4E5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F4E50"/>
                </a:solidFill>
                <a:latin typeface="Arial"/>
                <a:cs typeface="Arial"/>
              </a:rPr>
              <a:t>for</a:t>
            </a:r>
            <a:r>
              <a:rPr sz="1400" b="1" spc="-15" dirty="0">
                <a:solidFill>
                  <a:srgbClr val="4F4E5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F4E50"/>
                </a:solidFill>
                <a:latin typeface="Arial"/>
                <a:cs typeface="Arial"/>
              </a:rPr>
              <a:t>Rajesh</a:t>
            </a:r>
            <a:r>
              <a:rPr sz="1400" b="1" spc="-30" dirty="0">
                <a:solidFill>
                  <a:srgbClr val="4F4E5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F4E50"/>
                </a:solidFill>
                <a:latin typeface="Arial"/>
                <a:cs typeface="Arial"/>
              </a:rPr>
              <a:t>and </a:t>
            </a:r>
            <a:r>
              <a:rPr sz="1400" b="1" spc="-370" dirty="0">
                <a:solidFill>
                  <a:srgbClr val="4F4E5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F4E50"/>
                </a:solidFill>
                <a:latin typeface="Arial"/>
                <a:cs typeface="Arial"/>
              </a:rPr>
              <a:t>Rekha?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FOR</a:t>
            </a:r>
            <a:r>
              <a:rPr spc="-35" dirty="0"/>
              <a:t> </a:t>
            </a:r>
            <a:r>
              <a:rPr dirty="0"/>
              <a:t>INTERNAL</a:t>
            </a:r>
            <a:r>
              <a:rPr spc="-30" dirty="0"/>
              <a:t> </a:t>
            </a:r>
            <a:r>
              <a:rPr dirty="0"/>
              <a:t>DISCUSSIONS</a:t>
            </a:r>
            <a:r>
              <a:rPr spc="-35" dirty="0"/>
              <a:t> </a:t>
            </a:r>
            <a:r>
              <a:rPr spc="-5" dirty="0"/>
              <a:t>ONLY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672830" y="6637040"/>
            <a:ext cx="189230" cy="1397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800" dirty="0">
                <a:solidFill>
                  <a:srgbClr val="4F4E50"/>
                </a:solidFill>
                <a:latin typeface="Arial MT"/>
                <a:cs typeface="Arial MT"/>
              </a:rPr>
              <a:t>25</a:t>
            </a:fld>
            <a:endParaRPr sz="800">
              <a:latin typeface="Arial MT"/>
              <a:cs typeface="Arial M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04" y="6488668"/>
            <a:ext cx="9107995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VINSAN FINANCIAL SERVICES PVT LTD 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488668"/>
            <a:ext cx="9143999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0"/>
            <a:ext cx="1447799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89915"/>
            <a:ext cx="9144000" cy="652780"/>
          </a:xfrm>
          <a:prstGeom prst="rect">
            <a:avLst/>
          </a:prstGeom>
          <a:solidFill>
            <a:srgbClr val="08395D"/>
          </a:solidFill>
        </p:spPr>
        <p:txBody>
          <a:bodyPr vert="horz" wrap="square" lIns="0" tIns="92710" rIns="0" bIns="0" rtlCol="0">
            <a:spAutoFit/>
          </a:bodyPr>
          <a:lstStyle/>
          <a:p>
            <a:pPr marL="401955">
              <a:lnSpc>
                <a:spcPct val="100000"/>
              </a:lnSpc>
              <a:spcBef>
                <a:spcPts val="730"/>
              </a:spcBef>
            </a:pPr>
            <a:r>
              <a:rPr dirty="0"/>
              <a:t>Mid</a:t>
            </a:r>
            <a:r>
              <a:rPr spc="-20" dirty="0"/>
              <a:t> </a:t>
            </a:r>
            <a:r>
              <a:rPr dirty="0"/>
              <a:t>Life</a:t>
            </a:r>
            <a:r>
              <a:rPr spc="-35" dirty="0"/>
              <a:t> </a:t>
            </a:r>
            <a:r>
              <a:rPr dirty="0"/>
              <a:t>-</a:t>
            </a:r>
            <a:r>
              <a:rPr spc="-20" dirty="0"/>
              <a:t> </a:t>
            </a:r>
            <a:r>
              <a:rPr spc="-5" dirty="0"/>
              <a:t>Recipe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70857" y="874268"/>
            <a:ext cx="4227830" cy="4934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Abdul</a:t>
            </a:r>
            <a:r>
              <a:rPr sz="1400" spc="-2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and</a:t>
            </a:r>
            <a:r>
              <a:rPr sz="1400" spc="-2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4F4E50"/>
                </a:solidFill>
                <a:latin typeface="Arial MT"/>
                <a:cs typeface="Arial MT"/>
              </a:rPr>
              <a:t>Zoya</a:t>
            </a:r>
            <a:r>
              <a:rPr sz="1400" spc="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are</a:t>
            </a:r>
            <a:r>
              <a:rPr sz="1400" spc="-2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in</a:t>
            </a:r>
            <a:r>
              <a:rPr sz="1400" spc="-1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–</a:t>
            </a:r>
            <a:r>
              <a:rPr sz="1400" spc="-1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4F4E50"/>
                </a:solidFill>
                <a:latin typeface="Arial MT"/>
                <a:cs typeface="Arial MT"/>
              </a:rPr>
              <a:t>Mid</a:t>
            </a:r>
            <a:r>
              <a:rPr sz="1400" spc="-2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Life</a:t>
            </a:r>
            <a:r>
              <a:rPr sz="1400" spc="-2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Stage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Both</a:t>
            </a:r>
            <a:r>
              <a:rPr sz="1400" spc="-3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around</a:t>
            </a:r>
            <a:r>
              <a:rPr sz="1400" spc="-5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40</a:t>
            </a:r>
            <a:r>
              <a:rPr sz="1400" spc="-3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4F4E50"/>
                </a:solidFill>
                <a:latin typeface="Arial MT"/>
                <a:cs typeface="Arial MT"/>
              </a:rPr>
              <a:t>years.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2</a:t>
            </a:r>
            <a:r>
              <a:rPr sz="1400" spc="-2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children</a:t>
            </a:r>
            <a:r>
              <a:rPr sz="1400" spc="-5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–</a:t>
            </a:r>
            <a:r>
              <a:rPr sz="1400" spc="-1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6</a:t>
            </a:r>
            <a:r>
              <a:rPr sz="1400" spc="-1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and</a:t>
            </a:r>
            <a:r>
              <a:rPr sz="1400" spc="-3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10</a:t>
            </a:r>
            <a:r>
              <a:rPr sz="1400" spc="-1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4F4E50"/>
                </a:solidFill>
                <a:latin typeface="Arial MT"/>
                <a:cs typeface="Arial MT"/>
              </a:rPr>
              <a:t>years</a:t>
            </a:r>
            <a:r>
              <a:rPr sz="1400" spc="-2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old.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5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400" u="heavy" dirty="0">
                <a:solidFill>
                  <a:srgbClr val="4F4E50"/>
                </a:solidFill>
                <a:uFill>
                  <a:solidFill>
                    <a:srgbClr val="4F4E50"/>
                  </a:solidFill>
                </a:uFill>
                <a:latin typeface="Arial MT"/>
                <a:cs typeface="Arial MT"/>
              </a:rPr>
              <a:t>Primary</a:t>
            </a:r>
            <a:r>
              <a:rPr sz="1400" u="heavy" spc="-65" dirty="0">
                <a:solidFill>
                  <a:srgbClr val="4F4E50"/>
                </a:solidFill>
                <a:uFill>
                  <a:solidFill>
                    <a:srgbClr val="4F4E50"/>
                  </a:solidFill>
                </a:uFill>
                <a:latin typeface="Arial MT"/>
                <a:cs typeface="Arial MT"/>
              </a:rPr>
              <a:t> </a:t>
            </a:r>
            <a:r>
              <a:rPr sz="1400" u="heavy" dirty="0">
                <a:solidFill>
                  <a:srgbClr val="4F4E50"/>
                </a:solidFill>
                <a:uFill>
                  <a:solidFill>
                    <a:srgbClr val="4F4E50"/>
                  </a:solidFill>
                </a:uFill>
                <a:latin typeface="Arial MT"/>
                <a:cs typeface="Arial MT"/>
              </a:rPr>
              <a:t>Goals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Arial MT"/>
              <a:cs typeface="Arial MT"/>
            </a:endParaRPr>
          </a:p>
          <a:p>
            <a:pPr marL="184785" indent="-172720">
              <a:lnSpc>
                <a:spcPct val="100000"/>
              </a:lnSpc>
              <a:spcBef>
                <a:spcPts val="5"/>
              </a:spcBef>
              <a:buFont typeface="Microsoft Sans Serif"/>
              <a:buChar char=""/>
              <a:tabLst>
                <a:tab pos="185420" algn="l"/>
              </a:tabLst>
            </a:pPr>
            <a:r>
              <a:rPr sz="1400" spc="-5" dirty="0">
                <a:solidFill>
                  <a:srgbClr val="4F4E50"/>
                </a:solidFill>
                <a:latin typeface="Arial MT"/>
                <a:cs typeface="Arial MT"/>
              </a:rPr>
              <a:t>Retirement</a:t>
            </a:r>
            <a:endParaRPr sz="1400">
              <a:latin typeface="Arial MT"/>
              <a:cs typeface="Arial MT"/>
            </a:endParaRPr>
          </a:p>
          <a:p>
            <a:pPr marL="184785" indent="-172720">
              <a:lnSpc>
                <a:spcPct val="100000"/>
              </a:lnSpc>
              <a:buFont typeface="Microsoft Sans Serif"/>
              <a:buChar char=""/>
              <a:tabLst>
                <a:tab pos="185420" algn="l"/>
              </a:tabLst>
            </a:pPr>
            <a:r>
              <a:rPr sz="1400" spc="-5" dirty="0">
                <a:solidFill>
                  <a:srgbClr val="4F4E50"/>
                </a:solidFill>
                <a:latin typeface="Arial MT"/>
                <a:cs typeface="Arial MT"/>
              </a:rPr>
              <a:t>Children's</a:t>
            </a:r>
            <a:r>
              <a:rPr sz="1400" spc="-5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Education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 MT"/>
              <a:cs typeface="Arial MT"/>
            </a:endParaRPr>
          </a:p>
          <a:p>
            <a:pPr marL="12700" marR="196850">
              <a:lnSpc>
                <a:spcPct val="100000"/>
              </a:lnSpc>
            </a:pPr>
            <a:r>
              <a:rPr sz="1400" spc="5" dirty="0">
                <a:solidFill>
                  <a:srgbClr val="4F4E50"/>
                </a:solidFill>
                <a:latin typeface="Arial MT"/>
                <a:cs typeface="Arial MT"/>
              </a:rPr>
              <a:t>Wife</a:t>
            </a:r>
            <a:r>
              <a:rPr sz="1400" spc="-3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has</a:t>
            </a:r>
            <a:r>
              <a:rPr sz="1400" spc="-3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left</a:t>
            </a:r>
            <a:r>
              <a:rPr sz="1400" spc="-1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her</a:t>
            </a:r>
            <a:r>
              <a:rPr sz="1400" spc="-2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job</a:t>
            </a:r>
            <a:r>
              <a:rPr sz="1400" spc="-2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and</a:t>
            </a:r>
            <a:r>
              <a:rPr sz="1400" spc="-2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now</a:t>
            </a:r>
            <a:r>
              <a:rPr sz="1400" spc="-1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a</a:t>
            </a:r>
            <a:r>
              <a:rPr sz="1400" spc="-1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4F4E50"/>
                </a:solidFill>
                <a:latin typeface="Arial MT"/>
                <a:cs typeface="Arial MT"/>
              </a:rPr>
              <a:t>home</a:t>
            </a:r>
            <a:r>
              <a:rPr sz="1400" spc="-2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maker</a:t>
            </a:r>
            <a:r>
              <a:rPr sz="1400" spc="-3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as</a:t>
            </a:r>
            <a:r>
              <a:rPr sz="1400" spc="-1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her </a:t>
            </a:r>
            <a:r>
              <a:rPr sz="1400" spc="-37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children</a:t>
            </a:r>
            <a:r>
              <a:rPr sz="1400" spc="-4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need</a:t>
            </a:r>
            <a:r>
              <a:rPr sz="1400" spc="-3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spc="-20" dirty="0">
                <a:solidFill>
                  <a:srgbClr val="4F4E50"/>
                </a:solidFill>
                <a:latin typeface="Arial MT"/>
                <a:cs typeface="Arial MT"/>
              </a:rPr>
              <a:t>her.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Arial MT"/>
              <a:cs typeface="Arial MT"/>
            </a:endParaRPr>
          </a:p>
          <a:p>
            <a:pPr marL="12700" marR="373380">
              <a:lnSpc>
                <a:spcPct val="100000"/>
              </a:lnSpc>
            </a:pP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She</a:t>
            </a:r>
            <a:r>
              <a:rPr sz="1400" spc="-1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does</a:t>
            </a:r>
            <a:r>
              <a:rPr sz="1400" spc="-3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4F4E50"/>
                </a:solidFill>
                <a:latin typeface="Arial MT"/>
                <a:cs typeface="Arial MT"/>
              </a:rPr>
              <a:t>some</a:t>
            </a:r>
            <a:r>
              <a:rPr sz="1400" spc="-2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free</a:t>
            </a:r>
            <a:r>
              <a:rPr sz="1400" spc="-3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lancing</a:t>
            </a:r>
            <a:r>
              <a:rPr sz="1400" spc="-3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4F4E50"/>
                </a:solidFill>
                <a:latin typeface="Arial MT"/>
                <a:cs typeface="Arial MT"/>
              </a:rPr>
              <a:t>work</a:t>
            </a:r>
            <a:r>
              <a:rPr sz="1400" spc="-1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and</a:t>
            </a:r>
            <a:r>
              <a:rPr sz="1400" spc="-2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gets</a:t>
            </a:r>
            <a:r>
              <a:rPr sz="1400" spc="-3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4F4E50"/>
                </a:solidFill>
                <a:latin typeface="Arial MT"/>
                <a:cs typeface="Arial MT"/>
              </a:rPr>
              <a:t>some </a:t>
            </a:r>
            <a:r>
              <a:rPr sz="1400" spc="-37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money</a:t>
            </a:r>
            <a:r>
              <a:rPr sz="1400" spc="-3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but</a:t>
            </a:r>
            <a:r>
              <a:rPr sz="1400" spc="-2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not</a:t>
            </a:r>
            <a:r>
              <a:rPr sz="1400" spc="-1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on</a:t>
            </a:r>
            <a:r>
              <a:rPr sz="1400" spc="-2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a</a:t>
            </a:r>
            <a:r>
              <a:rPr sz="1400" spc="-1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consistent</a:t>
            </a:r>
            <a:r>
              <a:rPr sz="1400" spc="-5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basis</a:t>
            </a:r>
            <a:endParaRPr sz="1400">
              <a:latin typeface="Arial MT"/>
              <a:cs typeface="Arial MT"/>
            </a:endParaRPr>
          </a:p>
          <a:p>
            <a:pPr marL="12700" marR="5080">
              <a:lnSpc>
                <a:spcPts val="3360"/>
              </a:lnSpc>
              <a:spcBef>
                <a:spcPts val="390"/>
              </a:spcBef>
            </a:pP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Husband is </a:t>
            </a:r>
            <a:r>
              <a:rPr sz="1400" spc="-5" dirty="0">
                <a:solidFill>
                  <a:srgbClr val="4F4E50"/>
                </a:solidFill>
                <a:latin typeface="Arial MT"/>
                <a:cs typeface="Arial MT"/>
              </a:rPr>
              <a:t>working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in a company </a:t>
            </a:r>
            <a:r>
              <a:rPr sz="1400" spc="-5" dirty="0">
                <a:solidFill>
                  <a:srgbClr val="4F4E50"/>
                </a:solidFill>
                <a:latin typeface="Arial MT"/>
                <a:cs typeface="Arial MT"/>
              </a:rPr>
              <a:t>with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a steady job. </a:t>
            </a:r>
            <a:r>
              <a:rPr sz="1400" spc="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Husband</a:t>
            </a:r>
            <a:r>
              <a:rPr sz="1400" spc="-4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is</a:t>
            </a:r>
            <a:r>
              <a:rPr sz="1400" spc="-1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also</a:t>
            </a:r>
            <a:r>
              <a:rPr sz="1400" spc="-3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thinking</a:t>
            </a:r>
            <a:r>
              <a:rPr sz="1400" spc="-3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of</a:t>
            </a:r>
            <a:r>
              <a:rPr sz="1400" spc="-2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starting</a:t>
            </a:r>
            <a:r>
              <a:rPr sz="1400" spc="-6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his</a:t>
            </a:r>
            <a:r>
              <a:rPr sz="1400" spc="-1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4F4E50"/>
                </a:solidFill>
                <a:latin typeface="Arial MT"/>
                <a:cs typeface="Arial MT"/>
              </a:rPr>
              <a:t>own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 business.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5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250"/>
              </a:spcBef>
            </a:pPr>
            <a:r>
              <a:rPr sz="1400" b="1" spc="-5" dirty="0">
                <a:solidFill>
                  <a:srgbClr val="4F4E50"/>
                </a:solidFill>
                <a:latin typeface="Arial"/>
                <a:cs typeface="Arial"/>
              </a:rPr>
              <a:t>What</a:t>
            </a:r>
            <a:r>
              <a:rPr sz="1400" b="1" spc="-10" dirty="0">
                <a:solidFill>
                  <a:srgbClr val="4F4E5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F4E50"/>
                </a:solidFill>
                <a:latin typeface="Arial"/>
                <a:cs typeface="Arial"/>
              </a:rPr>
              <a:t>should</a:t>
            </a:r>
            <a:r>
              <a:rPr sz="1400" b="1" spc="-35" dirty="0">
                <a:solidFill>
                  <a:srgbClr val="4F4E5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F4E50"/>
                </a:solidFill>
                <a:latin typeface="Arial"/>
                <a:cs typeface="Arial"/>
              </a:rPr>
              <a:t>be</a:t>
            </a:r>
            <a:r>
              <a:rPr sz="1400" b="1" spc="-10" dirty="0">
                <a:solidFill>
                  <a:srgbClr val="4F4E5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F4E50"/>
                </a:solidFill>
                <a:latin typeface="Arial"/>
                <a:cs typeface="Arial"/>
              </a:rPr>
              <a:t>the</a:t>
            </a:r>
            <a:r>
              <a:rPr sz="1400" b="1" spc="-20" dirty="0">
                <a:solidFill>
                  <a:srgbClr val="4F4E5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F4E50"/>
                </a:solidFill>
                <a:latin typeface="Arial"/>
                <a:cs typeface="Arial"/>
              </a:rPr>
              <a:t>Recipe</a:t>
            </a:r>
            <a:r>
              <a:rPr sz="1400" b="1" spc="-15" dirty="0">
                <a:solidFill>
                  <a:srgbClr val="4F4E5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F4E50"/>
                </a:solidFill>
                <a:latin typeface="Arial"/>
                <a:cs typeface="Arial"/>
              </a:rPr>
              <a:t>for</a:t>
            </a:r>
            <a:r>
              <a:rPr sz="1400" b="1" spc="-65" dirty="0">
                <a:solidFill>
                  <a:srgbClr val="4F4E50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4F4E50"/>
                </a:solidFill>
                <a:latin typeface="Arial"/>
                <a:cs typeface="Arial"/>
              </a:rPr>
              <a:t>Abdul</a:t>
            </a:r>
            <a:r>
              <a:rPr sz="1400" b="1" spc="20" dirty="0">
                <a:solidFill>
                  <a:srgbClr val="4F4E5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F4E50"/>
                </a:solidFill>
                <a:latin typeface="Arial"/>
                <a:cs typeface="Arial"/>
              </a:rPr>
              <a:t>and</a:t>
            </a:r>
            <a:r>
              <a:rPr sz="1400" b="1" spc="-10" dirty="0">
                <a:solidFill>
                  <a:srgbClr val="4F4E50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4F4E50"/>
                </a:solidFill>
                <a:latin typeface="Arial"/>
                <a:cs typeface="Arial"/>
              </a:rPr>
              <a:t>Zoya?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4424" y="1882139"/>
            <a:ext cx="3371088" cy="278434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FOR</a:t>
            </a:r>
            <a:r>
              <a:rPr spc="-35" dirty="0"/>
              <a:t> </a:t>
            </a:r>
            <a:r>
              <a:rPr dirty="0"/>
              <a:t>INTERNAL</a:t>
            </a:r>
            <a:r>
              <a:rPr spc="-30" dirty="0"/>
              <a:t> </a:t>
            </a:r>
            <a:r>
              <a:rPr dirty="0"/>
              <a:t>DISCUSSIONS</a:t>
            </a:r>
            <a:r>
              <a:rPr spc="-35" dirty="0"/>
              <a:t> </a:t>
            </a:r>
            <a:r>
              <a:rPr spc="-5" dirty="0"/>
              <a:t>ONLY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672830" y="6637040"/>
            <a:ext cx="189230" cy="1397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800" dirty="0">
                <a:solidFill>
                  <a:srgbClr val="4F4E50"/>
                </a:solidFill>
                <a:latin typeface="Arial MT"/>
                <a:cs typeface="Arial MT"/>
              </a:rPr>
              <a:t>26</a:t>
            </a:fld>
            <a:endParaRPr sz="800">
              <a:latin typeface="Arial MT"/>
              <a:cs typeface="Arial M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04" y="6488668"/>
            <a:ext cx="9107995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VINSAN FINANCIAL SERVICES PVT LTD 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488668"/>
            <a:ext cx="9143999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0"/>
            <a:ext cx="1447799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89915"/>
            <a:ext cx="9144000" cy="652780"/>
          </a:xfrm>
          <a:prstGeom prst="rect">
            <a:avLst/>
          </a:prstGeom>
          <a:solidFill>
            <a:srgbClr val="08395D"/>
          </a:solidFill>
        </p:spPr>
        <p:txBody>
          <a:bodyPr vert="horz" wrap="square" lIns="0" tIns="92710" rIns="0" bIns="0" rtlCol="0">
            <a:spAutoFit/>
          </a:bodyPr>
          <a:lstStyle/>
          <a:p>
            <a:pPr marL="401955">
              <a:lnSpc>
                <a:spcPct val="100000"/>
              </a:lnSpc>
              <a:spcBef>
                <a:spcPts val="730"/>
              </a:spcBef>
            </a:pPr>
            <a:r>
              <a:rPr spc="-5" dirty="0"/>
              <a:t>Retirement</a:t>
            </a:r>
            <a:r>
              <a:rPr spc="-15" dirty="0"/>
              <a:t> </a:t>
            </a:r>
            <a:r>
              <a:rPr dirty="0"/>
              <a:t>–</a:t>
            </a:r>
            <a:r>
              <a:rPr spc="-20" dirty="0"/>
              <a:t> </a:t>
            </a:r>
            <a:r>
              <a:rPr spc="-5" dirty="0"/>
              <a:t>Recipe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70857" y="1076070"/>
            <a:ext cx="4181475" cy="52959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Rajesh</a:t>
            </a:r>
            <a:r>
              <a:rPr sz="1400" spc="-2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and</a:t>
            </a:r>
            <a:r>
              <a:rPr sz="1400" spc="-2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Nancy</a:t>
            </a:r>
            <a:r>
              <a:rPr sz="1400" spc="-2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4F4E50"/>
                </a:solidFill>
                <a:latin typeface="Arial MT"/>
                <a:cs typeface="Arial MT"/>
              </a:rPr>
              <a:t>have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 retired</a:t>
            </a:r>
            <a:r>
              <a:rPr sz="1400" spc="-5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after</a:t>
            </a:r>
            <a:r>
              <a:rPr sz="1400" spc="-3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4F4E50"/>
                </a:solidFill>
                <a:latin typeface="Arial MT"/>
                <a:cs typeface="Arial MT"/>
              </a:rPr>
              <a:t>working</a:t>
            </a:r>
            <a:r>
              <a:rPr sz="1400" spc="-2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for</a:t>
            </a:r>
            <a:r>
              <a:rPr sz="1400" spc="-2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30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4F4E50"/>
                </a:solidFill>
                <a:latin typeface="Arial MT"/>
                <a:cs typeface="Arial MT"/>
              </a:rPr>
              <a:t>years.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 MT"/>
              <a:cs typeface="Arial MT"/>
            </a:endParaRPr>
          </a:p>
          <a:p>
            <a:pPr marL="12700" marR="70485">
              <a:lnSpc>
                <a:spcPct val="100000"/>
              </a:lnSpc>
            </a:pP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Rajesh</a:t>
            </a:r>
            <a:r>
              <a:rPr sz="1400" spc="-2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retired</a:t>
            </a:r>
            <a:r>
              <a:rPr sz="1400" spc="-5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as</a:t>
            </a:r>
            <a:r>
              <a:rPr sz="1400" spc="-1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a</a:t>
            </a:r>
            <a:r>
              <a:rPr sz="1400" spc="-1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4F4E50"/>
                </a:solidFill>
                <a:latin typeface="Arial MT"/>
                <a:cs typeface="Arial MT"/>
              </a:rPr>
              <a:t>Zonal</a:t>
            </a:r>
            <a:r>
              <a:rPr sz="1400" spc="-2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Branch</a:t>
            </a:r>
            <a:r>
              <a:rPr sz="1400" spc="-3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Manager</a:t>
            </a:r>
            <a:r>
              <a:rPr sz="1400" spc="-3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in</a:t>
            </a:r>
            <a:r>
              <a:rPr sz="1400" spc="-1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a</a:t>
            </a:r>
            <a:r>
              <a:rPr sz="1400" spc="-1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PSU </a:t>
            </a:r>
            <a:r>
              <a:rPr sz="1400" spc="-37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Bank and Nancy retired as a Principal in a </a:t>
            </a:r>
            <a:r>
              <a:rPr sz="1400" spc="-5" dirty="0">
                <a:solidFill>
                  <a:srgbClr val="4F4E50"/>
                </a:solidFill>
                <a:latin typeface="Arial MT"/>
                <a:cs typeface="Arial MT"/>
              </a:rPr>
              <a:t>convent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 school.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They</a:t>
            </a:r>
            <a:r>
              <a:rPr sz="1400" spc="-2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4F4E50"/>
                </a:solidFill>
                <a:latin typeface="Arial MT"/>
                <a:cs typeface="Arial MT"/>
              </a:rPr>
              <a:t>have</a:t>
            </a:r>
            <a:r>
              <a:rPr sz="1400" spc="-1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2</a:t>
            </a:r>
            <a:r>
              <a:rPr sz="1400" spc="-1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children</a:t>
            </a:r>
            <a:r>
              <a:rPr sz="1400" spc="-4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–</a:t>
            </a:r>
            <a:r>
              <a:rPr sz="1400" spc="-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Son</a:t>
            </a:r>
            <a:r>
              <a:rPr sz="1400" spc="-1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is</a:t>
            </a:r>
            <a:r>
              <a:rPr sz="1400" spc="-5" dirty="0">
                <a:solidFill>
                  <a:srgbClr val="4F4E50"/>
                </a:solidFill>
                <a:latin typeface="Arial MT"/>
                <a:cs typeface="Arial MT"/>
              </a:rPr>
              <a:t> well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 settled</a:t>
            </a:r>
            <a:r>
              <a:rPr sz="1400" spc="-4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now</a:t>
            </a:r>
            <a:r>
              <a:rPr sz="1400" spc="-2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in</a:t>
            </a:r>
            <a:r>
              <a:rPr sz="1400" spc="-1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4F4E50"/>
                </a:solidFill>
                <a:latin typeface="Arial MT"/>
                <a:cs typeface="Arial MT"/>
              </a:rPr>
              <a:t>US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and</a:t>
            </a:r>
            <a:r>
              <a:rPr sz="1400" spc="-3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Daughter</a:t>
            </a:r>
            <a:r>
              <a:rPr sz="1400" spc="-4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is</a:t>
            </a:r>
            <a:r>
              <a:rPr sz="1400" spc="-1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married</a:t>
            </a:r>
            <a:r>
              <a:rPr sz="1400" spc="-4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and</a:t>
            </a:r>
            <a:r>
              <a:rPr sz="1400" spc="-2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has</a:t>
            </a:r>
            <a:r>
              <a:rPr sz="1400" spc="-2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a</a:t>
            </a:r>
            <a:r>
              <a:rPr sz="1400" spc="-1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business.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sz="1400" u="heavy" spc="-5" dirty="0">
                <a:solidFill>
                  <a:srgbClr val="4F4E50"/>
                </a:solidFill>
                <a:uFill>
                  <a:solidFill>
                    <a:srgbClr val="4F4E50"/>
                  </a:solidFill>
                </a:uFill>
                <a:latin typeface="Arial MT"/>
                <a:cs typeface="Arial MT"/>
              </a:rPr>
              <a:t>New</a:t>
            </a:r>
            <a:r>
              <a:rPr sz="1400" u="heavy" spc="-40" dirty="0">
                <a:solidFill>
                  <a:srgbClr val="4F4E50"/>
                </a:solidFill>
                <a:uFill>
                  <a:solidFill>
                    <a:srgbClr val="4F4E50"/>
                  </a:solidFill>
                </a:uFill>
                <a:latin typeface="Arial MT"/>
                <a:cs typeface="Arial MT"/>
              </a:rPr>
              <a:t> </a:t>
            </a:r>
            <a:r>
              <a:rPr sz="1400" u="heavy" dirty="0">
                <a:solidFill>
                  <a:srgbClr val="4F4E50"/>
                </a:solidFill>
                <a:uFill>
                  <a:solidFill>
                    <a:srgbClr val="4F4E50"/>
                  </a:solidFill>
                </a:uFill>
                <a:latin typeface="Arial MT"/>
                <a:cs typeface="Arial MT"/>
              </a:rPr>
              <a:t>Goals</a:t>
            </a:r>
            <a:endParaRPr sz="1400">
              <a:latin typeface="Arial MT"/>
              <a:cs typeface="Arial MT"/>
            </a:endParaRPr>
          </a:p>
          <a:p>
            <a:pPr marL="184785" indent="-172720">
              <a:lnSpc>
                <a:spcPct val="100000"/>
              </a:lnSpc>
              <a:spcBef>
                <a:spcPts val="1060"/>
              </a:spcBef>
              <a:buFont typeface="Microsoft Sans Serif"/>
              <a:buChar char=""/>
              <a:tabLst>
                <a:tab pos="185420" algn="l"/>
              </a:tabLst>
            </a:pP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Leisure</a:t>
            </a:r>
            <a:r>
              <a:rPr sz="1400" spc="-10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4F4E50"/>
                </a:solidFill>
                <a:latin typeface="Arial MT"/>
                <a:cs typeface="Arial MT"/>
              </a:rPr>
              <a:t>Travel</a:t>
            </a:r>
            <a:endParaRPr sz="1400">
              <a:latin typeface="Arial MT"/>
              <a:cs typeface="Arial MT"/>
            </a:endParaRPr>
          </a:p>
          <a:p>
            <a:pPr marL="184785" indent="-172720">
              <a:lnSpc>
                <a:spcPct val="100000"/>
              </a:lnSpc>
              <a:spcBef>
                <a:spcPts val="840"/>
              </a:spcBef>
              <a:buFont typeface="Microsoft Sans Serif"/>
              <a:buChar char=""/>
              <a:tabLst>
                <a:tab pos="185420" algn="l"/>
              </a:tabLst>
            </a:pP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Health</a:t>
            </a:r>
            <a:endParaRPr sz="1400">
              <a:latin typeface="Arial MT"/>
              <a:cs typeface="Arial MT"/>
            </a:endParaRPr>
          </a:p>
          <a:p>
            <a:pPr marL="184785" indent="-172720">
              <a:lnSpc>
                <a:spcPct val="100000"/>
              </a:lnSpc>
              <a:spcBef>
                <a:spcPts val="840"/>
              </a:spcBef>
              <a:buFont typeface="Microsoft Sans Serif"/>
              <a:buChar char=""/>
              <a:tabLst>
                <a:tab pos="185420" algn="l"/>
              </a:tabLst>
            </a:pPr>
            <a:r>
              <a:rPr sz="1400" spc="-5" dirty="0">
                <a:solidFill>
                  <a:srgbClr val="4F4E50"/>
                </a:solidFill>
                <a:latin typeface="Arial MT"/>
                <a:cs typeface="Arial MT"/>
              </a:rPr>
              <a:t>Staying</a:t>
            </a:r>
            <a:r>
              <a:rPr sz="1400" spc="-2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touch</a:t>
            </a:r>
            <a:r>
              <a:rPr sz="1400" spc="-5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4F4E50"/>
                </a:solidFill>
                <a:latin typeface="Arial MT"/>
                <a:cs typeface="Arial MT"/>
              </a:rPr>
              <a:t>with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family</a:t>
            </a:r>
            <a:r>
              <a:rPr sz="1400" spc="-2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&amp;</a:t>
            </a:r>
            <a:r>
              <a:rPr sz="1400" spc="-1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friends</a:t>
            </a:r>
            <a:endParaRPr sz="1400">
              <a:latin typeface="Arial MT"/>
              <a:cs typeface="Arial MT"/>
            </a:endParaRPr>
          </a:p>
          <a:p>
            <a:pPr marL="184785" indent="-172720">
              <a:lnSpc>
                <a:spcPct val="100000"/>
              </a:lnSpc>
              <a:spcBef>
                <a:spcPts val="840"/>
              </a:spcBef>
              <a:buFont typeface="Microsoft Sans Serif"/>
              <a:buChar char=""/>
              <a:tabLst>
                <a:tab pos="185420" algn="l"/>
              </a:tabLst>
            </a:pPr>
            <a:r>
              <a:rPr sz="1400" spc="-15" dirty="0">
                <a:solidFill>
                  <a:srgbClr val="4F4E50"/>
                </a:solidFill>
                <a:latin typeface="Arial MT"/>
                <a:cs typeface="Arial MT"/>
              </a:rPr>
              <a:t>Travel</a:t>
            </a:r>
            <a:r>
              <a:rPr sz="1400" spc="-2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to</a:t>
            </a:r>
            <a:r>
              <a:rPr sz="1400" spc="-3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religious</a:t>
            </a:r>
            <a:r>
              <a:rPr sz="1400" spc="-4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places</a:t>
            </a:r>
            <a:endParaRPr sz="1400">
              <a:latin typeface="Arial MT"/>
              <a:cs typeface="Arial MT"/>
            </a:endParaRPr>
          </a:p>
          <a:p>
            <a:pPr marL="184785" indent="-172720">
              <a:lnSpc>
                <a:spcPct val="100000"/>
              </a:lnSpc>
              <a:spcBef>
                <a:spcPts val="840"/>
              </a:spcBef>
              <a:buFont typeface="Microsoft Sans Serif"/>
              <a:buChar char=""/>
              <a:tabLst>
                <a:tab pos="185420" algn="l"/>
              </a:tabLst>
            </a:pP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Social</a:t>
            </a:r>
            <a:r>
              <a:rPr sz="1400" spc="-4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4F4E50"/>
                </a:solidFill>
                <a:latin typeface="Arial MT"/>
                <a:cs typeface="Arial MT"/>
              </a:rPr>
              <a:t>work</a:t>
            </a:r>
            <a:r>
              <a:rPr sz="1400" spc="-2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for</a:t>
            </a:r>
            <a:r>
              <a:rPr sz="1400" spc="-3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society</a:t>
            </a:r>
            <a:endParaRPr sz="1400">
              <a:latin typeface="Arial MT"/>
              <a:cs typeface="Arial MT"/>
            </a:endParaRPr>
          </a:p>
          <a:p>
            <a:pPr marL="184785" indent="-172720">
              <a:lnSpc>
                <a:spcPct val="100000"/>
              </a:lnSpc>
              <a:spcBef>
                <a:spcPts val="840"/>
              </a:spcBef>
              <a:buFont typeface="Microsoft Sans Serif"/>
              <a:buChar char=""/>
              <a:tabLst>
                <a:tab pos="185420" algn="l"/>
              </a:tabLst>
            </a:pP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Charity</a:t>
            </a:r>
            <a:endParaRPr sz="1400">
              <a:latin typeface="Arial MT"/>
              <a:cs typeface="Arial MT"/>
            </a:endParaRPr>
          </a:p>
          <a:p>
            <a:pPr marL="184785" marR="175260" indent="-172720">
              <a:lnSpc>
                <a:spcPct val="150000"/>
              </a:lnSpc>
              <a:buFont typeface="Microsoft Sans Serif"/>
              <a:buChar char=""/>
              <a:tabLst>
                <a:tab pos="185420" algn="l"/>
              </a:tabLst>
            </a:pPr>
            <a:r>
              <a:rPr sz="1400" spc="-5" dirty="0">
                <a:solidFill>
                  <a:srgbClr val="4F4E50"/>
                </a:solidFill>
                <a:latin typeface="Arial MT"/>
                <a:cs typeface="Arial MT"/>
              </a:rPr>
              <a:t>They</a:t>
            </a:r>
            <a:r>
              <a:rPr sz="1400" spc="-2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4F4E50"/>
                </a:solidFill>
                <a:latin typeface="Arial MT"/>
                <a:cs typeface="Arial MT"/>
              </a:rPr>
              <a:t>want</a:t>
            </a:r>
            <a:r>
              <a:rPr sz="1400" spc="-1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to</a:t>
            </a:r>
            <a:r>
              <a:rPr sz="1400" spc="-2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4F4E50"/>
                </a:solidFill>
                <a:latin typeface="Arial MT"/>
                <a:cs typeface="Arial MT"/>
              </a:rPr>
              <a:t>leave</a:t>
            </a:r>
            <a:r>
              <a:rPr sz="1400" spc="-1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money</a:t>
            </a:r>
            <a:r>
              <a:rPr sz="1400" spc="-1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as</a:t>
            </a:r>
            <a:r>
              <a:rPr sz="1400" spc="-2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inheritance</a:t>
            </a:r>
            <a:r>
              <a:rPr sz="1400" spc="-5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to</a:t>
            </a:r>
            <a:r>
              <a:rPr sz="1400" spc="-2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their </a:t>
            </a:r>
            <a:r>
              <a:rPr sz="1400" spc="-37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children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4F4E50"/>
                </a:solidFill>
                <a:latin typeface="Arial"/>
                <a:cs typeface="Arial"/>
              </a:rPr>
              <a:t>What</a:t>
            </a:r>
            <a:r>
              <a:rPr sz="1400" b="1" spc="-15" dirty="0">
                <a:solidFill>
                  <a:srgbClr val="4F4E5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F4E50"/>
                </a:solidFill>
                <a:latin typeface="Arial"/>
                <a:cs typeface="Arial"/>
              </a:rPr>
              <a:t>should</a:t>
            </a:r>
            <a:r>
              <a:rPr sz="1400" b="1" spc="-35" dirty="0">
                <a:solidFill>
                  <a:srgbClr val="4F4E5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F4E50"/>
                </a:solidFill>
                <a:latin typeface="Arial"/>
                <a:cs typeface="Arial"/>
              </a:rPr>
              <a:t>be</a:t>
            </a:r>
            <a:r>
              <a:rPr sz="1400" b="1" spc="-15" dirty="0">
                <a:solidFill>
                  <a:srgbClr val="4F4E5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F4E50"/>
                </a:solidFill>
                <a:latin typeface="Arial"/>
                <a:cs typeface="Arial"/>
              </a:rPr>
              <a:t>the</a:t>
            </a:r>
            <a:r>
              <a:rPr sz="1400" b="1" spc="-20" dirty="0">
                <a:solidFill>
                  <a:srgbClr val="4F4E5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F4E50"/>
                </a:solidFill>
                <a:latin typeface="Arial"/>
                <a:cs typeface="Arial"/>
              </a:rPr>
              <a:t>Recipe</a:t>
            </a:r>
            <a:r>
              <a:rPr sz="1400" b="1" spc="-25" dirty="0">
                <a:solidFill>
                  <a:srgbClr val="4F4E5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F4E50"/>
                </a:solidFill>
                <a:latin typeface="Arial"/>
                <a:cs typeface="Arial"/>
              </a:rPr>
              <a:t>of</a:t>
            </a:r>
            <a:r>
              <a:rPr sz="1400" b="1" spc="-20" dirty="0">
                <a:solidFill>
                  <a:srgbClr val="4F4E5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F4E50"/>
                </a:solidFill>
                <a:latin typeface="Arial"/>
                <a:cs typeface="Arial"/>
              </a:rPr>
              <a:t>Rajesh</a:t>
            </a:r>
            <a:r>
              <a:rPr sz="1400" b="1" spc="-30" dirty="0">
                <a:solidFill>
                  <a:srgbClr val="4F4E5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F4E50"/>
                </a:solidFill>
                <a:latin typeface="Arial"/>
                <a:cs typeface="Arial"/>
              </a:rPr>
              <a:t>and</a:t>
            </a:r>
            <a:r>
              <a:rPr sz="1400" b="1" spc="-25" dirty="0">
                <a:solidFill>
                  <a:srgbClr val="4F4E5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4F4E50"/>
                </a:solidFill>
                <a:latin typeface="Arial"/>
                <a:cs typeface="Arial"/>
              </a:rPr>
              <a:t>Nancy?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828" y="1962911"/>
            <a:ext cx="3770376" cy="28575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FOR</a:t>
            </a:r>
            <a:r>
              <a:rPr spc="-35" dirty="0"/>
              <a:t> </a:t>
            </a:r>
            <a:r>
              <a:rPr dirty="0"/>
              <a:t>INTERNAL</a:t>
            </a:r>
            <a:r>
              <a:rPr spc="-30" dirty="0"/>
              <a:t> </a:t>
            </a:r>
            <a:r>
              <a:rPr dirty="0"/>
              <a:t>DISCUSSIONS</a:t>
            </a:r>
            <a:r>
              <a:rPr spc="-35" dirty="0"/>
              <a:t> </a:t>
            </a:r>
            <a:r>
              <a:rPr spc="-5" dirty="0"/>
              <a:t>ONLY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672830" y="6637040"/>
            <a:ext cx="189230" cy="1397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800" dirty="0">
                <a:solidFill>
                  <a:srgbClr val="4F4E50"/>
                </a:solidFill>
                <a:latin typeface="Arial MT"/>
                <a:cs typeface="Arial MT"/>
              </a:rPr>
              <a:t>27</a:t>
            </a:fld>
            <a:endParaRPr sz="800">
              <a:latin typeface="Arial MT"/>
              <a:cs typeface="Arial M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04" y="6488668"/>
            <a:ext cx="9107995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VINSAN FINANCIAL SERVICES PVT LTD 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488668"/>
            <a:ext cx="9143999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0"/>
            <a:ext cx="1447799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89915"/>
            <a:ext cx="9144000" cy="652780"/>
          </a:xfrm>
          <a:prstGeom prst="rect">
            <a:avLst/>
          </a:prstGeom>
          <a:solidFill>
            <a:srgbClr val="08395D"/>
          </a:solidFill>
        </p:spPr>
        <p:txBody>
          <a:bodyPr vert="horz" wrap="square" lIns="0" tIns="92710" rIns="0" bIns="0" rtlCol="0">
            <a:spAutoFit/>
          </a:bodyPr>
          <a:lstStyle/>
          <a:p>
            <a:pPr marL="401955">
              <a:lnSpc>
                <a:spcPct val="100000"/>
              </a:lnSpc>
              <a:spcBef>
                <a:spcPts val="730"/>
              </a:spcBef>
            </a:pPr>
            <a:r>
              <a:rPr dirty="0"/>
              <a:t>Financial</a:t>
            </a:r>
            <a:r>
              <a:rPr spc="-40" dirty="0"/>
              <a:t> </a:t>
            </a:r>
            <a:r>
              <a:rPr dirty="0"/>
              <a:t>Partnership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1272" y="969263"/>
            <a:ext cx="4721790" cy="493928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256657" y="1389380"/>
            <a:ext cx="3563620" cy="3120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Sakshi</a:t>
            </a:r>
            <a:r>
              <a:rPr sz="1400" spc="34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is</a:t>
            </a:r>
            <a:r>
              <a:rPr sz="1400" spc="-2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a</a:t>
            </a:r>
            <a:r>
              <a:rPr sz="1400" spc="-2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4F4E50"/>
                </a:solidFill>
                <a:latin typeface="Arial MT"/>
                <a:cs typeface="Arial MT"/>
              </a:rPr>
              <a:t>homemaker.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50">
              <a:latin typeface="Arial MT"/>
              <a:cs typeface="Arial MT"/>
            </a:endParaRPr>
          </a:p>
          <a:p>
            <a:pPr marL="12700" marR="5080">
              <a:lnSpc>
                <a:spcPct val="150000"/>
              </a:lnSpc>
            </a:pPr>
            <a:r>
              <a:rPr sz="1400" spc="-5" dirty="0">
                <a:solidFill>
                  <a:srgbClr val="4F4E50"/>
                </a:solidFill>
                <a:latin typeface="Arial MT"/>
                <a:cs typeface="Arial MT"/>
              </a:rPr>
              <a:t>Her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husband </a:t>
            </a:r>
            <a:r>
              <a:rPr sz="1400" spc="-5" dirty="0">
                <a:solidFill>
                  <a:srgbClr val="4F4E50"/>
                </a:solidFill>
                <a:latin typeface="Arial MT"/>
                <a:cs typeface="Arial MT"/>
              </a:rPr>
              <a:t>invest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in stocks of companies – </a:t>
            </a:r>
            <a:r>
              <a:rPr sz="1400" spc="-37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he</a:t>
            </a:r>
            <a:r>
              <a:rPr sz="1400" spc="-2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does</a:t>
            </a:r>
            <a:r>
              <a:rPr sz="1400" spc="-1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no</a:t>
            </a:r>
            <a:r>
              <a:rPr sz="1400" spc="-2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research</a:t>
            </a:r>
            <a:r>
              <a:rPr sz="1400" spc="-4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&amp;</a:t>
            </a:r>
            <a:r>
              <a:rPr sz="1400" spc="-1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4F4E50"/>
                </a:solidFill>
                <a:latin typeface="Arial MT"/>
                <a:cs typeface="Arial MT"/>
              </a:rPr>
              <a:t>invests</a:t>
            </a:r>
            <a:r>
              <a:rPr sz="1400" spc="-1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based</a:t>
            </a:r>
            <a:r>
              <a:rPr sz="1400" spc="-3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on</a:t>
            </a:r>
            <a:r>
              <a:rPr sz="1400" spc="-2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tips.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5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00">
              <a:latin typeface="Arial MT"/>
              <a:cs typeface="Arial MT"/>
            </a:endParaRPr>
          </a:p>
          <a:p>
            <a:pPr marL="184785" indent="-172720">
              <a:lnSpc>
                <a:spcPct val="100000"/>
              </a:lnSpc>
              <a:buFont typeface="Microsoft Sans Serif"/>
              <a:buChar char=""/>
              <a:tabLst>
                <a:tab pos="185420" algn="l"/>
              </a:tabLst>
            </a:pPr>
            <a:r>
              <a:rPr sz="1400" spc="-5" dirty="0">
                <a:solidFill>
                  <a:srgbClr val="4F4E50"/>
                </a:solidFill>
                <a:latin typeface="Arial MT"/>
                <a:cs typeface="Arial MT"/>
              </a:rPr>
              <a:t>He</a:t>
            </a:r>
            <a:r>
              <a:rPr sz="1400" spc="-1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gets</a:t>
            </a:r>
            <a:r>
              <a:rPr sz="1400" spc="-3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4F4E50"/>
                </a:solidFill>
                <a:latin typeface="Arial MT"/>
                <a:cs typeface="Arial MT"/>
              </a:rPr>
              <a:t>very</a:t>
            </a:r>
            <a:r>
              <a:rPr sz="1400" spc="-1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4F4E50"/>
                </a:solidFill>
                <a:latin typeface="Arial MT"/>
                <a:cs typeface="Arial MT"/>
              </a:rPr>
              <a:t>excited</a:t>
            </a:r>
            <a:r>
              <a:rPr sz="1400" spc="-2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4F4E50"/>
                </a:solidFill>
                <a:latin typeface="Arial MT"/>
                <a:cs typeface="Arial MT"/>
              </a:rPr>
              <a:t>when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markets</a:t>
            </a:r>
            <a:r>
              <a:rPr sz="1400" spc="-4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go</a:t>
            </a:r>
            <a:r>
              <a:rPr sz="1400" spc="-2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up.</a:t>
            </a:r>
            <a:endParaRPr sz="1400">
              <a:latin typeface="Arial MT"/>
              <a:cs typeface="Arial MT"/>
            </a:endParaRPr>
          </a:p>
          <a:p>
            <a:pPr marL="184785" marR="124460" indent="-172720">
              <a:lnSpc>
                <a:spcPct val="150000"/>
              </a:lnSpc>
              <a:spcBef>
                <a:spcPts val="5"/>
              </a:spcBef>
              <a:buFont typeface="Microsoft Sans Serif"/>
              <a:buChar char=""/>
              <a:tabLst>
                <a:tab pos="185420" algn="l"/>
              </a:tabLst>
            </a:pPr>
            <a:r>
              <a:rPr sz="1400" spc="-5" dirty="0">
                <a:solidFill>
                  <a:srgbClr val="4F4E50"/>
                </a:solidFill>
                <a:latin typeface="Arial MT"/>
                <a:cs typeface="Arial MT"/>
              </a:rPr>
              <a:t>He</a:t>
            </a:r>
            <a:r>
              <a:rPr sz="1400" spc="-2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feels</a:t>
            </a:r>
            <a:r>
              <a:rPr sz="1400" spc="-4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4F4E50"/>
                </a:solidFill>
                <a:latin typeface="Arial MT"/>
                <a:cs typeface="Arial MT"/>
              </a:rPr>
              <a:t>very</a:t>
            </a:r>
            <a:r>
              <a:rPr sz="1400" spc="-1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disappointed</a:t>
            </a:r>
            <a:r>
              <a:rPr sz="1400" spc="-5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4F4E50"/>
                </a:solidFill>
                <a:latin typeface="Arial MT"/>
                <a:cs typeface="Arial MT"/>
              </a:rPr>
              <a:t>when</a:t>
            </a:r>
            <a:r>
              <a:rPr sz="1400" spc="-1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markets </a:t>
            </a:r>
            <a:r>
              <a:rPr sz="1400" spc="-37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fall.</a:t>
            </a:r>
            <a:endParaRPr sz="1400">
              <a:latin typeface="Arial MT"/>
              <a:cs typeface="Arial MT"/>
            </a:endParaRPr>
          </a:p>
          <a:p>
            <a:pPr marL="184785" indent="-172720">
              <a:lnSpc>
                <a:spcPct val="100000"/>
              </a:lnSpc>
              <a:spcBef>
                <a:spcPts val="840"/>
              </a:spcBef>
              <a:buFont typeface="Microsoft Sans Serif"/>
              <a:buChar char=""/>
              <a:tabLst>
                <a:tab pos="185420" algn="l"/>
              </a:tabLst>
            </a:pP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Spends</a:t>
            </a:r>
            <a:r>
              <a:rPr sz="1400" spc="-4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randomly</a:t>
            </a:r>
            <a:r>
              <a:rPr sz="1400" spc="-5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4F4E50"/>
                </a:solidFill>
                <a:latin typeface="Arial MT"/>
                <a:cs typeface="Arial MT"/>
              </a:rPr>
              <a:t>without</a:t>
            </a:r>
            <a:r>
              <a:rPr sz="1400" spc="-1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a</a:t>
            </a:r>
            <a:r>
              <a:rPr sz="1400" spc="-2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plan</a:t>
            </a:r>
            <a:endParaRPr sz="1400">
              <a:latin typeface="Arial MT"/>
              <a:cs typeface="Arial MT"/>
            </a:endParaRPr>
          </a:p>
          <a:p>
            <a:pPr marL="184785" indent="-172720">
              <a:lnSpc>
                <a:spcPct val="100000"/>
              </a:lnSpc>
              <a:spcBef>
                <a:spcPts val="840"/>
              </a:spcBef>
              <a:buFont typeface="Microsoft Sans Serif"/>
              <a:buChar char=""/>
              <a:tabLst>
                <a:tab pos="185420" algn="l"/>
              </a:tabLst>
            </a:pPr>
            <a:r>
              <a:rPr sz="1400" spc="-5" dirty="0">
                <a:solidFill>
                  <a:srgbClr val="4F4E50"/>
                </a:solidFill>
                <a:latin typeface="Arial MT"/>
                <a:cs typeface="Arial MT"/>
              </a:rPr>
              <a:t>Buys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 latest</a:t>
            </a:r>
            <a:r>
              <a:rPr sz="1400" spc="-4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gadgets</a:t>
            </a:r>
            <a:r>
              <a:rPr sz="1400" spc="-4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at</a:t>
            </a:r>
            <a:r>
              <a:rPr sz="1400" spc="-20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fancy</a:t>
            </a:r>
            <a:r>
              <a:rPr sz="1400" spc="-35" dirty="0">
                <a:solidFill>
                  <a:srgbClr val="4F4E5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F4E50"/>
                </a:solidFill>
                <a:latin typeface="Arial MT"/>
                <a:cs typeface="Arial MT"/>
              </a:rPr>
              <a:t>prices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FOR</a:t>
            </a:r>
            <a:r>
              <a:rPr spc="-35" dirty="0"/>
              <a:t> </a:t>
            </a:r>
            <a:r>
              <a:rPr dirty="0"/>
              <a:t>INTERNAL</a:t>
            </a:r>
            <a:r>
              <a:rPr spc="-30" dirty="0"/>
              <a:t> </a:t>
            </a:r>
            <a:r>
              <a:rPr dirty="0"/>
              <a:t>DISCUSSIONS</a:t>
            </a:r>
            <a:r>
              <a:rPr spc="-35" dirty="0"/>
              <a:t> </a:t>
            </a:r>
            <a:r>
              <a:rPr spc="-5" dirty="0"/>
              <a:t>ONLY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672830" y="6637040"/>
            <a:ext cx="189230" cy="1397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800" dirty="0">
                <a:solidFill>
                  <a:srgbClr val="4F4E50"/>
                </a:solidFill>
                <a:latin typeface="Arial MT"/>
                <a:cs typeface="Arial MT"/>
              </a:rPr>
              <a:t>28</a:t>
            </a:fld>
            <a:endParaRPr sz="8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56657" y="5124653"/>
            <a:ext cx="238442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4F4E50"/>
                </a:solidFill>
                <a:latin typeface="Arial"/>
                <a:cs typeface="Arial"/>
              </a:rPr>
              <a:t>As</a:t>
            </a:r>
            <a:r>
              <a:rPr sz="1400" b="1" spc="15" dirty="0">
                <a:solidFill>
                  <a:srgbClr val="4F4E5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F4E50"/>
                </a:solidFill>
                <a:latin typeface="Arial"/>
                <a:cs typeface="Arial"/>
              </a:rPr>
              <a:t>a</a:t>
            </a:r>
            <a:r>
              <a:rPr sz="1400" b="1" spc="-15" dirty="0">
                <a:solidFill>
                  <a:srgbClr val="4F4E5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F4E50"/>
                </a:solidFill>
                <a:latin typeface="Arial"/>
                <a:cs typeface="Arial"/>
              </a:rPr>
              <a:t>partner</a:t>
            </a:r>
            <a:r>
              <a:rPr sz="1400" b="1" spc="-40" dirty="0">
                <a:solidFill>
                  <a:srgbClr val="4F4E5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F4E50"/>
                </a:solidFill>
                <a:latin typeface="Arial"/>
                <a:cs typeface="Arial"/>
              </a:rPr>
              <a:t>what</a:t>
            </a:r>
            <a:r>
              <a:rPr sz="1400" b="1" spc="-50" dirty="0">
                <a:solidFill>
                  <a:srgbClr val="4F4E5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F4E50"/>
                </a:solidFill>
                <a:latin typeface="Arial"/>
                <a:cs typeface="Arial"/>
              </a:rPr>
              <a:t>is  Sakshi </a:t>
            </a:r>
            <a:r>
              <a:rPr sz="1400" b="1" spc="-375" dirty="0">
                <a:solidFill>
                  <a:srgbClr val="4F4E5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F4E50"/>
                </a:solidFill>
                <a:latin typeface="Arial"/>
                <a:cs typeface="Arial"/>
              </a:rPr>
              <a:t>responsibilities?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04" y="6488668"/>
            <a:ext cx="9107995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VINSAN FINANCIAL SERVICES PVT LTD 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9143999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96200" y="0"/>
            <a:ext cx="1447799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89915"/>
            <a:ext cx="9144000" cy="652780"/>
          </a:xfrm>
          <a:prstGeom prst="rect">
            <a:avLst/>
          </a:prstGeom>
          <a:solidFill>
            <a:srgbClr val="08395D"/>
          </a:solidFill>
        </p:spPr>
        <p:txBody>
          <a:bodyPr vert="horz" wrap="square" lIns="0" tIns="92710" rIns="0" bIns="0" rtlCol="0">
            <a:spAutoFit/>
          </a:bodyPr>
          <a:lstStyle/>
          <a:p>
            <a:pPr marL="401955">
              <a:lnSpc>
                <a:spcPct val="100000"/>
              </a:lnSpc>
              <a:spcBef>
                <a:spcPts val="73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Build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Own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Recipe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78695" y="1278624"/>
            <a:ext cx="2514938" cy="480024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FOR</a:t>
            </a:r>
            <a:r>
              <a:rPr spc="-35" dirty="0"/>
              <a:t> </a:t>
            </a:r>
            <a:r>
              <a:rPr dirty="0"/>
              <a:t>INTERNAL</a:t>
            </a:r>
            <a:r>
              <a:rPr spc="-30" dirty="0"/>
              <a:t> </a:t>
            </a:r>
            <a:r>
              <a:rPr dirty="0"/>
              <a:t>DISCUSSIONS</a:t>
            </a:r>
            <a:r>
              <a:rPr spc="-35" dirty="0"/>
              <a:t> </a:t>
            </a:r>
            <a:r>
              <a:rPr spc="-5" dirty="0"/>
              <a:t>ONLY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672830" y="6637040"/>
            <a:ext cx="189230" cy="1397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800" dirty="0">
                <a:solidFill>
                  <a:srgbClr val="4F4E50"/>
                </a:solidFill>
                <a:latin typeface="Arial MT"/>
                <a:cs typeface="Arial MT"/>
              </a:rPr>
              <a:t>29</a:t>
            </a:fld>
            <a:endParaRPr sz="800">
              <a:latin typeface="Arial MT"/>
              <a:cs typeface="Arial M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04" y="6488668"/>
            <a:ext cx="9107995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VINSAN FINANCIAL SERVICES PVT LTD 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9143999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96200" y="0"/>
            <a:ext cx="1447799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89915"/>
            <a:ext cx="9144000" cy="652780"/>
          </a:xfrm>
          <a:prstGeom prst="rect">
            <a:avLst/>
          </a:prstGeom>
          <a:solidFill>
            <a:srgbClr val="08395D"/>
          </a:solidFill>
        </p:spPr>
        <p:txBody>
          <a:bodyPr vert="horz" wrap="square" lIns="0" tIns="92710" rIns="0" bIns="0" rtlCol="0">
            <a:spAutoFit/>
          </a:bodyPr>
          <a:lstStyle/>
          <a:p>
            <a:pPr marL="401955">
              <a:lnSpc>
                <a:spcPct val="100000"/>
              </a:lnSpc>
              <a:spcBef>
                <a:spcPts val="73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Like</a:t>
            </a:r>
            <a:r>
              <a:rPr sz="1800" b="1" spc="4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Money,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Finance,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Maths,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Economics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 ?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7284" y="1202436"/>
            <a:ext cx="8382000" cy="471525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FOR</a:t>
            </a:r>
            <a:r>
              <a:rPr spc="-35" dirty="0"/>
              <a:t> </a:t>
            </a:r>
            <a:r>
              <a:rPr dirty="0"/>
              <a:t>INTERNAL</a:t>
            </a:r>
            <a:r>
              <a:rPr spc="-30" dirty="0"/>
              <a:t> </a:t>
            </a:r>
            <a:r>
              <a:rPr dirty="0"/>
              <a:t>DISCUSSIONS</a:t>
            </a:r>
            <a:r>
              <a:rPr spc="-35" dirty="0"/>
              <a:t> </a:t>
            </a:r>
            <a:r>
              <a:rPr spc="-5" dirty="0"/>
              <a:t>ONLY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6" name="TextBox 5"/>
          <p:cNvSpPr txBox="1"/>
          <p:nvPr/>
        </p:nvSpPr>
        <p:spPr>
          <a:xfrm>
            <a:off x="36004" y="6488668"/>
            <a:ext cx="9107995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VINSAN FINANCIAL SERVICES PVT LTD 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9143999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96200" y="0"/>
            <a:ext cx="1447799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89915"/>
            <a:ext cx="9144000" cy="370614"/>
          </a:xfrm>
          <a:prstGeom prst="rect">
            <a:avLst/>
          </a:prstGeom>
          <a:solidFill>
            <a:srgbClr val="08395D"/>
          </a:solidFill>
        </p:spPr>
        <p:txBody>
          <a:bodyPr vert="horz" wrap="square" lIns="0" tIns="92710" rIns="0" bIns="0" rtlCol="0">
            <a:spAutoFit/>
          </a:bodyPr>
          <a:lstStyle/>
          <a:p>
            <a:pPr marL="401955">
              <a:lnSpc>
                <a:spcPct val="100000"/>
              </a:lnSpc>
              <a:spcBef>
                <a:spcPts val="730"/>
              </a:spcBef>
            </a:pP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FOR</a:t>
            </a:r>
            <a:r>
              <a:rPr spc="-35" dirty="0"/>
              <a:t> </a:t>
            </a:r>
            <a:r>
              <a:rPr dirty="0"/>
              <a:t>INTERNAL</a:t>
            </a:r>
            <a:r>
              <a:rPr spc="-30" dirty="0"/>
              <a:t> </a:t>
            </a:r>
            <a:r>
              <a:rPr dirty="0"/>
              <a:t>DISCUSSIONS</a:t>
            </a:r>
            <a:r>
              <a:rPr spc="-35" dirty="0"/>
              <a:t> </a:t>
            </a:r>
            <a:r>
              <a:rPr spc="-5" dirty="0"/>
              <a:t>ONLY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672830" y="6637040"/>
            <a:ext cx="189230" cy="1397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800" dirty="0">
                <a:solidFill>
                  <a:srgbClr val="4F4E50"/>
                </a:solidFill>
                <a:latin typeface="Arial MT"/>
                <a:cs typeface="Arial MT"/>
              </a:rPr>
              <a:t>30</a:t>
            </a:fld>
            <a:endParaRPr sz="800">
              <a:latin typeface="Arial MT"/>
              <a:cs typeface="Arial M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04" y="6488668"/>
            <a:ext cx="9107995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VINSAN FINANCIAL SERVICES PVT LTD 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9143999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96200" y="0"/>
            <a:ext cx="1447799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11" name="TextBox 10"/>
          <p:cNvSpPr txBox="1"/>
          <p:nvPr/>
        </p:nvSpPr>
        <p:spPr>
          <a:xfrm>
            <a:off x="4032913" y="3016155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4068917" y="3144354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19" name="TextBox 18"/>
          <p:cNvSpPr txBox="1"/>
          <p:nvPr/>
        </p:nvSpPr>
        <p:spPr>
          <a:xfrm>
            <a:off x="4032913" y="2970054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46" y="826801"/>
            <a:ext cx="7998142" cy="52009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4724400"/>
            <a:ext cx="3306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Clare Booth Luce</a:t>
            </a:r>
            <a:r>
              <a:rPr lang="en-US" dirty="0"/>
              <a:t>, American author and US ambassador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4729834" y="47244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err="1"/>
              <a:t>Priyanka</a:t>
            </a:r>
            <a:r>
              <a:rPr lang="en-IN" b="1" dirty="0"/>
              <a:t> </a:t>
            </a:r>
            <a:r>
              <a:rPr lang="en-IN" b="1" dirty="0" smtClean="0"/>
              <a:t>Chopra</a:t>
            </a:r>
            <a:r>
              <a:rPr lang="en-IN" dirty="0" smtClean="0"/>
              <a:t>, Indian </a:t>
            </a:r>
            <a:r>
              <a:rPr lang="en-IN" dirty="0"/>
              <a:t>actress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88668"/>
            <a:ext cx="9143999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IN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14400"/>
            <a:ext cx="5867400" cy="44005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6" name="Rectangle 5"/>
          <p:cNvSpPr/>
          <p:nvPr/>
        </p:nvSpPr>
        <p:spPr>
          <a:xfrm>
            <a:off x="83592" y="5474553"/>
            <a:ext cx="8908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# 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Empower women # Empower Her 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# 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Encourage Her</a:t>
            </a:r>
            <a:endParaRPr lang="en-IN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87945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88668"/>
            <a:ext cx="9143999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3" name="Content Placeholder 11"/>
          <p:cNvSpPr txBox="1">
            <a:spLocks/>
          </p:cNvSpPr>
          <p:nvPr/>
        </p:nvSpPr>
        <p:spPr>
          <a:xfrm>
            <a:off x="741933" y="975215"/>
            <a:ext cx="7660132" cy="52784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endParaRPr lang="en-IN" u="sng" dirty="0">
              <a:solidFill>
                <a:srgbClr val="0070C0"/>
              </a:solidFill>
              <a:latin typeface="Baskerville Old Face" panose="02020602080505020303" pitchFamily="18" charset="0"/>
            </a:endParaRPr>
          </a:p>
          <a:p>
            <a:pPr marL="114300" indent="0" algn="ctr">
              <a:buNone/>
            </a:pPr>
            <a:r>
              <a:rPr lang="en-IN" sz="2000" u="sng" dirty="0" smtClean="0">
                <a:solidFill>
                  <a:schemeClr val="tx1"/>
                </a:solidFill>
                <a:latin typeface="Cooper Black" pitchFamily="18" charset="0"/>
              </a:rPr>
              <a:t>VINITA KEJRIWAL (CA , CFP)</a:t>
            </a:r>
          </a:p>
          <a:p>
            <a:pPr marL="114300" indent="0" algn="ctr">
              <a:buNone/>
            </a:pPr>
            <a:r>
              <a:rPr lang="en-IN" sz="2000" u="sng" dirty="0" smtClean="0">
                <a:solidFill>
                  <a:schemeClr val="tx1"/>
                </a:solidFill>
                <a:latin typeface="Cooper Black" pitchFamily="18" charset="0"/>
              </a:rPr>
              <a:t>       VINSAN FINANCIAL SERVICES </a:t>
            </a:r>
            <a:r>
              <a:rPr lang="en-IN" sz="2000" u="sng" dirty="0">
                <a:solidFill>
                  <a:schemeClr val="tx1"/>
                </a:solidFill>
                <a:latin typeface="Cooper Black" pitchFamily="18" charset="0"/>
              </a:rPr>
              <a:t>PVT LTD</a:t>
            </a:r>
          </a:p>
          <a:p>
            <a:pPr marL="114300" indent="0" algn="ctr">
              <a:buNone/>
            </a:pPr>
            <a:endParaRPr lang="en-IN" sz="2000" dirty="0">
              <a:solidFill>
                <a:schemeClr val="tx1"/>
              </a:solidFill>
              <a:latin typeface="Cooper Black" pitchFamily="18" charset="0"/>
            </a:endParaRPr>
          </a:p>
          <a:p>
            <a:pPr marL="114300" indent="0">
              <a:buNone/>
            </a:pPr>
            <a:r>
              <a:rPr lang="en-IN" sz="2000" b="1" dirty="0" smtClean="0">
                <a:solidFill>
                  <a:srgbClr val="000099"/>
                </a:solidFill>
                <a:latin typeface="Arial Narrow" pitchFamily="34" charset="0"/>
              </a:rPr>
              <a:t>        </a:t>
            </a:r>
            <a:r>
              <a:rPr lang="en-US" sz="2000" dirty="0" smtClean="0"/>
              <a:t>16/1A, British Indian Street,       </a:t>
            </a:r>
          </a:p>
          <a:p>
            <a:pPr marL="114300" indent="0">
              <a:buNone/>
            </a:pPr>
            <a:r>
              <a:rPr lang="en-US" sz="2000" dirty="0" smtClean="0"/>
              <a:t>        6th Floor, Room No. 6J,  </a:t>
            </a:r>
          </a:p>
          <a:p>
            <a:pPr marL="114300" indent="0">
              <a:buNone/>
            </a:pPr>
            <a:r>
              <a:rPr lang="en-US" sz="2000" dirty="0" smtClean="0"/>
              <a:t>         </a:t>
            </a:r>
            <a:r>
              <a:rPr lang="en-US" sz="2000" dirty="0"/>
              <a:t>Kolkata-700069</a:t>
            </a:r>
            <a:r>
              <a:rPr lang="en-IN" sz="200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.                                  </a:t>
            </a:r>
            <a:endParaRPr lang="en-US" sz="2000" b="1" dirty="0" smtClean="0">
              <a:solidFill>
                <a:srgbClr val="000099"/>
              </a:solidFill>
              <a:latin typeface="Arial Narrow" pitchFamily="34" charset="0"/>
            </a:endParaRPr>
          </a:p>
          <a:p>
            <a:pPr marL="114300" indent="0">
              <a:buNone/>
            </a:pPr>
            <a:r>
              <a:rPr lang="en-US" sz="2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     </a:t>
            </a:r>
            <a:r>
              <a:rPr lang="en-IN" sz="2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033- 40037479</a:t>
            </a:r>
          </a:p>
          <a:p>
            <a:pPr marL="114300" indent="0">
              <a:buNone/>
            </a:pPr>
            <a:r>
              <a:rPr lang="en-IN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	</a:t>
            </a:r>
            <a:r>
              <a:rPr lang="en-IN" sz="2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98300670085                                </a:t>
            </a:r>
            <a:endParaRPr lang="en-IN" sz="20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marL="114300" indent="0">
              <a:buNone/>
            </a:pPr>
            <a:r>
              <a:rPr lang="en-IN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	</a:t>
            </a:r>
            <a:r>
              <a:rPr lang="en-IN" sz="2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vinsanfinancial@gmail.com</a:t>
            </a:r>
            <a:endParaRPr lang="en-IN" sz="20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Picture 3" descr="telepho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686" y="4003610"/>
            <a:ext cx="304800" cy="304800"/>
          </a:xfrm>
          <a:prstGeom prst="rect">
            <a:avLst/>
          </a:prstGeom>
        </p:spPr>
      </p:pic>
      <p:pic>
        <p:nvPicPr>
          <p:cNvPr id="5" name="Picture 4" descr="mobi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2511" y="4482228"/>
            <a:ext cx="304799" cy="305731"/>
          </a:xfrm>
          <a:prstGeom prst="rect">
            <a:avLst/>
          </a:prstGeom>
        </p:spPr>
      </p:pic>
      <p:pic>
        <p:nvPicPr>
          <p:cNvPr id="6" name="Picture 5" descr="emai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2083" y="4863840"/>
            <a:ext cx="385763" cy="385763"/>
          </a:xfrm>
          <a:prstGeom prst="rect">
            <a:avLst/>
          </a:prstGeom>
        </p:spPr>
      </p:pic>
      <p:pic>
        <p:nvPicPr>
          <p:cNvPr id="7" name="Picture 2" descr="Image result for website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45" y="5308590"/>
            <a:ext cx="459582" cy="45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54670" y="5338326"/>
            <a:ext cx="3459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www.vinsanfinancial.com</a:t>
            </a:r>
            <a:endParaRPr lang="en-IN" sz="2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9" name="Picture 8" descr="addres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283" y="2698620"/>
            <a:ext cx="457200" cy="45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26" y="1090545"/>
            <a:ext cx="1145976" cy="13142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55867" y="2698621"/>
            <a:ext cx="442331" cy="4571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450598" y="3406517"/>
            <a:ext cx="25504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hlinkClick r:id="rId9"/>
              </a:rPr>
              <a:t>https://www.instagram.com/vinitahisahihai</a:t>
            </a:r>
            <a:r>
              <a:rPr lang="en-US" sz="2000" u="sng" dirty="0" smtClean="0">
                <a:hlinkClick r:id="rId9"/>
              </a:rPr>
              <a:t>/</a:t>
            </a:r>
            <a:r>
              <a:rPr lang="en-US" sz="2000" u="sng" dirty="0" smtClean="0"/>
              <a:t> </a:t>
            </a:r>
            <a:endParaRPr lang="en-IN" sz="2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30331" y="3614423"/>
            <a:ext cx="512830" cy="54158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425444" y="2509760"/>
            <a:ext cx="25504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hlinkClick r:id="rId11"/>
              </a:rPr>
              <a:t>https://www.facebook.com/vinsanconsult.in</a:t>
            </a:r>
            <a:r>
              <a:rPr lang="en-US" sz="2000" u="sng" dirty="0" smtClean="0">
                <a:hlinkClick r:id="rId11"/>
              </a:rPr>
              <a:t>/</a:t>
            </a:r>
            <a:r>
              <a:rPr lang="en-US" sz="2000" u="sng" dirty="0" smtClean="0"/>
              <a:t> </a:t>
            </a:r>
          </a:p>
          <a:p>
            <a:endParaRPr lang="en-IN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58142" y="4506215"/>
            <a:ext cx="502935" cy="45651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425444" y="4394885"/>
            <a:ext cx="2550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u="sng" dirty="0">
                <a:hlinkClick r:id="rId13"/>
              </a:rPr>
              <a:t>https://www.youtube.com/@</a:t>
            </a:r>
            <a:r>
              <a:rPr lang="en-US" sz="2000" u="sng" dirty="0" smtClean="0">
                <a:hlinkClick r:id="rId13"/>
              </a:rPr>
              <a:t>vinitahisahihai</a:t>
            </a:r>
            <a:r>
              <a:rPr lang="en-US" sz="2000" u="sng" dirty="0" smtClean="0"/>
              <a:t> </a:t>
            </a:r>
            <a:endParaRPr lang="en-IN" sz="2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47410" y="5538381"/>
            <a:ext cx="524398" cy="43565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490778" y="5157616"/>
            <a:ext cx="2815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u="sng" dirty="0">
                <a:hlinkClick r:id="rId15"/>
              </a:rPr>
              <a:t>https://www.linkedin.com/in/vinsan-financial-services-pvt-ltd-012886122/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43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89915"/>
            <a:ext cx="9144000" cy="652780"/>
          </a:xfrm>
          <a:prstGeom prst="rect">
            <a:avLst/>
          </a:prstGeom>
          <a:solidFill>
            <a:srgbClr val="08395D"/>
          </a:solidFill>
        </p:spPr>
        <p:txBody>
          <a:bodyPr vert="horz" wrap="square" lIns="0" tIns="92710" rIns="0" bIns="0" rtlCol="0">
            <a:spAutoFit/>
          </a:bodyPr>
          <a:lstStyle/>
          <a:p>
            <a:pPr marL="401955">
              <a:lnSpc>
                <a:spcPct val="100000"/>
              </a:lnSpc>
              <a:spcBef>
                <a:spcPts val="73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Recipe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12364" y="1091183"/>
            <a:ext cx="3291840" cy="493776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FOR</a:t>
            </a:r>
            <a:r>
              <a:rPr spc="-35" dirty="0"/>
              <a:t> </a:t>
            </a:r>
            <a:r>
              <a:rPr dirty="0"/>
              <a:t>INTERNAL</a:t>
            </a:r>
            <a:r>
              <a:rPr spc="-30" dirty="0"/>
              <a:t> </a:t>
            </a:r>
            <a:r>
              <a:rPr dirty="0"/>
              <a:t>DISCUSSIONS</a:t>
            </a:r>
            <a:r>
              <a:rPr spc="-35" dirty="0"/>
              <a:t> </a:t>
            </a:r>
            <a:r>
              <a:rPr spc="-5" dirty="0"/>
              <a:t>ONLY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6" name="TextBox 5"/>
          <p:cNvSpPr txBox="1"/>
          <p:nvPr/>
        </p:nvSpPr>
        <p:spPr>
          <a:xfrm>
            <a:off x="36004" y="6488668"/>
            <a:ext cx="9107995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VINSAN FINANCIAL SERVICES PVT LTD 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9143999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96200" y="0"/>
            <a:ext cx="1447799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89915"/>
            <a:ext cx="9144000" cy="652780"/>
          </a:xfrm>
          <a:prstGeom prst="rect">
            <a:avLst/>
          </a:prstGeom>
          <a:solidFill>
            <a:srgbClr val="08395D"/>
          </a:solidFill>
        </p:spPr>
        <p:txBody>
          <a:bodyPr vert="horz" wrap="square" lIns="0" tIns="92710" rIns="0" bIns="0" rtlCol="0">
            <a:spAutoFit/>
          </a:bodyPr>
          <a:lstStyle/>
          <a:p>
            <a:pPr marL="401955">
              <a:lnSpc>
                <a:spcPct val="100000"/>
              </a:lnSpc>
              <a:spcBef>
                <a:spcPts val="73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Define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goals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863785" y="827532"/>
            <a:ext cx="5779135" cy="5212080"/>
            <a:chOff x="2863785" y="827532"/>
            <a:chExt cx="5779135" cy="52120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63785" y="2511203"/>
              <a:ext cx="3210495" cy="31916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40551" y="2724911"/>
              <a:ext cx="2618231" cy="13106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40551" y="4236720"/>
              <a:ext cx="2702052" cy="180289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05912" y="885444"/>
              <a:ext cx="1286256" cy="19278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40551" y="827532"/>
              <a:ext cx="2618231" cy="1743456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4592" y="3442542"/>
            <a:ext cx="2438400" cy="228470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65118" y="1075944"/>
            <a:ext cx="1533761" cy="1847088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FOR</a:t>
            </a:r>
            <a:r>
              <a:rPr spc="-35" dirty="0"/>
              <a:t> </a:t>
            </a:r>
            <a:r>
              <a:rPr dirty="0"/>
              <a:t>INTERNAL</a:t>
            </a:r>
            <a:r>
              <a:rPr spc="-30" dirty="0"/>
              <a:t> </a:t>
            </a:r>
            <a:r>
              <a:rPr dirty="0"/>
              <a:t>DISCUSSIONS</a:t>
            </a:r>
            <a:r>
              <a:rPr spc="-35" dirty="0"/>
              <a:t> </a:t>
            </a:r>
            <a:r>
              <a:rPr spc="-5" dirty="0"/>
              <a:t>ONLY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13" name="TextBox 12"/>
          <p:cNvSpPr txBox="1"/>
          <p:nvPr/>
        </p:nvSpPr>
        <p:spPr>
          <a:xfrm>
            <a:off x="36004" y="6488668"/>
            <a:ext cx="9107995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VINSAN FINANCIAL SERVICES PVT LTD 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488668"/>
            <a:ext cx="9143999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96200" y="0"/>
            <a:ext cx="1447799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89915"/>
            <a:ext cx="9144000" cy="652780"/>
          </a:xfrm>
          <a:prstGeom prst="rect">
            <a:avLst/>
          </a:prstGeom>
          <a:solidFill>
            <a:srgbClr val="08395D"/>
          </a:solidFill>
        </p:spPr>
        <p:txBody>
          <a:bodyPr vert="horz" wrap="square" lIns="0" tIns="92710" rIns="0" bIns="0" rtlCol="0">
            <a:spAutoFit/>
          </a:bodyPr>
          <a:lstStyle/>
          <a:p>
            <a:pPr marL="401955">
              <a:lnSpc>
                <a:spcPct val="100000"/>
              </a:lnSpc>
              <a:spcBef>
                <a:spcPts val="73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Ingredients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0124" y="1280160"/>
            <a:ext cx="3643884" cy="223570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21352" y="1280160"/>
            <a:ext cx="3924300" cy="223570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05811" y="3791711"/>
            <a:ext cx="4248912" cy="238658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FOR</a:t>
            </a:r>
            <a:r>
              <a:rPr spc="-35" dirty="0"/>
              <a:t> </a:t>
            </a:r>
            <a:r>
              <a:rPr dirty="0"/>
              <a:t>INTERNAL</a:t>
            </a:r>
            <a:r>
              <a:rPr spc="-30" dirty="0"/>
              <a:t> </a:t>
            </a:r>
            <a:r>
              <a:rPr dirty="0"/>
              <a:t>DISCUSSIONS</a:t>
            </a:r>
            <a:r>
              <a:rPr spc="-35" dirty="0"/>
              <a:t> </a:t>
            </a:r>
            <a:r>
              <a:rPr spc="-5" dirty="0"/>
              <a:t>ONLY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8" name="TextBox 7"/>
          <p:cNvSpPr txBox="1"/>
          <p:nvPr/>
        </p:nvSpPr>
        <p:spPr>
          <a:xfrm>
            <a:off x="36004" y="6488668"/>
            <a:ext cx="9107995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VINSAN FINANCIAL SERVICES PVT LTD 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9143999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96200" y="0"/>
            <a:ext cx="1447799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62000"/>
            <a:ext cx="7592485" cy="5410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488668"/>
            <a:ext cx="9143999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48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89915"/>
            <a:ext cx="9144000" cy="652780"/>
          </a:xfrm>
          <a:prstGeom prst="rect">
            <a:avLst/>
          </a:prstGeom>
          <a:solidFill>
            <a:srgbClr val="08395D"/>
          </a:solidFill>
        </p:spPr>
        <p:txBody>
          <a:bodyPr vert="horz" wrap="square" lIns="0" tIns="92710" rIns="0" bIns="0" rtlCol="0">
            <a:spAutoFit/>
          </a:bodyPr>
          <a:lstStyle/>
          <a:p>
            <a:pPr marL="401955">
              <a:lnSpc>
                <a:spcPct val="100000"/>
              </a:lnSpc>
              <a:spcBef>
                <a:spcPts val="73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Ingredient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No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- Equity</a:t>
            </a:r>
            <a:r>
              <a:rPr sz="1800" b="1" spc="4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(Healthy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 Ingredient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6888" y="842772"/>
            <a:ext cx="8686800" cy="544220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FOR</a:t>
            </a:r>
            <a:r>
              <a:rPr spc="-35" dirty="0"/>
              <a:t> </a:t>
            </a:r>
            <a:r>
              <a:rPr dirty="0"/>
              <a:t>INTERNAL</a:t>
            </a:r>
            <a:r>
              <a:rPr spc="-30" dirty="0"/>
              <a:t> </a:t>
            </a:r>
            <a:r>
              <a:rPr dirty="0"/>
              <a:t>DISCUSSIONS</a:t>
            </a:r>
            <a:r>
              <a:rPr spc="-35" dirty="0"/>
              <a:t> </a:t>
            </a:r>
            <a:r>
              <a:rPr spc="-5" dirty="0"/>
              <a:t>ONLY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6" name="TextBox 5"/>
          <p:cNvSpPr txBox="1"/>
          <p:nvPr/>
        </p:nvSpPr>
        <p:spPr>
          <a:xfrm>
            <a:off x="36004" y="6488668"/>
            <a:ext cx="9107995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VINSAN FINANCIAL SERVICES PVT LTD 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9143999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96200" y="0"/>
            <a:ext cx="1447799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89915"/>
            <a:ext cx="9144000" cy="370614"/>
          </a:xfrm>
          <a:prstGeom prst="rect">
            <a:avLst/>
          </a:prstGeom>
          <a:solidFill>
            <a:srgbClr val="08395D"/>
          </a:solidFill>
        </p:spPr>
        <p:txBody>
          <a:bodyPr vert="horz" wrap="square" lIns="0" tIns="92710" rIns="0" bIns="0" rtlCol="0">
            <a:spAutoFit/>
          </a:bodyPr>
          <a:lstStyle/>
          <a:p>
            <a:pPr marL="401955">
              <a:lnSpc>
                <a:spcPct val="100000"/>
              </a:lnSpc>
              <a:spcBef>
                <a:spcPts val="73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Equity</a:t>
            </a:r>
            <a:r>
              <a:rPr sz="1800" b="1" spc="4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800" b="1" spc="4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Get</a:t>
            </a:r>
            <a:r>
              <a:rPr lang="en-US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money</a:t>
            </a:r>
            <a:r>
              <a:rPr lang="en-US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b="1" spc="-5" dirty="0">
                <a:solidFill>
                  <a:srgbClr val="FFFFFF"/>
                </a:solidFill>
                <a:latin typeface="Arial"/>
                <a:cs typeface="Arial"/>
              </a:rPr>
              <a:t>whenever</a:t>
            </a:r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b="1" spc="-1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lang="en-US" b="1" spc="5" dirty="0">
                <a:solidFill>
                  <a:srgbClr val="FFFFFF"/>
                </a:solidFill>
                <a:latin typeface="Arial"/>
                <a:cs typeface="Arial"/>
              </a:rPr>
              <a:t> want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9724" y="1188719"/>
            <a:ext cx="7335011" cy="412394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FOR</a:t>
            </a:r>
            <a:r>
              <a:rPr spc="-35" dirty="0"/>
              <a:t> </a:t>
            </a:r>
            <a:r>
              <a:rPr dirty="0"/>
              <a:t>INTERNAL</a:t>
            </a:r>
            <a:r>
              <a:rPr spc="-30" dirty="0"/>
              <a:t> </a:t>
            </a:r>
            <a:r>
              <a:rPr dirty="0"/>
              <a:t>DISCUSSIONS</a:t>
            </a:r>
            <a:r>
              <a:rPr spc="-35" dirty="0"/>
              <a:t> </a:t>
            </a:r>
            <a:r>
              <a:rPr spc="-5" dirty="0"/>
              <a:t>ONLY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6" name="TextBox 5"/>
          <p:cNvSpPr txBox="1"/>
          <p:nvPr/>
        </p:nvSpPr>
        <p:spPr>
          <a:xfrm>
            <a:off x="36004" y="6488668"/>
            <a:ext cx="9107995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VINSAN FINANCIAL SERVICES PVT LTD 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9143999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96200" y="0"/>
            <a:ext cx="1447799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</TotalTime>
  <Words>976</Words>
  <Application>Microsoft Office PowerPoint</Application>
  <PresentationFormat>On-screen Show (4:3)</PresentationFormat>
  <Paragraphs>234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Algerian</vt:lpstr>
      <vt:lpstr>Andalus</vt:lpstr>
      <vt:lpstr>Arial</vt:lpstr>
      <vt:lpstr>Arial MT</vt:lpstr>
      <vt:lpstr>Arial Narrow</vt:lpstr>
      <vt:lpstr>Baskerville Old Face</vt:lpstr>
      <vt:lpstr>Calibri</vt:lpstr>
      <vt:lpstr>Comic Sans MS</vt:lpstr>
      <vt:lpstr>Cooper Black</vt:lpstr>
      <vt:lpstr>Microsoft Sans Serif</vt:lpstr>
      <vt:lpstr>Wingdings 3</vt:lpstr>
      <vt:lpstr>Office Theme</vt:lpstr>
      <vt:lpstr>PowerPoint Presentation</vt:lpstr>
      <vt:lpstr>The Perfect Recipe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Equity and Fixed Income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Few Recipes</vt:lpstr>
      <vt:lpstr>Single Mother – Recipe</vt:lpstr>
      <vt:lpstr>Just Married – Recipe</vt:lpstr>
      <vt:lpstr>Mid Life - Recipe</vt:lpstr>
      <vt:lpstr>Retirement – Recipe</vt:lpstr>
      <vt:lpstr>Financial Partnership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BlackRock PowerPoint Template</dc:title>
  <dc:creator>Lapczynski, Susan</dc:creator>
  <cp:lastModifiedBy>Admin</cp:lastModifiedBy>
  <cp:revision>28</cp:revision>
  <dcterms:created xsi:type="dcterms:W3CDTF">2023-01-12T06:41:21Z</dcterms:created>
  <dcterms:modified xsi:type="dcterms:W3CDTF">2023-01-13T11:57:14Z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2019-09-13T00:00:00Z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2023-01-12T00:00:00Z</vt:filetime>
  </property>
</Properties>
</file>