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9" r:id="rId2"/>
    <p:sldMasterId id="2147483821" r:id="rId3"/>
  </p:sldMasterIdLst>
  <p:notesMasterIdLst>
    <p:notesMasterId r:id="rId34"/>
  </p:notesMasterIdLst>
  <p:handoutMasterIdLst>
    <p:handoutMasterId r:id="rId35"/>
  </p:handoutMasterIdLst>
  <p:sldIdLst>
    <p:sldId id="256" r:id="rId4"/>
    <p:sldId id="658" r:id="rId5"/>
    <p:sldId id="660" r:id="rId6"/>
    <p:sldId id="661" r:id="rId7"/>
    <p:sldId id="662" r:id="rId8"/>
    <p:sldId id="663" r:id="rId9"/>
    <p:sldId id="664" r:id="rId10"/>
    <p:sldId id="665" r:id="rId11"/>
    <p:sldId id="667" r:id="rId12"/>
    <p:sldId id="668" r:id="rId13"/>
    <p:sldId id="669" r:id="rId14"/>
    <p:sldId id="671" r:id="rId15"/>
    <p:sldId id="672" r:id="rId16"/>
    <p:sldId id="673" r:id="rId17"/>
    <p:sldId id="674" r:id="rId18"/>
    <p:sldId id="675" r:id="rId19"/>
    <p:sldId id="676" r:id="rId20"/>
    <p:sldId id="677" r:id="rId21"/>
    <p:sldId id="678" r:id="rId22"/>
    <p:sldId id="679" r:id="rId23"/>
    <p:sldId id="680" r:id="rId24"/>
    <p:sldId id="681" r:id="rId25"/>
    <p:sldId id="683" r:id="rId26"/>
    <p:sldId id="684" r:id="rId27"/>
    <p:sldId id="685" r:id="rId28"/>
    <p:sldId id="686" r:id="rId29"/>
    <p:sldId id="687" r:id="rId30"/>
    <p:sldId id="688" r:id="rId31"/>
    <p:sldId id="689" r:id="rId32"/>
    <p:sldId id="597" r:id="rId3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 " initials="t" lastIdx="15" clrIdx="0"/>
  <p:cmAuthor id="1" name="Kaustubh Lele" initials="KL" lastIdx="2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993366"/>
    <a:srgbClr val="FF0066"/>
    <a:srgbClr val="F2D4CB"/>
    <a:srgbClr val="DC6900"/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9821" autoAdjust="0"/>
  </p:normalViewPr>
  <p:slideViewPr>
    <p:cSldViewPr>
      <p:cViewPr>
        <p:scale>
          <a:sx n="70" d="100"/>
          <a:sy n="70" d="100"/>
        </p:scale>
        <p:origin x="-139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4164B9-C3BC-4347-87FE-E22A45E9B286}" type="doc">
      <dgm:prSet loTypeId="urn:microsoft.com/office/officeart/2005/8/layout/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BD172E-D9C6-4369-B3E2-3021961745D6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BM for obtaining </a:t>
          </a:r>
          <a:r>
            <a:rPr lang="en-US" sz="1600" b="1" dirty="0" err="1" smtClean="0">
              <a:latin typeface="Arial" pitchFamily="34" charset="0"/>
              <a:cs typeface="Arial" pitchFamily="34" charset="0"/>
            </a:rPr>
            <a:t>DoS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B0A79293-04CC-4E4F-8039-610F3EC9BA69}" type="parTrans" cxnId="{09DACF98-82CA-4110-9AF5-19AEA611B48A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79E971F8-089F-4C61-8D9B-8AD13BC52CBA}" type="sibTrans" cxnId="{09DACF98-82CA-4110-9AF5-19AEA611B48A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7D3E26D8-963C-4492-BABE-E1E7CEFDD4EA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SR in GM (within 4 Weeks of </a:t>
          </a:r>
          <a:r>
            <a:rPr lang="en-US" sz="1600" b="1" dirty="0" err="1" smtClean="0">
              <a:latin typeface="Arial" pitchFamily="34" charset="0"/>
              <a:cs typeface="Arial" pitchFamily="34" charset="0"/>
            </a:rPr>
            <a:t>DoS</a:t>
          </a:r>
          <a:r>
            <a:rPr lang="en-US" sz="1600" b="1" dirty="0" smtClean="0">
              <a:latin typeface="Arial" pitchFamily="34" charset="0"/>
              <a:cs typeface="Arial" pitchFamily="34" charset="0"/>
            </a:rPr>
            <a:t>)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42E31DE5-CFEB-4C0D-AEDB-AF4010F44EC4}" type="parTrans" cxnId="{BF3C11D7-D42A-4417-9D68-56744157BF94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9F091D62-F6FE-45C4-A1F2-7B7667AEB011}" type="sibTrans" cxnId="{BF3C11D7-D42A-4417-9D68-56744157BF94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B377BE7D-C583-47DC-B4CC-720FC6EE9465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Approval form 2/3 Creditors in value</a:t>
          </a:r>
        </a:p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(Within 4 Days of SR)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EC87EFAB-9359-453C-84A6-C79470426473}" type="parTrans" cxnId="{422779EC-1795-4B23-8902-8E4A98DECE29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F46446D0-91A5-46A8-BCBF-ECB8B5871B8D}" type="sibTrans" cxnId="{422779EC-1795-4B23-8902-8E4A98DECE29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242AEBA8-FA54-4ECE-B684-8ED54A5A506C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Intimation to ROC &amp; IBBI</a:t>
          </a:r>
        </a:p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(within 7 days of Creditors’ approval)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B1D85ECD-FD4D-4D74-8E9F-D4D475C8542B}" type="parTrans" cxnId="{98E50599-60CC-4E65-A378-91D5BE8BC7A4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AA69EF2D-BDE3-4BB9-B379-C364D2314CE9}" type="sibTrans" cxnId="{98E50599-60CC-4E65-A378-91D5BE8BC7A4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278B994C-51A5-4DD0-B3A0-5C7EF32C19D2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Public Announcement</a:t>
          </a:r>
        </a:p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(Within 5 Days of LCD)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59746054-69C4-4DF6-9B33-BF18D4A6C437}" type="parTrans" cxnId="{AB9D8A8E-A76D-416F-9CDA-19D210EB0CC0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B29113FC-C479-4D99-872D-BCE56580C10D}" type="sibTrans" cxnId="{AB9D8A8E-A76D-416F-9CDA-19D210EB0CC0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72244C0E-85F1-48F4-BEAC-192D4B1FF65D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Receive Claims</a:t>
          </a:r>
        </a:p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(Within 30 days of LCD)</a:t>
          </a:r>
          <a:endParaRPr lang="en-US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086C5041-6210-4BBF-8E9B-036D4A5AA96B}" type="parTrans" cxnId="{199E4F08-2A4E-4BFF-87C8-314B1FFA7194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8EE6D87F-A6EC-4CD2-BE87-50AAF93FA533}" type="sibTrans" cxnId="{199E4F08-2A4E-4BFF-87C8-314B1FFA7194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E1BEA953-75CC-4793-8966-C7219E80E9A1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Submit Preliminary Report </a:t>
          </a:r>
        </a:p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(Within 45 days of LCD)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86829917-17E7-43D0-AB6B-C2604C7C6A63}" type="parTrans" cxnId="{6A4BD053-2E37-44E6-A0EF-09424E61A2BA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11A0CD20-889E-498B-BBDD-D91B3E3AF40E}" type="sibTrans" cxnId="{6A4BD053-2E37-44E6-A0EF-09424E61A2BA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19752CB8-BB08-46BB-A9A6-230E7DBC7DB7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Verify claims and prepare list</a:t>
          </a:r>
        </a:p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(Within 30 days)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A20AAC80-5A64-47F2-A236-71DF612B6CDD}" type="parTrans" cxnId="{AC3842BE-A14B-4734-8534-672B11A268E8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BC25ABB7-A0DD-45EB-A9A5-0A363C13F923}" type="sibTrans" cxnId="{AC3842BE-A14B-4734-8534-672B11A268E8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5294B2EF-7A05-4505-B11B-8A4894DE3143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Realize Assets and Distribute realization </a:t>
          </a:r>
        </a:p>
      </dgm:t>
    </dgm:pt>
    <dgm:pt modelId="{78C25D47-C7B2-460D-B74B-A0459B18E573}" type="parTrans" cxnId="{45C436AA-D6FC-47D8-9169-1D2E67E8429D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DB8F7CA3-D021-4DA8-B511-408B7E2E5DBC}" type="sibTrans" cxnId="{45C436AA-D6FC-47D8-9169-1D2E67E8429D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BCCF8277-08B5-4909-8024-C7A4064AED26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File order copy with ROC Within 14 days of the Order </a:t>
          </a:r>
        </a:p>
      </dgm:t>
    </dgm:pt>
    <dgm:pt modelId="{E05CE679-325D-458C-B34E-BB6F5F5836A0}" type="parTrans" cxnId="{C2E2A974-DEBA-40B8-964D-A69F43DF3AC3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23731726-C991-46F9-8713-0D58F5BAE07B}" type="sibTrans" cxnId="{C2E2A974-DEBA-40B8-964D-A69F43DF3AC3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A1688B8D-D943-4902-B0A2-9C8FCC328496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Application to NCLT for dissolution</a:t>
          </a:r>
        </a:p>
      </dgm:t>
    </dgm:pt>
    <dgm:pt modelId="{D50A434D-01B6-4C5F-9DA7-B4CD3CC0A633}" type="parTrans" cxnId="{70A4EC27-7FB2-48D1-AF01-40E247C3FF21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66392A51-E784-4BEB-9E77-4C14C12F6126}" type="sibTrans" cxnId="{70A4EC27-7FB2-48D1-AF01-40E247C3FF21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12D2FC0D-C805-4C85-BA12-8A912C2031DA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Submit final report to IBBI and ROC</a:t>
          </a:r>
        </a:p>
      </dgm:t>
    </dgm:pt>
    <dgm:pt modelId="{C7D78DD7-F1C2-4B0C-856D-45984212FF0C}" type="parTrans" cxnId="{FB52072E-6767-4A30-9646-25CFDDCB4A57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6FA67CF4-5FAB-4FA2-8C98-3E79F68F0E6B}" type="sibTrans" cxnId="{FB52072E-6767-4A30-9646-25CFDDCB4A57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0139E659-18C0-4A13-85BF-FE43B19888FC}" type="pres">
      <dgm:prSet presAssocID="{A34164B9-C3BC-4347-87FE-E22A45E9B2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6C8C64-7FFD-48DB-9C61-3BA86B60F151}" type="pres">
      <dgm:prSet presAssocID="{24BD172E-D9C6-4369-B3E2-3021961745D6}" presName="node" presStyleLbl="node1" presStyleIdx="0" presStyleCnt="12" custScaleX="183036" custScaleY="119653" custLinFactNeighborX="-39" custLinFactNeighborY="-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72E20-649C-43BB-8A1C-215915A77E13}" type="pres">
      <dgm:prSet presAssocID="{79E971F8-089F-4C61-8D9B-8AD13BC52CBA}" presName="sibTrans" presStyleLbl="sibTrans2D1" presStyleIdx="0" presStyleCnt="11"/>
      <dgm:spPr/>
      <dgm:t>
        <a:bodyPr/>
        <a:lstStyle/>
        <a:p>
          <a:endParaRPr lang="en-US"/>
        </a:p>
      </dgm:t>
    </dgm:pt>
    <dgm:pt modelId="{8E7A1339-2DD2-4653-9EEA-2CF896615CCE}" type="pres">
      <dgm:prSet presAssocID="{79E971F8-089F-4C61-8D9B-8AD13BC52CBA}" presName="connectorText" presStyleLbl="sibTrans2D1" presStyleIdx="0" presStyleCnt="11"/>
      <dgm:spPr/>
      <dgm:t>
        <a:bodyPr/>
        <a:lstStyle/>
        <a:p>
          <a:endParaRPr lang="en-US"/>
        </a:p>
      </dgm:t>
    </dgm:pt>
    <dgm:pt modelId="{CACC3223-B231-4B7E-92CB-D94A9DCFA543}" type="pres">
      <dgm:prSet presAssocID="{7D3E26D8-963C-4492-BABE-E1E7CEFDD4EA}" presName="node" presStyleLbl="node1" presStyleIdx="1" presStyleCnt="12" custScaleX="183036" custScaleY="119653" custLinFactNeighborY="-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F53DA-3549-411B-B287-209DC689DA03}" type="pres">
      <dgm:prSet presAssocID="{9F091D62-F6FE-45C4-A1F2-7B7667AEB011}" presName="sibTrans" presStyleLbl="sibTrans2D1" presStyleIdx="1" presStyleCnt="11"/>
      <dgm:spPr/>
      <dgm:t>
        <a:bodyPr/>
        <a:lstStyle/>
        <a:p>
          <a:endParaRPr lang="en-US"/>
        </a:p>
      </dgm:t>
    </dgm:pt>
    <dgm:pt modelId="{86F0E567-F92A-415B-B59B-8446B22F45B6}" type="pres">
      <dgm:prSet presAssocID="{9F091D62-F6FE-45C4-A1F2-7B7667AEB011}" presName="connectorText" presStyleLbl="sibTrans2D1" presStyleIdx="1" presStyleCnt="11"/>
      <dgm:spPr/>
      <dgm:t>
        <a:bodyPr/>
        <a:lstStyle/>
        <a:p>
          <a:endParaRPr lang="en-US"/>
        </a:p>
      </dgm:t>
    </dgm:pt>
    <dgm:pt modelId="{4A5F307B-7191-4456-81BA-86CF3DC7D0B0}" type="pres">
      <dgm:prSet presAssocID="{B377BE7D-C583-47DC-B4CC-720FC6EE9465}" presName="node" presStyleLbl="node1" presStyleIdx="2" presStyleCnt="12" custScaleX="183036" custScaleY="119653" custLinFactNeighborX="39" custLinFactNeighborY="-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EEA6C-88C2-46AC-87ED-DF8FBD6CE2E7}" type="pres">
      <dgm:prSet presAssocID="{F46446D0-91A5-46A8-BCBF-ECB8B5871B8D}" presName="sibTrans" presStyleLbl="sibTrans2D1" presStyleIdx="2" presStyleCnt="11"/>
      <dgm:spPr/>
      <dgm:t>
        <a:bodyPr/>
        <a:lstStyle/>
        <a:p>
          <a:endParaRPr lang="en-US"/>
        </a:p>
      </dgm:t>
    </dgm:pt>
    <dgm:pt modelId="{3FD1F3F0-2015-4A4F-943D-D1576B95C47B}" type="pres">
      <dgm:prSet presAssocID="{F46446D0-91A5-46A8-BCBF-ECB8B5871B8D}" presName="connectorText" presStyleLbl="sibTrans2D1" presStyleIdx="2" presStyleCnt="11"/>
      <dgm:spPr/>
      <dgm:t>
        <a:bodyPr/>
        <a:lstStyle/>
        <a:p>
          <a:endParaRPr lang="en-US"/>
        </a:p>
      </dgm:t>
    </dgm:pt>
    <dgm:pt modelId="{0D7375DD-EA7E-415F-ABC4-25AE16AC29B6}" type="pres">
      <dgm:prSet presAssocID="{242AEBA8-FA54-4ECE-B684-8ED54A5A506C}" presName="node" presStyleLbl="node1" presStyleIdx="3" presStyleCnt="12" custScaleX="183036" custScaleY="119653" custLinFactNeighborX="39" custLinFactNeighborY="-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D9635-7D91-4B7B-8BD1-F6DCF1943606}" type="pres">
      <dgm:prSet presAssocID="{AA69EF2D-BDE3-4BB9-B379-C364D2314CE9}" presName="sibTrans" presStyleLbl="sibTrans2D1" presStyleIdx="3" presStyleCnt="11"/>
      <dgm:spPr/>
      <dgm:t>
        <a:bodyPr/>
        <a:lstStyle/>
        <a:p>
          <a:endParaRPr lang="en-US"/>
        </a:p>
      </dgm:t>
    </dgm:pt>
    <dgm:pt modelId="{A039ED0A-D481-49A2-B21A-B76FB58CF1D2}" type="pres">
      <dgm:prSet presAssocID="{AA69EF2D-BDE3-4BB9-B379-C364D2314CE9}" presName="connectorText" presStyleLbl="sibTrans2D1" presStyleIdx="3" presStyleCnt="11"/>
      <dgm:spPr/>
      <dgm:t>
        <a:bodyPr/>
        <a:lstStyle/>
        <a:p>
          <a:endParaRPr lang="en-US"/>
        </a:p>
      </dgm:t>
    </dgm:pt>
    <dgm:pt modelId="{7D62539A-95B4-48AD-8AA4-69E95A203170}" type="pres">
      <dgm:prSet presAssocID="{278B994C-51A5-4DD0-B3A0-5C7EF32C19D2}" presName="node" presStyleLbl="node1" presStyleIdx="4" presStyleCnt="12" custScaleX="183036" custScaleY="119653" custLinFactNeighborY="-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FA67C-96FE-43AC-B770-B3E4643B0001}" type="pres">
      <dgm:prSet presAssocID="{B29113FC-C479-4D99-872D-BCE56580C10D}" presName="sibTrans" presStyleLbl="sibTrans2D1" presStyleIdx="4" presStyleCnt="11"/>
      <dgm:spPr/>
      <dgm:t>
        <a:bodyPr/>
        <a:lstStyle/>
        <a:p>
          <a:endParaRPr lang="en-US"/>
        </a:p>
      </dgm:t>
    </dgm:pt>
    <dgm:pt modelId="{D96CA693-B45B-4997-B9BD-132690982760}" type="pres">
      <dgm:prSet presAssocID="{B29113FC-C479-4D99-872D-BCE56580C10D}" presName="connectorText" presStyleLbl="sibTrans2D1" presStyleIdx="4" presStyleCnt="11"/>
      <dgm:spPr/>
      <dgm:t>
        <a:bodyPr/>
        <a:lstStyle/>
        <a:p>
          <a:endParaRPr lang="en-US"/>
        </a:p>
      </dgm:t>
    </dgm:pt>
    <dgm:pt modelId="{7448F0D1-92A7-4FAE-963E-6B750DED01AA}" type="pres">
      <dgm:prSet presAssocID="{72244C0E-85F1-48F4-BEAC-192D4B1FF65D}" presName="node" presStyleLbl="node1" presStyleIdx="5" presStyleCnt="12" custScaleX="183036" custScaleY="119653" custLinFactNeighborX="-39" custLinFactNeighborY="-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189DE-7A8C-411F-8CDB-FC4393686E59}" type="pres">
      <dgm:prSet presAssocID="{8EE6D87F-A6EC-4CD2-BE87-50AAF93FA533}" presName="sibTrans" presStyleLbl="sibTrans2D1" presStyleIdx="5" presStyleCnt="11"/>
      <dgm:spPr/>
      <dgm:t>
        <a:bodyPr/>
        <a:lstStyle/>
        <a:p>
          <a:endParaRPr lang="en-US"/>
        </a:p>
      </dgm:t>
    </dgm:pt>
    <dgm:pt modelId="{EBBA5B57-2DAF-4802-AAA5-A428EB18101F}" type="pres">
      <dgm:prSet presAssocID="{8EE6D87F-A6EC-4CD2-BE87-50AAF93FA533}" presName="connectorText" presStyleLbl="sibTrans2D1" presStyleIdx="5" presStyleCnt="11"/>
      <dgm:spPr/>
      <dgm:t>
        <a:bodyPr/>
        <a:lstStyle/>
        <a:p>
          <a:endParaRPr lang="en-US"/>
        </a:p>
      </dgm:t>
    </dgm:pt>
    <dgm:pt modelId="{A6EA0504-0609-449D-95A5-3C5D246FB736}" type="pres">
      <dgm:prSet presAssocID="{E1BEA953-75CC-4793-8966-C7219E80E9A1}" presName="node" presStyleLbl="node1" presStyleIdx="6" presStyleCnt="12" custScaleX="183036" custScaleY="119653" custLinFactNeighborX="-39" custLinFactNeighborY="-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A7EEA-24DE-47DB-863C-2649F8B8C718}" type="pres">
      <dgm:prSet presAssocID="{11A0CD20-889E-498B-BBDD-D91B3E3AF40E}" presName="sibTrans" presStyleLbl="sibTrans2D1" presStyleIdx="6" presStyleCnt="11"/>
      <dgm:spPr/>
      <dgm:t>
        <a:bodyPr/>
        <a:lstStyle/>
        <a:p>
          <a:endParaRPr lang="en-US"/>
        </a:p>
      </dgm:t>
    </dgm:pt>
    <dgm:pt modelId="{2EF4F373-DF18-435C-AC8D-E3E151E3FD7B}" type="pres">
      <dgm:prSet presAssocID="{11A0CD20-889E-498B-BBDD-D91B3E3AF40E}" presName="connectorText" presStyleLbl="sibTrans2D1" presStyleIdx="6" presStyleCnt="11"/>
      <dgm:spPr/>
      <dgm:t>
        <a:bodyPr/>
        <a:lstStyle/>
        <a:p>
          <a:endParaRPr lang="en-US"/>
        </a:p>
      </dgm:t>
    </dgm:pt>
    <dgm:pt modelId="{F4055A25-267D-4E7B-A4F6-81D6EE8C0D26}" type="pres">
      <dgm:prSet presAssocID="{19752CB8-BB08-46BB-A9A6-230E7DBC7DB7}" presName="node" presStyleLbl="node1" presStyleIdx="7" presStyleCnt="12" custScaleX="183036" custScaleY="119653" custLinFactNeighborY="-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D5CDD-2F6A-4644-BC49-4F792A67A25F}" type="pres">
      <dgm:prSet presAssocID="{BC25ABB7-A0DD-45EB-A9A5-0A363C13F923}" presName="sibTrans" presStyleLbl="sibTrans2D1" presStyleIdx="7" presStyleCnt="11"/>
      <dgm:spPr/>
      <dgm:t>
        <a:bodyPr/>
        <a:lstStyle/>
        <a:p>
          <a:endParaRPr lang="en-US"/>
        </a:p>
      </dgm:t>
    </dgm:pt>
    <dgm:pt modelId="{CEF3D3C8-2F63-47B2-852B-8C8017EC6079}" type="pres">
      <dgm:prSet presAssocID="{BC25ABB7-A0DD-45EB-A9A5-0A363C13F923}" presName="connectorText" presStyleLbl="sibTrans2D1" presStyleIdx="7" presStyleCnt="11"/>
      <dgm:spPr/>
      <dgm:t>
        <a:bodyPr/>
        <a:lstStyle/>
        <a:p>
          <a:endParaRPr lang="en-US"/>
        </a:p>
      </dgm:t>
    </dgm:pt>
    <dgm:pt modelId="{98C3FC00-9F25-4719-955A-F20DF406828B}" type="pres">
      <dgm:prSet presAssocID="{5294B2EF-7A05-4505-B11B-8A4894DE3143}" presName="node" presStyleLbl="node1" presStyleIdx="8" presStyleCnt="12" custScaleX="183036" custScaleY="119653" custLinFactNeighborX="39" custLinFactNeighborY="-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2A0DB-D1F7-45D7-AB54-4CE79E8C4921}" type="pres">
      <dgm:prSet presAssocID="{DB8F7CA3-D021-4DA8-B511-408B7E2E5DBC}" presName="sibTrans" presStyleLbl="sibTrans2D1" presStyleIdx="8" presStyleCnt="11"/>
      <dgm:spPr/>
      <dgm:t>
        <a:bodyPr/>
        <a:lstStyle/>
        <a:p>
          <a:endParaRPr lang="en-US"/>
        </a:p>
      </dgm:t>
    </dgm:pt>
    <dgm:pt modelId="{2EE34BC7-2231-4A2A-B255-7FC3DD257A12}" type="pres">
      <dgm:prSet presAssocID="{DB8F7CA3-D021-4DA8-B511-408B7E2E5DBC}" presName="connectorText" presStyleLbl="sibTrans2D1" presStyleIdx="8" presStyleCnt="11"/>
      <dgm:spPr/>
      <dgm:t>
        <a:bodyPr/>
        <a:lstStyle/>
        <a:p>
          <a:endParaRPr lang="en-US"/>
        </a:p>
      </dgm:t>
    </dgm:pt>
    <dgm:pt modelId="{DAEFE750-9BAD-4F20-8255-C90D78C2406D}" type="pres">
      <dgm:prSet presAssocID="{BCCF8277-08B5-4909-8024-C7A4064AED26}" presName="node" presStyleLbl="node1" presStyleIdx="9" presStyleCnt="12" custScaleX="183036" custScaleY="119653" custLinFactNeighborX="39" custLinFactNeighborY="-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EB677-CECA-4704-A8D8-326959C6595D}" type="pres">
      <dgm:prSet presAssocID="{23731726-C991-46F9-8713-0D58F5BAE07B}" presName="sibTrans" presStyleLbl="sibTrans2D1" presStyleIdx="9" presStyleCnt="11"/>
      <dgm:spPr/>
      <dgm:t>
        <a:bodyPr/>
        <a:lstStyle/>
        <a:p>
          <a:endParaRPr lang="en-US"/>
        </a:p>
      </dgm:t>
    </dgm:pt>
    <dgm:pt modelId="{7C681719-9799-4675-9441-8C75C076125B}" type="pres">
      <dgm:prSet presAssocID="{23731726-C991-46F9-8713-0D58F5BAE07B}" presName="connectorText" presStyleLbl="sibTrans2D1" presStyleIdx="9" presStyleCnt="11"/>
      <dgm:spPr/>
      <dgm:t>
        <a:bodyPr/>
        <a:lstStyle/>
        <a:p>
          <a:endParaRPr lang="en-US"/>
        </a:p>
      </dgm:t>
    </dgm:pt>
    <dgm:pt modelId="{F61745AF-E5C1-4253-9926-0056968A89E9}" type="pres">
      <dgm:prSet presAssocID="{A1688B8D-D943-4902-B0A2-9C8FCC328496}" presName="node" presStyleLbl="node1" presStyleIdx="10" presStyleCnt="12" custScaleX="183036" custScaleY="119653" custLinFactNeighborY="-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61FC3-69C6-438A-9C56-2CB465798185}" type="pres">
      <dgm:prSet presAssocID="{66392A51-E784-4BEB-9E77-4C14C12F6126}" presName="sibTrans" presStyleLbl="sibTrans2D1" presStyleIdx="10" presStyleCnt="11"/>
      <dgm:spPr/>
      <dgm:t>
        <a:bodyPr/>
        <a:lstStyle/>
        <a:p>
          <a:endParaRPr lang="en-US"/>
        </a:p>
      </dgm:t>
    </dgm:pt>
    <dgm:pt modelId="{0A472E51-4970-4C97-A0D3-8A8AFF9D01C8}" type="pres">
      <dgm:prSet presAssocID="{66392A51-E784-4BEB-9E77-4C14C12F6126}" presName="connectorText" presStyleLbl="sibTrans2D1" presStyleIdx="10" presStyleCnt="11"/>
      <dgm:spPr/>
      <dgm:t>
        <a:bodyPr/>
        <a:lstStyle/>
        <a:p>
          <a:endParaRPr lang="en-US"/>
        </a:p>
      </dgm:t>
    </dgm:pt>
    <dgm:pt modelId="{015B0DE7-A04A-4728-B9A1-2E37072B871A}" type="pres">
      <dgm:prSet presAssocID="{12D2FC0D-C805-4C85-BA12-8A912C2031DA}" presName="node" presStyleLbl="node1" presStyleIdx="11" presStyleCnt="12" custScaleX="183036" custScaleY="119653" custLinFactNeighborX="-39" custLinFactNeighborY="-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4BD053-2E37-44E6-A0EF-09424E61A2BA}" srcId="{A34164B9-C3BC-4347-87FE-E22A45E9B286}" destId="{E1BEA953-75CC-4793-8966-C7219E80E9A1}" srcOrd="6" destOrd="0" parTransId="{86829917-17E7-43D0-AB6B-C2604C7C6A63}" sibTransId="{11A0CD20-889E-498B-BBDD-D91B3E3AF40E}"/>
    <dgm:cxn modelId="{A571F950-B03B-4C81-9E6E-740AA98A280D}" type="presOf" srcId="{72244C0E-85F1-48F4-BEAC-192D4B1FF65D}" destId="{7448F0D1-92A7-4FAE-963E-6B750DED01AA}" srcOrd="0" destOrd="0" presId="urn:microsoft.com/office/officeart/2005/8/layout/process5"/>
    <dgm:cxn modelId="{F7E09208-B693-4DB6-B032-16C3FFCBB5C4}" type="presOf" srcId="{5294B2EF-7A05-4505-B11B-8A4894DE3143}" destId="{98C3FC00-9F25-4719-955A-F20DF406828B}" srcOrd="0" destOrd="0" presId="urn:microsoft.com/office/officeart/2005/8/layout/process5"/>
    <dgm:cxn modelId="{AB9D8A8E-A76D-416F-9CDA-19D210EB0CC0}" srcId="{A34164B9-C3BC-4347-87FE-E22A45E9B286}" destId="{278B994C-51A5-4DD0-B3A0-5C7EF32C19D2}" srcOrd="4" destOrd="0" parTransId="{59746054-69C4-4DF6-9B33-BF18D4A6C437}" sibTransId="{B29113FC-C479-4D99-872D-BCE56580C10D}"/>
    <dgm:cxn modelId="{5D3D67A4-DC47-4345-8BA3-70253D823B8D}" type="presOf" srcId="{23731726-C991-46F9-8713-0D58F5BAE07B}" destId="{074EB677-CECA-4704-A8D8-326959C6595D}" srcOrd="0" destOrd="0" presId="urn:microsoft.com/office/officeart/2005/8/layout/process5"/>
    <dgm:cxn modelId="{BF3C11D7-D42A-4417-9D68-56744157BF94}" srcId="{A34164B9-C3BC-4347-87FE-E22A45E9B286}" destId="{7D3E26D8-963C-4492-BABE-E1E7CEFDD4EA}" srcOrd="1" destOrd="0" parTransId="{42E31DE5-CFEB-4C0D-AEDB-AF4010F44EC4}" sibTransId="{9F091D62-F6FE-45C4-A1F2-7B7667AEB011}"/>
    <dgm:cxn modelId="{56EF312A-6378-491A-86F6-EDEE506A4ADD}" type="presOf" srcId="{B29113FC-C479-4D99-872D-BCE56580C10D}" destId="{52BFA67C-96FE-43AC-B770-B3E4643B0001}" srcOrd="0" destOrd="0" presId="urn:microsoft.com/office/officeart/2005/8/layout/process5"/>
    <dgm:cxn modelId="{09DACF98-82CA-4110-9AF5-19AEA611B48A}" srcId="{A34164B9-C3BC-4347-87FE-E22A45E9B286}" destId="{24BD172E-D9C6-4369-B3E2-3021961745D6}" srcOrd="0" destOrd="0" parTransId="{B0A79293-04CC-4E4F-8039-610F3EC9BA69}" sibTransId="{79E971F8-089F-4C61-8D9B-8AD13BC52CBA}"/>
    <dgm:cxn modelId="{C659FC0A-73B9-4424-9087-A7058A01481D}" type="presOf" srcId="{A1688B8D-D943-4902-B0A2-9C8FCC328496}" destId="{F61745AF-E5C1-4253-9926-0056968A89E9}" srcOrd="0" destOrd="0" presId="urn:microsoft.com/office/officeart/2005/8/layout/process5"/>
    <dgm:cxn modelId="{44E3D36A-C801-4627-AB07-07CD86EA75A3}" type="presOf" srcId="{9F091D62-F6FE-45C4-A1F2-7B7667AEB011}" destId="{06FF53DA-3549-411B-B287-209DC689DA03}" srcOrd="0" destOrd="0" presId="urn:microsoft.com/office/officeart/2005/8/layout/process5"/>
    <dgm:cxn modelId="{A95D7BDA-1399-459D-B426-A20900FC6B77}" type="presOf" srcId="{DB8F7CA3-D021-4DA8-B511-408B7E2E5DBC}" destId="{2EE34BC7-2231-4A2A-B255-7FC3DD257A12}" srcOrd="1" destOrd="0" presId="urn:microsoft.com/office/officeart/2005/8/layout/process5"/>
    <dgm:cxn modelId="{E777E572-F5BA-4C6A-8D99-81659AE18DE2}" type="presOf" srcId="{BC25ABB7-A0DD-45EB-A9A5-0A363C13F923}" destId="{2F2D5CDD-2F6A-4644-BC49-4F792A67A25F}" srcOrd="0" destOrd="0" presId="urn:microsoft.com/office/officeart/2005/8/layout/process5"/>
    <dgm:cxn modelId="{6E6F1A20-8D93-4F35-B106-26AC47066C13}" type="presOf" srcId="{E1BEA953-75CC-4793-8966-C7219E80E9A1}" destId="{A6EA0504-0609-449D-95A5-3C5D246FB736}" srcOrd="0" destOrd="0" presId="urn:microsoft.com/office/officeart/2005/8/layout/process5"/>
    <dgm:cxn modelId="{69FF2C5F-3A19-437D-8D8D-0CF9949B423C}" type="presOf" srcId="{8EE6D87F-A6EC-4CD2-BE87-50AAF93FA533}" destId="{EBBA5B57-2DAF-4802-AAA5-A428EB18101F}" srcOrd="1" destOrd="0" presId="urn:microsoft.com/office/officeart/2005/8/layout/process5"/>
    <dgm:cxn modelId="{7B42CF43-BA30-484E-A10B-DC78BBB0E97D}" type="presOf" srcId="{F46446D0-91A5-46A8-BCBF-ECB8B5871B8D}" destId="{3FD1F3F0-2015-4A4F-943D-D1576B95C47B}" srcOrd="1" destOrd="0" presId="urn:microsoft.com/office/officeart/2005/8/layout/process5"/>
    <dgm:cxn modelId="{C2E2A974-DEBA-40B8-964D-A69F43DF3AC3}" srcId="{A34164B9-C3BC-4347-87FE-E22A45E9B286}" destId="{BCCF8277-08B5-4909-8024-C7A4064AED26}" srcOrd="9" destOrd="0" parTransId="{E05CE679-325D-458C-B34E-BB6F5F5836A0}" sibTransId="{23731726-C991-46F9-8713-0D58F5BAE07B}"/>
    <dgm:cxn modelId="{42184146-9211-49A8-91F9-F7C07C5B285A}" type="presOf" srcId="{242AEBA8-FA54-4ECE-B684-8ED54A5A506C}" destId="{0D7375DD-EA7E-415F-ABC4-25AE16AC29B6}" srcOrd="0" destOrd="0" presId="urn:microsoft.com/office/officeart/2005/8/layout/process5"/>
    <dgm:cxn modelId="{FB52072E-6767-4A30-9646-25CFDDCB4A57}" srcId="{A34164B9-C3BC-4347-87FE-E22A45E9B286}" destId="{12D2FC0D-C805-4C85-BA12-8A912C2031DA}" srcOrd="11" destOrd="0" parTransId="{C7D78DD7-F1C2-4B0C-856D-45984212FF0C}" sibTransId="{6FA67CF4-5FAB-4FA2-8C98-3E79F68F0E6B}"/>
    <dgm:cxn modelId="{D7C3E79B-7267-4CD9-A44D-BCD67D539872}" type="presOf" srcId="{79E971F8-089F-4C61-8D9B-8AD13BC52CBA}" destId="{FDF72E20-649C-43BB-8A1C-215915A77E13}" srcOrd="0" destOrd="0" presId="urn:microsoft.com/office/officeart/2005/8/layout/process5"/>
    <dgm:cxn modelId="{20AE9477-DA05-48BA-9A66-E2C3EB70E2D4}" type="presOf" srcId="{8EE6D87F-A6EC-4CD2-BE87-50AAF93FA533}" destId="{3AB189DE-7A8C-411F-8CDB-FC4393686E59}" srcOrd="0" destOrd="0" presId="urn:microsoft.com/office/officeart/2005/8/layout/process5"/>
    <dgm:cxn modelId="{45C436AA-D6FC-47D8-9169-1D2E67E8429D}" srcId="{A34164B9-C3BC-4347-87FE-E22A45E9B286}" destId="{5294B2EF-7A05-4505-B11B-8A4894DE3143}" srcOrd="8" destOrd="0" parTransId="{78C25D47-C7B2-460D-B74B-A0459B18E573}" sibTransId="{DB8F7CA3-D021-4DA8-B511-408B7E2E5DBC}"/>
    <dgm:cxn modelId="{9DA2FBDA-75DC-4275-93DB-31B0BD948668}" type="presOf" srcId="{AA69EF2D-BDE3-4BB9-B379-C364D2314CE9}" destId="{0AFD9635-7D91-4B7B-8BD1-F6DCF1943606}" srcOrd="0" destOrd="0" presId="urn:microsoft.com/office/officeart/2005/8/layout/process5"/>
    <dgm:cxn modelId="{8409885B-A487-4AAA-AC67-EA6A6C9925C6}" type="presOf" srcId="{BC25ABB7-A0DD-45EB-A9A5-0A363C13F923}" destId="{CEF3D3C8-2F63-47B2-852B-8C8017EC6079}" srcOrd="1" destOrd="0" presId="urn:microsoft.com/office/officeart/2005/8/layout/process5"/>
    <dgm:cxn modelId="{422779EC-1795-4B23-8902-8E4A98DECE29}" srcId="{A34164B9-C3BC-4347-87FE-E22A45E9B286}" destId="{B377BE7D-C583-47DC-B4CC-720FC6EE9465}" srcOrd="2" destOrd="0" parTransId="{EC87EFAB-9359-453C-84A6-C79470426473}" sibTransId="{F46446D0-91A5-46A8-BCBF-ECB8B5871B8D}"/>
    <dgm:cxn modelId="{87D701DF-5591-414F-A91B-327C1692100B}" type="presOf" srcId="{278B994C-51A5-4DD0-B3A0-5C7EF32C19D2}" destId="{7D62539A-95B4-48AD-8AA4-69E95A203170}" srcOrd="0" destOrd="0" presId="urn:microsoft.com/office/officeart/2005/8/layout/process5"/>
    <dgm:cxn modelId="{2D3C1EAF-D89F-4E93-98AA-B7A23A763F32}" type="presOf" srcId="{23731726-C991-46F9-8713-0D58F5BAE07B}" destId="{7C681719-9799-4675-9441-8C75C076125B}" srcOrd="1" destOrd="0" presId="urn:microsoft.com/office/officeart/2005/8/layout/process5"/>
    <dgm:cxn modelId="{98E50599-60CC-4E65-A378-91D5BE8BC7A4}" srcId="{A34164B9-C3BC-4347-87FE-E22A45E9B286}" destId="{242AEBA8-FA54-4ECE-B684-8ED54A5A506C}" srcOrd="3" destOrd="0" parTransId="{B1D85ECD-FD4D-4D74-8E9F-D4D475C8542B}" sibTransId="{AA69EF2D-BDE3-4BB9-B379-C364D2314CE9}"/>
    <dgm:cxn modelId="{2D326190-2828-4875-B2E1-B1AB2CE0E5C6}" type="presOf" srcId="{B377BE7D-C583-47DC-B4CC-720FC6EE9465}" destId="{4A5F307B-7191-4456-81BA-86CF3DC7D0B0}" srcOrd="0" destOrd="0" presId="urn:microsoft.com/office/officeart/2005/8/layout/process5"/>
    <dgm:cxn modelId="{94538090-7789-4D12-A443-0BDD1C48E345}" type="presOf" srcId="{79E971F8-089F-4C61-8D9B-8AD13BC52CBA}" destId="{8E7A1339-2DD2-4653-9EEA-2CF896615CCE}" srcOrd="1" destOrd="0" presId="urn:microsoft.com/office/officeart/2005/8/layout/process5"/>
    <dgm:cxn modelId="{199E4F08-2A4E-4BFF-87C8-314B1FFA7194}" srcId="{A34164B9-C3BC-4347-87FE-E22A45E9B286}" destId="{72244C0E-85F1-48F4-BEAC-192D4B1FF65D}" srcOrd="5" destOrd="0" parTransId="{086C5041-6210-4BBF-8E9B-036D4A5AA96B}" sibTransId="{8EE6D87F-A6EC-4CD2-BE87-50AAF93FA533}"/>
    <dgm:cxn modelId="{AC3842BE-A14B-4734-8534-672B11A268E8}" srcId="{A34164B9-C3BC-4347-87FE-E22A45E9B286}" destId="{19752CB8-BB08-46BB-A9A6-230E7DBC7DB7}" srcOrd="7" destOrd="0" parTransId="{A20AAC80-5A64-47F2-A236-71DF612B6CDD}" sibTransId="{BC25ABB7-A0DD-45EB-A9A5-0A363C13F923}"/>
    <dgm:cxn modelId="{48068D5B-6487-4948-B49C-8106BAB68FAB}" type="presOf" srcId="{DB8F7CA3-D021-4DA8-B511-408B7E2E5DBC}" destId="{E332A0DB-D1F7-45D7-AB54-4CE79E8C4921}" srcOrd="0" destOrd="0" presId="urn:microsoft.com/office/officeart/2005/8/layout/process5"/>
    <dgm:cxn modelId="{E9BEF1E0-537C-4A08-A9F6-DAD05D6E00CA}" type="presOf" srcId="{F46446D0-91A5-46A8-BCBF-ECB8B5871B8D}" destId="{5F4EEA6C-88C2-46AC-87ED-DF8FBD6CE2E7}" srcOrd="0" destOrd="0" presId="urn:microsoft.com/office/officeart/2005/8/layout/process5"/>
    <dgm:cxn modelId="{4AB48609-7597-4BFB-B8D2-CB4FABE56294}" type="presOf" srcId="{24BD172E-D9C6-4369-B3E2-3021961745D6}" destId="{F66C8C64-7FFD-48DB-9C61-3BA86B60F151}" srcOrd="0" destOrd="0" presId="urn:microsoft.com/office/officeart/2005/8/layout/process5"/>
    <dgm:cxn modelId="{8FDFC6C3-1CEA-4F25-B2D0-8A19100D111D}" type="presOf" srcId="{A34164B9-C3BC-4347-87FE-E22A45E9B286}" destId="{0139E659-18C0-4A13-85BF-FE43B19888FC}" srcOrd="0" destOrd="0" presId="urn:microsoft.com/office/officeart/2005/8/layout/process5"/>
    <dgm:cxn modelId="{7B4856E5-DA0C-40FE-9683-833C9AAD3EEE}" type="presOf" srcId="{AA69EF2D-BDE3-4BB9-B379-C364D2314CE9}" destId="{A039ED0A-D481-49A2-B21A-B76FB58CF1D2}" srcOrd="1" destOrd="0" presId="urn:microsoft.com/office/officeart/2005/8/layout/process5"/>
    <dgm:cxn modelId="{6D885788-306A-41A8-BA49-60DAE9150ABC}" type="presOf" srcId="{BCCF8277-08B5-4909-8024-C7A4064AED26}" destId="{DAEFE750-9BAD-4F20-8255-C90D78C2406D}" srcOrd="0" destOrd="0" presId="urn:microsoft.com/office/officeart/2005/8/layout/process5"/>
    <dgm:cxn modelId="{C3699049-0C2D-46B4-B8A1-E017C8A70E02}" type="presOf" srcId="{12D2FC0D-C805-4C85-BA12-8A912C2031DA}" destId="{015B0DE7-A04A-4728-B9A1-2E37072B871A}" srcOrd="0" destOrd="0" presId="urn:microsoft.com/office/officeart/2005/8/layout/process5"/>
    <dgm:cxn modelId="{70A4EC27-7FB2-48D1-AF01-40E247C3FF21}" srcId="{A34164B9-C3BC-4347-87FE-E22A45E9B286}" destId="{A1688B8D-D943-4902-B0A2-9C8FCC328496}" srcOrd="10" destOrd="0" parTransId="{D50A434D-01B6-4C5F-9DA7-B4CD3CC0A633}" sibTransId="{66392A51-E784-4BEB-9E77-4C14C12F6126}"/>
    <dgm:cxn modelId="{B8243F8D-6175-4BC5-AA43-A2522B859C94}" type="presOf" srcId="{66392A51-E784-4BEB-9E77-4C14C12F6126}" destId="{0A472E51-4970-4C97-A0D3-8A8AFF9D01C8}" srcOrd="1" destOrd="0" presId="urn:microsoft.com/office/officeart/2005/8/layout/process5"/>
    <dgm:cxn modelId="{5198E302-73AA-4511-B9D8-C9F994E0CDCF}" type="presOf" srcId="{66392A51-E784-4BEB-9E77-4C14C12F6126}" destId="{04461FC3-69C6-438A-9C56-2CB465798185}" srcOrd="0" destOrd="0" presId="urn:microsoft.com/office/officeart/2005/8/layout/process5"/>
    <dgm:cxn modelId="{3229A710-059F-41C0-AEE1-013CAB3DF280}" type="presOf" srcId="{7D3E26D8-963C-4492-BABE-E1E7CEFDD4EA}" destId="{CACC3223-B231-4B7E-92CB-D94A9DCFA543}" srcOrd="0" destOrd="0" presId="urn:microsoft.com/office/officeart/2005/8/layout/process5"/>
    <dgm:cxn modelId="{C4124B19-D7FD-4345-B65B-ED024D2498EA}" type="presOf" srcId="{19752CB8-BB08-46BB-A9A6-230E7DBC7DB7}" destId="{F4055A25-267D-4E7B-A4F6-81D6EE8C0D26}" srcOrd="0" destOrd="0" presId="urn:microsoft.com/office/officeart/2005/8/layout/process5"/>
    <dgm:cxn modelId="{36B73B53-FA86-4901-BBBC-803BA32042A2}" type="presOf" srcId="{11A0CD20-889E-498B-BBDD-D91B3E3AF40E}" destId="{FECA7EEA-24DE-47DB-863C-2649F8B8C718}" srcOrd="0" destOrd="0" presId="urn:microsoft.com/office/officeart/2005/8/layout/process5"/>
    <dgm:cxn modelId="{38A4C6DE-8F22-45A8-B533-411B57494964}" type="presOf" srcId="{9F091D62-F6FE-45C4-A1F2-7B7667AEB011}" destId="{86F0E567-F92A-415B-B59B-8446B22F45B6}" srcOrd="1" destOrd="0" presId="urn:microsoft.com/office/officeart/2005/8/layout/process5"/>
    <dgm:cxn modelId="{D6E1C5B8-3926-4966-877C-5D8B870D4C88}" type="presOf" srcId="{11A0CD20-889E-498B-BBDD-D91B3E3AF40E}" destId="{2EF4F373-DF18-435C-AC8D-E3E151E3FD7B}" srcOrd="1" destOrd="0" presId="urn:microsoft.com/office/officeart/2005/8/layout/process5"/>
    <dgm:cxn modelId="{8B374BAF-071C-491A-B6CF-2552F82AFF0F}" type="presOf" srcId="{B29113FC-C479-4D99-872D-BCE56580C10D}" destId="{D96CA693-B45B-4997-B9BD-132690982760}" srcOrd="1" destOrd="0" presId="urn:microsoft.com/office/officeart/2005/8/layout/process5"/>
    <dgm:cxn modelId="{D00B58F1-D5F3-4141-BF8B-9FF3E62F0EEA}" type="presParOf" srcId="{0139E659-18C0-4A13-85BF-FE43B19888FC}" destId="{F66C8C64-7FFD-48DB-9C61-3BA86B60F151}" srcOrd="0" destOrd="0" presId="urn:microsoft.com/office/officeart/2005/8/layout/process5"/>
    <dgm:cxn modelId="{14C606D0-7D43-4EA8-BC44-F8D9567134B0}" type="presParOf" srcId="{0139E659-18C0-4A13-85BF-FE43B19888FC}" destId="{FDF72E20-649C-43BB-8A1C-215915A77E13}" srcOrd="1" destOrd="0" presId="urn:microsoft.com/office/officeart/2005/8/layout/process5"/>
    <dgm:cxn modelId="{926E64DC-5C57-4105-8873-E5D1496D4019}" type="presParOf" srcId="{FDF72E20-649C-43BB-8A1C-215915A77E13}" destId="{8E7A1339-2DD2-4653-9EEA-2CF896615CCE}" srcOrd="0" destOrd="0" presId="urn:microsoft.com/office/officeart/2005/8/layout/process5"/>
    <dgm:cxn modelId="{75534E55-3CDA-4CB1-9BDB-508B7FB7FC86}" type="presParOf" srcId="{0139E659-18C0-4A13-85BF-FE43B19888FC}" destId="{CACC3223-B231-4B7E-92CB-D94A9DCFA543}" srcOrd="2" destOrd="0" presId="urn:microsoft.com/office/officeart/2005/8/layout/process5"/>
    <dgm:cxn modelId="{050C9562-E8EA-48B1-9EAE-C40772029307}" type="presParOf" srcId="{0139E659-18C0-4A13-85BF-FE43B19888FC}" destId="{06FF53DA-3549-411B-B287-209DC689DA03}" srcOrd="3" destOrd="0" presId="urn:microsoft.com/office/officeart/2005/8/layout/process5"/>
    <dgm:cxn modelId="{72CA3D38-CCE0-4C3F-809E-D89075B56192}" type="presParOf" srcId="{06FF53DA-3549-411B-B287-209DC689DA03}" destId="{86F0E567-F92A-415B-B59B-8446B22F45B6}" srcOrd="0" destOrd="0" presId="urn:microsoft.com/office/officeart/2005/8/layout/process5"/>
    <dgm:cxn modelId="{421C2CAB-A70C-4FAA-8742-E0A98D6257D0}" type="presParOf" srcId="{0139E659-18C0-4A13-85BF-FE43B19888FC}" destId="{4A5F307B-7191-4456-81BA-86CF3DC7D0B0}" srcOrd="4" destOrd="0" presId="urn:microsoft.com/office/officeart/2005/8/layout/process5"/>
    <dgm:cxn modelId="{7CC06354-364C-49D0-98E7-8E8CB530A4D5}" type="presParOf" srcId="{0139E659-18C0-4A13-85BF-FE43B19888FC}" destId="{5F4EEA6C-88C2-46AC-87ED-DF8FBD6CE2E7}" srcOrd="5" destOrd="0" presId="urn:microsoft.com/office/officeart/2005/8/layout/process5"/>
    <dgm:cxn modelId="{A07C5383-BB32-4A5D-8C1B-651F027808DC}" type="presParOf" srcId="{5F4EEA6C-88C2-46AC-87ED-DF8FBD6CE2E7}" destId="{3FD1F3F0-2015-4A4F-943D-D1576B95C47B}" srcOrd="0" destOrd="0" presId="urn:microsoft.com/office/officeart/2005/8/layout/process5"/>
    <dgm:cxn modelId="{978C4B2F-DE8D-476A-8F82-A22F48FE148F}" type="presParOf" srcId="{0139E659-18C0-4A13-85BF-FE43B19888FC}" destId="{0D7375DD-EA7E-415F-ABC4-25AE16AC29B6}" srcOrd="6" destOrd="0" presId="urn:microsoft.com/office/officeart/2005/8/layout/process5"/>
    <dgm:cxn modelId="{344DBC1F-E675-456B-88C2-3E6EAB9AD299}" type="presParOf" srcId="{0139E659-18C0-4A13-85BF-FE43B19888FC}" destId="{0AFD9635-7D91-4B7B-8BD1-F6DCF1943606}" srcOrd="7" destOrd="0" presId="urn:microsoft.com/office/officeart/2005/8/layout/process5"/>
    <dgm:cxn modelId="{7C03E0E2-E5E4-4B2C-B5C0-28486A8E70C8}" type="presParOf" srcId="{0AFD9635-7D91-4B7B-8BD1-F6DCF1943606}" destId="{A039ED0A-D481-49A2-B21A-B76FB58CF1D2}" srcOrd="0" destOrd="0" presId="urn:microsoft.com/office/officeart/2005/8/layout/process5"/>
    <dgm:cxn modelId="{F3D57CBE-E4BA-4DDC-BA18-65C63BD089F7}" type="presParOf" srcId="{0139E659-18C0-4A13-85BF-FE43B19888FC}" destId="{7D62539A-95B4-48AD-8AA4-69E95A203170}" srcOrd="8" destOrd="0" presId="urn:microsoft.com/office/officeart/2005/8/layout/process5"/>
    <dgm:cxn modelId="{DF342C39-9F9E-452F-AA80-D9A783A54845}" type="presParOf" srcId="{0139E659-18C0-4A13-85BF-FE43B19888FC}" destId="{52BFA67C-96FE-43AC-B770-B3E4643B0001}" srcOrd="9" destOrd="0" presId="urn:microsoft.com/office/officeart/2005/8/layout/process5"/>
    <dgm:cxn modelId="{02C7A975-328A-4A7B-901E-51962504D13A}" type="presParOf" srcId="{52BFA67C-96FE-43AC-B770-B3E4643B0001}" destId="{D96CA693-B45B-4997-B9BD-132690982760}" srcOrd="0" destOrd="0" presId="urn:microsoft.com/office/officeart/2005/8/layout/process5"/>
    <dgm:cxn modelId="{9CF01660-559F-4AB5-9C7F-9F8148CA1C8D}" type="presParOf" srcId="{0139E659-18C0-4A13-85BF-FE43B19888FC}" destId="{7448F0D1-92A7-4FAE-963E-6B750DED01AA}" srcOrd="10" destOrd="0" presId="urn:microsoft.com/office/officeart/2005/8/layout/process5"/>
    <dgm:cxn modelId="{EC27DDE2-5B66-4F7F-9D78-DD3833DA8E24}" type="presParOf" srcId="{0139E659-18C0-4A13-85BF-FE43B19888FC}" destId="{3AB189DE-7A8C-411F-8CDB-FC4393686E59}" srcOrd="11" destOrd="0" presId="urn:microsoft.com/office/officeart/2005/8/layout/process5"/>
    <dgm:cxn modelId="{70461AD1-00F7-4DBE-9CBC-D73B3D66EACF}" type="presParOf" srcId="{3AB189DE-7A8C-411F-8CDB-FC4393686E59}" destId="{EBBA5B57-2DAF-4802-AAA5-A428EB18101F}" srcOrd="0" destOrd="0" presId="urn:microsoft.com/office/officeart/2005/8/layout/process5"/>
    <dgm:cxn modelId="{1EE3B16E-3E84-4D1B-8D49-5478281204DE}" type="presParOf" srcId="{0139E659-18C0-4A13-85BF-FE43B19888FC}" destId="{A6EA0504-0609-449D-95A5-3C5D246FB736}" srcOrd="12" destOrd="0" presId="urn:microsoft.com/office/officeart/2005/8/layout/process5"/>
    <dgm:cxn modelId="{44967EB1-6E10-42F3-8ED7-D0E6FF3AB2C9}" type="presParOf" srcId="{0139E659-18C0-4A13-85BF-FE43B19888FC}" destId="{FECA7EEA-24DE-47DB-863C-2649F8B8C718}" srcOrd="13" destOrd="0" presId="urn:microsoft.com/office/officeart/2005/8/layout/process5"/>
    <dgm:cxn modelId="{2DCDAA5E-30E8-48D5-AEB7-AE8F13CEB755}" type="presParOf" srcId="{FECA7EEA-24DE-47DB-863C-2649F8B8C718}" destId="{2EF4F373-DF18-435C-AC8D-E3E151E3FD7B}" srcOrd="0" destOrd="0" presId="urn:microsoft.com/office/officeart/2005/8/layout/process5"/>
    <dgm:cxn modelId="{B9826F1D-3DBF-4871-AF4E-CDE5AFA45106}" type="presParOf" srcId="{0139E659-18C0-4A13-85BF-FE43B19888FC}" destId="{F4055A25-267D-4E7B-A4F6-81D6EE8C0D26}" srcOrd="14" destOrd="0" presId="urn:microsoft.com/office/officeart/2005/8/layout/process5"/>
    <dgm:cxn modelId="{72EBF1FE-209A-49C4-BB7C-16583A5D02E7}" type="presParOf" srcId="{0139E659-18C0-4A13-85BF-FE43B19888FC}" destId="{2F2D5CDD-2F6A-4644-BC49-4F792A67A25F}" srcOrd="15" destOrd="0" presId="urn:microsoft.com/office/officeart/2005/8/layout/process5"/>
    <dgm:cxn modelId="{EA8E555A-E46C-421C-8B72-8E16EE9DE431}" type="presParOf" srcId="{2F2D5CDD-2F6A-4644-BC49-4F792A67A25F}" destId="{CEF3D3C8-2F63-47B2-852B-8C8017EC6079}" srcOrd="0" destOrd="0" presId="urn:microsoft.com/office/officeart/2005/8/layout/process5"/>
    <dgm:cxn modelId="{1F644EC5-BE4E-4C9E-8D82-DBC309D87A15}" type="presParOf" srcId="{0139E659-18C0-4A13-85BF-FE43B19888FC}" destId="{98C3FC00-9F25-4719-955A-F20DF406828B}" srcOrd="16" destOrd="0" presId="urn:microsoft.com/office/officeart/2005/8/layout/process5"/>
    <dgm:cxn modelId="{4DFF2E2C-8280-469A-A1E2-EF5662BE1887}" type="presParOf" srcId="{0139E659-18C0-4A13-85BF-FE43B19888FC}" destId="{E332A0DB-D1F7-45D7-AB54-4CE79E8C4921}" srcOrd="17" destOrd="0" presId="urn:microsoft.com/office/officeart/2005/8/layout/process5"/>
    <dgm:cxn modelId="{47DB3292-935B-4011-9383-DC7713FF55F3}" type="presParOf" srcId="{E332A0DB-D1F7-45D7-AB54-4CE79E8C4921}" destId="{2EE34BC7-2231-4A2A-B255-7FC3DD257A12}" srcOrd="0" destOrd="0" presId="urn:microsoft.com/office/officeart/2005/8/layout/process5"/>
    <dgm:cxn modelId="{B23F72CF-FEBF-4C79-9C09-341E9C973328}" type="presParOf" srcId="{0139E659-18C0-4A13-85BF-FE43B19888FC}" destId="{DAEFE750-9BAD-4F20-8255-C90D78C2406D}" srcOrd="18" destOrd="0" presId="urn:microsoft.com/office/officeart/2005/8/layout/process5"/>
    <dgm:cxn modelId="{E5A01454-D936-4466-B414-106A64EF9176}" type="presParOf" srcId="{0139E659-18C0-4A13-85BF-FE43B19888FC}" destId="{074EB677-CECA-4704-A8D8-326959C6595D}" srcOrd="19" destOrd="0" presId="urn:microsoft.com/office/officeart/2005/8/layout/process5"/>
    <dgm:cxn modelId="{F96CCB5B-F4FA-41E4-80C6-6069ACBB2A63}" type="presParOf" srcId="{074EB677-CECA-4704-A8D8-326959C6595D}" destId="{7C681719-9799-4675-9441-8C75C076125B}" srcOrd="0" destOrd="0" presId="urn:microsoft.com/office/officeart/2005/8/layout/process5"/>
    <dgm:cxn modelId="{DCC7C747-79D7-4448-99EE-275404A9960F}" type="presParOf" srcId="{0139E659-18C0-4A13-85BF-FE43B19888FC}" destId="{F61745AF-E5C1-4253-9926-0056968A89E9}" srcOrd="20" destOrd="0" presId="urn:microsoft.com/office/officeart/2005/8/layout/process5"/>
    <dgm:cxn modelId="{59ECA761-2FF1-4274-8396-0081EEF72BBB}" type="presParOf" srcId="{0139E659-18C0-4A13-85BF-FE43B19888FC}" destId="{04461FC3-69C6-438A-9C56-2CB465798185}" srcOrd="21" destOrd="0" presId="urn:microsoft.com/office/officeart/2005/8/layout/process5"/>
    <dgm:cxn modelId="{C5FD54B2-CBD1-4319-8EC4-C848B77E3AE1}" type="presParOf" srcId="{04461FC3-69C6-438A-9C56-2CB465798185}" destId="{0A472E51-4970-4C97-A0D3-8A8AFF9D01C8}" srcOrd="0" destOrd="0" presId="urn:microsoft.com/office/officeart/2005/8/layout/process5"/>
    <dgm:cxn modelId="{65163AF7-A682-45B4-977F-F437C50B1DC8}" type="presParOf" srcId="{0139E659-18C0-4A13-85BF-FE43B19888FC}" destId="{015B0DE7-A04A-4728-B9A1-2E37072B871A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4164B9-C3BC-4347-87FE-E22A45E9B286}" type="doc">
      <dgm:prSet loTypeId="urn:microsoft.com/office/officeart/2005/8/layout/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BD172E-D9C6-4369-B3E2-3021961745D6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Application for</a:t>
          </a:r>
        </a:p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summary procedure</a:t>
          </a:r>
        </a:p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u/s 361 (1)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B0A79293-04CC-4E4F-8039-610F3EC9BA69}" type="parTrans" cxnId="{09DACF98-82CA-4110-9AF5-19AEA611B48A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79E971F8-089F-4C61-8D9B-8AD13BC52CBA}" type="sibTrans" cxnId="{09DACF98-82CA-4110-9AF5-19AEA611B48A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7D3E26D8-963C-4492-BABE-E1E7CEFDD4EA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Order for summary procedure</a:t>
          </a:r>
        </a:p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by CG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42E31DE5-CFEB-4C0D-AEDB-AF4010F44EC4}" type="parTrans" cxnId="{BF3C11D7-D42A-4417-9D68-56744157BF94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9F091D62-F6FE-45C4-A1F2-7B7667AEB011}" type="sibTrans" cxnId="{BF3C11D7-D42A-4417-9D68-56744157BF94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B377BE7D-C583-47DC-B4CC-720FC6EE9465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Appointment of Official Liquidator (OL)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EC87EFAB-9359-453C-84A6-C79470426473}" type="parTrans" cxnId="{422779EC-1795-4B23-8902-8E4A98DECE29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F46446D0-91A5-46A8-BCBF-ECB8B5871B8D}" type="sibTrans" cxnId="{422779EC-1795-4B23-8902-8E4A98DECE29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242AEBA8-FA54-4ECE-B684-8ED54A5A506C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OL to take custody of all assets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B1D85ECD-FD4D-4D74-8E9F-D4D475C8542B}" type="parTrans" cxnId="{98E50599-60CC-4E65-A378-91D5BE8BC7A4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AA69EF2D-BDE3-4BB9-B379-C364D2314CE9}" type="sibTrans" cxnId="{98E50599-60CC-4E65-A378-91D5BE8BC7A4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278B994C-51A5-4DD0-B3A0-5C7EF32C19D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600" b="1" dirty="0" smtClean="0">
              <a:latin typeface="Arial" pitchFamily="34" charset="0"/>
              <a:cs typeface="Arial" pitchFamily="34" charset="0"/>
            </a:rPr>
            <a:t>OL to submit report to</a:t>
          </a:r>
        </a:p>
        <a:p>
          <a:pPr>
            <a:spcAft>
              <a:spcPts val="0"/>
            </a:spcAft>
          </a:pPr>
          <a:r>
            <a:rPr lang="en-US" sz="1600" b="1" dirty="0" smtClean="0">
              <a:latin typeface="Arial" pitchFamily="34" charset="0"/>
              <a:cs typeface="Arial" pitchFamily="34" charset="0"/>
            </a:rPr>
            <a:t>CG, including any fraud details  (Within 30 Days)</a:t>
          </a:r>
        </a:p>
      </dgm:t>
    </dgm:pt>
    <dgm:pt modelId="{59746054-69C4-4DF6-9B33-BF18D4A6C437}" type="parTrans" cxnId="{AB9D8A8E-A76D-416F-9CDA-19D210EB0CC0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B29113FC-C479-4D99-872D-BCE56580C10D}" type="sibTrans" cxnId="{AB9D8A8E-A76D-416F-9CDA-19D210EB0CC0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72244C0E-85F1-48F4-BEAC-192D4B1FF65D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CG directs Investigation if any fraud</a:t>
          </a:r>
          <a:endParaRPr lang="en-US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086C5041-6210-4BBF-8E9B-036D4A5AA96B}" type="parTrans" cxnId="{199E4F08-2A4E-4BFF-87C8-314B1FFA7194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8EE6D87F-A6EC-4CD2-BE87-50AAF93FA533}" type="sibTrans" cxnId="{199E4F08-2A4E-4BFF-87C8-314B1FFA7194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E1BEA953-75CC-4793-8966-C7219E80E9A1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OL invites all creditors</a:t>
          </a:r>
        </a:p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to submit proof of claims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86829917-17E7-43D0-AB6B-C2604C7C6A63}" type="parTrans" cxnId="{6A4BD053-2E37-44E6-A0EF-09424E61A2BA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11A0CD20-889E-498B-BBDD-D91B3E3AF40E}" type="sibTrans" cxnId="{6A4BD053-2E37-44E6-A0EF-09424E61A2BA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19752CB8-BB08-46BB-A9A6-230E7DBC7DB7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Send notice to debtors to pay within 30</a:t>
          </a:r>
        </a:p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days of notice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A20AAC80-5A64-47F2-A236-71DF612B6CDD}" type="parTrans" cxnId="{AC3842BE-A14B-4734-8534-672B11A268E8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BC25ABB7-A0DD-45EB-A9A5-0A363C13F923}" type="sibTrans" cxnId="{AC3842BE-A14B-4734-8534-672B11A268E8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5294B2EF-7A05-4505-B11B-8A4894DE3143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OL to sell all assets within</a:t>
          </a:r>
        </a:p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60 days from order</a:t>
          </a:r>
        </a:p>
      </dgm:t>
    </dgm:pt>
    <dgm:pt modelId="{78C25D47-C7B2-460D-B74B-A0459B18E573}" type="parTrans" cxnId="{45C436AA-D6FC-47D8-9169-1D2E67E8429D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DB8F7CA3-D021-4DA8-B511-408B7E2E5DBC}" type="sibTrans" cxnId="{45C436AA-D6FC-47D8-9169-1D2E67E8429D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BCCF8277-08B5-4909-8024-C7A4064AED26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OL to submit final</a:t>
          </a:r>
        </a:p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report for passing </a:t>
          </a:r>
        </a:p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dissolution order</a:t>
          </a:r>
        </a:p>
      </dgm:t>
    </dgm:pt>
    <dgm:pt modelId="{E05CE679-325D-458C-B34E-BB6F5F5836A0}" type="parTrans" cxnId="{C2E2A974-DEBA-40B8-964D-A69F43DF3AC3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23731726-C991-46F9-8713-0D58F5BAE07B}" type="sibTrans" cxnId="{C2E2A974-DEBA-40B8-964D-A69F43DF3AC3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A1688B8D-D943-4902-B0A2-9C8FCC328496}">
      <dgm:prSet phldrT="[Text]" custT="1"/>
      <dgm:spPr/>
      <dgm:t>
        <a:bodyPr/>
        <a:lstStyle/>
        <a:p>
          <a:r>
            <a:rPr lang="en-US" sz="1600" b="1" smtClean="0">
              <a:latin typeface="Arial" pitchFamily="34" charset="0"/>
              <a:cs typeface="Arial" pitchFamily="34" charset="0"/>
            </a:rPr>
            <a:t>CG passes dissolution order</a:t>
          </a:r>
          <a:endParaRPr lang="en-US" sz="1600" b="1" dirty="0" smtClean="0">
            <a:latin typeface="Arial" pitchFamily="34" charset="0"/>
            <a:cs typeface="Arial" pitchFamily="34" charset="0"/>
          </a:endParaRPr>
        </a:p>
      </dgm:t>
    </dgm:pt>
    <dgm:pt modelId="{D50A434D-01B6-4C5F-9DA7-B4CD3CC0A633}" type="parTrans" cxnId="{70A4EC27-7FB2-48D1-AF01-40E247C3FF21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66392A51-E784-4BEB-9E77-4C14C12F6126}" type="sibTrans" cxnId="{70A4EC27-7FB2-48D1-AF01-40E247C3FF21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12D2FC0D-C805-4C85-BA12-8A912C2031DA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File order copy with ROC</a:t>
          </a:r>
        </a:p>
      </dgm:t>
    </dgm:pt>
    <dgm:pt modelId="{C7D78DD7-F1C2-4B0C-856D-45984212FF0C}" type="parTrans" cxnId="{FB52072E-6767-4A30-9646-25CFDDCB4A57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6FA67CF4-5FAB-4FA2-8C98-3E79F68F0E6B}" type="sibTrans" cxnId="{FB52072E-6767-4A30-9646-25CFDDCB4A57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0139E659-18C0-4A13-85BF-FE43B19888FC}" type="pres">
      <dgm:prSet presAssocID="{A34164B9-C3BC-4347-87FE-E22A45E9B2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6C8C64-7FFD-48DB-9C61-3BA86B60F151}" type="pres">
      <dgm:prSet presAssocID="{24BD172E-D9C6-4369-B3E2-3021961745D6}" presName="node" presStyleLbl="node1" presStyleIdx="0" presStyleCnt="12" custScaleX="183036" custScaleY="119653" custLinFactNeighborX="-39" custLinFactNeighborY="-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72E20-649C-43BB-8A1C-215915A77E13}" type="pres">
      <dgm:prSet presAssocID="{79E971F8-089F-4C61-8D9B-8AD13BC52CBA}" presName="sibTrans" presStyleLbl="sibTrans2D1" presStyleIdx="0" presStyleCnt="11"/>
      <dgm:spPr/>
      <dgm:t>
        <a:bodyPr/>
        <a:lstStyle/>
        <a:p>
          <a:endParaRPr lang="en-US"/>
        </a:p>
      </dgm:t>
    </dgm:pt>
    <dgm:pt modelId="{8E7A1339-2DD2-4653-9EEA-2CF896615CCE}" type="pres">
      <dgm:prSet presAssocID="{79E971F8-089F-4C61-8D9B-8AD13BC52CBA}" presName="connectorText" presStyleLbl="sibTrans2D1" presStyleIdx="0" presStyleCnt="11"/>
      <dgm:spPr/>
      <dgm:t>
        <a:bodyPr/>
        <a:lstStyle/>
        <a:p>
          <a:endParaRPr lang="en-US"/>
        </a:p>
      </dgm:t>
    </dgm:pt>
    <dgm:pt modelId="{CACC3223-B231-4B7E-92CB-D94A9DCFA543}" type="pres">
      <dgm:prSet presAssocID="{7D3E26D8-963C-4492-BABE-E1E7CEFDD4EA}" presName="node" presStyleLbl="node1" presStyleIdx="1" presStyleCnt="12" custScaleX="183036" custScaleY="119653" custLinFactNeighborY="-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F53DA-3549-411B-B287-209DC689DA03}" type="pres">
      <dgm:prSet presAssocID="{9F091D62-F6FE-45C4-A1F2-7B7667AEB011}" presName="sibTrans" presStyleLbl="sibTrans2D1" presStyleIdx="1" presStyleCnt="11"/>
      <dgm:spPr/>
      <dgm:t>
        <a:bodyPr/>
        <a:lstStyle/>
        <a:p>
          <a:endParaRPr lang="en-US"/>
        </a:p>
      </dgm:t>
    </dgm:pt>
    <dgm:pt modelId="{86F0E567-F92A-415B-B59B-8446B22F45B6}" type="pres">
      <dgm:prSet presAssocID="{9F091D62-F6FE-45C4-A1F2-7B7667AEB011}" presName="connectorText" presStyleLbl="sibTrans2D1" presStyleIdx="1" presStyleCnt="11"/>
      <dgm:spPr/>
      <dgm:t>
        <a:bodyPr/>
        <a:lstStyle/>
        <a:p>
          <a:endParaRPr lang="en-US"/>
        </a:p>
      </dgm:t>
    </dgm:pt>
    <dgm:pt modelId="{4A5F307B-7191-4456-81BA-86CF3DC7D0B0}" type="pres">
      <dgm:prSet presAssocID="{B377BE7D-C583-47DC-B4CC-720FC6EE9465}" presName="node" presStyleLbl="node1" presStyleIdx="2" presStyleCnt="12" custScaleX="183036" custScaleY="119653" custLinFactNeighborX="39" custLinFactNeighborY="-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EEA6C-88C2-46AC-87ED-DF8FBD6CE2E7}" type="pres">
      <dgm:prSet presAssocID="{F46446D0-91A5-46A8-BCBF-ECB8B5871B8D}" presName="sibTrans" presStyleLbl="sibTrans2D1" presStyleIdx="2" presStyleCnt="11"/>
      <dgm:spPr/>
      <dgm:t>
        <a:bodyPr/>
        <a:lstStyle/>
        <a:p>
          <a:endParaRPr lang="en-US"/>
        </a:p>
      </dgm:t>
    </dgm:pt>
    <dgm:pt modelId="{3FD1F3F0-2015-4A4F-943D-D1576B95C47B}" type="pres">
      <dgm:prSet presAssocID="{F46446D0-91A5-46A8-BCBF-ECB8B5871B8D}" presName="connectorText" presStyleLbl="sibTrans2D1" presStyleIdx="2" presStyleCnt="11"/>
      <dgm:spPr/>
      <dgm:t>
        <a:bodyPr/>
        <a:lstStyle/>
        <a:p>
          <a:endParaRPr lang="en-US"/>
        </a:p>
      </dgm:t>
    </dgm:pt>
    <dgm:pt modelId="{0D7375DD-EA7E-415F-ABC4-25AE16AC29B6}" type="pres">
      <dgm:prSet presAssocID="{242AEBA8-FA54-4ECE-B684-8ED54A5A506C}" presName="node" presStyleLbl="node1" presStyleIdx="3" presStyleCnt="12" custScaleX="183036" custScaleY="119653" custLinFactNeighborX="39" custLinFactNeighborY="-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D9635-7D91-4B7B-8BD1-F6DCF1943606}" type="pres">
      <dgm:prSet presAssocID="{AA69EF2D-BDE3-4BB9-B379-C364D2314CE9}" presName="sibTrans" presStyleLbl="sibTrans2D1" presStyleIdx="3" presStyleCnt="11"/>
      <dgm:spPr/>
      <dgm:t>
        <a:bodyPr/>
        <a:lstStyle/>
        <a:p>
          <a:endParaRPr lang="en-US"/>
        </a:p>
      </dgm:t>
    </dgm:pt>
    <dgm:pt modelId="{A039ED0A-D481-49A2-B21A-B76FB58CF1D2}" type="pres">
      <dgm:prSet presAssocID="{AA69EF2D-BDE3-4BB9-B379-C364D2314CE9}" presName="connectorText" presStyleLbl="sibTrans2D1" presStyleIdx="3" presStyleCnt="11"/>
      <dgm:spPr/>
      <dgm:t>
        <a:bodyPr/>
        <a:lstStyle/>
        <a:p>
          <a:endParaRPr lang="en-US"/>
        </a:p>
      </dgm:t>
    </dgm:pt>
    <dgm:pt modelId="{7D62539A-95B4-48AD-8AA4-69E95A203170}" type="pres">
      <dgm:prSet presAssocID="{278B994C-51A5-4DD0-B3A0-5C7EF32C19D2}" presName="node" presStyleLbl="node1" presStyleIdx="4" presStyleCnt="12" custScaleX="183036" custScaleY="119653" custLinFactNeighborY="-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FA67C-96FE-43AC-B770-B3E4643B0001}" type="pres">
      <dgm:prSet presAssocID="{B29113FC-C479-4D99-872D-BCE56580C10D}" presName="sibTrans" presStyleLbl="sibTrans2D1" presStyleIdx="4" presStyleCnt="11"/>
      <dgm:spPr/>
      <dgm:t>
        <a:bodyPr/>
        <a:lstStyle/>
        <a:p>
          <a:endParaRPr lang="en-US"/>
        </a:p>
      </dgm:t>
    </dgm:pt>
    <dgm:pt modelId="{D96CA693-B45B-4997-B9BD-132690982760}" type="pres">
      <dgm:prSet presAssocID="{B29113FC-C479-4D99-872D-BCE56580C10D}" presName="connectorText" presStyleLbl="sibTrans2D1" presStyleIdx="4" presStyleCnt="11"/>
      <dgm:spPr/>
      <dgm:t>
        <a:bodyPr/>
        <a:lstStyle/>
        <a:p>
          <a:endParaRPr lang="en-US"/>
        </a:p>
      </dgm:t>
    </dgm:pt>
    <dgm:pt modelId="{7448F0D1-92A7-4FAE-963E-6B750DED01AA}" type="pres">
      <dgm:prSet presAssocID="{72244C0E-85F1-48F4-BEAC-192D4B1FF65D}" presName="node" presStyleLbl="node1" presStyleIdx="5" presStyleCnt="12" custScaleX="183036" custScaleY="119653" custLinFactNeighborX="-39" custLinFactNeighborY="-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189DE-7A8C-411F-8CDB-FC4393686E59}" type="pres">
      <dgm:prSet presAssocID="{8EE6D87F-A6EC-4CD2-BE87-50AAF93FA533}" presName="sibTrans" presStyleLbl="sibTrans2D1" presStyleIdx="5" presStyleCnt="11"/>
      <dgm:spPr/>
      <dgm:t>
        <a:bodyPr/>
        <a:lstStyle/>
        <a:p>
          <a:endParaRPr lang="en-US"/>
        </a:p>
      </dgm:t>
    </dgm:pt>
    <dgm:pt modelId="{EBBA5B57-2DAF-4802-AAA5-A428EB18101F}" type="pres">
      <dgm:prSet presAssocID="{8EE6D87F-A6EC-4CD2-BE87-50AAF93FA533}" presName="connectorText" presStyleLbl="sibTrans2D1" presStyleIdx="5" presStyleCnt="11"/>
      <dgm:spPr/>
      <dgm:t>
        <a:bodyPr/>
        <a:lstStyle/>
        <a:p>
          <a:endParaRPr lang="en-US"/>
        </a:p>
      </dgm:t>
    </dgm:pt>
    <dgm:pt modelId="{A6EA0504-0609-449D-95A5-3C5D246FB736}" type="pres">
      <dgm:prSet presAssocID="{E1BEA953-75CC-4793-8966-C7219E80E9A1}" presName="node" presStyleLbl="node1" presStyleIdx="6" presStyleCnt="12" custScaleX="183036" custScaleY="119653" custLinFactNeighborX="-39" custLinFactNeighborY="-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A7EEA-24DE-47DB-863C-2649F8B8C718}" type="pres">
      <dgm:prSet presAssocID="{11A0CD20-889E-498B-BBDD-D91B3E3AF40E}" presName="sibTrans" presStyleLbl="sibTrans2D1" presStyleIdx="6" presStyleCnt="11"/>
      <dgm:spPr/>
      <dgm:t>
        <a:bodyPr/>
        <a:lstStyle/>
        <a:p>
          <a:endParaRPr lang="en-US"/>
        </a:p>
      </dgm:t>
    </dgm:pt>
    <dgm:pt modelId="{2EF4F373-DF18-435C-AC8D-E3E151E3FD7B}" type="pres">
      <dgm:prSet presAssocID="{11A0CD20-889E-498B-BBDD-D91B3E3AF40E}" presName="connectorText" presStyleLbl="sibTrans2D1" presStyleIdx="6" presStyleCnt="11"/>
      <dgm:spPr/>
      <dgm:t>
        <a:bodyPr/>
        <a:lstStyle/>
        <a:p>
          <a:endParaRPr lang="en-US"/>
        </a:p>
      </dgm:t>
    </dgm:pt>
    <dgm:pt modelId="{F4055A25-267D-4E7B-A4F6-81D6EE8C0D26}" type="pres">
      <dgm:prSet presAssocID="{19752CB8-BB08-46BB-A9A6-230E7DBC7DB7}" presName="node" presStyleLbl="node1" presStyleIdx="7" presStyleCnt="12" custScaleX="183036" custScaleY="119653" custLinFactNeighborY="-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D5CDD-2F6A-4644-BC49-4F792A67A25F}" type="pres">
      <dgm:prSet presAssocID="{BC25ABB7-A0DD-45EB-A9A5-0A363C13F923}" presName="sibTrans" presStyleLbl="sibTrans2D1" presStyleIdx="7" presStyleCnt="11"/>
      <dgm:spPr/>
      <dgm:t>
        <a:bodyPr/>
        <a:lstStyle/>
        <a:p>
          <a:endParaRPr lang="en-US"/>
        </a:p>
      </dgm:t>
    </dgm:pt>
    <dgm:pt modelId="{CEF3D3C8-2F63-47B2-852B-8C8017EC6079}" type="pres">
      <dgm:prSet presAssocID="{BC25ABB7-A0DD-45EB-A9A5-0A363C13F923}" presName="connectorText" presStyleLbl="sibTrans2D1" presStyleIdx="7" presStyleCnt="11"/>
      <dgm:spPr/>
      <dgm:t>
        <a:bodyPr/>
        <a:lstStyle/>
        <a:p>
          <a:endParaRPr lang="en-US"/>
        </a:p>
      </dgm:t>
    </dgm:pt>
    <dgm:pt modelId="{98C3FC00-9F25-4719-955A-F20DF406828B}" type="pres">
      <dgm:prSet presAssocID="{5294B2EF-7A05-4505-B11B-8A4894DE3143}" presName="node" presStyleLbl="node1" presStyleIdx="8" presStyleCnt="12" custScaleX="183036" custScaleY="119653" custLinFactNeighborX="39" custLinFactNeighborY="-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2A0DB-D1F7-45D7-AB54-4CE79E8C4921}" type="pres">
      <dgm:prSet presAssocID="{DB8F7CA3-D021-4DA8-B511-408B7E2E5DBC}" presName="sibTrans" presStyleLbl="sibTrans2D1" presStyleIdx="8" presStyleCnt="11"/>
      <dgm:spPr/>
      <dgm:t>
        <a:bodyPr/>
        <a:lstStyle/>
        <a:p>
          <a:endParaRPr lang="en-US"/>
        </a:p>
      </dgm:t>
    </dgm:pt>
    <dgm:pt modelId="{2EE34BC7-2231-4A2A-B255-7FC3DD257A12}" type="pres">
      <dgm:prSet presAssocID="{DB8F7CA3-D021-4DA8-B511-408B7E2E5DBC}" presName="connectorText" presStyleLbl="sibTrans2D1" presStyleIdx="8" presStyleCnt="11"/>
      <dgm:spPr/>
      <dgm:t>
        <a:bodyPr/>
        <a:lstStyle/>
        <a:p>
          <a:endParaRPr lang="en-US"/>
        </a:p>
      </dgm:t>
    </dgm:pt>
    <dgm:pt modelId="{DAEFE750-9BAD-4F20-8255-C90D78C2406D}" type="pres">
      <dgm:prSet presAssocID="{BCCF8277-08B5-4909-8024-C7A4064AED26}" presName="node" presStyleLbl="node1" presStyleIdx="9" presStyleCnt="12" custScaleX="183036" custScaleY="119653" custLinFactNeighborX="39" custLinFactNeighborY="-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EB677-CECA-4704-A8D8-326959C6595D}" type="pres">
      <dgm:prSet presAssocID="{23731726-C991-46F9-8713-0D58F5BAE07B}" presName="sibTrans" presStyleLbl="sibTrans2D1" presStyleIdx="9" presStyleCnt="11"/>
      <dgm:spPr/>
      <dgm:t>
        <a:bodyPr/>
        <a:lstStyle/>
        <a:p>
          <a:endParaRPr lang="en-US"/>
        </a:p>
      </dgm:t>
    </dgm:pt>
    <dgm:pt modelId="{7C681719-9799-4675-9441-8C75C076125B}" type="pres">
      <dgm:prSet presAssocID="{23731726-C991-46F9-8713-0D58F5BAE07B}" presName="connectorText" presStyleLbl="sibTrans2D1" presStyleIdx="9" presStyleCnt="11"/>
      <dgm:spPr/>
      <dgm:t>
        <a:bodyPr/>
        <a:lstStyle/>
        <a:p>
          <a:endParaRPr lang="en-US"/>
        </a:p>
      </dgm:t>
    </dgm:pt>
    <dgm:pt modelId="{F61745AF-E5C1-4253-9926-0056968A89E9}" type="pres">
      <dgm:prSet presAssocID="{A1688B8D-D943-4902-B0A2-9C8FCC328496}" presName="node" presStyleLbl="node1" presStyleIdx="10" presStyleCnt="12" custScaleX="183036" custScaleY="119653" custLinFactNeighborY="-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61FC3-69C6-438A-9C56-2CB465798185}" type="pres">
      <dgm:prSet presAssocID="{66392A51-E784-4BEB-9E77-4C14C12F6126}" presName="sibTrans" presStyleLbl="sibTrans2D1" presStyleIdx="10" presStyleCnt="11"/>
      <dgm:spPr/>
      <dgm:t>
        <a:bodyPr/>
        <a:lstStyle/>
        <a:p>
          <a:endParaRPr lang="en-US"/>
        </a:p>
      </dgm:t>
    </dgm:pt>
    <dgm:pt modelId="{0A472E51-4970-4C97-A0D3-8A8AFF9D01C8}" type="pres">
      <dgm:prSet presAssocID="{66392A51-E784-4BEB-9E77-4C14C12F6126}" presName="connectorText" presStyleLbl="sibTrans2D1" presStyleIdx="10" presStyleCnt="11"/>
      <dgm:spPr/>
      <dgm:t>
        <a:bodyPr/>
        <a:lstStyle/>
        <a:p>
          <a:endParaRPr lang="en-US"/>
        </a:p>
      </dgm:t>
    </dgm:pt>
    <dgm:pt modelId="{015B0DE7-A04A-4728-B9A1-2E37072B871A}" type="pres">
      <dgm:prSet presAssocID="{12D2FC0D-C805-4C85-BA12-8A912C2031DA}" presName="node" presStyleLbl="node1" presStyleIdx="11" presStyleCnt="12" custScaleX="183036" custScaleY="119653" custLinFactNeighborX="-39" custLinFactNeighborY="-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3E7F62-8800-4413-A5D3-8B29DD4A2D61}" type="presOf" srcId="{DB8F7CA3-D021-4DA8-B511-408B7E2E5DBC}" destId="{E332A0DB-D1F7-45D7-AB54-4CE79E8C4921}" srcOrd="0" destOrd="0" presId="urn:microsoft.com/office/officeart/2005/8/layout/process5"/>
    <dgm:cxn modelId="{99B14638-D9E4-44BE-AA82-8D69A48C37C6}" type="presOf" srcId="{AA69EF2D-BDE3-4BB9-B379-C364D2314CE9}" destId="{A039ED0A-D481-49A2-B21A-B76FB58CF1D2}" srcOrd="1" destOrd="0" presId="urn:microsoft.com/office/officeart/2005/8/layout/process5"/>
    <dgm:cxn modelId="{CAFC1881-6B11-4855-BAAC-C187515490C6}" type="presOf" srcId="{79E971F8-089F-4C61-8D9B-8AD13BC52CBA}" destId="{FDF72E20-649C-43BB-8A1C-215915A77E13}" srcOrd="0" destOrd="0" presId="urn:microsoft.com/office/officeart/2005/8/layout/process5"/>
    <dgm:cxn modelId="{43405B86-55A3-474C-8B68-D07D5716732E}" type="presOf" srcId="{23731726-C991-46F9-8713-0D58F5BAE07B}" destId="{074EB677-CECA-4704-A8D8-326959C6595D}" srcOrd="0" destOrd="0" presId="urn:microsoft.com/office/officeart/2005/8/layout/process5"/>
    <dgm:cxn modelId="{B5C08639-799F-48C5-A1B4-71EF4929E618}" type="presOf" srcId="{8EE6D87F-A6EC-4CD2-BE87-50AAF93FA533}" destId="{EBBA5B57-2DAF-4802-AAA5-A428EB18101F}" srcOrd="1" destOrd="0" presId="urn:microsoft.com/office/officeart/2005/8/layout/process5"/>
    <dgm:cxn modelId="{87D74AC4-6C2E-42CF-BF42-AE0026E5FC5F}" type="presOf" srcId="{BC25ABB7-A0DD-45EB-A9A5-0A363C13F923}" destId="{CEF3D3C8-2F63-47B2-852B-8C8017EC6079}" srcOrd="1" destOrd="0" presId="urn:microsoft.com/office/officeart/2005/8/layout/process5"/>
    <dgm:cxn modelId="{71B8CD98-71BC-46AD-8A8A-3958F3924D2B}" type="presOf" srcId="{12D2FC0D-C805-4C85-BA12-8A912C2031DA}" destId="{015B0DE7-A04A-4728-B9A1-2E37072B871A}" srcOrd="0" destOrd="0" presId="urn:microsoft.com/office/officeart/2005/8/layout/process5"/>
    <dgm:cxn modelId="{B087D1F4-A160-49A7-8B57-E3073BD63B78}" type="presOf" srcId="{9F091D62-F6FE-45C4-A1F2-7B7667AEB011}" destId="{06FF53DA-3549-411B-B287-209DC689DA03}" srcOrd="0" destOrd="0" presId="urn:microsoft.com/office/officeart/2005/8/layout/process5"/>
    <dgm:cxn modelId="{98E50599-60CC-4E65-A378-91D5BE8BC7A4}" srcId="{A34164B9-C3BC-4347-87FE-E22A45E9B286}" destId="{242AEBA8-FA54-4ECE-B684-8ED54A5A506C}" srcOrd="3" destOrd="0" parTransId="{B1D85ECD-FD4D-4D74-8E9F-D4D475C8542B}" sibTransId="{AA69EF2D-BDE3-4BB9-B379-C364D2314CE9}"/>
    <dgm:cxn modelId="{70A4EC27-7FB2-48D1-AF01-40E247C3FF21}" srcId="{A34164B9-C3BC-4347-87FE-E22A45E9B286}" destId="{A1688B8D-D943-4902-B0A2-9C8FCC328496}" srcOrd="10" destOrd="0" parTransId="{D50A434D-01B6-4C5F-9DA7-B4CD3CC0A633}" sibTransId="{66392A51-E784-4BEB-9E77-4C14C12F6126}"/>
    <dgm:cxn modelId="{BFFD3453-352B-4D3C-B746-31C72EE05B1B}" type="presOf" srcId="{278B994C-51A5-4DD0-B3A0-5C7EF32C19D2}" destId="{7D62539A-95B4-48AD-8AA4-69E95A203170}" srcOrd="0" destOrd="0" presId="urn:microsoft.com/office/officeart/2005/8/layout/process5"/>
    <dgm:cxn modelId="{7D77D476-8BB8-425E-8F7C-F6C1B224305F}" type="presOf" srcId="{5294B2EF-7A05-4505-B11B-8A4894DE3143}" destId="{98C3FC00-9F25-4719-955A-F20DF406828B}" srcOrd="0" destOrd="0" presId="urn:microsoft.com/office/officeart/2005/8/layout/process5"/>
    <dgm:cxn modelId="{59E0ECF3-398B-4511-A3DD-785FC6BDD374}" type="presOf" srcId="{72244C0E-85F1-48F4-BEAC-192D4B1FF65D}" destId="{7448F0D1-92A7-4FAE-963E-6B750DED01AA}" srcOrd="0" destOrd="0" presId="urn:microsoft.com/office/officeart/2005/8/layout/process5"/>
    <dgm:cxn modelId="{94FD0AE3-03E1-4002-9CEB-796C1558E8AA}" type="presOf" srcId="{A34164B9-C3BC-4347-87FE-E22A45E9B286}" destId="{0139E659-18C0-4A13-85BF-FE43B19888FC}" srcOrd="0" destOrd="0" presId="urn:microsoft.com/office/officeart/2005/8/layout/process5"/>
    <dgm:cxn modelId="{6AD70D56-AAAA-453C-AE60-5B5337CA5F37}" type="presOf" srcId="{7D3E26D8-963C-4492-BABE-E1E7CEFDD4EA}" destId="{CACC3223-B231-4B7E-92CB-D94A9DCFA543}" srcOrd="0" destOrd="0" presId="urn:microsoft.com/office/officeart/2005/8/layout/process5"/>
    <dgm:cxn modelId="{C2E2A974-DEBA-40B8-964D-A69F43DF3AC3}" srcId="{A34164B9-C3BC-4347-87FE-E22A45E9B286}" destId="{BCCF8277-08B5-4909-8024-C7A4064AED26}" srcOrd="9" destOrd="0" parTransId="{E05CE679-325D-458C-B34E-BB6F5F5836A0}" sibTransId="{23731726-C991-46F9-8713-0D58F5BAE07B}"/>
    <dgm:cxn modelId="{EE6F90BE-F968-4BAB-8EF4-1347832D988C}" type="presOf" srcId="{B377BE7D-C583-47DC-B4CC-720FC6EE9465}" destId="{4A5F307B-7191-4456-81BA-86CF3DC7D0B0}" srcOrd="0" destOrd="0" presId="urn:microsoft.com/office/officeart/2005/8/layout/process5"/>
    <dgm:cxn modelId="{F436A8F6-D625-44EE-9F7A-8215EFAC9285}" type="presOf" srcId="{11A0CD20-889E-498B-BBDD-D91B3E3AF40E}" destId="{FECA7EEA-24DE-47DB-863C-2649F8B8C718}" srcOrd="0" destOrd="0" presId="urn:microsoft.com/office/officeart/2005/8/layout/process5"/>
    <dgm:cxn modelId="{64A3C37C-A13E-4D87-8BC8-1CFF083C31A3}" type="presOf" srcId="{19752CB8-BB08-46BB-A9A6-230E7DBC7DB7}" destId="{F4055A25-267D-4E7B-A4F6-81D6EE8C0D26}" srcOrd="0" destOrd="0" presId="urn:microsoft.com/office/officeart/2005/8/layout/process5"/>
    <dgm:cxn modelId="{83824434-D50A-4AC7-A49F-5F436C73058F}" type="presOf" srcId="{E1BEA953-75CC-4793-8966-C7219E80E9A1}" destId="{A6EA0504-0609-449D-95A5-3C5D246FB736}" srcOrd="0" destOrd="0" presId="urn:microsoft.com/office/officeart/2005/8/layout/process5"/>
    <dgm:cxn modelId="{978B754E-F691-4EFE-86F4-407CDCA67D10}" type="presOf" srcId="{BCCF8277-08B5-4909-8024-C7A4064AED26}" destId="{DAEFE750-9BAD-4F20-8255-C90D78C2406D}" srcOrd="0" destOrd="0" presId="urn:microsoft.com/office/officeart/2005/8/layout/process5"/>
    <dgm:cxn modelId="{ACAD8407-3E66-47C7-BF42-F289D3D698FF}" type="presOf" srcId="{BC25ABB7-A0DD-45EB-A9A5-0A363C13F923}" destId="{2F2D5CDD-2F6A-4644-BC49-4F792A67A25F}" srcOrd="0" destOrd="0" presId="urn:microsoft.com/office/officeart/2005/8/layout/process5"/>
    <dgm:cxn modelId="{CCDBCBD1-33FB-463D-9741-A42AA1408F54}" type="presOf" srcId="{66392A51-E784-4BEB-9E77-4C14C12F6126}" destId="{0A472E51-4970-4C97-A0D3-8A8AFF9D01C8}" srcOrd="1" destOrd="0" presId="urn:microsoft.com/office/officeart/2005/8/layout/process5"/>
    <dgm:cxn modelId="{4C5925A4-3D49-44B3-9EA3-391D9AB2F4AF}" type="presOf" srcId="{8EE6D87F-A6EC-4CD2-BE87-50AAF93FA533}" destId="{3AB189DE-7A8C-411F-8CDB-FC4393686E59}" srcOrd="0" destOrd="0" presId="urn:microsoft.com/office/officeart/2005/8/layout/process5"/>
    <dgm:cxn modelId="{AC3842BE-A14B-4734-8534-672B11A268E8}" srcId="{A34164B9-C3BC-4347-87FE-E22A45E9B286}" destId="{19752CB8-BB08-46BB-A9A6-230E7DBC7DB7}" srcOrd="7" destOrd="0" parTransId="{A20AAC80-5A64-47F2-A236-71DF612B6CDD}" sibTransId="{BC25ABB7-A0DD-45EB-A9A5-0A363C13F923}"/>
    <dgm:cxn modelId="{422779EC-1795-4B23-8902-8E4A98DECE29}" srcId="{A34164B9-C3BC-4347-87FE-E22A45E9B286}" destId="{B377BE7D-C583-47DC-B4CC-720FC6EE9465}" srcOrd="2" destOrd="0" parTransId="{EC87EFAB-9359-453C-84A6-C79470426473}" sibTransId="{F46446D0-91A5-46A8-BCBF-ECB8B5871B8D}"/>
    <dgm:cxn modelId="{8AC84269-A6B0-4F99-93BD-58B1FBC7B009}" type="presOf" srcId="{66392A51-E784-4BEB-9E77-4C14C12F6126}" destId="{04461FC3-69C6-438A-9C56-2CB465798185}" srcOrd="0" destOrd="0" presId="urn:microsoft.com/office/officeart/2005/8/layout/process5"/>
    <dgm:cxn modelId="{AB9D8A8E-A76D-416F-9CDA-19D210EB0CC0}" srcId="{A34164B9-C3BC-4347-87FE-E22A45E9B286}" destId="{278B994C-51A5-4DD0-B3A0-5C7EF32C19D2}" srcOrd="4" destOrd="0" parTransId="{59746054-69C4-4DF6-9B33-BF18D4A6C437}" sibTransId="{B29113FC-C479-4D99-872D-BCE56580C10D}"/>
    <dgm:cxn modelId="{199E4F08-2A4E-4BFF-87C8-314B1FFA7194}" srcId="{A34164B9-C3BC-4347-87FE-E22A45E9B286}" destId="{72244C0E-85F1-48F4-BEAC-192D4B1FF65D}" srcOrd="5" destOrd="0" parTransId="{086C5041-6210-4BBF-8E9B-036D4A5AA96B}" sibTransId="{8EE6D87F-A6EC-4CD2-BE87-50AAF93FA533}"/>
    <dgm:cxn modelId="{FA0C5F00-A872-4FC5-A115-02E3510B799B}" type="presOf" srcId="{A1688B8D-D943-4902-B0A2-9C8FCC328496}" destId="{F61745AF-E5C1-4253-9926-0056968A89E9}" srcOrd="0" destOrd="0" presId="urn:microsoft.com/office/officeart/2005/8/layout/process5"/>
    <dgm:cxn modelId="{B69196F4-F427-405C-AF03-569DE5C3DC90}" type="presOf" srcId="{242AEBA8-FA54-4ECE-B684-8ED54A5A506C}" destId="{0D7375DD-EA7E-415F-ABC4-25AE16AC29B6}" srcOrd="0" destOrd="0" presId="urn:microsoft.com/office/officeart/2005/8/layout/process5"/>
    <dgm:cxn modelId="{84CAEDF8-A366-4D01-A13A-A10F0826AE04}" type="presOf" srcId="{B29113FC-C479-4D99-872D-BCE56580C10D}" destId="{D96CA693-B45B-4997-B9BD-132690982760}" srcOrd="1" destOrd="0" presId="urn:microsoft.com/office/officeart/2005/8/layout/process5"/>
    <dgm:cxn modelId="{F3F76583-2EE3-4C8D-BCA6-8FE6E2AB45FE}" type="presOf" srcId="{DB8F7CA3-D021-4DA8-B511-408B7E2E5DBC}" destId="{2EE34BC7-2231-4A2A-B255-7FC3DD257A12}" srcOrd="1" destOrd="0" presId="urn:microsoft.com/office/officeart/2005/8/layout/process5"/>
    <dgm:cxn modelId="{A9577137-6C10-4AED-B313-5D88FF948FDA}" type="presOf" srcId="{79E971F8-089F-4C61-8D9B-8AD13BC52CBA}" destId="{8E7A1339-2DD2-4653-9EEA-2CF896615CCE}" srcOrd="1" destOrd="0" presId="urn:microsoft.com/office/officeart/2005/8/layout/process5"/>
    <dgm:cxn modelId="{941440B1-8464-4C3C-84A7-76F28E6945D8}" type="presOf" srcId="{B29113FC-C479-4D99-872D-BCE56580C10D}" destId="{52BFA67C-96FE-43AC-B770-B3E4643B0001}" srcOrd="0" destOrd="0" presId="urn:microsoft.com/office/officeart/2005/8/layout/process5"/>
    <dgm:cxn modelId="{25B4ADEA-C3DB-4B03-B235-DF317D1ED129}" type="presOf" srcId="{AA69EF2D-BDE3-4BB9-B379-C364D2314CE9}" destId="{0AFD9635-7D91-4B7B-8BD1-F6DCF1943606}" srcOrd="0" destOrd="0" presId="urn:microsoft.com/office/officeart/2005/8/layout/process5"/>
    <dgm:cxn modelId="{45C436AA-D6FC-47D8-9169-1D2E67E8429D}" srcId="{A34164B9-C3BC-4347-87FE-E22A45E9B286}" destId="{5294B2EF-7A05-4505-B11B-8A4894DE3143}" srcOrd="8" destOrd="0" parTransId="{78C25D47-C7B2-460D-B74B-A0459B18E573}" sibTransId="{DB8F7CA3-D021-4DA8-B511-408B7E2E5DBC}"/>
    <dgm:cxn modelId="{C06956AF-1D7E-4DD8-A747-6F611F9C4CF6}" type="presOf" srcId="{F46446D0-91A5-46A8-BCBF-ECB8B5871B8D}" destId="{3FD1F3F0-2015-4A4F-943D-D1576B95C47B}" srcOrd="1" destOrd="0" presId="urn:microsoft.com/office/officeart/2005/8/layout/process5"/>
    <dgm:cxn modelId="{BF3C11D7-D42A-4417-9D68-56744157BF94}" srcId="{A34164B9-C3BC-4347-87FE-E22A45E9B286}" destId="{7D3E26D8-963C-4492-BABE-E1E7CEFDD4EA}" srcOrd="1" destOrd="0" parTransId="{42E31DE5-CFEB-4C0D-AEDB-AF4010F44EC4}" sibTransId="{9F091D62-F6FE-45C4-A1F2-7B7667AEB011}"/>
    <dgm:cxn modelId="{6A4BD053-2E37-44E6-A0EF-09424E61A2BA}" srcId="{A34164B9-C3BC-4347-87FE-E22A45E9B286}" destId="{E1BEA953-75CC-4793-8966-C7219E80E9A1}" srcOrd="6" destOrd="0" parTransId="{86829917-17E7-43D0-AB6B-C2604C7C6A63}" sibTransId="{11A0CD20-889E-498B-BBDD-D91B3E3AF40E}"/>
    <dgm:cxn modelId="{09DACF98-82CA-4110-9AF5-19AEA611B48A}" srcId="{A34164B9-C3BC-4347-87FE-E22A45E9B286}" destId="{24BD172E-D9C6-4369-B3E2-3021961745D6}" srcOrd="0" destOrd="0" parTransId="{B0A79293-04CC-4E4F-8039-610F3EC9BA69}" sibTransId="{79E971F8-089F-4C61-8D9B-8AD13BC52CBA}"/>
    <dgm:cxn modelId="{796AA137-EEE6-4689-95F9-0AE9D2B1E17C}" type="presOf" srcId="{F46446D0-91A5-46A8-BCBF-ECB8B5871B8D}" destId="{5F4EEA6C-88C2-46AC-87ED-DF8FBD6CE2E7}" srcOrd="0" destOrd="0" presId="urn:microsoft.com/office/officeart/2005/8/layout/process5"/>
    <dgm:cxn modelId="{B14E12D2-05BC-47DB-8185-C8F6D3C0EBB7}" type="presOf" srcId="{9F091D62-F6FE-45C4-A1F2-7B7667AEB011}" destId="{86F0E567-F92A-415B-B59B-8446B22F45B6}" srcOrd="1" destOrd="0" presId="urn:microsoft.com/office/officeart/2005/8/layout/process5"/>
    <dgm:cxn modelId="{C1FCB059-E71F-4B20-A717-86D7D46E7F98}" type="presOf" srcId="{24BD172E-D9C6-4369-B3E2-3021961745D6}" destId="{F66C8C64-7FFD-48DB-9C61-3BA86B60F151}" srcOrd="0" destOrd="0" presId="urn:microsoft.com/office/officeart/2005/8/layout/process5"/>
    <dgm:cxn modelId="{FB52072E-6767-4A30-9646-25CFDDCB4A57}" srcId="{A34164B9-C3BC-4347-87FE-E22A45E9B286}" destId="{12D2FC0D-C805-4C85-BA12-8A912C2031DA}" srcOrd="11" destOrd="0" parTransId="{C7D78DD7-F1C2-4B0C-856D-45984212FF0C}" sibTransId="{6FA67CF4-5FAB-4FA2-8C98-3E79F68F0E6B}"/>
    <dgm:cxn modelId="{9FEE70E3-2282-47F6-B2BC-4640610A2C27}" type="presOf" srcId="{23731726-C991-46F9-8713-0D58F5BAE07B}" destId="{7C681719-9799-4675-9441-8C75C076125B}" srcOrd="1" destOrd="0" presId="urn:microsoft.com/office/officeart/2005/8/layout/process5"/>
    <dgm:cxn modelId="{7203B0AD-D2F0-4D3D-B2AD-2B8A3E616FD4}" type="presOf" srcId="{11A0CD20-889E-498B-BBDD-D91B3E3AF40E}" destId="{2EF4F373-DF18-435C-AC8D-E3E151E3FD7B}" srcOrd="1" destOrd="0" presId="urn:microsoft.com/office/officeart/2005/8/layout/process5"/>
    <dgm:cxn modelId="{845D8D0C-487E-4D57-B909-83D7DC78DB02}" type="presParOf" srcId="{0139E659-18C0-4A13-85BF-FE43B19888FC}" destId="{F66C8C64-7FFD-48DB-9C61-3BA86B60F151}" srcOrd="0" destOrd="0" presId="urn:microsoft.com/office/officeart/2005/8/layout/process5"/>
    <dgm:cxn modelId="{02C9273D-CE32-4167-AF81-77F4322DBDE4}" type="presParOf" srcId="{0139E659-18C0-4A13-85BF-FE43B19888FC}" destId="{FDF72E20-649C-43BB-8A1C-215915A77E13}" srcOrd="1" destOrd="0" presId="urn:microsoft.com/office/officeart/2005/8/layout/process5"/>
    <dgm:cxn modelId="{7501CF66-88E4-40C3-9000-D78976E1F0CD}" type="presParOf" srcId="{FDF72E20-649C-43BB-8A1C-215915A77E13}" destId="{8E7A1339-2DD2-4653-9EEA-2CF896615CCE}" srcOrd="0" destOrd="0" presId="urn:microsoft.com/office/officeart/2005/8/layout/process5"/>
    <dgm:cxn modelId="{09BF4F8C-8F74-4FF4-B8D3-B864F3CFC0F9}" type="presParOf" srcId="{0139E659-18C0-4A13-85BF-FE43B19888FC}" destId="{CACC3223-B231-4B7E-92CB-D94A9DCFA543}" srcOrd="2" destOrd="0" presId="urn:microsoft.com/office/officeart/2005/8/layout/process5"/>
    <dgm:cxn modelId="{97A404BB-DABF-43B7-8A5C-746C3C5708BD}" type="presParOf" srcId="{0139E659-18C0-4A13-85BF-FE43B19888FC}" destId="{06FF53DA-3549-411B-B287-209DC689DA03}" srcOrd="3" destOrd="0" presId="urn:microsoft.com/office/officeart/2005/8/layout/process5"/>
    <dgm:cxn modelId="{1E7B9624-5627-4CBC-9018-B00EAAA5AE91}" type="presParOf" srcId="{06FF53DA-3549-411B-B287-209DC689DA03}" destId="{86F0E567-F92A-415B-B59B-8446B22F45B6}" srcOrd="0" destOrd="0" presId="urn:microsoft.com/office/officeart/2005/8/layout/process5"/>
    <dgm:cxn modelId="{F094EB80-F885-4569-B417-084DDF9346BC}" type="presParOf" srcId="{0139E659-18C0-4A13-85BF-FE43B19888FC}" destId="{4A5F307B-7191-4456-81BA-86CF3DC7D0B0}" srcOrd="4" destOrd="0" presId="urn:microsoft.com/office/officeart/2005/8/layout/process5"/>
    <dgm:cxn modelId="{5E37ECC4-D73F-4967-971D-DA6F734B452B}" type="presParOf" srcId="{0139E659-18C0-4A13-85BF-FE43B19888FC}" destId="{5F4EEA6C-88C2-46AC-87ED-DF8FBD6CE2E7}" srcOrd="5" destOrd="0" presId="urn:microsoft.com/office/officeart/2005/8/layout/process5"/>
    <dgm:cxn modelId="{C8569AE8-A034-424C-ADBE-3EE756F1295F}" type="presParOf" srcId="{5F4EEA6C-88C2-46AC-87ED-DF8FBD6CE2E7}" destId="{3FD1F3F0-2015-4A4F-943D-D1576B95C47B}" srcOrd="0" destOrd="0" presId="urn:microsoft.com/office/officeart/2005/8/layout/process5"/>
    <dgm:cxn modelId="{5EFA53CC-B1AB-4B14-AACA-1C0436218167}" type="presParOf" srcId="{0139E659-18C0-4A13-85BF-FE43B19888FC}" destId="{0D7375DD-EA7E-415F-ABC4-25AE16AC29B6}" srcOrd="6" destOrd="0" presId="urn:microsoft.com/office/officeart/2005/8/layout/process5"/>
    <dgm:cxn modelId="{BF3BA39F-3228-4253-9FCE-A3105468C12A}" type="presParOf" srcId="{0139E659-18C0-4A13-85BF-FE43B19888FC}" destId="{0AFD9635-7D91-4B7B-8BD1-F6DCF1943606}" srcOrd="7" destOrd="0" presId="urn:microsoft.com/office/officeart/2005/8/layout/process5"/>
    <dgm:cxn modelId="{17B1AD61-CC6E-4FB5-BC88-769E1A9ACE78}" type="presParOf" srcId="{0AFD9635-7D91-4B7B-8BD1-F6DCF1943606}" destId="{A039ED0A-D481-49A2-B21A-B76FB58CF1D2}" srcOrd="0" destOrd="0" presId="urn:microsoft.com/office/officeart/2005/8/layout/process5"/>
    <dgm:cxn modelId="{44C01DE6-06A5-4B63-ADE4-460F54878931}" type="presParOf" srcId="{0139E659-18C0-4A13-85BF-FE43B19888FC}" destId="{7D62539A-95B4-48AD-8AA4-69E95A203170}" srcOrd="8" destOrd="0" presId="urn:microsoft.com/office/officeart/2005/8/layout/process5"/>
    <dgm:cxn modelId="{26F84B6D-D0EA-44CA-92C7-D37DEE424636}" type="presParOf" srcId="{0139E659-18C0-4A13-85BF-FE43B19888FC}" destId="{52BFA67C-96FE-43AC-B770-B3E4643B0001}" srcOrd="9" destOrd="0" presId="urn:microsoft.com/office/officeart/2005/8/layout/process5"/>
    <dgm:cxn modelId="{D99AF44B-5F6F-46B7-856F-EF236F99A126}" type="presParOf" srcId="{52BFA67C-96FE-43AC-B770-B3E4643B0001}" destId="{D96CA693-B45B-4997-B9BD-132690982760}" srcOrd="0" destOrd="0" presId="urn:microsoft.com/office/officeart/2005/8/layout/process5"/>
    <dgm:cxn modelId="{433D3EEF-2E84-4507-A2B0-6D8F5428EC72}" type="presParOf" srcId="{0139E659-18C0-4A13-85BF-FE43B19888FC}" destId="{7448F0D1-92A7-4FAE-963E-6B750DED01AA}" srcOrd="10" destOrd="0" presId="urn:microsoft.com/office/officeart/2005/8/layout/process5"/>
    <dgm:cxn modelId="{1E84D6D8-0660-4BC4-AA72-8D32C6FAF16E}" type="presParOf" srcId="{0139E659-18C0-4A13-85BF-FE43B19888FC}" destId="{3AB189DE-7A8C-411F-8CDB-FC4393686E59}" srcOrd="11" destOrd="0" presId="urn:microsoft.com/office/officeart/2005/8/layout/process5"/>
    <dgm:cxn modelId="{34CADDF4-D4F8-463E-A74B-DBE5724F40D0}" type="presParOf" srcId="{3AB189DE-7A8C-411F-8CDB-FC4393686E59}" destId="{EBBA5B57-2DAF-4802-AAA5-A428EB18101F}" srcOrd="0" destOrd="0" presId="urn:microsoft.com/office/officeart/2005/8/layout/process5"/>
    <dgm:cxn modelId="{0082CD9A-0EBA-4520-9827-C72B0AD8ACE8}" type="presParOf" srcId="{0139E659-18C0-4A13-85BF-FE43B19888FC}" destId="{A6EA0504-0609-449D-95A5-3C5D246FB736}" srcOrd="12" destOrd="0" presId="urn:microsoft.com/office/officeart/2005/8/layout/process5"/>
    <dgm:cxn modelId="{89A84AA1-632C-4ABC-BB88-2BD923FDFFE1}" type="presParOf" srcId="{0139E659-18C0-4A13-85BF-FE43B19888FC}" destId="{FECA7EEA-24DE-47DB-863C-2649F8B8C718}" srcOrd="13" destOrd="0" presId="urn:microsoft.com/office/officeart/2005/8/layout/process5"/>
    <dgm:cxn modelId="{ADD3EC68-20CF-474D-94D0-99277B176D5A}" type="presParOf" srcId="{FECA7EEA-24DE-47DB-863C-2649F8B8C718}" destId="{2EF4F373-DF18-435C-AC8D-E3E151E3FD7B}" srcOrd="0" destOrd="0" presId="urn:microsoft.com/office/officeart/2005/8/layout/process5"/>
    <dgm:cxn modelId="{19085C29-356E-41E3-95CA-69FF817D90A4}" type="presParOf" srcId="{0139E659-18C0-4A13-85BF-FE43B19888FC}" destId="{F4055A25-267D-4E7B-A4F6-81D6EE8C0D26}" srcOrd="14" destOrd="0" presId="urn:microsoft.com/office/officeart/2005/8/layout/process5"/>
    <dgm:cxn modelId="{6C978256-92C0-4D5A-BDCD-71132EA679F5}" type="presParOf" srcId="{0139E659-18C0-4A13-85BF-FE43B19888FC}" destId="{2F2D5CDD-2F6A-4644-BC49-4F792A67A25F}" srcOrd="15" destOrd="0" presId="urn:microsoft.com/office/officeart/2005/8/layout/process5"/>
    <dgm:cxn modelId="{E4480F31-A854-4084-969B-7FA36E72AAF3}" type="presParOf" srcId="{2F2D5CDD-2F6A-4644-BC49-4F792A67A25F}" destId="{CEF3D3C8-2F63-47B2-852B-8C8017EC6079}" srcOrd="0" destOrd="0" presId="urn:microsoft.com/office/officeart/2005/8/layout/process5"/>
    <dgm:cxn modelId="{7BD153A8-5D18-444C-9799-DCE6F7D9A978}" type="presParOf" srcId="{0139E659-18C0-4A13-85BF-FE43B19888FC}" destId="{98C3FC00-9F25-4719-955A-F20DF406828B}" srcOrd="16" destOrd="0" presId="urn:microsoft.com/office/officeart/2005/8/layout/process5"/>
    <dgm:cxn modelId="{9ED6E5B0-5A5C-49A2-8C7F-08FA41CF4F82}" type="presParOf" srcId="{0139E659-18C0-4A13-85BF-FE43B19888FC}" destId="{E332A0DB-D1F7-45D7-AB54-4CE79E8C4921}" srcOrd="17" destOrd="0" presId="urn:microsoft.com/office/officeart/2005/8/layout/process5"/>
    <dgm:cxn modelId="{71C1017F-A8CE-400E-9B2F-25D3A397ECA9}" type="presParOf" srcId="{E332A0DB-D1F7-45D7-AB54-4CE79E8C4921}" destId="{2EE34BC7-2231-4A2A-B255-7FC3DD257A12}" srcOrd="0" destOrd="0" presId="urn:microsoft.com/office/officeart/2005/8/layout/process5"/>
    <dgm:cxn modelId="{829ABA57-B7C8-4E07-AC8E-C44B14C0F2A5}" type="presParOf" srcId="{0139E659-18C0-4A13-85BF-FE43B19888FC}" destId="{DAEFE750-9BAD-4F20-8255-C90D78C2406D}" srcOrd="18" destOrd="0" presId="urn:microsoft.com/office/officeart/2005/8/layout/process5"/>
    <dgm:cxn modelId="{0E621770-A1D7-4DBD-B964-A7754B3E47BF}" type="presParOf" srcId="{0139E659-18C0-4A13-85BF-FE43B19888FC}" destId="{074EB677-CECA-4704-A8D8-326959C6595D}" srcOrd="19" destOrd="0" presId="urn:microsoft.com/office/officeart/2005/8/layout/process5"/>
    <dgm:cxn modelId="{E85A4A5E-C11B-409A-89C0-034BBF810FDD}" type="presParOf" srcId="{074EB677-CECA-4704-A8D8-326959C6595D}" destId="{7C681719-9799-4675-9441-8C75C076125B}" srcOrd="0" destOrd="0" presId="urn:microsoft.com/office/officeart/2005/8/layout/process5"/>
    <dgm:cxn modelId="{047F3B35-E05E-460E-B328-5211B088B6EA}" type="presParOf" srcId="{0139E659-18C0-4A13-85BF-FE43B19888FC}" destId="{F61745AF-E5C1-4253-9926-0056968A89E9}" srcOrd="20" destOrd="0" presId="urn:microsoft.com/office/officeart/2005/8/layout/process5"/>
    <dgm:cxn modelId="{65D8AACB-16DC-49F9-8EEA-59EBB11A3F72}" type="presParOf" srcId="{0139E659-18C0-4A13-85BF-FE43B19888FC}" destId="{04461FC3-69C6-438A-9C56-2CB465798185}" srcOrd="21" destOrd="0" presId="urn:microsoft.com/office/officeart/2005/8/layout/process5"/>
    <dgm:cxn modelId="{AFDCEA28-5253-4BA2-A134-D9A6DD044FE1}" type="presParOf" srcId="{04461FC3-69C6-438A-9C56-2CB465798185}" destId="{0A472E51-4970-4C97-A0D3-8A8AFF9D01C8}" srcOrd="0" destOrd="0" presId="urn:microsoft.com/office/officeart/2005/8/layout/process5"/>
    <dgm:cxn modelId="{3FB569FC-36D6-4535-A651-52C9251C6E32}" type="presParOf" srcId="{0139E659-18C0-4A13-85BF-FE43B19888FC}" destId="{015B0DE7-A04A-4728-B9A1-2E37072B871A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398189-5CE4-4BE0-AB1D-9795D2E6902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13A28D-6A0B-4A12-90D0-9932AAC1A9EE}">
      <dgm:prSet phldrT="[Text]"/>
      <dgm:spPr/>
      <dgm:t>
        <a:bodyPr/>
        <a:lstStyle/>
        <a:p>
          <a:r>
            <a:rPr lang="en-US" dirty="0" smtClean="0"/>
            <a:t>Company</a:t>
          </a:r>
          <a:endParaRPr lang="en-US" dirty="0"/>
        </a:p>
      </dgm:t>
    </dgm:pt>
    <dgm:pt modelId="{CE64AB77-AC44-46D5-B27E-A1D70C353790}" type="parTrans" cxnId="{DBCE0846-B950-440A-8752-F66E3D2410EE}">
      <dgm:prSet/>
      <dgm:spPr/>
      <dgm:t>
        <a:bodyPr/>
        <a:lstStyle/>
        <a:p>
          <a:endParaRPr lang="en-US"/>
        </a:p>
      </dgm:t>
    </dgm:pt>
    <dgm:pt modelId="{3F4E05D0-9470-47C8-92CD-BEB7C7C29977}" type="sibTrans" cxnId="{DBCE0846-B950-440A-8752-F66E3D2410EE}">
      <dgm:prSet/>
      <dgm:spPr/>
      <dgm:t>
        <a:bodyPr/>
        <a:lstStyle/>
        <a:p>
          <a:endParaRPr lang="en-US"/>
        </a:p>
      </dgm:t>
    </dgm:pt>
    <dgm:pt modelId="{53CC83B9-755D-4578-BDAC-059CD3BBE038}">
      <dgm:prSet phldrT="[Text]"/>
      <dgm:spPr/>
      <dgm:t>
        <a:bodyPr/>
        <a:lstStyle/>
        <a:p>
          <a:r>
            <a:rPr lang="en-US" dirty="0" smtClean="0"/>
            <a:t>Must be accompanied by statement of affairs</a:t>
          </a:r>
          <a:endParaRPr lang="en-US" dirty="0"/>
        </a:p>
      </dgm:t>
    </dgm:pt>
    <dgm:pt modelId="{9425B458-BB32-44CF-88C5-E9B018129F72}" type="parTrans" cxnId="{8A53543E-8DFB-4B3D-81F3-3890736D6C2D}">
      <dgm:prSet/>
      <dgm:spPr/>
      <dgm:t>
        <a:bodyPr/>
        <a:lstStyle/>
        <a:p>
          <a:endParaRPr lang="en-US"/>
        </a:p>
      </dgm:t>
    </dgm:pt>
    <dgm:pt modelId="{72A128BA-7636-46CA-9428-EBC2BC4FA8EB}" type="sibTrans" cxnId="{8A53543E-8DFB-4B3D-81F3-3890736D6C2D}">
      <dgm:prSet/>
      <dgm:spPr/>
      <dgm:t>
        <a:bodyPr/>
        <a:lstStyle/>
        <a:p>
          <a:endParaRPr lang="en-US"/>
        </a:p>
      </dgm:t>
    </dgm:pt>
    <dgm:pt modelId="{436AF345-50C9-4DC3-B686-2109DB22299F}">
      <dgm:prSet phldrT="[Text]"/>
      <dgm:spPr/>
      <dgm:t>
        <a:bodyPr/>
        <a:lstStyle/>
        <a:p>
          <a:r>
            <a:rPr lang="en-US" dirty="0" smtClean="0"/>
            <a:t>All or any</a:t>
          </a:r>
        </a:p>
        <a:p>
          <a:r>
            <a:rPr lang="en-US" dirty="0" smtClean="0"/>
            <a:t>contributor(s)</a:t>
          </a:r>
          <a:endParaRPr lang="en-US" dirty="0"/>
        </a:p>
      </dgm:t>
    </dgm:pt>
    <dgm:pt modelId="{A7C640F3-717A-4C3D-AA3A-8CC75076601B}" type="parTrans" cxnId="{031057DA-3C9D-47E4-B219-93F8E15A3FB4}">
      <dgm:prSet/>
      <dgm:spPr/>
      <dgm:t>
        <a:bodyPr/>
        <a:lstStyle/>
        <a:p>
          <a:endParaRPr lang="en-US"/>
        </a:p>
      </dgm:t>
    </dgm:pt>
    <dgm:pt modelId="{DB92DB4F-9139-496C-8728-142728C35913}" type="sibTrans" cxnId="{031057DA-3C9D-47E4-B219-93F8E15A3FB4}">
      <dgm:prSet/>
      <dgm:spPr/>
      <dgm:t>
        <a:bodyPr/>
        <a:lstStyle/>
        <a:p>
          <a:endParaRPr lang="en-US"/>
        </a:p>
      </dgm:t>
    </dgm:pt>
    <dgm:pt modelId="{1CB11847-DDAA-4110-A460-DA79D347953B}">
      <dgm:prSet phldrT="[Text]"/>
      <dgm:spPr/>
      <dgm:t>
        <a:bodyPr/>
        <a:lstStyle/>
        <a:p>
          <a:r>
            <a:rPr lang="en-US" dirty="0" smtClean="0"/>
            <a:t>Shares must have been originally allotted or held by him for at least 6 months in the preceding 18 months</a:t>
          </a:r>
          <a:endParaRPr lang="en-US" dirty="0"/>
        </a:p>
      </dgm:t>
    </dgm:pt>
    <dgm:pt modelId="{6B8398B9-1D22-4033-876B-3EC35DF8B9ED}" type="parTrans" cxnId="{16E6B6D9-DD1A-4F4B-BB57-8C9AF007677F}">
      <dgm:prSet/>
      <dgm:spPr/>
      <dgm:t>
        <a:bodyPr/>
        <a:lstStyle/>
        <a:p>
          <a:endParaRPr lang="en-US"/>
        </a:p>
      </dgm:t>
    </dgm:pt>
    <dgm:pt modelId="{096DEFE6-6542-42BC-BE7B-07C6D2E7C80B}" type="sibTrans" cxnId="{16E6B6D9-DD1A-4F4B-BB57-8C9AF007677F}">
      <dgm:prSet/>
      <dgm:spPr/>
      <dgm:t>
        <a:bodyPr/>
        <a:lstStyle/>
        <a:p>
          <a:endParaRPr lang="en-US"/>
        </a:p>
      </dgm:t>
    </dgm:pt>
    <dgm:pt modelId="{34DBD7E8-9A4D-43AC-9586-CCDA65B2804C}">
      <dgm:prSet phldrT="[Text]"/>
      <dgm:spPr/>
      <dgm:t>
        <a:bodyPr/>
        <a:lstStyle/>
        <a:p>
          <a:r>
            <a:rPr lang="en-US" dirty="0" smtClean="0"/>
            <a:t>Registrar</a:t>
          </a:r>
          <a:endParaRPr lang="en-US" dirty="0"/>
        </a:p>
      </dgm:t>
    </dgm:pt>
    <dgm:pt modelId="{FB3ACF7B-AE23-49AA-A0B5-70F4721B49AB}" type="parTrans" cxnId="{C9176E29-8D1E-47EE-A589-D9549E1B1D22}">
      <dgm:prSet/>
      <dgm:spPr/>
      <dgm:t>
        <a:bodyPr/>
        <a:lstStyle/>
        <a:p>
          <a:endParaRPr lang="en-US"/>
        </a:p>
      </dgm:t>
    </dgm:pt>
    <dgm:pt modelId="{D8C75D95-030E-4CB6-B810-791FB6D79AE5}" type="sibTrans" cxnId="{C9176E29-8D1E-47EE-A589-D9549E1B1D22}">
      <dgm:prSet/>
      <dgm:spPr/>
      <dgm:t>
        <a:bodyPr/>
        <a:lstStyle/>
        <a:p>
          <a:endParaRPr lang="en-US"/>
        </a:p>
      </dgm:t>
    </dgm:pt>
    <dgm:pt modelId="{3C8649FE-9940-478A-9E67-50ABDCABA0A2}">
      <dgm:prSet phldrT="[Text]"/>
      <dgm:spPr/>
      <dgm:t>
        <a:bodyPr/>
        <a:lstStyle/>
        <a:p>
          <a:r>
            <a:rPr lang="en-US" dirty="0" smtClean="0"/>
            <a:t>Other than in case of inability to pay debt</a:t>
          </a:r>
          <a:endParaRPr lang="en-US" dirty="0"/>
        </a:p>
      </dgm:t>
    </dgm:pt>
    <dgm:pt modelId="{3A6D0407-FE48-4698-9961-6649A003D28A}" type="parTrans" cxnId="{C6792C85-AB74-429A-A6A9-B41C8C98BC7B}">
      <dgm:prSet/>
      <dgm:spPr/>
      <dgm:t>
        <a:bodyPr/>
        <a:lstStyle/>
        <a:p>
          <a:endParaRPr lang="en-US"/>
        </a:p>
      </dgm:t>
    </dgm:pt>
    <dgm:pt modelId="{08619913-34E6-4E87-9CCC-C5D9FF57E98A}" type="sibTrans" cxnId="{C6792C85-AB74-429A-A6A9-B41C8C98BC7B}">
      <dgm:prSet/>
      <dgm:spPr/>
      <dgm:t>
        <a:bodyPr/>
        <a:lstStyle/>
        <a:p>
          <a:endParaRPr lang="en-US"/>
        </a:p>
      </dgm:t>
    </dgm:pt>
    <dgm:pt modelId="{31CBDDF0-DB18-4895-82FC-97D406C80FB8}">
      <dgm:prSet phldrT="[Text]"/>
      <dgm:spPr/>
      <dgm:t>
        <a:bodyPr/>
        <a:lstStyle/>
        <a:p>
          <a:r>
            <a:rPr lang="en-US" dirty="0" smtClean="0"/>
            <a:t>Any person</a:t>
          </a:r>
        </a:p>
        <a:p>
          <a:r>
            <a:rPr lang="en-US" dirty="0" smtClean="0"/>
            <a:t>authorized by CG</a:t>
          </a:r>
          <a:endParaRPr lang="en-US" dirty="0"/>
        </a:p>
      </dgm:t>
    </dgm:pt>
    <dgm:pt modelId="{ECF239C2-05E6-4AEF-BE73-D371293F2FCD}" type="parTrans" cxnId="{68C7B80C-D039-4212-9953-5F893B8E7884}">
      <dgm:prSet/>
      <dgm:spPr/>
      <dgm:t>
        <a:bodyPr/>
        <a:lstStyle/>
        <a:p>
          <a:endParaRPr lang="en-US"/>
        </a:p>
      </dgm:t>
    </dgm:pt>
    <dgm:pt modelId="{80502D61-3894-4AE6-81F5-3192A3422FBB}" type="sibTrans" cxnId="{68C7B80C-D039-4212-9953-5F893B8E7884}">
      <dgm:prSet/>
      <dgm:spPr/>
      <dgm:t>
        <a:bodyPr/>
        <a:lstStyle/>
        <a:p>
          <a:endParaRPr lang="en-US"/>
        </a:p>
      </dgm:t>
    </dgm:pt>
    <dgm:pt modelId="{9AA7128C-9737-4AE0-86F1-1FBD41DA0EDC}">
      <dgm:prSet phldrT="[Text]"/>
      <dgm:spPr/>
      <dgm:t>
        <a:bodyPr/>
        <a:lstStyle/>
        <a:p>
          <a:r>
            <a:rPr lang="en-US" dirty="0" smtClean="0"/>
            <a:t>After giving a chance of representation to the Company</a:t>
          </a:r>
          <a:endParaRPr lang="en-US" dirty="0"/>
        </a:p>
      </dgm:t>
    </dgm:pt>
    <dgm:pt modelId="{B1EA4815-D3CD-41F7-8101-46041FBAE7C9}" type="parTrans" cxnId="{9A8AB5FC-1A67-4E4F-A1EC-2283E5FF2655}">
      <dgm:prSet/>
      <dgm:spPr/>
      <dgm:t>
        <a:bodyPr/>
        <a:lstStyle/>
        <a:p>
          <a:endParaRPr lang="en-US"/>
        </a:p>
      </dgm:t>
    </dgm:pt>
    <dgm:pt modelId="{F5E7AEE3-19ED-4DF4-A12B-298D7BA0DE45}" type="sibTrans" cxnId="{9A8AB5FC-1A67-4E4F-A1EC-2283E5FF2655}">
      <dgm:prSet/>
      <dgm:spPr/>
      <dgm:t>
        <a:bodyPr/>
        <a:lstStyle/>
        <a:p>
          <a:endParaRPr lang="en-US"/>
        </a:p>
      </dgm:t>
    </dgm:pt>
    <dgm:pt modelId="{51F21916-BD22-4265-AB9B-7DC1F0C9FCE7}" type="pres">
      <dgm:prSet presAssocID="{D1398189-5CE4-4BE0-AB1D-9795D2E6902D}" presName="Name0" presStyleCnt="0">
        <dgm:presLayoutVars>
          <dgm:dir/>
          <dgm:animLvl val="lvl"/>
          <dgm:resizeHandles val="exact"/>
        </dgm:presLayoutVars>
      </dgm:prSet>
      <dgm:spPr/>
    </dgm:pt>
    <dgm:pt modelId="{5CE91887-D692-4B52-84FE-33325FFD2ECA}" type="pres">
      <dgm:prSet presAssocID="{C613A28D-6A0B-4A12-90D0-9932AAC1A9EE}" presName="composite" presStyleCnt="0"/>
      <dgm:spPr/>
    </dgm:pt>
    <dgm:pt modelId="{B77DE6DB-9393-432A-83F5-95CC012883EE}" type="pres">
      <dgm:prSet presAssocID="{C613A28D-6A0B-4A12-90D0-9932AAC1A9E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4DFBA6FE-C183-4F7D-942C-5810F8317DDE}" type="pres">
      <dgm:prSet presAssocID="{C613A28D-6A0B-4A12-90D0-9932AAC1A9E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07EF0-93D8-4CE3-B83F-3066D449407D}" type="pres">
      <dgm:prSet presAssocID="{3F4E05D0-9470-47C8-92CD-BEB7C7C29977}" presName="space" presStyleCnt="0"/>
      <dgm:spPr/>
    </dgm:pt>
    <dgm:pt modelId="{71870729-9CA0-4A76-9AFB-1154B0FB386B}" type="pres">
      <dgm:prSet presAssocID="{436AF345-50C9-4DC3-B686-2109DB22299F}" presName="composite" presStyleCnt="0"/>
      <dgm:spPr/>
    </dgm:pt>
    <dgm:pt modelId="{5F4E579E-1E4D-4EAC-9604-FE6468AA0750}" type="pres">
      <dgm:prSet presAssocID="{436AF345-50C9-4DC3-B686-2109DB22299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F6708-4657-487D-A4E6-4F175CF6A02D}" type="pres">
      <dgm:prSet presAssocID="{436AF345-50C9-4DC3-B686-2109DB22299F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E64B1-524E-45A2-932B-AF9329C51909}" type="pres">
      <dgm:prSet presAssocID="{DB92DB4F-9139-496C-8728-142728C35913}" presName="space" presStyleCnt="0"/>
      <dgm:spPr/>
    </dgm:pt>
    <dgm:pt modelId="{3B34F7B9-C3E5-4727-84B9-3FE03377C4F5}" type="pres">
      <dgm:prSet presAssocID="{34DBD7E8-9A4D-43AC-9586-CCDA65B2804C}" presName="composite" presStyleCnt="0"/>
      <dgm:spPr/>
    </dgm:pt>
    <dgm:pt modelId="{56F4BE29-7C09-42C6-9BD5-B2CAC3F987DF}" type="pres">
      <dgm:prSet presAssocID="{34DBD7E8-9A4D-43AC-9586-CCDA65B2804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5F9A5-5577-4F43-9F08-970D524C3862}" type="pres">
      <dgm:prSet presAssocID="{34DBD7E8-9A4D-43AC-9586-CCDA65B2804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1FEF2-421C-433E-ACCA-6BA792EF26C8}" type="pres">
      <dgm:prSet presAssocID="{D8C75D95-030E-4CB6-B810-791FB6D79AE5}" presName="space" presStyleCnt="0"/>
      <dgm:spPr/>
    </dgm:pt>
    <dgm:pt modelId="{C29B57C2-ACDA-4BBA-A093-5D45F1EF18CD}" type="pres">
      <dgm:prSet presAssocID="{31CBDDF0-DB18-4895-82FC-97D406C80FB8}" presName="composite" presStyleCnt="0"/>
      <dgm:spPr/>
    </dgm:pt>
    <dgm:pt modelId="{F8CBFB61-8288-4A0E-BD41-F86146C25776}" type="pres">
      <dgm:prSet presAssocID="{31CBDDF0-DB18-4895-82FC-97D406C80FB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0EE60-95E7-48F0-8C4F-321B4ABBC5BD}" type="pres">
      <dgm:prSet presAssocID="{31CBDDF0-DB18-4895-82FC-97D406C80FB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C7B80C-D039-4212-9953-5F893B8E7884}" srcId="{D1398189-5CE4-4BE0-AB1D-9795D2E6902D}" destId="{31CBDDF0-DB18-4895-82FC-97D406C80FB8}" srcOrd="3" destOrd="0" parTransId="{ECF239C2-05E6-4AEF-BE73-D371293F2FCD}" sibTransId="{80502D61-3894-4AE6-81F5-3192A3422FBB}"/>
    <dgm:cxn modelId="{C6792C85-AB74-429A-A6A9-B41C8C98BC7B}" srcId="{34DBD7E8-9A4D-43AC-9586-CCDA65B2804C}" destId="{3C8649FE-9940-478A-9E67-50ABDCABA0A2}" srcOrd="0" destOrd="0" parTransId="{3A6D0407-FE48-4698-9961-6649A003D28A}" sibTransId="{08619913-34E6-4E87-9CCC-C5D9FF57E98A}"/>
    <dgm:cxn modelId="{DBCE0846-B950-440A-8752-F66E3D2410EE}" srcId="{D1398189-5CE4-4BE0-AB1D-9795D2E6902D}" destId="{C613A28D-6A0B-4A12-90D0-9932AAC1A9EE}" srcOrd="0" destOrd="0" parTransId="{CE64AB77-AC44-46D5-B27E-A1D70C353790}" sibTransId="{3F4E05D0-9470-47C8-92CD-BEB7C7C29977}"/>
    <dgm:cxn modelId="{650E4875-2BE7-4D3A-B332-702D45CCAE27}" type="presOf" srcId="{1CB11847-DDAA-4110-A460-DA79D347953B}" destId="{592F6708-4657-487D-A4E6-4F175CF6A02D}" srcOrd="0" destOrd="0" presId="urn:microsoft.com/office/officeart/2005/8/layout/hList1"/>
    <dgm:cxn modelId="{1BBCA5D2-C6E7-4410-8B42-BC9361F25720}" type="presOf" srcId="{C613A28D-6A0B-4A12-90D0-9932AAC1A9EE}" destId="{B77DE6DB-9393-432A-83F5-95CC012883EE}" srcOrd="0" destOrd="0" presId="urn:microsoft.com/office/officeart/2005/8/layout/hList1"/>
    <dgm:cxn modelId="{C9176E29-8D1E-47EE-A589-D9549E1B1D22}" srcId="{D1398189-5CE4-4BE0-AB1D-9795D2E6902D}" destId="{34DBD7E8-9A4D-43AC-9586-CCDA65B2804C}" srcOrd="2" destOrd="0" parTransId="{FB3ACF7B-AE23-49AA-A0B5-70F4721B49AB}" sibTransId="{D8C75D95-030E-4CB6-B810-791FB6D79AE5}"/>
    <dgm:cxn modelId="{FD98E217-A0E9-43A8-AECB-5A6A10BEE067}" type="presOf" srcId="{53CC83B9-755D-4578-BDAC-059CD3BBE038}" destId="{4DFBA6FE-C183-4F7D-942C-5810F8317DDE}" srcOrd="0" destOrd="0" presId="urn:microsoft.com/office/officeart/2005/8/layout/hList1"/>
    <dgm:cxn modelId="{8A53543E-8DFB-4B3D-81F3-3890736D6C2D}" srcId="{C613A28D-6A0B-4A12-90D0-9932AAC1A9EE}" destId="{53CC83B9-755D-4578-BDAC-059CD3BBE038}" srcOrd="0" destOrd="0" parTransId="{9425B458-BB32-44CF-88C5-E9B018129F72}" sibTransId="{72A128BA-7636-46CA-9428-EBC2BC4FA8EB}"/>
    <dgm:cxn modelId="{A65B7919-F326-4F32-9504-0EA3DC24A9D5}" type="presOf" srcId="{D1398189-5CE4-4BE0-AB1D-9795D2E6902D}" destId="{51F21916-BD22-4265-AB9B-7DC1F0C9FCE7}" srcOrd="0" destOrd="0" presId="urn:microsoft.com/office/officeart/2005/8/layout/hList1"/>
    <dgm:cxn modelId="{CED9AF74-49B1-437A-BA18-4B42A5A65E2A}" type="presOf" srcId="{31CBDDF0-DB18-4895-82FC-97D406C80FB8}" destId="{F8CBFB61-8288-4A0E-BD41-F86146C25776}" srcOrd="0" destOrd="0" presId="urn:microsoft.com/office/officeart/2005/8/layout/hList1"/>
    <dgm:cxn modelId="{9A8AB5FC-1A67-4E4F-A1EC-2283E5FF2655}" srcId="{31CBDDF0-DB18-4895-82FC-97D406C80FB8}" destId="{9AA7128C-9737-4AE0-86F1-1FBD41DA0EDC}" srcOrd="0" destOrd="0" parTransId="{B1EA4815-D3CD-41F7-8101-46041FBAE7C9}" sibTransId="{F5E7AEE3-19ED-4DF4-A12B-298D7BA0DE45}"/>
    <dgm:cxn modelId="{AB5C3CD0-909B-49A3-BDD3-A62CE7107242}" type="presOf" srcId="{9AA7128C-9737-4AE0-86F1-1FBD41DA0EDC}" destId="{E8A0EE60-95E7-48F0-8C4F-321B4ABBC5BD}" srcOrd="0" destOrd="0" presId="urn:microsoft.com/office/officeart/2005/8/layout/hList1"/>
    <dgm:cxn modelId="{C6C072E5-5CB6-47B8-A462-7385817D711B}" type="presOf" srcId="{436AF345-50C9-4DC3-B686-2109DB22299F}" destId="{5F4E579E-1E4D-4EAC-9604-FE6468AA0750}" srcOrd="0" destOrd="0" presId="urn:microsoft.com/office/officeart/2005/8/layout/hList1"/>
    <dgm:cxn modelId="{031057DA-3C9D-47E4-B219-93F8E15A3FB4}" srcId="{D1398189-5CE4-4BE0-AB1D-9795D2E6902D}" destId="{436AF345-50C9-4DC3-B686-2109DB22299F}" srcOrd="1" destOrd="0" parTransId="{A7C640F3-717A-4C3D-AA3A-8CC75076601B}" sibTransId="{DB92DB4F-9139-496C-8728-142728C35913}"/>
    <dgm:cxn modelId="{F0229FD7-6037-43DB-9AEB-4BE2C40007CB}" type="presOf" srcId="{34DBD7E8-9A4D-43AC-9586-CCDA65B2804C}" destId="{56F4BE29-7C09-42C6-9BD5-B2CAC3F987DF}" srcOrd="0" destOrd="0" presId="urn:microsoft.com/office/officeart/2005/8/layout/hList1"/>
    <dgm:cxn modelId="{83DF359B-C167-4507-90A1-CE95510F592B}" type="presOf" srcId="{3C8649FE-9940-478A-9E67-50ABDCABA0A2}" destId="{76D5F9A5-5577-4F43-9F08-970D524C3862}" srcOrd="0" destOrd="0" presId="urn:microsoft.com/office/officeart/2005/8/layout/hList1"/>
    <dgm:cxn modelId="{16E6B6D9-DD1A-4F4B-BB57-8C9AF007677F}" srcId="{436AF345-50C9-4DC3-B686-2109DB22299F}" destId="{1CB11847-DDAA-4110-A460-DA79D347953B}" srcOrd="0" destOrd="0" parTransId="{6B8398B9-1D22-4033-876B-3EC35DF8B9ED}" sibTransId="{096DEFE6-6542-42BC-BE7B-07C6D2E7C80B}"/>
    <dgm:cxn modelId="{DECFED93-AE50-4263-B1EC-E1D2271A1DB4}" type="presParOf" srcId="{51F21916-BD22-4265-AB9B-7DC1F0C9FCE7}" destId="{5CE91887-D692-4B52-84FE-33325FFD2ECA}" srcOrd="0" destOrd="0" presId="urn:microsoft.com/office/officeart/2005/8/layout/hList1"/>
    <dgm:cxn modelId="{B70D1627-96C4-4319-AB1F-723555DC7BDE}" type="presParOf" srcId="{5CE91887-D692-4B52-84FE-33325FFD2ECA}" destId="{B77DE6DB-9393-432A-83F5-95CC012883EE}" srcOrd="0" destOrd="0" presId="urn:microsoft.com/office/officeart/2005/8/layout/hList1"/>
    <dgm:cxn modelId="{E9E7F161-542D-497A-B500-FADFA3A0F46E}" type="presParOf" srcId="{5CE91887-D692-4B52-84FE-33325FFD2ECA}" destId="{4DFBA6FE-C183-4F7D-942C-5810F8317DDE}" srcOrd="1" destOrd="0" presId="urn:microsoft.com/office/officeart/2005/8/layout/hList1"/>
    <dgm:cxn modelId="{20889144-9524-4CB3-A2E9-CA852E48445B}" type="presParOf" srcId="{51F21916-BD22-4265-AB9B-7DC1F0C9FCE7}" destId="{C1A07EF0-93D8-4CE3-B83F-3066D449407D}" srcOrd="1" destOrd="0" presId="urn:microsoft.com/office/officeart/2005/8/layout/hList1"/>
    <dgm:cxn modelId="{10395984-C8C2-4285-82BA-0CCDF7C85050}" type="presParOf" srcId="{51F21916-BD22-4265-AB9B-7DC1F0C9FCE7}" destId="{71870729-9CA0-4A76-9AFB-1154B0FB386B}" srcOrd="2" destOrd="0" presId="urn:microsoft.com/office/officeart/2005/8/layout/hList1"/>
    <dgm:cxn modelId="{23DB8B17-879E-4550-93E6-C454504B2F5F}" type="presParOf" srcId="{71870729-9CA0-4A76-9AFB-1154B0FB386B}" destId="{5F4E579E-1E4D-4EAC-9604-FE6468AA0750}" srcOrd="0" destOrd="0" presId="urn:microsoft.com/office/officeart/2005/8/layout/hList1"/>
    <dgm:cxn modelId="{A3833B04-CD18-4077-93F3-6B74BA216B3A}" type="presParOf" srcId="{71870729-9CA0-4A76-9AFB-1154B0FB386B}" destId="{592F6708-4657-487D-A4E6-4F175CF6A02D}" srcOrd="1" destOrd="0" presId="urn:microsoft.com/office/officeart/2005/8/layout/hList1"/>
    <dgm:cxn modelId="{5254AF75-FCE8-4A37-AAB9-1F172318DFE3}" type="presParOf" srcId="{51F21916-BD22-4265-AB9B-7DC1F0C9FCE7}" destId="{E38E64B1-524E-45A2-932B-AF9329C51909}" srcOrd="3" destOrd="0" presId="urn:microsoft.com/office/officeart/2005/8/layout/hList1"/>
    <dgm:cxn modelId="{8A8F0344-07F9-4084-BD1B-7994CBBFB6DF}" type="presParOf" srcId="{51F21916-BD22-4265-AB9B-7DC1F0C9FCE7}" destId="{3B34F7B9-C3E5-4727-84B9-3FE03377C4F5}" srcOrd="4" destOrd="0" presId="urn:microsoft.com/office/officeart/2005/8/layout/hList1"/>
    <dgm:cxn modelId="{A4F1CF51-DC0F-4C69-8042-72669C40206B}" type="presParOf" srcId="{3B34F7B9-C3E5-4727-84B9-3FE03377C4F5}" destId="{56F4BE29-7C09-42C6-9BD5-B2CAC3F987DF}" srcOrd="0" destOrd="0" presId="urn:microsoft.com/office/officeart/2005/8/layout/hList1"/>
    <dgm:cxn modelId="{FC44EF78-6FE3-4494-A3AF-4F43DAD0D96E}" type="presParOf" srcId="{3B34F7B9-C3E5-4727-84B9-3FE03377C4F5}" destId="{76D5F9A5-5577-4F43-9F08-970D524C3862}" srcOrd="1" destOrd="0" presId="urn:microsoft.com/office/officeart/2005/8/layout/hList1"/>
    <dgm:cxn modelId="{EB29A5A0-9190-4684-8AA3-D852D4FB6C57}" type="presParOf" srcId="{51F21916-BD22-4265-AB9B-7DC1F0C9FCE7}" destId="{2221FEF2-421C-433E-ACCA-6BA792EF26C8}" srcOrd="5" destOrd="0" presId="urn:microsoft.com/office/officeart/2005/8/layout/hList1"/>
    <dgm:cxn modelId="{A83297D9-434A-4B26-9D76-2388F6BDEA6B}" type="presParOf" srcId="{51F21916-BD22-4265-AB9B-7DC1F0C9FCE7}" destId="{C29B57C2-ACDA-4BBA-A093-5D45F1EF18CD}" srcOrd="6" destOrd="0" presId="urn:microsoft.com/office/officeart/2005/8/layout/hList1"/>
    <dgm:cxn modelId="{01DB792E-D3EE-486E-AE7F-CC91EA769B70}" type="presParOf" srcId="{C29B57C2-ACDA-4BBA-A093-5D45F1EF18CD}" destId="{F8CBFB61-8288-4A0E-BD41-F86146C25776}" srcOrd="0" destOrd="0" presId="urn:microsoft.com/office/officeart/2005/8/layout/hList1"/>
    <dgm:cxn modelId="{7AF89E45-97FE-4CCD-8EA6-6510401FB8D9}" type="presParOf" srcId="{C29B57C2-ACDA-4BBA-A093-5D45F1EF18CD}" destId="{E8A0EE60-95E7-48F0-8C4F-321B4ABBC5B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6C8C64-7FFD-48DB-9C61-3BA86B60F151}">
      <dsp:nvSpPr>
        <dsp:cNvPr id="0" name=""/>
        <dsp:cNvSpPr/>
      </dsp:nvSpPr>
      <dsp:spPr>
        <a:xfrm>
          <a:off x="0" y="228598"/>
          <a:ext cx="2438401" cy="95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BM for obtaining </a:t>
          </a:r>
          <a:r>
            <a:rPr lang="en-US" sz="1600" b="1" kern="1200" dirty="0" err="1" smtClean="0">
              <a:latin typeface="Arial" pitchFamily="34" charset="0"/>
              <a:cs typeface="Arial" pitchFamily="34" charset="0"/>
            </a:rPr>
            <a:t>DoS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0" y="228598"/>
        <a:ext cx="2438401" cy="956408"/>
      </dsp:txXfrm>
    </dsp:sp>
    <dsp:sp modelId="{FDF72E20-649C-43BB-8A1C-215915A77E13}">
      <dsp:nvSpPr>
        <dsp:cNvPr id="0" name=""/>
        <dsp:cNvSpPr/>
      </dsp:nvSpPr>
      <dsp:spPr>
        <a:xfrm>
          <a:off x="2555748" y="541610"/>
          <a:ext cx="282700" cy="33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>
        <a:off x="2555748" y="541610"/>
        <a:ext cx="282700" cy="330385"/>
      </dsp:txXfrm>
    </dsp:sp>
    <dsp:sp modelId="{CACC3223-B231-4B7E-92CB-D94A9DCFA543}">
      <dsp:nvSpPr>
        <dsp:cNvPr id="0" name=""/>
        <dsp:cNvSpPr/>
      </dsp:nvSpPr>
      <dsp:spPr>
        <a:xfrm>
          <a:off x="2971799" y="228598"/>
          <a:ext cx="2438401" cy="95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SR in GM (within 4 Weeks of </a:t>
          </a:r>
          <a:r>
            <a:rPr lang="en-US" sz="1600" b="1" kern="1200" dirty="0" err="1" smtClean="0">
              <a:latin typeface="Arial" pitchFamily="34" charset="0"/>
              <a:cs typeface="Arial" pitchFamily="34" charset="0"/>
            </a:rPr>
            <a:t>DoS</a:t>
          </a: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)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2971799" y="228598"/>
        <a:ext cx="2438401" cy="956408"/>
      </dsp:txXfrm>
    </dsp:sp>
    <dsp:sp modelId="{06FF53DA-3549-411B-B287-209DC689DA03}">
      <dsp:nvSpPr>
        <dsp:cNvPr id="0" name=""/>
        <dsp:cNvSpPr/>
      </dsp:nvSpPr>
      <dsp:spPr>
        <a:xfrm>
          <a:off x="5527548" y="541610"/>
          <a:ext cx="282700" cy="33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>
        <a:off x="5527548" y="541610"/>
        <a:ext cx="282700" cy="330385"/>
      </dsp:txXfrm>
    </dsp:sp>
    <dsp:sp modelId="{4A5F307B-7191-4456-81BA-86CF3DC7D0B0}">
      <dsp:nvSpPr>
        <dsp:cNvPr id="0" name=""/>
        <dsp:cNvSpPr/>
      </dsp:nvSpPr>
      <dsp:spPr>
        <a:xfrm>
          <a:off x="5943598" y="228598"/>
          <a:ext cx="2438401" cy="95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Approval form 2/3 Creditors in value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(Within 4 Days of SR)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5943598" y="228598"/>
        <a:ext cx="2438401" cy="956408"/>
      </dsp:txXfrm>
    </dsp:sp>
    <dsp:sp modelId="{5F4EEA6C-88C2-46AC-87ED-DF8FBD6CE2E7}">
      <dsp:nvSpPr>
        <dsp:cNvPr id="0" name=""/>
        <dsp:cNvSpPr/>
      </dsp:nvSpPr>
      <dsp:spPr>
        <a:xfrm rot="5400000">
          <a:off x="7021586" y="1278261"/>
          <a:ext cx="282425" cy="33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 rot="5400000">
        <a:off x="7021586" y="1278261"/>
        <a:ext cx="282425" cy="330385"/>
      </dsp:txXfrm>
    </dsp:sp>
    <dsp:sp modelId="{0D7375DD-EA7E-415F-ABC4-25AE16AC29B6}">
      <dsp:nvSpPr>
        <dsp:cNvPr id="0" name=""/>
        <dsp:cNvSpPr/>
      </dsp:nvSpPr>
      <dsp:spPr>
        <a:xfrm>
          <a:off x="5943598" y="1717886"/>
          <a:ext cx="2438401" cy="95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Intimation to ROC &amp; IBBI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(within 7 days of Creditors’ approval)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5943598" y="1717886"/>
        <a:ext cx="2438401" cy="956408"/>
      </dsp:txXfrm>
    </dsp:sp>
    <dsp:sp modelId="{0AFD9635-7D91-4B7B-8BD1-F6DCF1943606}">
      <dsp:nvSpPr>
        <dsp:cNvPr id="0" name=""/>
        <dsp:cNvSpPr/>
      </dsp:nvSpPr>
      <dsp:spPr>
        <a:xfrm rot="10800000">
          <a:off x="5543550" y="2030898"/>
          <a:ext cx="282700" cy="33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 rot="10800000">
        <a:off x="5543550" y="2030898"/>
        <a:ext cx="282700" cy="330385"/>
      </dsp:txXfrm>
    </dsp:sp>
    <dsp:sp modelId="{7D62539A-95B4-48AD-8AA4-69E95A203170}">
      <dsp:nvSpPr>
        <dsp:cNvPr id="0" name=""/>
        <dsp:cNvSpPr/>
      </dsp:nvSpPr>
      <dsp:spPr>
        <a:xfrm>
          <a:off x="2971799" y="1717886"/>
          <a:ext cx="2438401" cy="95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Public Announcement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(Within 5 Days of LCD)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2971799" y="1717886"/>
        <a:ext cx="2438401" cy="956408"/>
      </dsp:txXfrm>
    </dsp:sp>
    <dsp:sp modelId="{52BFA67C-96FE-43AC-B770-B3E4643B0001}">
      <dsp:nvSpPr>
        <dsp:cNvPr id="0" name=""/>
        <dsp:cNvSpPr/>
      </dsp:nvSpPr>
      <dsp:spPr>
        <a:xfrm rot="10800000">
          <a:off x="2571750" y="2030898"/>
          <a:ext cx="282700" cy="33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 rot="10800000">
        <a:off x="2571750" y="2030898"/>
        <a:ext cx="282700" cy="330385"/>
      </dsp:txXfrm>
    </dsp:sp>
    <dsp:sp modelId="{7448F0D1-92A7-4FAE-963E-6B750DED01AA}">
      <dsp:nvSpPr>
        <dsp:cNvPr id="0" name=""/>
        <dsp:cNvSpPr/>
      </dsp:nvSpPr>
      <dsp:spPr>
        <a:xfrm>
          <a:off x="0" y="1717886"/>
          <a:ext cx="2438401" cy="95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Receive Claims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(Within 30 days of LCD)</a:t>
          </a:r>
          <a:endParaRPr lang="en-US" sz="16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0" y="1717886"/>
        <a:ext cx="2438401" cy="956408"/>
      </dsp:txXfrm>
    </dsp:sp>
    <dsp:sp modelId="{3AB189DE-7A8C-411F-8CDB-FC4393686E59}">
      <dsp:nvSpPr>
        <dsp:cNvPr id="0" name=""/>
        <dsp:cNvSpPr/>
      </dsp:nvSpPr>
      <dsp:spPr>
        <a:xfrm rot="5400000">
          <a:off x="1077987" y="2767549"/>
          <a:ext cx="282425" cy="33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 rot="5400000">
        <a:off x="1077987" y="2767549"/>
        <a:ext cx="282425" cy="330385"/>
      </dsp:txXfrm>
    </dsp:sp>
    <dsp:sp modelId="{A6EA0504-0609-449D-95A5-3C5D246FB736}">
      <dsp:nvSpPr>
        <dsp:cNvPr id="0" name=""/>
        <dsp:cNvSpPr/>
      </dsp:nvSpPr>
      <dsp:spPr>
        <a:xfrm>
          <a:off x="0" y="3207174"/>
          <a:ext cx="2438401" cy="95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Submit Preliminary Report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(Within 45 days of LCD)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0" y="3207174"/>
        <a:ext cx="2438401" cy="956408"/>
      </dsp:txXfrm>
    </dsp:sp>
    <dsp:sp modelId="{FECA7EEA-24DE-47DB-863C-2649F8B8C718}">
      <dsp:nvSpPr>
        <dsp:cNvPr id="0" name=""/>
        <dsp:cNvSpPr/>
      </dsp:nvSpPr>
      <dsp:spPr>
        <a:xfrm>
          <a:off x="2555748" y="3520186"/>
          <a:ext cx="282700" cy="33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>
        <a:off x="2555748" y="3520186"/>
        <a:ext cx="282700" cy="330385"/>
      </dsp:txXfrm>
    </dsp:sp>
    <dsp:sp modelId="{F4055A25-267D-4E7B-A4F6-81D6EE8C0D26}">
      <dsp:nvSpPr>
        <dsp:cNvPr id="0" name=""/>
        <dsp:cNvSpPr/>
      </dsp:nvSpPr>
      <dsp:spPr>
        <a:xfrm>
          <a:off x="2971799" y="3207174"/>
          <a:ext cx="2438401" cy="95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Verify claims and prepare list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(Within 30 days)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2971799" y="3207174"/>
        <a:ext cx="2438401" cy="956408"/>
      </dsp:txXfrm>
    </dsp:sp>
    <dsp:sp modelId="{2F2D5CDD-2F6A-4644-BC49-4F792A67A25F}">
      <dsp:nvSpPr>
        <dsp:cNvPr id="0" name=""/>
        <dsp:cNvSpPr/>
      </dsp:nvSpPr>
      <dsp:spPr>
        <a:xfrm>
          <a:off x="5527548" y="3520186"/>
          <a:ext cx="282700" cy="33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>
        <a:off x="5527548" y="3520186"/>
        <a:ext cx="282700" cy="330385"/>
      </dsp:txXfrm>
    </dsp:sp>
    <dsp:sp modelId="{98C3FC00-9F25-4719-955A-F20DF406828B}">
      <dsp:nvSpPr>
        <dsp:cNvPr id="0" name=""/>
        <dsp:cNvSpPr/>
      </dsp:nvSpPr>
      <dsp:spPr>
        <a:xfrm>
          <a:off x="5943598" y="3207174"/>
          <a:ext cx="2438401" cy="95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Realize Assets and Distribute realization </a:t>
          </a:r>
        </a:p>
      </dsp:txBody>
      <dsp:txXfrm>
        <a:off x="5943598" y="3207174"/>
        <a:ext cx="2438401" cy="956408"/>
      </dsp:txXfrm>
    </dsp:sp>
    <dsp:sp modelId="{E332A0DB-D1F7-45D7-AB54-4CE79E8C4921}">
      <dsp:nvSpPr>
        <dsp:cNvPr id="0" name=""/>
        <dsp:cNvSpPr/>
      </dsp:nvSpPr>
      <dsp:spPr>
        <a:xfrm rot="5400000">
          <a:off x="7021586" y="4256837"/>
          <a:ext cx="282425" cy="33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 rot="5400000">
        <a:off x="7021586" y="4256837"/>
        <a:ext cx="282425" cy="330385"/>
      </dsp:txXfrm>
    </dsp:sp>
    <dsp:sp modelId="{DAEFE750-9BAD-4F20-8255-C90D78C2406D}">
      <dsp:nvSpPr>
        <dsp:cNvPr id="0" name=""/>
        <dsp:cNvSpPr/>
      </dsp:nvSpPr>
      <dsp:spPr>
        <a:xfrm>
          <a:off x="5943598" y="4696462"/>
          <a:ext cx="2438401" cy="95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File order copy with ROC Within 14 days of the Order </a:t>
          </a:r>
        </a:p>
      </dsp:txBody>
      <dsp:txXfrm>
        <a:off x="5943598" y="4696462"/>
        <a:ext cx="2438401" cy="956408"/>
      </dsp:txXfrm>
    </dsp:sp>
    <dsp:sp modelId="{074EB677-CECA-4704-A8D8-326959C6595D}">
      <dsp:nvSpPr>
        <dsp:cNvPr id="0" name=""/>
        <dsp:cNvSpPr/>
      </dsp:nvSpPr>
      <dsp:spPr>
        <a:xfrm rot="10800000">
          <a:off x="5543550" y="5009474"/>
          <a:ext cx="282700" cy="33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 rot="10800000">
        <a:off x="5543550" y="5009474"/>
        <a:ext cx="282700" cy="330385"/>
      </dsp:txXfrm>
    </dsp:sp>
    <dsp:sp modelId="{F61745AF-E5C1-4253-9926-0056968A89E9}">
      <dsp:nvSpPr>
        <dsp:cNvPr id="0" name=""/>
        <dsp:cNvSpPr/>
      </dsp:nvSpPr>
      <dsp:spPr>
        <a:xfrm>
          <a:off x="2971799" y="4696462"/>
          <a:ext cx="2438401" cy="95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Application to NCLT for dissolution</a:t>
          </a:r>
        </a:p>
      </dsp:txBody>
      <dsp:txXfrm>
        <a:off x="2971799" y="4696462"/>
        <a:ext cx="2438401" cy="956408"/>
      </dsp:txXfrm>
    </dsp:sp>
    <dsp:sp modelId="{04461FC3-69C6-438A-9C56-2CB465798185}">
      <dsp:nvSpPr>
        <dsp:cNvPr id="0" name=""/>
        <dsp:cNvSpPr/>
      </dsp:nvSpPr>
      <dsp:spPr>
        <a:xfrm rot="10800000">
          <a:off x="2571750" y="5009474"/>
          <a:ext cx="282700" cy="33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 rot="10800000">
        <a:off x="2571750" y="5009474"/>
        <a:ext cx="282700" cy="330385"/>
      </dsp:txXfrm>
    </dsp:sp>
    <dsp:sp modelId="{015B0DE7-A04A-4728-B9A1-2E37072B871A}">
      <dsp:nvSpPr>
        <dsp:cNvPr id="0" name=""/>
        <dsp:cNvSpPr/>
      </dsp:nvSpPr>
      <dsp:spPr>
        <a:xfrm>
          <a:off x="0" y="4696462"/>
          <a:ext cx="2438401" cy="95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Submit final report to IBBI and ROC</a:t>
          </a:r>
        </a:p>
      </dsp:txBody>
      <dsp:txXfrm>
        <a:off x="0" y="4696462"/>
        <a:ext cx="2438401" cy="9564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6C8C64-7FFD-48DB-9C61-3BA86B60F151}">
      <dsp:nvSpPr>
        <dsp:cNvPr id="0" name=""/>
        <dsp:cNvSpPr/>
      </dsp:nvSpPr>
      <dsp:spPr>
        <a:xfrm>
          <a:off x="0" y="228598"/>
          <a:ext cx="2438401" cy="95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Application for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summary procedure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u/s 361 (1)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0" y="228598"/>
        <a:ext cx="2438401" cy="956408"/>
      </dsp:txXfrm>
    </dsp:sp>
    <dsp:sp modelId="{FDF72E20-649C-43BB-8A1C-215915A77E13}">
      <dsp:nvSpPr>
        <dsp:cNvPr id="0" name=""/>
        <dsp:cNvSpPr/>
      </dsp:nvSpPr>
      <dsp:spPr>
        <a:xfrm>
          <a:off x="2555748" y="541610"/>
          <a:ext cx="282700" cy="33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>
        <a:off x="2555748" y="541610"/>
        <a:ext cx="282700" cy="330385"/>
      </dsp:txXfrm>
    </dsp:sp>
    <dsp:sp modelId="{CACC3223-B231-4B7E-92CB-D94A9DCFA543}">
      <dsp:nvSpPr>
        <dsp:cNvPr id="0" name=""/>
        <dsp:cNvSpPr/>
      </dsp:nvSpPr>
      <dsp:spPr>
        <a:xfrm>
          <a:off x="2971799" y="228598"/>
          <a:ext cx="2438401" cy="95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Order for summary procedure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by CG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2971799" y="228598"/>
        <a:ext cx="2438401" cy="956408"/>
      </dsp:txXfrm>
    </dsp:sp>
    <dsp:sp modelId="{06FF53DA-3549-411B-B287-209DC689DA03}">
      <dsp:nvSpPr>
        <dsp:cNvPr id="0" name=""/>
        <dsp:cNvSpPr/>
      </dsp:nvSpPr>
      <dsp:spPr>
        <a:xfrm>
          <a:off x="5527548" y="541610"/>
          <a:ext cx="282700" cy="33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>
        <a:off x="5527548" y="541610"/>
        <a:ext cx="282700" cy="330385"/>
      </dsp:txXfrm>
    </dsp:sp>
    <dsp:sp modelId="{4A5F307B-7191-4456-81BA-86CF3DC7D0B0}">
      <dsp:nvSpPr>
        <dsp:cNvPr id="0" name=""/>
        <dsp:cNvSpPr/>
      </dsp:nvSpPr>
      <dsp:spPr>
        <a:xfrm>
          <a:off x="5943598" y="228598"/>
          <a:ext cx="2438401" cy="95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Appointment of Official Liquidator (OL)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5943598" y="228598"/>
        <a:ext cx="2438401" cy="956408"/>
      </dsp:txXfrm>
    </dsp:sp>
    <dsp:sp modelId="{5F4EEA6C-88C2-46AC-87ED-DF8FBD6CE2E7}">
      <dsp:nvSpPr>
        <dsp:cNvPr id="0" name=""/>
        <dsp:cNvSpPr/>
      </dsp:nvSpPr>
      <dsp:spPr>
        <a:xfrm rot="5400000">
          <a:off x="7021586" y="1278261"/>
          <a:ext cx="282425" cy="33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 rot="5400000">
        <a:off x="7021586" y="1278261"/>
        <a:ext cx="282425" cy="330385"/>
      </dsp:txXfrm>
    </dsp:sp>
    <dsp:sp modelId="{0D7375DD-EA7E-415F-ABC4-25AE16AC29B6}">
      <dsp:nvSpPr>
        <dsp:cNvPr id="0" name=""/>
        <dsp:cNvSpPr/>
      </dsp:nvSpPr>
      <dsp:spPr>
        <a:xfrm>
          <a:off x="5943598" y="1717886"/>
          <a:ext cx="2438401" cy="95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OL to take custody of all assets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5943598" y="1717886"/>
        <a:ext cx="2438401" cy="956408"/>
      </dsp:txXfrm>
    </dsp:sp>
    <dsp:sp modelId="{0AFD9635-7D91-4B7B-8BD1-F6DCF1943606}">
      <dsp:nvSpPr>
        <dsp:cNvPr id="0" name=""/>
        <dsp:cNvSpPr/>
      </dsp:nvSpPr>
      <dsp:spPr>
        <a:xfrm rot="10800000">
          <a:off x="5543550" y="2030898"/>
          <a:ext cx="282700" cy="33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 rot="10800000">
        <a:off x="5543550" y="2030898"/>
        <a:ext cx="282700" cy="330385"/>
      </dsp:txXfrm>
    </dsp:sp>
    <dsp:sp modelId="{7D62539A-95B4-48AD-8AA4-69E95A203170}">
      <dsp:nvSpPr>
        <dsp:cNvPr id="0" name=""/>
        <dsp:cNvSpPr/>
      </dsp:nvSpPr>
      <dsp:spPr>
        <a:xfrm>
          <a:off x="2971799" y="1717886"/>
          <a:ext cx="2438401" cy="95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OL to submit report to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CG, including any fraud details  (Within 30 Days)</a:t>
          </a:r>
        </a:p>
      </dsp:txBody>
      <dsp:txXfrm>
        <a:off x="2971799" y="1717886"/>
        <a:ext cx="2438401" cy="956408"/>
      </dsp:txXfrm>
    </dsp:sp>
    <dsp:sp modelId="{52BFA67C-96FE-43AC-B770-B3E4643B0001}">
      <dsp:nvSpPr>
        <dsp:cNvPr id="0" name=""/>
        <dsp:cNvSpPr/>
      </dsp:nvSpPr>
      <dsp:spPr>
        <a:xfrm rot="10800000">
          <a:off x="2571750" y="2030898"/>
          <a:ext cx="282700" cy="33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 rot="10800000">
        <a:off x="2571750" y="2030898"/>
        <a:ext cx="282700" cy="330385"/>
      </dsp:txXfrm>
    </dsp:sp>
    <dsp:sp modelId="{7448F0D1-92A7-4FAE-963E-6B750DED01AA}">
      <dsp:nvSpPr>
        <dsp:cNvPr id="0" name=""/>
        <dsp:cNvSpPr/>
      </dsp:nvSpPr>
      <dsp:spPr>
        <a:xfrm>
          <a:off x="0" y="1717886"/>
          <a:ext cx="2438401" cy="95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CG directs Investigation if any fraud</a:t>
          </a:r>
          <a:endParaRPr lang="en-US" sz="16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0" y="1717886"/>
        <a:ext cx="2438401" cy="956408"/>
      </dsp:txXfrm>
    </dsp:sp>
    <dsp:sp modelId="{3AB189DE-7A8C-411F-8CDB-FC4393686E59}">
      <dsp:nvSpPr>
        <dsp:cNvPr id="0" name=""/>
        <dsp:cNvSpPr/>
      </dsp:nvSpPr>
      <dsp:spPr>
        <a:xfrm rot="5400000">
          <a:off x="1077987" y="2767549"/>
          <a:ext cx="282425" cy="33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 rot="5400000">
        <a:off x="1077987" y="2767549"/>
        <a:ext cx="282425" cy="330385"/>
      </dsp:txXfrm>
    </dsp:sp>
    <dsp:sp modelId="{A6EA0504-0609-449D-95A5-3C5D246FB736}">
      <dsp:nvSpPr>
        <dsp:cNvPr id="0" name=""/>
        <dsp:cNvSpPr/>
      </dsp:nvSpPr>
      <dsp:spPr>
        <a:xfrm>
          <a:off x="0" y="3207174"/>
          <a:ext cx="2438401" cy="95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OL invites all creditors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to submit proof of claims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0" y="3207174"/>
        <a:ext cx="2438401" cy="956408"/>
      </dsp:txXfrm>
    </dsp:sp>
    <dsp:sp modelId="{FECA7EEA-24DE-47DB-863C-2649F8B8C718}">
      <dsp:nvSpPr>
        <dsp:cNvPr id="0" name=""/>
        <dsp:cNvSpPr/>
      </dsp:nvSpPr>
      <dsp:spPr>
        <a:xfrm>
          <a:off x="2555748" y="3520186"/>
          <a:ext cx="282700" cy="33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>
        <a:off x="2555748" y="3520186"/>
        <a:ext cx="282700" cy="330385"/>
      </dsp:txXfrm>
    </dsp:sp>
    <dsp:sp modelId="{F4055A25-267D-4E7B-A4F6-81D6EE8C0D26}">
      <dsp:nvSpPr>
        <dsp:cNvPr id="0" name=""/>
        <dsp:cNvSpPr/>
      </dsp:nvSpPr>
      <dsp:spPr>
        <a:xfrm>
          <a:off x="2971799" y="3207174"/>
          <a:ext cx="2438401" cy="95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Send notice to debtors to pay within 30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days of notice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2971799" y="3207174"/>
        <a:ext cx="2438401" cy="956408"/>
      </dsp:txXfrm>
    </dsp:sp>
    <dsp:sp modelId="{2F2D5CDD-2F6A-4644-BC49-4F792A67A25F}">
      <dsp:nvSpPr>
        <dsp:cNvPr id="0" name=""/>
        <dsp:cNvSpPr/>
      </dsp:nvSpPr>
      <dsp:spPr>
        <a:xfrm>
          <a:off x="5527548" y="3520186"/>
          <a:ext cx="282700" cy="33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>
        <a:off x="5527548" y="3520186"/>
        <a:ext cx="282700" cy="330385"/>
      </dsp:txXfrm>
    </dsp:sp>
    <dsp:sp modelId="{98C3FC00-9F25-4719-955A-F20DF406828B}">
      <dsp:nvSpPr>
        <dsp:cNvPr id="0" name=""/>
        <dsp:cNvSpPr/>
      </dsp:nvSpPr>
      <dsp:spPr>
        <a:xfrm>
          <a:off x="5943598" y="3207174"/>
          <a:ext cx="2438401" cy="95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OL to sell all assets within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60 days from order</a:t>
          </a:r>
        </a:p>
      </dsp:txBody>
      <dsp:txXfrm>
        <a:off x="5943598" y="3207174"/>
        <a:ext cx="2438401" cy="956408"/>
      </dsp:txXfrm>
    </dsp:sp>
    <dsp:sp modelId="{E332A0DB-D1F7-45D7-AB54-4CE79E8C4921}">
      <dsp:nvSpPr>
        <dsp:cNvPr id="0" name=""/>
        <dsp:cNvSpPr/>
      </dsp:nvSpPr>
      <dsp:spPr>
        <a:xfrm rot="5400000">
          <a:off x="7021586" y="4256837"/>
          <a:ext cx="282425" cy="33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 rot="5400000">
        <a:off x="7021586" y="4256837"/>
        <a:ext cx="282425" cy="330385"/>
      </dsp:txXfrm>
    </dsp:sp>
    <dsp:sp modelId="{DAEFE750-9BAD-4F20-8255-C90D78C2406D}">
      <dsp:nvSpPr>
        <dsp:cNvPr id="0" name=""/>
        <dsp:cNvSpPr/>
      </dsp:nvSpPr>
      <dsp:spPr>
        <a:xfrm>
          <a:off x="5943598" y="4696462"/>
          <a:ext cx="2438401" cy="95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OL to submit final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report for passing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dissolution order</a:t>
          </a:r>
        </a:p>
      </dsp:txBody>
      <dsp:txXfrm>
        <a:off x="5943598" y="4696462"/>
        <a:ext cx="2438401" cy="956408"/>
      </dsp:txXfrm>
    </dsp:sp>
    <dsp:sp modelId="{074EB677-CECA-4704-A8D8-326959C6595D}">
      <dsp:nvSpPr>
        <dsp:cNvPr id="0" name=""/>
        <dsp:cNvSpPr/>
      </dsp:nvSpPr>
      <dsp:spPr>
        <a:xfrm rot="10800000">
          <a:off x="5543550" y="5009474"/>
          <a:ext cx="282700" cy="33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 rot="10800000">
        <a:off x="5543550" y="5009474"/>
        <a:ext cx="282700" cy="330385"/>
      </dsp:txXfrm>
    </dsp:sp>
    <dsp:sp modelId="{F61745AF-E5C1-4253-9926-0056968A89E9}">
      <dsp:nvSpPr>
        <dsp:cNvPr id="0" name=""/>
        <dsp:cNvSpPr/>
      </dsp:nvSpPr>
      <dsp:spPr>
        <a:xfrm>
          <a:off x="2971799" y="4696462"/>
          <a:ext cx="2438401" cy="95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Arial" pitchFamily="34" charset="0"/>
              <a:cs typeface="Arial" pitchFamily="34" charset="0"/>
            </a:rPr>
            <a:t>CG passes dissolution order</a:t>
          </a:r>
          <a:endParaRPr lang="en-US" sz="1600" b="1" kern="1200" dirty="0" smtClean="0">
            <a:latin typeface="Arial" pitchFamily="34" charset="0"/>
            <a:cs typeface="Arial" pitchFamily="34" charset="0"/>
          </a:endParaRPr>
        </a:p>
      </dsp:txBody>
      <dsp:txXfrm>
        <a:off x="2971799" y="4696462"/>
        <a:ext cx="2438401" cy="956408"/>
      </dsp:txXfrm>
    </dsp:sp>
    <dsp:sp modelId="{04461FC3-69C6-438A-9C56-2CB465798185}">
      <dsp:nvSpPr>
        <dsp:cNvPr id="0" name=""/>
        <dsp:cNvSpPr/>
      </dsp:nvSpPr>
      <dsp:spPr>
        <a:xfrm rot="10800000">
          <a:off x="2571750" y="5009474"/>
          <a:ext cx="282700" cy="33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 rot="10800000">
        <a:off x="2571750" y="5009474"/>
        <a:ext cx="282700" cy="330385"/>
      </dsp:txXfrm>
    </dsp:sp>
    <dsp:sp modelId="{015B0DE7-A04A-4728-B9A1-2E37072B871A}">
      <dsp:nvSpPr>
        <dsp:cNvPr id="0" name=""/>
        <dsp:cNvSpPr/>
      </dsp:nvSpPr>
      <dsp:spPr>
        <a:xfrm>
          <a:off x="0" y="4696462"/>
          <a:ext cx="2438401" cy="95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File order copy with ROC</a:t>
          </a:r>
        </a:p>
      </dsp:txBody>
      <dsp:txXfrm>
        <a:off x="0" y="4696462"/>
        <a:ext cx="2438401" cy="9564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7DE6DB-9393-432A-83F5-95CC012883EE}">
      <dsp:nvSpPr>
        <dsp:cNvPr id="0" name=""/>
        <dsp:cNvSpPr/>
      </dsp:nvSpPr>
      <dsp:spPr>
        <a:xfrm>
          <a:off x="3122" y="783302"/>
          <a:ext cx="1877727" cy="6214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Company</a:t>
          </a:r>
          <a:endParaRPr lang="en-US" sz="1500" kern="1200" dirty="0"/>
        </a:p>
      </dsp:txBody>
      <dsp:txXfrm>
        <a:off x="3122" y="783302"/>
        <a:ext cx="1877727" cy="621460"/>
      </dsp:txXfrm>
    </dsp:sp>
    <dsp:sp modelId="{4DFBA6FE-C183-4F7D-942C-5810F8317DDE}">
      <dsp:nvSpPr>
        <dsp:cNvPr id="0" name=""/>
        <dsp:cNvSpPr/>
      </dsp:nvSpPr>
      <dsp:spPr>
        <a:xfrm>
          <a:off x="3122" y="1404762"/>
          <a:ext cx="1877727" cy="1672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Must be accompanied by statement of affairs</a:t>
          </a:r>
          <a:endParaRPr lang="en-US" sz="1500" kern="1200" dirty="0"/>
        </a:p>
      </dsp:txBody>
      <dsp:txXfrm>
        <a:off x="3122" y="1404762"/>
        <a:ext cx="1877727" cy="1672734"/>
      </dsp:txXfrm>
    </dsp:sp>
    <dsp:sp modelId="{5F4E579E-1E4D-4EAC-9604-FE6468AA0750}">
      <dsp:nvSpPr>
        <dsp:cNvPr id="0" name=""/>
        <dsp:cNvSpPr/>
      </dsp:nvSpPr>
      <dsp:spPr>
        <a:xfrm>
          <a:off x="2143731" y="783302"/>
          <a:ext cx="1877727" cy="6214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All or any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contributor(s)</a:t>
          </a:r>
          <a:endParaRPr lang="en-US" sz="1500" kern="1200" dirty="0"/>
        </a:p>
      </dsp:txBody>
      <dsp:txXfrm>
        <a:off x="2143731" y="783302"/>
        <a:ext cx="1877727" cy="621460"/>
      </dsp:txXfrm>
    </dsp:sp>
    <dsp:sp modelId="{592F6708-4657-487D-A4E6-4F175CF6A02D}">
      <dsp:nvSpPr>
        <dsp:cNvPr id="0" name=""/>
        <dsp:cNvSpPr/>
      </dsp:nvSpPr>
      <dsp:spPr>
        <a:xfrm>
          <a:off x="2143731" y="1404762"/>
          <a:ext cx="1877727" cy="1672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Shares must have been originally allotted or held by him for at least 6 months in the preceding 18 months</a:t>
          </a:r>
          <a:endParaRPr lang="en-US" sz="1500" kern="1200" dirty="0"/>
        </a:p>
      </dsp:txBody>
      <dsp:txXfrm>
        <a:off x="2143731" y="1404762"/>
        <a:ext cx="1877727" cy="1672734"/>
      </dsp:txXfrm>
    </dsp:sp>
    <dsp:sp modelId="{56F4BE29-7C09-42C6-9BD5-B2CAC3F987DF}">
      <dsp:nvSpPr>
        <dsp:cNvPr id="0" name=""/>
        <dsp:cNvSpPr/>
      </dsp:nvSpPr>
      <dsp:spPr>
        <a:xfrm>
          <a:off x="4284340" y="783302"/>
          <a:ext cx="1877727" cy="6214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Registrar</a:t>
          </a:r>
          <a:endParaRPr lang="en-US" sz="1500" kern="1200" dirty="0"/>
        </a:p>
      </dsp:txBody>
      <dsp:txXfrm>
        <a:off x="4284340" y="783302"/>
        <a:ext cx="1877727" cy="621460"/>
      </dsp:txXfrm>
    </dsp:sp>
    <dsp:sp modelId="{76D5F9A5-5577-4F43-9F08-970D524C3862}">
      <dsp:nvSpPr>
        <dsp:cNvPr id="0" name=""/>
        <dsp:cNvSpPr/>
      </dsp:nvSpPr>
      <dsp:spPr>
        <a:xfrm>
          <a:off x="4284340" y="1404762"/>
          <a:ext cx="1877727" cy="1672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Other than in case of inability to pay debt</a:t>
          </a:r>
          <a:endParaRPr lang="en-US" sz="1500" kern="1200" dirty="0"/>
        </a:p>
      </dsp:txBody>
      <dsp:txXfrm>
        <a:off x="4284340" y="1404762"/>
        <a:ext cx="1877727" cy="1672734"/>
      </dsp:txXfrm>
    </dsp:sp>
    <dsp:sp modelId="{F8CBFB61-8288-4A0E-BD41-F86146C25776}">
      <dsp:nvSpPr>
        <dsp:cNvPr id="0" name=""/>
        <dsp:cNvSpPr/>
      </dsp:nvSpPr>
      <dsp:spPr>
        <a:xfrm>
          <a:off x="6424949" y="783302"/>
          <a:ext cx="1877727" cy="6214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Any person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authorized by CG</a:t>
          </a:r>
          <a:endParaRPr lang="en-US" sz="1500" kern="1200" dirty="0"/>
        </a:p>
      </dsp:txBody>
      <dsp:txXfrm>
        <a:off x="6424949" y="783302"/>
        <a:ext cx="1877727" cy="621460"/>
      </dsp:txXfrm>
    </dsp:sp>
    <dsp:sp modelId="{E8A0EE60-95E7-48F0-8C4F-321B4ABBC5BD}">
      <dsp:nvSpPr>
        <dsp:cNvPr id="0" name=""/>
        <dsp:cNvSpPr/>
      </dsp:nvSpPr>
      <dsp:spPr>
        <a:xfrm>
          <a:off x="6424949" y="1404762"/>
          <a:ext cx="1877727" cy="1672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After giving a chance of representation to the Company</a:t>
          </a:r>
          <a:endParaRPr lang="en-US" sz="1500" kern="1200" dirty="0"/>
        </a:p>
      </dsp:txBody>
      <dsp:txXfrm>
        <a:off x="6424949" y="1404762"/>
        <a:ext cx="1877727" cy="1672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787" cy="5113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927" y="0"/>
            <a:ext cx="3076787" cy="5113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09D6E-EF0E-4BD7-AA69-CA3125F27561}" type="datetimeFigureOut">
              <a:rPr lang="en-IN" smtClean="0"/>
              <a:pPr/>
              <a:t>02-03-2020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691"/>
            <a:ext cx="3076787" cy="5113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927" y="9721691"/>
            <a:ext cx="3076787" cy="5113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FD86C-73A0-4F9D-BCD9-341403D06F9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99690AD-8622-40D0-928F-7E8433D4A37D}" type="datetimeFigureOut">
              <a:rPr lang="en-US" smtClean="0"/>
              <a:pPr/>
              <a:t>02-Mar-20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389621D-75EB-4282-81CF-054E6DF922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67111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4020688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382" tIns="49192" rIns="98382" bIns="49192" anchor="b"/>
          <a:lstStyle/>
          <a:p>
            <a:pPr algn="r" defTabSz="984766" fontAlgn="base">
              <a:spcBef>
                <a:spcPct val="0"/>
              </a:spcBef>
              <a:spcAft>
                <a:spcPct val="0"/>
              </a:spcAft>
            </a:pPr>
            <a:fld id="{917CB6D3-5B56-4884-A29D-404555B17C49}" type="slidenum">
              <a:rPr lang="en-US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defTabSz="984766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59" y="4862140"/>
            <a:ext cx="5684585" cy="4605227"/>
          </a:xfrm>
          <a:noFill/>
          <a:ln/>
        </p:spPr>
        <p:txBody>
          <a:bodyPr lIns="98382" tIns="49192" rIns="98382" bIns="49192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020689" y="9722535"/>
            <a:ext cx="307700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 anchor="b"/>
          <a:lstStyle/>
          <a:p>
            <a:pPr algn="r" defTabSz="1021992" eaLnBrk="0" fontAlgn="base" hangingPunct="0">
              <a:spcBef>
                <a:spcPct val="0"/>
              </a:spcBef>
              <a:spcAft>
                <a:spcPct val="0"/>
              </a:spcAft>
            </a:pPr>
            <a:fld id="{8A6DD9EC-84B0-4F25-A436-1E814DFDBBF7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defTabSz="1021992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0689" y="9719039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8" tIns="50125" rIns="100248" bIns="50125" anchor="b"/>
          <a:lstStyle/>
          <a:p>
            <a:pPr algn="r" defTabSz="1003531" fontAlgn="base">
              <a:spcBef>
                <a:spcPct val="0"/>
              </a:spcBef>
              <a:spcAft>
                <a:spcPct val="0"/>
              </a:spcAft>
            </a:pPr>
            <a:fld id="{99C237DB-84BD-4934-87D6-3AEA7C750CF4}" type="slidenum"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1003531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0" y="4862140"/>
            <a:ext cx="5684585" cy="4605227"/>
          </a:xfrm>
          <a:noFill/>
          <a:ln/>
        </p:spPr>
        <p:txBody>
          <a:bodyPr lIns="100248" tIns="50125" rIns="100248" bIns="5012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8EDD-5CFD-4BC6-BA95-A189F1A245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8EDD-5CFD-4BC6-BA95-A189F1A245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8EDD-5CFD-4BC6-BA95-A189F1A245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AF4855-2DBA-4AEC-951C-BF39A77DF7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C5E7DD6-6223-4879-81E3-7C34FCA745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80475A-5326-4FF4-B38D-0383F9D5FF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ALP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5E4E1A8-91CA-4D95-BFE8-EFE3B9211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ALP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7C3C39-09A0-43DD-AB69-21FF753AA2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ALP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263028-FDFA-49A8-AC22-5C365FD8F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8EDD-5CFD-4BC6-BA95-A189F1A245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1033463" y="6462713"/>
            <a:ext cx="8110537" cy="422275"/>
          </a:xfrm>
          <a:prstGeom prst="rect">
            <a:avLst/>
          </a:prstGeom>
          <a:solidFill>
            <a:srgbClr val="DC6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Wingdings" pitchFamily="2" charset="2"/>
              <a:buChar char="Ø"/>
              <a:defRPr/>
            </a:pPr>
            <a:endParaRPr lang="en-US" sz="12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3525838" y="65468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 eaLnBrk="1" hangingPunct="1">
              <a:buFontTx/>
              <a:buNone/>
              <a:defRPr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38D509-31C1-4CF3-9F2F-2EF9D3D3BBE4}" type="slidenum">
              <a:rPr lang="en-US" sz="12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76313" y="6562725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+mn-lt"/>
                <a:cs typeface="Arial" charset="0"/>
              </a:rPr>
              <a:t>Confidential - For Internal Use Only</a:t>
            </a:r>
          </a:p>
        </p:txBody>
      </p:sp>
      <p:pic>
        <p:nvPicPr>
          <p:cNvPr id="6" name="Picture 1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0" y="6462713"/>
            <a:ext cx="1020763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ALP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A16E835-C731-4CFB-BF41-7D810EC79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3/10/2015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3/10/2015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ALP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033469-93DF-4DCD-B460-7739DEBD3D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ALP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3B6B39-60AA-45D4-BDB0-A2C31D0F24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056C3-04C1-4CBA-950F-95571D57AA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D7F433-FC51-40EC-BC51-BF542F98B6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5867400"/>
            <a:ext cx="480060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Add legal and copyright disclaimers here.</a:t>
            </a:r>
            <a:endParaRPr lang="en-GB" noProof="0"/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en-US" smtClean="0"/>
              <a:t>3/10/2015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ALP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B730DBA5-CE2A-45C4-AE6D-57B0F5D1339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8EDD-5CFD-4BC6-BA95-A189F1A245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en-US" smtClean="0"/>
              <a:t>3/10/2015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CF7E6BFA-FBE9-4610-9C9C-26D038B9191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ALP</a:t>
            </a:r>
            <a:endParaRPr lang="en-GB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en-US" smtClean="0"/>
              <a:t>3/10/2015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ALP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320FE8B-BAE3-4B73-A76F-F26D963AFA9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ALP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A9FB2-EFE2-4A27-83B8-546D9D1654B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ALP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8FFAC-3D5C-4F78-AB43-59A28B378F7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/>
              <a:t>3/10/2015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55AB7FBB-B87E-4649-8530-992647BA5F6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ALP</a:t>
            </a:r>
            <a:endParaRPr lang="en-GB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ALP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A34A7-8242-47BF-84D4-1D4B5DCE120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en-US" smtClean="0"/>
              <a:t>3/10/2015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700107DC-0544-4FE3-8986-2247538938A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ALP</a:t>
            </a:r>
            <a:endParaRPr lang="en-GB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/>
              <a:t>3/10/2015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97DA6FC-84DB-4845-98C4-2750AFCF181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ALP</a:t>
            </a:r>
            <a:endParaRPr lang="en-GB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ALP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A2E40-736E-4FF2-BE8E-A8B407EC008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ALP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C6859-C726-44E1-B0EE-792DA299415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8EDD-5CFD-4BC6-BA95-A189F1A245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5867400"/>
            <a:ext cx="480060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8EDD-5CFD-4BC6-BA95-A189F1A245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8EDD-5CFD-4BC6-BA95-A189F1A245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8EDD-5CFD-4BC6-BA95-A189F1A245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8EDD-5CFD-4BC6-BA95-A189F1A245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8EDD-5CFD-4BC6-BA95-A189F1A245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58EDD-5CFD-4BC6-BA95-A189F1A245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033463" y="6462713"/>
            <a:ext cx="8110537" cy="422275"/>
          </a:xfrm>
          <a:prstGeom prst="rect">
            <a:avLst/>
          </a:prstGeom>
          <a:solidFill>
            <a:srgbClr val="DC6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Wingdings" pitchFamily="2" charset="2"/>
              <a:buChar char="Ø"/>
              <a:defRPr/>
            </a:pPr>
            <a:endParaRPr lang="en-US" sz="12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976313" y="6562725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+mn-lt"/>
                <a:cs typeface="Arial" charset="0"/>
              </a:rPr>
              <a:t>Confidential - For Internal Use Only</a:t>
            </a:r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 rot="10800000" flipH="1" flipV="1">
            <a:off x="0" y="6462713"/>
            <a:ext cx="1020763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5"/>
          <p:cNvSpPr txBox="1">
            <a:spLocks noGrp="1"/>
          </p:cNvSpPr>
          <p:nvPr userDrawn="1"/>
        </p:nvSpPr>
        <p:spPr bwMode="auto">
          <a:xfrm>
            <a:off x="3500438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0CA2D909-97F3-4E14-A293-7BBE54E23290}" type="slidenum">
              <a:rPr lang="en-US" sz="1200">
                <a:solidFill>
                  <a:srgbClr val="FFFFFF"/>
                </a:solidFill>
                <a:latin typeface="Georgia" pitchFamily="18" charset="0"/>
                <a:cs typeface="Arial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24863" y="6488113"/>
            <a:ext cx="6429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PwC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3/10/2015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ALP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D758EDD-5CFD-4BC6-BA95-A189F1A245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3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00" y="12700"/>
            <a:ext cx="12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81000" y="127000"/>
            <a:ext cx="8255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dirty="0" smtClean="0">
                <a:solidFill>
                  <a:srgbClr val="FF0000"/>
                </a:solidFill>
                <a:latin typeface="Georgia" pitchFamily="18" charset="0"/>
                <a:ea typeface="宋体"/>
                <a:cs typeface="宋体"/>
              </a:rPr>
              <a:t>W</a:t>
            </a:r>
            <a:r>
              <a:rPr lang="en-US" altLang="zh-CN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宋体"/>
                <a:cs typeface="宋体"/>
              </a:rPr>
              <a:t>inding </a:t>
            </a:r>
            <a:r>
              <a:rPr lang="en-US" altLang="zh-CN" sz="6000" b="1" dirty="0" smtClean="0">
                <a:solidFill>
                  <a:srgbClr val="FF0000"/>
                </a:solidFill>
                <a:latin typeface="Georgia" pitchFamily="18" charset="0"/>
                <a:ea typeface="宋体"/>
                <a:cs typeface="宋体"/>
              </a:rPr>
              <a:t>U</a:t>
            </a:r>
            <a:r>
              <a:rPr lang="en-US" altLang="zh-CN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宋体"/>
                <a:cs typeface="宋体"/>
              </a:rPr>
              <a:t>p</a:t>
            </a:r>
            <a:r>
              <a:rPr lang="en-US" altLang="zh-CN" sz="2800" dirty="0" smtClean="0">
                <a:solidFill>
                  <a:srgbClr val="E0301E"/>
                </a:solidFill>
                <a:latin typeface="Georgia" pitchFamily="18" charset="0"/>
                <a:ea typeface="宋体"/>
                <a:cs typeface="宋体"/>
              </a:rPr>
              <a:t/>
            </a:r>
            <a:br>
              <a:rPr lang="en-US" altLang="zh-CN" sz="2800" dirty="0" smtClean="0">
                <a:solidFill>
                  <a:srgbClr val="E0301E"/>
                </a:solidFill>
                <a:latin typeface="Georgia" pitchFamily="18" charset="0"/>
                <a:ea typeface="宋体"/>
                <a:cs typeface="宋体"/>
              </a:rPr>
            </a:br>
            <a:r>
              <a:rPr lang="en-US" altLang="zh-CN" sz="3200" dirty="0" smtClean="0">
                <a:solidFill>
                  <a:srgbClr val="003399"/>
                </a:solidFill>
                <a:latin typeface="Georgia" pitchFamily="18" charset="0"/>
                <a:ea typeface="宋体"/>
                <a:cs typeface="宋体"/>
              </a:rPr>
              <a:t/>
            </a:r>
            <a:br>
              <a:rPr lang="en-US" altLang="zh-CN" sz="3200" dirty="0" smtClean="0">
                <a:solidFill>
                  <a:srgbClr val="003399"/>
                </a:solidFill>
                <a:latin typeface="Georgia" pitchFamily="18" charset="0"/>
                <a:ea typeface="宋体"/>
                <a:cs typeface="宋体"/>
              </a:rPr>
            </a:br>
            <a:r>
              <a:rPr lang="en-US" altLang="zh-CN" sz="3600" dirty="0" smtClean="0">
                <a:solidFill>
                  <a:srgbClr val="003399"/>
                </a:solidFill>
                <a:latin typeface="Georgia" pitchFamily="18" charset="0"/>
                <a:ea typeface="宋体"/>
                <a:cs typeface="宋体"/>
              </a:rPr>
              <a:t/>
            </a:r>
            <a:br>
              <a:rPr lang="en-US" altLang="zh-CN" sz="3600" dirty="0" smtClean="0">
                <a:solidFill>
                  <a:srgbClr val="003399"/>
                </a:solidFill>
                <a:latin typeface="Georgia" pitchFamily="18" charset="0"/>
                <a:ea typeface="宋体"/>
                <a:cs typeface="宋体"/>
              </a:rPr>
            </a:br>
            <a:r>
              <a:rPr lang="en-US" altLang="zh-CN" sz="2800" b="1" dirty="0" smtClean="0">
                <a:solidFill>
                  <a:srgbClr val="000080"/>
                </a:solidFill>
                <a:latin typeface="Georgia" pitchFamily="18" charset="0"/>
                <a:ea typeface="宋体"/>
                <a:cs typeface="宋体"/>
              </a:rPr>
              <a:t/>
            </a:r>
            <a:br>
              <a:rPr lang="en-US" altLang="zh-CN" sz="2800" b="1" dirty="0" smtClean="0">
                <a:solidFill>
                  <a:srgbClr val="000080"/>
                </a:solidFill>
                <a:latin typeface="Georgia" pitchFamily="18" charset="0"/>
                <a:ea typeface="宋体"/>
                <a:cs typeface="宋体"/>
              </a:rPr>
            </a:br>
            <a:r>
              <a:rPr lang="en-US" sz="2000" b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</a:br>
            <a:endParaRPr lang="en-US" altLang="zh-CN" sz="1600" b="1" dirty="0">
              <a:solidFill>
                <a:srgbClr val="000000"/>
              </a:solidFill>
              <a:latin typeface="Georgia" pitchFamily="18" charset="0"/>
              <a:ea typeface="宋体"/>
              <a:cs typeface="宋体"/>
            </a:endParaRPr>
          </a:p>
        </p:txBody>
      </p:sp>
      <p:sp>
        <p:nvSpPr>
          <p:cNvPr id="16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5410200"/>
            <a:ext cx="7391400" cy="990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914400" y="54864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bg1"/>
                </a:solidFill>
              </a:rPr>
              <a:t>CA Mayur Agrawal	   mayur@alpassociates.in </a:t>
            </a:r>
          </a:p>
          <a:p>
            <a:r>
              <a:rPr lang="en-IN" sz="2400" dirty="0" smtClean="0">
                <a:solidFill>
                  <a:schemeClr val="bg1"/>
                </a:solidFill>
              </a:rPr>
              <a:t>ALP &amp; Associates	         +91 99033 49773</a:t>
            </a:r>
            <a:endParaRPr lang="en-IN" sz="24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" y="1447800"/>
            <a:ext cx="75438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Compulsory winding – up u/s 271 of Cos. Act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762000"/>
            <a:ext cx="8763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Petition shall be presented by :</a:t>
            </a: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/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1397000"/>
          <a:ext cx="8305800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Compulsory winding – up u/s 271 of Cos. Act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8763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Petition for Winding-Up</a:t>
            </a:r>
          </a:p>
          <a:p>
            <a:pPr>
              <a:buBlip>
                <a:blip r:embed="rId3"/>
              </a:buBlip>
            </a:pP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WIN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1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in case of petition other than by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company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WIN 2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in case of petition by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company</a:t>
            </a: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Petition must be verified by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affidavit in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WIN 3</a:t>
            </a:r>
          </a:p>
          <a:p>
            <a:pPr>
              <a:buBlip>
                <a:blip r:embed="rId3"/>
              </a:buBlip>
            </a:pPr>
            <a:endParaRPr lang="en-US" sz="3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Statements of Affairs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(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SoA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) must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be annexed along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with in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WIN 4</a:t>
            </a:r>
          </a:p>
          <a:p>
            <a:pPr>
              <a:buBlip>
                <a:blip r:embed="rId3"/>
              </a:buBlip>
            </a:pPr>
            <a:endParaRPr lang="en-US" sz="3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Information not to be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older than 30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days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Must be verified by an affidavit in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WIN 5</a:t>
            </a:r>
          </a:p>
          <a:p>
            <a:pPr>
              <a:buBlip>
                <a:blip r:embed="rId3"/>
              </a:buBlip>
            </a:pPr>
            <a:endParaRPr lang="en-US" sz="32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Compulsory winding – up u/s 271 of Cos. Act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8763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Copy of petition to be furnished to every contributory within 24 hours of requisition</a:t>
            </a:r>
          </a:p>
          <a:p>
            <a:pPr lvl="1">
              <a:buBlip>
                <a:blip r:embed="rId3"/>
              </a:buBlip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Advertisement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of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petition in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WIN 6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14 days before hearing</a:t>
            </a:r>
          </a:p>
          <a:p>
            <a:pPr>
              <a:buBlip>
                <a:blip r:embed="rId3"/>
              </a:buBlip>
            </a:pP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Withdrawal of Petition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- allowed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only upon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order of Tribunal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including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costs</a:t>
            </a:r>
          </a:p>
          <a:p>
            <a:pPr>
              <a:buBlip>
                <a:blip r:embed="rId3"/>
              </a:buBlip>
            </a:pP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buBlip>
                <a:blip r:embed="rId3"/>
              </a:buBlip>
            </a:pP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Blip>
                <a:blip r:embed="rId3"/>
              </a:buBlip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Compulsory winding – up u/s 271 of Cos. Act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8763000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 Liquidator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Company liquidator (CL) or Provisional Liquidator (PL)  shall be an Insolvency Professional</a:t>
            </a:r>
          </a:p>
          <a:p>
            <a:pPr lvl="1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Powers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of the PL may be restricted by way of an order of the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Tribunal in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WIN 8</a:t>
            </a: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CL /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PL must file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disclosure of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conflict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of interest within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7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days in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WIN 10</a:t>
            </a: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Notice of appointment of PL shall be given to the company in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WIN 7</a:t>
            </a: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Notice of appointment must be made to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the CL / PL within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7 days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in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WIN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9</a:t>
            </a:r>
            <a:endParaRPr lang="en-US" sz="3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Blip>
                <a:blip r:embed="rId3"/>
              </a:buBlip>
            </a:pP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Blip>
                <a:blip r:embed="rId3"/>
              </a:buBlip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Compulsory winding – up u/s 271 of Cos. Act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Winding Up Order</a:t>
            </a:r>
          </a:p>
          <a:p>
            <a:pPr lvl="1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Order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for Winding up shall be in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WIN 11</a:t>
            </a: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Order shall be sent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to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CL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in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WIN 12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&amp;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RoC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WIN 13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within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7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days</a:t>
            </a: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CL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to issue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public advertisement upon order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WIN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14</a:t>
            </a: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CL must file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in a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INC 28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copy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of the Order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with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RoC</a:t>
            </a: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Blip>
                <a:blip r:embed="rId3"/>
              </a:buBlip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Compulsory winding – up u/s 271 of Cos. Act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8763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Reports by CL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buBlip>
                <a:blip r:embed="rId3"/>
              </a:buBlip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First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Report of the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CL (u/s 281) within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60 days of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order in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WIN 16</a:t>
            </a: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Within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7 days of receipt of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1</a:t>
            </a:r>
            <a:r>
              <a:rPr lang="en-US" sz="28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st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Report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, Tribunal may fix a date for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consideration</a:t>
            </a: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Quarterly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reports to the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Tribunal to be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submited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by CL u/s 288</a:t>
            </a: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Compulsory winding – up u/s 271 of Cos. Act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8763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Settlement of List of Contributories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buBlip>
                <a:blip r:embed="rId3"/>
              </a:buBlip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CL shall prepare the list within 21 days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of winding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up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order in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WIN 17</a:t>
            </a: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Date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appointed for settlement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by Tribunal must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be notified to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all contributories in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WIN 18</a:t>
            </a: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Final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list is certified by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the Tribunal upon hearing in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WIN 20</a:t>
            </a: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Notice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of settled list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must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be given to all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final Contributors in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WIN 21</a:t>
            </a: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Tribunal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may add contributories to the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list vide Supplemental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list </a:t>
            </a: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Compulsory winding – up u/s 271 of Cos. Act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8763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Settlement of List of Contributories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buBlip>
                <a:blip r:embed="rId3"/>
              </a:buBlip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CL shall prepare the list within 21 days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of winding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up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order in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WIN 17</a:t>
            </a: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Date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appointed for settlement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by Tribunal must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be notified to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all contributories in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WIN 18</a:t>
            </a: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Final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list is certified by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the Tribunal upon hearing in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WIN 20</a:t>
            </a: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Notice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of settled list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must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be given to all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final Contributors in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WIN 21</a:t>
            </a: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Tribunal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may add contributories to the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list vide Supplemental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list </a:t>
            </a: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Compulsory winding – up u/s 271 of Cos. Act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8763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Advisory Committee (AC)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buBlip>
                <a:blip r:embed="rId3"/>
              </a:buBlip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Tribunal may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direct for constitution of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an AC having not more than 12 person</a:t>
            </a: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Determine member of committee with in 30 days of order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in meeting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all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creditors &amp;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contributors</a:t>
            </a: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Result of the meeting to be reported within 7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days in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WIN 23</a:t>
            </a: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Meeting of AC as per need or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on request of CL or 1/3 rd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members &amp; shall act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on majority of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members</a:t>
            </a: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Quorum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1/3 rd or 2 whichever is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higher</a:t>
            </a: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Compulsory winding – up u/s 271 of Cos. Act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Meeting of creditors and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contributors</a:t>
            </a:r>
          </a:p>
          <a:p>
            <a:pPr>
              <a:buBlip>
                <a:blip r:embed="rId3"/>
              </a:buBlip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Minimum 14 days’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notice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in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WIN 25-29</a:t>
            </a:r>
            <a:endParaRPr lang="en-US" sz="2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Where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creditors/ contributors &gt; 500, notice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by way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of newspaper advertisement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also</a:t>
            </a: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Notice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may be given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to officers of the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Co. in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WIN 30</a:t>
            </a: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Proof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of notice to be submitted in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WIN 31</a:t>
            </a: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Resolution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to be passed by majority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in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value Present</a:t>
            </a: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Within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7 days of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the meeting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, CL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to report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the result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to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the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Tribunal in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WIN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</a:rPr>
                        <a:t>Modes of Dissolution of a Company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9060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By striking off name of Co. u/s 248 of Cos. Act</a:t>
            </a:r>
          </a:p>
          <a:p>
            <a:pPr>
              <a:buBlip>
                <a:blip r:embed="rId3"/>
              </a:buBlip>
            </a:pP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Compulsory winding – up under IBC;</a:t>
            </a:r>
          </a:p>
          <a:p>
            <a:pPr>
              <a:buBlip>
                <a:blip r:embed="rId3"/>
              </a:buBlip>
            </a:pP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Voluntary winding – up under IBC;</a:t>
            </a:r>
          </a:p>
          <a:p>
            <a:pPr>
              <a:buBlip>
                <a:blip r:embed="rId3"/>
              </a:buBlip>
            </a:pP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By merger u/s 230-240 of Cos. Act;</a:t>
            </a:r>
          </a:p>
          <a:p>
            <a:pPr>
              <a:buBlip>
                <a:blip r:embed="rId3"/>
              </a:buBlip>
            </a:pP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Summary Proceedings for winding – up u/s 361;</a:t>
            </a:r>
          </a:p>
          <a:p>
            <a:pPr>
              <a:buBlip>
                <a:blip r:embed="rId3"/>
              </a:buBlip>
            </a:pP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Compulsory winding – up u/s 271 of Cos. Act</a:t>
            </a:r>
          </a:p>
          <a:p>
            <a:pPr>
              <a:buBlip>
                <a:blip r:embed="rId3"/>
              </a:buBlip>
            </a:pP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Compulsory winding – up u/s 271 of Cos. Act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8763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Proxies in Relation to Meetings of Creditors And Contributories (Rule 66-78)</a:t>
            </a:r>
          </a:p>
          <a:p>
            <a:pPr>
              <a:buBlip>
                <a:blip r:embed="rId3"/>
              </a:buBlip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Registers &amp; Books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o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f Account to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b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e Maintained by Company Liquidator (Rule 79-80)</a:t>
            </a:r>
          </a:p>
          <a:p>
            <a:pPr>
              <a:buBlip>
                <a:blip r:embed="rId3"/>
              </a:buBlip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Banking Account of Company Liquidator (Rule 81-85)</a:t>
            </a:r>
          </a:p>
          <a:p>
            <a:pPr>
              <a:buBlip>
                <a:blip r:embed="rId3"/>
              </a:buBlip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Investment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o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f Surplus Funds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(Rule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86-90)</a:t>
            </a:r>
          </a:p>
          <a:p>
            <a:pPr>
              <a:buBlip>
                <a:blip r:embed="rId3"/>
              </a:buBlip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Filing &amp; Audit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o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f CL's Account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(Rule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91-99)</a:t>
            </a:r>
          </a:p>
          <a:p>
            <a:pPr>
              <a:buBlip>
                <a:blip r:embed="rId3"/>
              </a:buBlip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buBlip>
                <a:blip r:embed="rId3"/>
              </a:buBlip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buBlip>
                <a:blip r:embed="rId3"/>
              </a:buBlip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Compulsory winding – up u/s 271 of Cos. Act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8763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Sale by Company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Liquidator</a:t>
            </a:r>
          </a:p>
          <a:p>
            <a:pPr>
              <a:buBlip>
                <a:blip r:embed="rId3"/>
              </a:buBlip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No asset/ property of the Co can be sold without prior permission of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Tribunal</a:t>
            </a: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Sale must be done by an agent/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auctioneer</a:t>
            </a: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Must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be done by public auction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or By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inviting sealed tenders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or Electronic mode</a:t>
            </a: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Expenses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of sale paid by the liquidator shall be reimbursed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Compulsory winding – up u/s 271 of Cos. Act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8763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Termination of winding up</a:t>
            </a:r>
            <a:endParaRPr lang="en-US" sz="3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Blip>
                <a:blip r:embed="rId3"/>
              </a:buBlip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When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all affairs have been fully wound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up CL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shall filed application for dissolution</a:t>
            </a:r>
          </a:p>
          <a:p>
            <a:pPr lvl="1"/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Within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10 days along with audited financial accounts auditor’s certificate</a:t>
            </a:r>
          </a:p>
          <a:p>
            <a:pPr lvl="1"/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Upon application,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Tribunal in consideration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pass order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of dissolution</a:t>
            </a: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CL to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pay the balance into Company Liquidation Dividend and Undistributed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Assets Account</a:t>
            </a: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/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Conclusion of winding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up on order reported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to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the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RoC</a:t>
            </a: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List of Forms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685800"/>
          <a:ext cx="8610600" cy="6120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276"/>
                <a:gridCol w="63313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Form No.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Description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Calibri" pitchFamily="34" charset="0"/>
                        </a:rPr>
                        <a:t>WIN-1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latin typeface="Calibri" pitchFamily="34" charset="0"/>
                        </a:rPr>
                        <a:t>Petition for Winding up other than Company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Calibri" pitchFamily="34" charset="0"/>
                        </a:rPr>
                        <a:t>WIN-2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latin typeface="Calibri" pitchFamily="34" charset="0"/>
                        </a:rPr>
                        <a:t>Petition for Winding up by Company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Calibri" pitchFamily="34" charset="0"/>
                        </a:rPr>
                        <a:t>WIN-3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latin typeface="Calibri" pitchFamily="34" charset="0"/>
                        </a:rPr>
                        <a:t>Affidavit verifying Petition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Calibri" pitchFamily="34" charset="0"/>
                        </a:rPr>
                        <a:t>WIN-4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Calibri" pitchFamily="34" charset="0"/>
                        </a:rPr>
                        <a:t>Statement of Affairs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Calibri" pitchFamily="34" charset="0"/>
                        </a:rPr>
                        <a:t>WIN-5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Calibri" pitchFamily="34" charset="0"/>
                        </a:rPr>
                        <a:t>Affidavit of concurrence in statement of affairs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Calibri" pitchFamily="34" charset="0"/>
                        </a:rPr>
                        <a:t>WIN-6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Calibri" pitchFamily="34" charset="0"/>
                        </a:rPr>
                        <a:t>Advertisement of Petition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Calibri" pitchFamily="34" charset="0"/>
                        </a:rPr>
                        <a:t>WIN-7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Calibri" pitchFamily="34" charset="0"/>
                        </a:rPr>
                        <a:t>Notice of application for appointment of provisional liquidator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Calibri" pitchFamily="34" charset="0"/>
                        </a:rPr>
                        <a:t>WIN-8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latin typeface="Calibri" pitchFamily="34" charset="0"/>
                        </a:rPr>
                        <a:t>Order appointing provisional liquidator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Calibri" pitchFamily="34" charset="0"/>
                        </a:rPr>
                        <a:t>WIN-9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Calibri" pitchFamily="34" charset="0"/>
                        </a:rPr>
                        <a:t>Notice of appointment of provisional liquidator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Calibri" pitchFamily="34" charset="0"/>
                        </a:rPr>
                        <a:t>WIN-10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Calibri" pitchFamily="34" charset="0"/>
                        </a:rPr>
                        <a:t>Disclosure of conflict of interest by liquidator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Calibri" pitchFamily="34" charset="0"/>
                        </a:rPr>
                        <a:t>WIN-11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Calibri" pitchFamily="34" charset="0"/>
                        </a:rPr>
                        <a:t>Winding-up Order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Calibri" pitchFamily="34" charset="0"/>
                        </a:rPr>
                        <a:t>WIN-12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Calibri" pitchFamily="34" charset="0"/>
                        </a:rPr>
                        <a:t>Notice to Company Liquidator of winding up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Calibri" pitchFamily="34" charset="0"/>
                        </a:rPr>
                        <a:t>WIN-13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Calibri" pitchFamily="34" charset="0"/>
                        </a:rPr>
                        <a:t>Notice to registrar for winding up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Calibri" pitchFamily="34" charset="0"/>
                        </a:rPr>
                        <a:t>WIN-14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Calibri" pitchFamily="34" charset="0"/>
                        </a:rPr>
                        <a:t>Notice of winding up order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Calibri" pitchFamily="34" charset="0"/>
                        </a:rPr>
                        <a:t>WIN-15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Calibri" pitchFamily="34" charset="0"/>
                        </a:rPr>
                        <a:t>Application for leave to commence or continue any suit or proceeding under section 279(1) of the Companies Act, 2013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List of Forms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685800"/>
          <a:ext cx="8610600" cy="5944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276"/>
                <a:gridCol w="63313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Form No.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Description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Report of the Company Liquidator under section 281(1)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Provisional list of contributories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Notice to contributory of date fixed to settle list of contributories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Affidavit as to the posting of notices fixrng a date for the settlement of the list of contributories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List of contributories as settled by Tribunal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Notice to contributory of final settlement of list of contributories and that his name is included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Affidavit of service of notice on contributory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Report of result of meeting of creditors and contributories under section 287(3)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Notice to creditors and contributories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Notice of meetings of creditors and contributories under section 287(3)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Notice of creditors' meeting under section 287(5) of the Companies Act, 2013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Notice of contributories' meeting under section 287(5) of the Companies Act, 2013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List of Forms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685800"/>
          <a:ext cx="8610600" cy="612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276"/>
                <a:gridCol w="63313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Form No.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Description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Notice of Meeting (General Form)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Notice of meeting (General Form)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Notice to officers of company to attend meeting of creditors or contributories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WIN-31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Affidavit as to the posting of notices of meeting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WIN-32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Nomination of Chairman by Company Liquidator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WIN-33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List of creditors (or contributories) present at a meeting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WIN-34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Report of result of meeting(s) of creditors/ contributories held under order of Tribunal dated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WIN-35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Form of general proxy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WIN-36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Form of special proxy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WIN-37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Quarterly Report with respect to progress of winding up under section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WIN-38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Declaration disclosing conflict of interest or lack of independence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WIN-39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Instructions regarding the preparation of the Statement of Account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WIN-40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Affidavit verifying account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WIN-41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Company Liquidator's Final Account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List of Forms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685800"/>
          <a:ext cx="8610600" cy="612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276"/>
                <a:gridCol w="63313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Form No.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Description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Requisition for audit of account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Advertisement of notice to creditors to prove their claim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Affidavit of proof of debt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Proof of debt of workmen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Notice to a creditor to attend the investigation or produce further evidence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Notice of rejection of proof of debt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Notice of admission of proof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Appeal by creditor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Certified list of proofs tendered to, and admitted or rejected by, the Company Liquidator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Notice by Company Liquidator requiring payment of money or delivery of property, books, etc., to the Company Liquidator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Leave to make call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Affidavit in support of application for leave to make a call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Advertisement of application for leave to make a call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Order giving leave to make a call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List of Forms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685800"/>
          <a:ext cx="8610600" cy="6120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276"/>
                <a:gridCol w="63313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Form No.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Description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Document making a call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WIN-57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Notice to be served with order sanctioning call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WIN-58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Application to enforce call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Affidavit in support of application for payment of call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Order for payment of call amount due from contributory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Application for leave to examine person(s) under section 299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Order for examination under section 299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Summons to witness for examination under section 299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Order directing examination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Notice of examination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Notice to attend examination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Report to the Tribunal where person examined refuses to answer to satisfaction of the person or authority referred to in rule 147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Warrant against contributory who fails to attend examination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Warrant for keeping in prison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WIN-70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Order to release prisoner on bail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List of Forms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685800"/>
          <a:ext cx="8610600" cy="594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276"/>
                <a:gridCol w="63313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Form No.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Description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Requisition to Court in whose jurisdiction the contributory against whom a warrant of arrest has been issued is believed to be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Summons under section 339(1) of the Companies Act, 2013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Summons under section 340(1) of the Companies Act, 2013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Points of claim under section 339(1) of the Companies Act, 2013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Points of claim under section 340(1) of the Companies Act, 2013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Notice to Liquidator to elect whether he will disclaim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WIN-77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Notice by Liquidator of intention to apply to Tribunal for leave to disclaim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Summons for extension of time for giving notice of intention to apply for leave to disclaim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Order extending time for disclaimer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Notice of interest in property sought to be disclaimed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Application for leave to disclaim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Affidavit in support of summons for leave to disclaim a lease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Notice to parties interested in the property in respect of which the application to disclaim is made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List of Forms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685800"/>
          <a:ext cx="8610600" cy="4911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276"/>
                <a:gridCol w="63313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Form No.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Description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Disclaimer of lease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Notice of disclaimer of lease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WIN-87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Order requiring parties interested in disclaimed lease to apply for vesting order or to be excluded from all interest in the leasehold premises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Order vesting lease and excluding persons who have not elected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Advertisement as to declaration of dividend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Notice of dividend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Authority to Company Liquidator to pay dividend to another person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Schedule of Contributors to whom contribution is to be paid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Notice of return to contributories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Statement of unclaimed dividends or undistributed assets,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WIN-95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Request to deliver bill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Striking Off u/s 248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762000"/>
            <a:ext cx="8763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By Registrar (ROC), if Company</a:t>
            </a:r>
          </a:p>
          <a:p>
            <a:pPr>
              <a:buBlip>
                <a:blip r:embed="rId3"/>
              </a:buBlip>
            </a:pP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failed to commence business within 1 year of its incorporation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	</a:t>
            </a:r>
          </a:p>
          <a:p>
            <a:pPr lvl="1">
              <a:buFont typeface="Wingdings" pitchFamily="2" charset="2"/>
              <a:buChar char="Ø"/>
            </a:pP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not carrying on any business or operation for a period of 2 immediately preceding FYs</a:t>
            </a: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has not received Subscription money &amp; Form INC 20A not filled</a:t>
            </a: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not carrying on any business or operations, as revealed after the physical verification under sec 12(9)</a:t>
            </a: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eminar\Thank-y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30200">
            <a:off x="1447800" y="1250988"/>
            <a:ext cx="6027506" cy="4014788"/>
          </a:xfrm>
          <a:prstGeom prst="rect">
            <a:avLst/>
          </a:prstGeom>
          <a:noFill/>
        </p:spPr>
      </p:pic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3525838" y="65468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ABCA06F-B0B5-4F7E-849F-115710A59A54}" type="slidenum">
              <a:rPr lang="en-US" sz="1200">
                <a:solidFill>
                  <a:srgbClr val="FFFFFF"/>
                </a:solidFill>
                <a:latin typeface="Georgia" pitchFamily="18" charset="0"/>
                <a:ea typeface="Gautami" pitchFamily="2"/>
                <a:cs typeface="Gautami" pitchFamily="2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 dirty="0">
              <a:solidFill>
                <a:srgbClr val="FFFFFF"/>
              </a:solidFill>
              <a:latin typeface="Georgia" pitchFamily="18" charset="0"/>
              <a:ea typeface="Gautami" pitchFamily="2"/>
              <a:cs typeface="Gautami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0198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"Share your knowledge. It’s a way to achieve immortality." - Dalai Lama</a:t>
            </a:r>
            <a:endParaRPr lang="en-IN" dirty="0"/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Striking Off u/s 248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762000"/>
            <a:ext cx="8763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By Company</a:t>
            </a:r>
          </a:p>
          <a:p>
            <a:pPr>
              <a:buBlip>
                <a:blip r:embed="rId3"/>
              </a:buBlip>
            </a:pP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after extinguishing all its liabilities</a:t>
            </a:r>
          </a:p>
          <a:p>
            <a:pPr lvl="1">
              <a:buFont typeface="Wingdings" pitchFamily="2" charset="2"/>
              <a:buChar char="Ø"/>
            </a:pP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special resolution or consent of 75% members in terms of paid-up share capital</a:t>
            </a: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on all or any of the grounds specified in Sec 248(1)</a:t>
            </a: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No application shall be filed unless it has filed AOC-4 and MGT-7 up to end of FY in which the company ceased to carry its business operations</a:t>
            </a: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Compulsory winding – up under IBC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762000"/>
            <a:ext cx="8763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AA does not receive a Resolution Plan on or before the expiry of the maximum time permitted for CIRP</a:t>
            </a: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On rejection of Resolution Plan</a:t>
            </a: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COC decides to liquidate CD at any time during CIRP process, before confirmation of any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Reso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. Plan</a:t>
            </a: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CD contravenes the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Reso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. Plan approved by AA, &amp; any other person being prejudicially affected applies against such contravention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Voluntary winding – up under IBC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762000"/>
            <a:ext cx="8763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Conditions to be fulfilled:</a:t>
            </a:r>
          </a:p>
          <a:p>
            <a:pPr lvl="1">
              <a:buBlip>
                <a:blip r:embed="rId3"/>
              </a:buBlip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Not committed any default [Sec 3(12) of IBC]</a:t>
            </a: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Declaration of Solvency (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DoS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) by majority of Directors</a:t>
            </a: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No intention to Defraud</a:t>
            </a: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Voluntary winding – up under IBC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838200"/>
          <a:ext cx="8382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Summary Proceedings for winding – up  u/s 361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762000"/>
            <a:ext cx="8763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Eligible Companies</a:t>
            </a:r>
          </a:p>
          <a:p>
            <a:pPr lvl="1">
              <a:buBlip>
                <a:blip r:embed="rId3"/>
              </a:buBlip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Book value of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assets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not exceeding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1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</a:rPr>
              <a:t>Crore</a:t>
            </a:r>
            <a:endParaRPr lang="en-US" sz="2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Total outstanding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deposits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is not exceeding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25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</a:rPr>
              <a:t>lakh</a:t>
            </a:r>
            <a:endParaRPr lang="en-US" sz="2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total outstanding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loan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does not exceed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50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</a:rPr>
              <a:t>lakh</a:t>
            </a:r>
            <a:endParaRPr lang="en-US" sz="2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turnover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is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upto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50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</a:rPr>
              <a:t>crore</a:t>
            </a:r>
            <a:endParaRPr lang="en-US" sz="2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paid up capital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does not exceed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1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</a:rPr>
              <a:t>crore</a:t>
            </a:r>
            <a:endParaRPr lang="en-US" sz="2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155575" y="125413"/>
          <a:ext cx="8839200" cy="42672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Summary Proceedings for winding – up  u/s 361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8" name="Line 11"/>
          <p:cNvSpPr>
            <a:spLocks noChangeShapeType="1"/>
          </p:cNvSpPr>
          <p:nvPr/>
        </p:nvSpPr>
        <p:spPr bwMode="auto">
          <a:xfrm>
            <a:off x="0" y="6127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077200" y="5791200"/>
            <a:ext cx="32004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itchFamily="66" charset="0"/>
                <a:ea typeface="+mn-ea"/>
                <a:cs typeface="+mn-cs"/>
              </a:rPr>
              <a:t>ALP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rte" pitchFamily="66" charset="0"/>
              <a:ea typeface="+mn-ea"/>
              <a:cs typeface="+mn-c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838200"/>
          <a:ext cx="8382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41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50743</TotalTime>
  <Words>2597</Words>
  <Application>Microsoft Office PowerPoint</Application>
  <PresentationFormat>On-screen Show (4:3)</PresentationFormat>
  <Paragraphs>547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1_Office Theme</vt:lpstr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PwC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romeshs793</dc:creator>
  <cp:lastModifiedBy>USER</cp:lastModifiedBy>
  <cp:revision>2819</cp:revision>
  <dcterms:created xsi:type="dcterms:W3CDTF">2012-01-03T19:52:58Z</dcterms:created>
  <dcterms:modified xsi:type="dcterms:W3CDTF">2020-03-02T09:07:13Z</dcterms:modified>
</cp:coreProperties>
</file>