
<file path=[Content_Types].xml><?xml version="1.0" encoding="utf-8"?>
<Types xmlns="http://schemas.openxmlformats.org/package/2006/content-types">
  <Default Extension="bin" ContentType="image/svg+xml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1238" r:id="rId2"/>
    <p:sldId id="270" r:id="rId3"/>
    <p:sldId id="2147472810" r:id="rId4"/>
    <p:sldId id="2147472741" r:id="rId5"/>
    <p:sldId id="272" r:id="rId6"/>
    <p:sldId id="261" r:id="rId7"/>
    <p:sldId id="290" r:id="rId8"/>
    <p:sldId id="2147472776" r:id="rId9"/>
    <p:sldId id="2147472783" r:id="rId10"/>
    <p:sldId id="2147472802" r:id="rId11"/>
    <p:sldId id="2147472791" r:id="rId12"/>
    <p:sldId id="2147472797" r:id="rId13"/>
    <p:sldId id="2147472806" r:id="rId14"/>
    <p:sldId id="269" r:id="rId15"/>
    <p:sldId id="640" r:id="rId16"/>
    <p:sldId id="687" r:id="rId17"/>
    <p:sldId id="69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EC6A301-9737-4BC6-4AB0-1F660A41D6A1}" name="Shashank Rakesh" initials="SR" userId="S::shashank.rakesh@briskpe.com::d9c3784a-076d-42f3-a875-3cee6ba1ffc0" providerId="AD"/>
  <p188:author id="{C4261FAB-5843-1EB9-C763-9A9D14C85D0C}" name="Indunath Chaudhary" initials="" userId="S::indunath.chaudhary@briskpe.com::b247c1aa-6972-405f-99aa-44f7c66dd51a" providerId="AD"/>
  <p188:author id="{AFD709C6-DE55-856E-3B6B-093DD69706BB}" name="Sanjay Tripathy" initials="ST" userId="Sanjay Tripathy" providerId="None"/>
  <p188:author id="{7ED38AE2-68F6-12F8-B738-D3CE9AE6C876}" name="Rohan Dani" initials="RD" userId="S::rohan.dani@briskpe.com::1dd420be-7ab5-4719-bf7c-dc5a7b2a6ec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19C4"/>
    <a:srgbClr val="4C3293"/>
    <a:srgbClr val="F8EFF6"/>
    <a:srgbClr val="EEE0ED"/>
    <a:srgbClr val="ECE7EE"/>
    <a:srgbClr val="FFFFFF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158EA4-A8D1-0D47-8E4D-6E14A0ACB14B}" v="5" dt="2025-02-20T05:46:48.151"/>
    <p1510:client id="{3C7C6F50-50A1-EA5D-35CE-35D26F448433}" v="175" dt="2025-02-20T07:15:58.406"/>
    <p1510:client id="{5953CE82-7740-BEAA-78C5-9AEE06FA6B52}" v="1" dt="2025-02-20T09:48:51.379"/>
    <p1510:client id="{7F74A845-D9D3-4D2E-B8AC-51A72D4CFB31}" v="52" dt="2025-02-20T06:31:53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jay Tripathy" userId="S::sanjay.tripathy@briskpe.com::127e9cc6-5c1a-46c7-9621-bdef7597f5d2" providerId="AD" clId="Web-{5953CE82-7740-BEAA-78C5-9AEE06FA6B52}"/>
    <pc:docChg chg="delSld">
      <pc:chgData name="Sanjay Tripathy" userId="S::sanjay.tripathy@briskpe.com::127e9cc6-5c1a-46c7-9621-bdef7597f5d2" providerId="AD" clId="Web-{5953CE82-7740-BEAA-78C5-9AEE06FA6B52}" dt="2025-02-20T09:48:51.379" v="0"/>
      <pc:docMkLst>
        <pc:docMk/>
      </pc:docMkLst>
      <pc:sldChg chg="del">
        <pc:chgData name="Sanjay Tripathy" userId="S::sanjay.tripathy@briskpe.com::127e9cc6-5c1a-46c7-9621-bdef7597f5d2" providerId="AD" clId="Web-{5953CE82-7740-BEAA-78C5-9AEE06FA6B52}" dt="2025-02-20T09:48:51.379" v="0"/>
        <pc:sldMkLst>
          <pc:docMk/>
          <pc:sldMk cId="764208511" sldId="2147472804"/>
        </pc:sldMkLst>
      </pc:sldChg>
    </pc:docChg>
  </pc:docChgLst>
  <pc:docChgLst>
    <pc:chgData name="Sayoni Sinha" userId="S::sayoni.sinha@briskpe.com::2edb6836-a847-421f-954a-2b9394c567c2" providerId="AD" clId="Web-{3C7C6F50-50A1-EA5D-35CE-35D26F448433}"/>
    <pc:docChg chg="modSld">
      <pc:chgData name="Sayoni Sinha" userId="S::sayoni.sinha@briskpe.com::2edb6836-a847-421f-954a-2b9394c567c2" providerId="AD" clId="Web-{3C7C6F50-50A1-EA5D-35CE-35D26F448433}" dt="2025-02-20T07:15:57.046" v="88" actId="20577"/>
      <pc:docMkLst>
        <pc:docMk/>
      </pc:docMkLst>
      <pc:sldChg chg="modSp">
        <pc:chgData name="Sayoni Sinha" userId="S::sayoni.sinha@briskpe.com::2edb6836-a847-421f-954a-2b9394c567c2" providerId="AD" clId="Web-{3C7C6F50-50A1-EA5D-35CE-35D26F448433}" dt="2025-02-20T06:56:14.303" v="21" actId="14100"/>
        <pc:sldMkLst>
          <pc:docMk/>
          <pc:sldMk cId="2521240063" sldId="270"/>
        </pc:sldMkLst>
        <pc:spChg chg="mod">
          <ac:chgData name="Sayoni Sinha" userId="S::sayoni.sinha@briskpe.com::2edb6836-a847-421f-954a-2b9394c567c2" providerId="AD" clId="Web-{3C7C6F50-50A1-EA5D-35CE-35D26F448433}" dt="2025-02-20T06:55:38.395" v="4" actId="20577"/>
          <ac:spMkLst>
            <pc:docMk/>
            <pc:sldMk cId="2521240063" sldId="270"/>
            <ac:spMk id="6" creationId="{BC04801A-4295-1C49-837F-59FAE5D99A75}"/>
          </ac:spMkLst>
        </pc:spChg>
        <pc:spChg chg="mod">
          <ac:chgData name="Sayoni Sinha" userId="S::sayoni.sinha@briskpe.com::2edb6836-a847-421f-954a-2b9394c567c2" providerId="AD" clId="Web-{3C7C6F50-50A1-EA5D-35CE-35D26F448433}" dt="2025-02-20T06:55:34.254" v="3" actId="20577"/>
          <ac:spMkLst>
            <pc:docMk/>
            <pc:sldMk cId="2521240063" sldId="270"/>
            <ac:spMk id="22" creationId="{535A6F85-2B8F-F925-9C01-A1E9037EEE3E}"/>
          </ac:spMkLst>
        </pc:spChg>
        <pc:spChg chg="mod">
          <ac:chgData name="Sayoni Sinha" userId="S::sayoni.sinha@briskpe.com::2edb6836-a847-421f-954a-2b9394c567c2" providerId="AD" clId="Web-{3C7C6F50-50A1-EA5D-35CE-35D26F448433}" dt="2025-02-20T06:56:14.303" v="21" actId="14100"/>
          <ac:spMkLst>
            <pc:docMk/>
            <pc:sldMk cId="2521240063" sldId="270"/>
            <ac:spMk id="23" creationId="{7CB850BC-9E61-6ED1-4C11-8166F9308860}"/>
          </ac:spMkLst>
        </pc:spChg>
        <pc:picChg chg="mod">
          <ac:chgData name="Sayoni Sinha" userId="S::sayoni.sinha@briskpe.com::2edb6836-a847-421f-954a-2b9394c567c2" providerId="AD" clId="Web-{3C7C6F50-50A1-EA5D-35CE-35D26F448433}" dt="2025-02-20T06:55:23.316" v="1" actId="1076"/>
          <ac:picMkLst>
            <pc:docMk/>
            <pc:sldMk cId="2521240063" sldId="270"/>
            <ac:picMk id="3" creationId="{D83E271A-AE23-4085-A3BF-4269BED0C81E}"/>
          </ac:picMkLst>
        </pc:picChg>
      </pc:sldChg>
      <pc:sldChg chg="modSp">
        <pc:chgData name="Sayoni Sinha" userId="S::sayoni.sinha@briskpe.com::2edb6836-a847-421f-954a-2b9394c567c2" providerId="AD" clId="Web-{3C7C6F50-50A1-EA5D-35CE-35D26F448433}" dt="2025-02-20T07:08:27.922" v="51" actId="20577"/>
        <pc:sldMkLst>
          <pc:docMk/>
          <pc:sldMk cId="3524768623" sldId="290"/>
        </pc:sldMkLst>
        <pc:spChg chg="mod">
          <ac:chgData name="Sayoni Sinha" userId="S::sayoni.sinha@briskpe.com::2edb6836-a847-421f-954a-2b9394c567c2" providerId="AD" clId="Web-{3C7C6F50-50A1-EA5D-35CE-35D26F448433}" dt="2025-02-20T07:08:09.171" v="45" actId="20577"/>
          <ac:spMkLst>
            <pc:docMk/>
            <pc:sldMk cId="3524768623" sldId="290"/>
            <ac:spMk id="3" creationId="{79EDF975-C713-350E-BA6C-AAD1669DD208}"/>
          </ac:spMkLst>
        </pc:spChg>
        <pc:spChg chg="mod">
          <ac:chgData name="Sayoni Sinha" userId="S::sayoni.sinha@briskpe.com::2edb6836-a847-421f-954a-2b9394c567c2" providerId="AD" clId="Web-{3C7C6F50-50A1-EA5D-35CE-35D26F448433}" dt="2025-02-20T07:08:27.922" v="51" actId="20577"/>
          <ac:spMkLst>
            <pc:docMk/>
            <pc:sldMk cId="3524768623" sldId="290"/>
            <ac:spMk id="50" creationId="{FF6FB25D-DF67-4F0E-8E0D-96957F96D796}"/>
          </ac:spMkLst>
        </pc:spChg>
        <pc:spChg chg="mod">
          <ac:chgData name="Sayoni Sinha" userId="S::sayoni.sinha@briskpe.com::2edb6836-a847-421f-954a-2b9394c567c2" providerId="AD" clId="Web-{3C7C6F50-50A1-EA5D-35CE-35D26F448433}" dt="2025-02-20T07:08:15.890" v="48" actId="20577"/>
          <ac:spMkLst>
            <pc:docMk/>
            <pc:sldMk cId="3524768623" sldId="290"/>
            <ac:spMk id="86" creationId="{060F8B98-A990-472F-93F0-9089BAB63CA0}"/>
          </ac:spMkLst>
        </pc:spChg>
      </pc:sldChg>
      <pc:sldChg chg="modSp">
        <pc:chgData name="Sayoni Sinha" userId="S::sayoni.sinha@briskpe.com::2edb6836-a847-421f-954a-2b9394c567c2" providerId="AD" clId="Web-{3C7C6F50-50A1-EA5D-35CE-35D26F448433}" dt="2025-02-20T07:03:55.240" v="42" actId="20577"/>
        <pc:sldMkLst>
          <pc:docMk/>
          <pc:sldMk cId="380856481" sldId="2147472741"/>
        </pc:sldMkLst>
        <pc:spChg chg="mod">
          <ac:chgData name="Sayoni Sinha" userId="S::sayoni.sinha@briskpe.com::2edb6836-a847-421f-954a-2b9394c567c2" providerId="AD" clId="Web-{3C7C6F50-50A1-EA5D-35CE-35D26F448433}" dt="2025-02-20T07:03:34.193" v="39" actId="20577"/>
          <ac:spMkLst>
            <pc:docMk/>
            <pc:sldMk cId="380856481" sldId="2147472741"/>
            <ac:spMk id="2" creationId="{C90D7F2C-B9C6-4E74-B4A0-B2AEDD66DA49}"/>
          </ac:spMkLst>
        </pc:spChg>
        <pc:spChg chg="mod">
          <ac:chgData name="Sayoni Sinha" userId="S::sayoni.sinha@briskpe.com::2edb6836-a847-421f-954a-2b9394c567c2" providerId="AD" clId="Web-{3C7C6F50-50A1-EA5D-35CE-35D26F448433}" dt="2025-02-20T07:03:55.240" v="42" actId="20577"/>
          <ac:spMkLst>
            <pc:docMk/>
            <pc:sldMk cId="380856481" sldId="2147472741"/>
            <ac:spMk id="50" creationId="{BD2ED982-D5AE-4665-8028-B4E5A26D2C86}"/>
          </ac:spMkLst>
        </pc:spChg>
      </pc:sldChg>
      <pc:sldChg chg="modSp">
        <pc:chgData name="Sayoni Sinha" userId="S::sayoni.sinha@briskpe.com::2edb6836-a847-421f-954a-2b9394c567c2" providerId="AD" clId="Web-{3C7C6F50-50A1-EA5D-35CE-35D26F448433}" dt="2025-02-20T07:10:53.442" v="83" actId="20577"/>
        <pc:sldMkLst>
          <pc:docMk/>
          <pc:sldMk cId="458233790" sldId="2147472783"/>
        </pc:sldMkLst>
        <pc:spChg chg="mod">
          <ac:chgData name="Sayoni Sinha" userId="S::sayoni.sinha@briskpe.com::2edb6836-a847-421f-954a-2b9394c567c2" providerId="AD" clId="Web-{3C7C6F50-50A1-EA5D-35CE-35D26F448433}" dt="2025-02-20T07:10:29.551" v="80" actId="20577"/>
          <ac:spMkLst>
            <pc:docMk/>
            <pc:sldMk cId="458233790" sldId="2147472783"/>
            <ac:spMk id="5" creationId="{CDC6AF17-0F4F-E0C1-6CC8-565EAE7FF9DD}"/>
          </ac:spMkLst>
        </pc:spChg>
        <pc:spChg chg="mod">
          <ac:chgData name="Sayoni Sinha" userId="S::sayoni.sinha@briskpe.com::2edb6836-a847-421f-954a-2b9394c567c2" providerId="AD" clId="Web-{3C7C6F50-50A1-EA5D-35CE-35D26F448433}" dt="2025-02-20T07:10:53.442" v="83" actId="20577"/>
          <ac:spMkLst>
            <pc:docMk/>
            <pc:sldMk cId="458233790" sldId="2147472783"/>
            <ac:spMk id="35" creationId="{DAB2BC2B-1A15-76B6-3BFE-A7675D2907E9}"/>
          </ac:spMkLst>
        </pc:spChg>
        <pc:spChg chg="mod">
          <ac:chgData name="Sayoni Sinha" userId="S::sayoni.sinha@briskpe.com::2edb6836-a847-421f-954a-2b9394c567c2" providerId="AD" clId="Web-{3C7C6F50-50A1-EA5D-35CE-35D26F448433}" dt="2025-02-20T07:10:03.503" v="58" actId="20577"/>
          <ac:spMkLst>
            <pc:docMk/>
            <pc:sldMk cId="458233790" sldId="2147472783"/>
            <ac:spMk id="39" creationId="{9AFE6BE4-BBDB-7488-4C2C-D65208828E12}"/>
          </ac:spMkLst>
        </pc:spChg>
      </pc:sldChg>
      <pc:sldChg chg="modSp">
        <pc:chgData name="Sayoni Sinha" userId="S::sayoni.sinha@briskpe.com::2edb6836-a847-421f-954a-2b9394c567c2" providerId="AD" clId="Web-{3C7C6F50-50A1-EA5D-35CE-35D26F448433}" dt="2025-02-20T07:15:57.046" v="88" actId="20577"/>
        <pc:sldMkLst>
          <pc:docMk/>
          <pc:sldMk cId="764208511" sldId="2147472804"/>
        </pc:sldMkLst>
        <pc:spChg chg="mod">
          <ac:chgData name="Sayoni Sinha" userId="S::sayoni.sinha@briskpe.com::2edb6836-a847-421f-954a-2b9394c567c2" providerId="AD" clId="Web-{3C7C6F50-50A1-EA5D-35CE-35D26F448433}" dt="2025-02-20T07:15:46.999" v="87" actId="14100"/>
          <ac:spMkLst>
            <pc:docMk/>
            <pc:sldMk cId="764208511" sldId="2147472804"/>
            <ac:spMk id="18" creationId="{B81F4997-9BDC-DB10-89D9-7C517B549A4D}"/>
          </ac:spMkLst>
        </pc:spChg>
        <pc:spChg chg="mod">
          <ac:chgData name="Sayoni Sinha" userId="S::sayoni.sinha@briskpe.com::2edb6836-a847-421f-954a-2b9394c567c2" providerId="AD" clId="Web-{3C7C6F50-50A1-EA5D-35CE-35D26F448433}" dt="2025-02-20T07:15:32.889" v="84" actId="20577"/>
          <ac:spMkLst>
            <pc:docMk/>
            <pc:sldMk cId="764208511" sldId="2147472804"/>
            <ac:spMk id="24" creationId="{774849FF-14B8-2883-0F2D-C252BD222E2C}"/>
          </ac:spMkLst>
        </pc:spChg>
        <pc:spChg chg="mod">
          <ac:chgData name="Sayoni Sinha" userId="S::sayoni.sinha@briskpe.com::2edb6836-a847-421f-954a-2b9394c567c2" providerId="AD" clId="Web-{3C7C6F50-50A1-EA5D-35CE-35D26F448433}" dt="2025-02-20T07:15:57.046" v="88" actId="20577"/>
          <ac:spMkLst>
            <pc:docMk/>
            <pc:sldMk cId="764208511" sldId="2147472804"/>
            <ac:spMk id="28" creationId="{7784A2B9-38AF-C6AF-E08B-CFA759389E8A}"/>
          </ac:spMkLst>
        </pc:spChg>
      </pc:sldChg>
      <pc:sldChg chg="modSp">
        <pc:chgData name="Sayoni Sinha" userId="S::sayoni.sinha@briskpe.com::2edb6836-a847-421f-954a-2b9394c567c2" providerId="AD" clId="Web-{3C7C6F50-50A1-EA5D-35CE-35D26F448433}" dt="2025-02-20T07:02:58.379" v="35" actId="20577"/>
        <pc:sldMkLst>
          <pc:docMk/>
          <pc:sldMk cId="2937794819" sldId="2147472810"/>
        </pc:sldMkLst>
        <pc:spChg chg="mod">
          <ac:chgData name="Sayoni Sinha" userId="S::sayoni.sinha@briskpe.com::2edb6836-a847-421f-954a-2b9394c567c2" providerId="AD" clId="Web-{3C7C6F50-50A1-EA5D-35CE-35D26F448433}" dt="2025-02-20T07:02:58.379" v="35" actId="20577"/>
          <ac:spMkLst>
            <pc:docMk/>
            <pc:sldMk cId="2937794819" sldId="2147472810"/>
            <ac:spMk id="2" creationId="{B6E3F1AC-6721-1247-F30C-5141DB5004A8}"/>
          </ac:spMkLst>
        </pc:spChg>
        <pc:spChg chg="mod">
          <ac:chgData name="Sayoni Sinha" userId="S::sayoni.sinha@briskpe.com::2edb6836-a847-421f-954a-2b9394c567c2" providerId="AD" clId="Web-{3C7C6F50-50A1-EA5D-35CE-35D26F448433}" dt="2025-02-20T07:01:24.063" v="28" actId="20577"/>
          <ac:spMkLst>
            <pc:docMk/>
            <pc:sldMk cId="2937794819" sldId="2147472810"/>
            <ac:spMk id="7" creationId="{770BC13B-21B7-0A91-65AB-CE2CA6F56BC4}"/>
          </ac:spMkLst>
        </pc:spChg>
        <pc:spChg chg="mod">
          <ac:chgData name="Sayoni Sinha" userId="S::sayoni.sinha@briskpe.com::2edb6836-a847-421f-954a-2b9394c567c2" providerId="AD" clId="Web-{3C7C6F50-50A1-EA5D-35CE-35D26F448433}" dt="2025-02-20T07:02:36.284" v="33" actId="20577"/>
          <ac:spMkLst>
            <pc:docMk/>
            <pc:sldMk cId="2937794819" sldId="2147472810"/>
            <ac:spMk id="50" creationId="{7C703ACD-49A6-9E1B-79BA-C797C803F82E}"/>
          </ac:spMkLst>
        </pc:spChg>
      </pc:sldChg>
    </pc:docChg>
  </pc:docChgLst>
  <pc:docChgLst>
    <pc:chgData name="Shashank Rakesh" userId="d9c3784a-076d-42f3-a875-3cee6ba1ffc0" providerId="ADAL" clId="{7F74A845-D9D3-4D2E-B8AC-51A72D4CFB31}"/>
    <pc:docChg chg="undo custSel delSld modSld sldOrd">
      <pc:chgData name="Shashank Rakesh" userId="d9c3784a-076d-42f3-a875-3cee6ba1ffc0" providerId="ADAL" clId="{7F74A845-D9D3-4D2E-B8AC-51A72D4CFB31}" dt="2025-02-20T06:31:53.537" v="53" actId="20577"/>
      <pc:docMkLst>
        <pc:docMk/>
      </pc:docMkLst>
      <pc:sldChg chg="modSp mod">
        <pc:chgData name="Shashank Rakesh" userId="d9c3784a-076d-42f3-a875-3cee6ba1ffc0" providerId="ADAL" clId="{7F74A845-D9D3-4D2E-B8AC-51A72D4CFB31}" dt="2025-02-20T05:40:59.880" v="7" actId="20577"/>
        <pc:sldMkLst>
          <pc:docMk/>
          <pc:sldMk cId="3146881380" sldId="261"/>
        </pc:sldMkLst>
        <pc:spChg chg="mod">
          <ac:chgData name="Shashank Rakesh" userId="d9c3784a-076d-42f3-a875-3cee6ba1ffc0" providerId="ADAL" clId="{7F74A845-D9D3-4D2E-B8AC-51A72D4CFB31}" dt="2025-02-20T05:40:59.880" v="7" actId="20577"/>
          <ac:spMkLst>
            <pc:docMk/>
            <pc:sldMk cId="3146881380" sldId="261"/>
            <ac:spMk id="2" creationId="{93C94887-2606-AB86-4179-826CF8517FAB}"/>
          </ac:spMkLst>
        </pc:spChg>
      </pc:sldChg>
      <pc:sldChg chg="addSp modSp mod">
        <pc:chgData name="Shashank Rakesh" userId="d9c3784a-076d-42f3-a875-3cee6ba1ffc0" providerId="ADAL" clId="{7F74A845-D9D3-4D2E-B8AC-51A72D4CFB31}" dt="2025-02-20T05:46:41.080" v="36" actId="14100"/>
        <pc:sldMkLst>
          <pc:docMk/>
          <pc:sldMk cId="4223891003" sldId="269"/>
        </pc:sldMkLst>
        <pc:spChg chg="add mod">
          <ac:chgData name="Shashank Rakesh" userId="d9c3784a-076d-42f3-a875-3cee6ba1ffc0" providerId="ADAL" clId="{7F74A845-D9D3-4D2E-B8AC-51A72D4CFB31}" dt="2025-02-20T05:46:34.162" v="34"/>
          <ac:spMkLst>
            <pc:docMk/>
            <pc:sldMk cId="4223891003" sldId="269"/>
            <ac:spMk id="2" creationId="{DC495F29-815B-596B-DB75-5FCB25A1A1B8}"/>
          </ac:spMkLst>
        </pc:spChg>
        <pc:spChg chg="add mod">
          <ac:chgData name="Shashank Rakesh" userId="d9c3784a-076d-42f3-a875-3cee6ba1ffc0" providerId="ADAL" clId="{7F74A845-D9D3-4D2E-B8AC-51A72D4CFB31}" dt="2025-02-20T05:46:34.162" v="34"/>
          <ac:spMkLst>
            <pc:docMk/>
            <pc:sldMk cId="4223891003" sldId="269"/>
            <ac:spMk id="4" creationId="{4675343F-1129-9648-C6A4-1ECDD40B1F1C}"/>
          </ac:spMkLst>
        </pc:spChg>
        <pc:spChg chg="add mod">
          <ac:chgData name="Shashank Rakesh" userId="d9c3784a-076d-42f3-a875-3cee6ba1ffc0" providerId="ADAL" clId="{7F74A845-D9D3-4D2E-B8AC-51A72D4CFB31}" dt="2025-02-20T05:46:34.162" v="34"/>
          <ac:spMkLst>
            <pc:docMk/>
            <pc:sldMk cId="4223891003" sldId="269"/>
            <ac:spMk id="7" creationId="{F9C0945C-C150-9DFE-F23F-6A97B4203081}"/>
          </ac:spMkLst>
        </pc:spChg>
        <pc:picChg chg="mod modCrop">
          <ac:chgData name="Shashank Rakesh" userId="d9c3784a-076d-42f3-a875-3cee6ba1ffc0" providerId="ADAL" clId="{7F74A845-D9D3-4D2E-B8AC-51A72D4CFB31}" dt="2025-02-20T05:46:41.080" v="36" actId="14100"/>
          <ac:picMkLst>
            <pc:docMk/>
            <pc:sldMk cId="4223891003" sldId="269"/>
            <ac:picMk id="5" creationId="{00F19DFA-7EED-CACA-CD32-9B3EE601895A}"/>
          </ac:picMkLst>
        </pc:picChg>
        <pc:cxnChg chg="add mod">
          <ac:chgData name="Shashank Rakesh" userId="d9c3784a-076d-42f3-a875-3cee6ba1ffc0" providerId="ADAL" clId="{7F74A845-D9D3-4D2E-B8AC-51A72D4CFB31}" dt="2025-02-20T05:46:34.162" v="34"/>
          <ac:cxnSpMkLst>
            <pc:docMk/>
            <pc:sldMk cId="4223891003" sldId="269"/>
            <ac:cxnSpMk id="3" creationId="{1686318B-CF91-2CDF-88E1-3766583BC017}"/>
          </ac:cxnSpMkLst>
        </pc:cxnChg>
      </pc:sldChg>
      <pc:sldChg chg="addSp delSp modSp mod">
        <pc:chgData name="Shashank Rakesh" userId="d9c3784a-076d-42f3-a875-3cee6ba1ffc0" providerId="ADAL" clId="{7F74A845-D9D3-4D2E-B8AC-51A72D4CFB31}" dt="2025-02-20T05:47:47.030" v="46"/>
        <pc:sldMkLst>
          <pc:docMk/>
          <pc:sldMk cId="457211150" sldId="272"/>
        </pc:sldMkLst>
        <pc:spChg chg="del">
          <ac:chgData name="Shashank Rakesh" userId="d9c3784a-076d-42f3-a875-3cee6ba1ffc0" providerId="ADAL" clId="{7F74A845-D9D3-4D2E-B8AC-51A72D4CFB31}" dt="2025-02-20T05:47:46.343" v="45" actId="478"/>
          <ac:spMkLst>
            <pc:docMk/>
            <pc:sldMk cId="457211150" sldId="272"/>
            <ac:spMk id="3" creationId="{E3DDB999-E98E-CBE1-195E-9AF003D63BAF}"/>
          </ac:spMkLst>
        </pc:spChg>
        <pc:spChg chg="del mod">
          <ac:chgData name="Shashank Rakesh" userId="d9c3784a-076d-42f3-a875-3cee6ba1ffc0" providerId="ADAL" clId="{7F74A845-D9D3-4D2E-B8AC-51A72D4CFB31}" dt="2025-02-20T05:47:42.948" v="44" actId="478"/>
          <ac:spMkLst>
            <pc:docMk/>
            <pc:sldMk cId="457211150" sldId="272"/>
            <ac:spMk id="17" creationId="{F90FC575-93B0-455C-E046-9B6F217CCDEA}"/>
          </ac:spMkLst>
        </pc:spChg>
        <pc:spChg chg="add mod">
          <ac:chgData name="Shashank Rakesh" userId="d9c3784a-076d-42f3-a875-3cee6ba1ffc0" providerId="ADAL" clId="{7F74A845-D9D3-4D2E-B8AC-51A72D4CFB31}" dt="2025-02-20T05:47:47.030" v="46"/>
          <ac:spMkLst>
            <pc:docMk/>
            <pc:sldMk cId="457211150" sldId="272"/>
            <ac:spMk id="18" creationId="{3C4E2421-97EE-D31C-F778-785AE2BAD3EB}"/>
          </ac:spMkLst>
        </pc:spChg>
        <pc:spChg chg="add mod">
          <ac:chgData name="Shashank Rakesh" userId="d9c3784a-076d-42f3-a875-3cee6ba1ffc0" providerId="ADAL" clId="{7F74A845-D9D3-4D2E-B8AC-51A72D4CFB31}" dt="2025-02-20T05:47:47.030" v="46"/>
          <ac:spMkLst>
            <pc:docMk/>
            <pc:sldMk cId="457211150" sldId="272"/>
            <ac:spMk id="24" creationId="{598C815D-6207-FD89-3312-A9621FD6E650}"/>
          </ac:spMkLst>
        </pc:spChg>
        <pc:spChg chg="add mod">
          <ac:chgData name="Shashank Rakesh" userId="d9c3784a-076d-42f3-a875-3cee6ba1ffc0" providerId="ADAL" clId="{7F74A845-D9D3-4D2E-B8AC-51A72D4CFB31}" dt="2025-02-20T05:47:47.030" v="46"/>
          <ac:spMkLst>
            <pc:docMk/>
            <pc:sldMk cId="457211150" sldId="272"/>
            <ac:spMk id="25" creationId="{C1D90837-1447-8977-DDFB-4A3258636B05}"/>
          </ac:spMkLst>
        </pc:spChg>
        <pc:spChg chg="del">
          <ac:chgData name="Shashank Rakesh" userId="d9c3784a-076d-42f3-a875-3cee6ba1ffc0" providerId="ADAL" clId="{7F74A845-D9D3-4D2E-B8AC-51A72D4CFB31}" dt="2025-02-20T05:47:39.529" v="43" actId="478"/>
          <ac:spMkLst>
            <pc:docMk/>
            <pc:sldMk cId="457211150" sldId="272"/>
            <ac:spMk id="92" creationId="{39ED76F5-ACA3-1E17-B779-82FD8F18C1BB}"/>
          </ac:spMkLst>
        </pc:spChg>
        <pc:grpChg chg="del">
          <ac:chgData name="Shashank Rakesh" userId="d9c3784a-076d-42f3-a875-3cee6ba1ffc0" providerId="ADAL" clId="{7F74A845-D9D3-4D2E-B8AC-51A72D4CFB31}" dt="2025-02-20T05:47:25.024" v="42" actId="478"/>
          <ac:grpSpMkLst>
            <pc:docMk/>
            <pc:sldMk cId="457211150" sldId="272"/>
            <ac:grpSpMk id="4" creationId="{E881138B-4DBB-762C-8795-ABD24A189B7B}"/>
          </ac:grpSpMkLst>
        </pc:grpChg>
        <pc:cxnChg chg="add mod">
          <ac:chgData name="Shashank Rakesh" userId="d9c3784a-076d-42f3-a875-3cee6ba1ffc0" providerId="ADAL" clId="{7F74A845-D9D3-4D2E-B8AC-51A72D4CFB31}" dt="2025-02-20T05:47:47.030" v="46"/>
          <ac:cxnSpMkLst>
            <pc:docMk/>
            <pc:sldMk cId="457211150" sldId="272"/>
            <ac:cxnSpMk id="23" creationId="{37A77403-BD12-1B97-0E94-1310EA5B5B7B}"/>
          </ac:cxnSpMkLst>
        </pc:cxnChg>
      </pc:sldChg>
      <pc:sldChg chg="del">
        <pc:chgData name="Shashank Rakesh" userId="d9c3784a-076d-42f3-a875-3cee6ba1ffc0" providerId="ADAL" clId="{7F74A845-D9D3-4D2E-B8AC-51A72D4CFB31}" dt="2025-02-20T05:37:29.453" v="0" actId="47"/>
        <pc:sldMkLst>
          <pc:docMk/>
          <pc:sldMk cId="3927901952" sldId="298"/>
        </pc:sldMkLst>
      </pc:sldChg>
      <pc:sldChg chg="addSp delSp modSp mod">
        <pc:chgData name="Shashank Rakesh" userId="d9c3784a-076d-42f3-a875-3cee6ba1ffc0" providerId="ADAL" clId="{7F74A845-D9D3-4D2E-B8AC-51A72D4CFB31}" dt="2025-02-20T05:47:12.711" v="41"/>
        <pc:sldMkLst>
          <pc:docMk/>
          <pc:sldMk cId="3648047976" sldId="640"/>
        </pc:sldMkLst>
        <pc:spChg chg="add mod">
          <ac:chgData name="Shashank Rakesh" userId="d9c3784a-076d-42f3-a875-3cee6ba1ffc0" providerId="ADAL" clId="{7F74A845-D9D3-4D2E-B8AC-51A72D4CFB31}" dt="2025-02-20T05:47:12.711" v="41"/>
          <ac:spMkLst>
            <pc:docMk/>
            <pc:sldMk cId="3648047976" sldId="640"/>
            <ac:spMk id="12" creationId="{CFBCD7E8-E8C7-B837-22D2-57D040FD8F67}"/>
          </ac:spMkLst>
        </pc:spChg>
        <pc:spChg chg="add mod">
          <ac:chgData name="Shashank Rakesh" userId="d9c3784a-076d-42f3-a875-3cee6ba1ffc0" providerId="ADAL" clId="{7F74A845-D9D3-4D2E-B8AC-51A72D4CFB31}" dt="2025-02-20T05:47:12.711" v="41"/>
          <ac:spMkLst>
            <pc:docMk/>
            <pc:sldMk cId="3648047976" sldId="640"/>
            <ac:spMk id="14" creationId="{D83DE16C-35CD-B9B2-68A4-0462EBC58FFE}"/>
          </ac:spMkLst>
        </pc:spChg>
        <pc:spChg chg="add mod">
          <ac:chgData name="Shashank Rakesh" userId="d9c3784a-076d-42f3-a875-3cee6ba1ffc0" providerId="ADAL" clId="{7F74A845-D9D3-4D2E-B8AC-51A72D4CFB31}" dt="2025-02-20T05:47:12.711" v="41"/>
          <ac:spMkLst>
            <pc:docMk/>
            <pc:sldMk cId="3648047976" sldId="640"/>
            <ac:spMk id="15" creationId="{9FC0FD99-A097-EC5F-E697-970B5130351C}"/>
          </ac:spMkLst>
        </pc:spChg>
        <pc:spChg chg="del mod">
          <ac:chgData name="Shashank Rakesh" userId="d9c3784a-076d-42f3-a875-3cee6ba1ffc0" providerId="ADAL" clId="{7F74A845-D9D3-4D2E-B8AC-51A72D4CFB31}" dt="2025-02-20T05:47:12.073" v="40"/>
          <ac:spMkLst>
            <pc:docMk/>
            <pc:sldMk cId="3648047976" sldId="640"/>
            <ac:spMk id="684" creationId="{111B4A49-B930-4A89-A1CD-6CA2B3D95AED}"/>
          </ac:spMkLst>
        </pc:spChg>
        <pc:grpChg chg="del">
          <ac:chgData name="Shashank Rakesh" userId="d9c3784a-076d-42f3-a875-3cee6ba1ffc0" providerId="ADAL" clId="{7F74A845-D9D3-4D2E-B8AC-51A72D4CFB31}" dt="2025-02-20T05:46:55.933" v="37" actId="478"/>
          <ac:grpSpMkLst>
            <pc:docMk/>
            <pc:sldMk cId="3648047976" sldId="640"/>
            <ac:grpSpMk id="2" creationId="{E4AF8F64-F030-2FD8-1EBC-8649C20F359E}"/>
          </ac:grpSpMkLst>
        </pc:grpChg>
        <pc:cxnChg chg="add mod">
          <ac:chgData name="Shashank Rakesh" userId="d9c3784a-076d-42f3-a875-3cee6ba1ffc0" providerId="ADAL" clId="{7F74A845-D9D3-4D2E-B8AC-51A72D4CFB31}" dt="2025-02-20T05:47:12.711" v="41"/>
          <ac:cxnSpMkLst>
            <pc:docMk/>
            <pc:sldMk cId="3648047976" sldId="640"/>
            <ac:cxnSpMk id="13" creationId="{33528552-C0E0-56C9-F62B-5CEE886756C5}"/>
          </ac:cxnSpMkLst>
        </pc:cxnChg>
      </pc:sldChg>
      <pc:sldChg chg="addSp delSp modSp mod">
        <pc:chgData name="Shashank Rakesh" userId="d9c3784a-076d-42f3-a875-3cee6ba1ffc0" providerId="ADAL" clId="{7F74A845-D9D3-4D2E-B8AC-51A72D4CFB31}" dt="2025-02-20T05:49:02.193" v="50" actId="478"/>
        <pc:sldMkLst>
          <pc:docMk/>
          <pc:sldMk cId="1175170099" sldId="687"/>
        </pc:sldMkLst>
        <pc:spChg chg="add mod">
          <ac:chgData name="Shashank Rakesh" userId="d9c3784a-076d-42f3-a875-3cee6ba1ffc0" providerId="ADAL" clId="{7F74A845-D9D3-4D2E-B8AC-51A72D4CFB31}" dt="2025-02-20T05:48:43.747" v="48"/>
          <ac:spMkLst>
            <pc:docMk/>
            <pc:sldMk cId="1175170099" sldId="687"/>
            <ac:spMk id="2" creationId="{7D53C0A4-BFC4-08ED-BED8-1AF488881FDA}"/>
          </ac:spMkLst>
        </pc:spChg>
        <pc:spChg chg="add mod">
          <ac:chgData name="Shashank Rakesh" userId="d9c3784a-076d-42f3-a875-3cee6ba1ffc0" providerId="ADAL" clId="{7F74A845-D9D3-4D2E-B8AC-51A72D4CFB31}" dt="2025-02-20T05:48:43.747" v="48"/>
          <ac:spMkLst>
            <pc:docMk/>
            <pc:sldMk cId="1175170099" sldId="687"/>
            <ac:spMk id="14" creationId="{DB5BE9E7-DDB8-8AC2-53C2-7658AF3AF4E6}"/>
          </ac:spMkLst>
        </pc:spChg>
        <pc:spChg chg="add mod">
          <ac:chgData name="Shashank Rakesh" userId="d9c3784a-076d-42f3-a875-3cee6ba1ffc0" providerId="ADAL" clId="{7F74A845-D9D3-4D2E-B8AC-51A72D4CFB31}" dt="2025-02-20T05:48:43.747" v="48"/>
          <ac:spMkLst>
            <pc:docMk/>
            <pc:sldMk cId="1175170099" sldId="687"/>
            <ac:spMk id="15" creationId="{56880684-C628-E497-ADA1-DB5EB48965ED}"/>
          </ac:spMkLst>
        </pc:spChg>
        <pc:grpChg chg="del">
          <ac:chgData name="Shashank Rakesh" userId="d9c3784a-076d-42f3-a875-3cee6ba1ffc0" providerId="ADAL" clId="{7F74A845-D9D3-4D2E-B8AC-51A72D4CFB31}" dt="2025-02-20T05:48:42.937" v="47" actId="478"/>
          <ac:grpSpMkLst>
            <pc:docMk/>
            <pc:sldMk cId="1175170099" sldId="687"/>
            <ac:grpSpMk id="3" creationId="{093AAEEA-CD9C-B8BF-3CF6-3FFC8B787802}"/>
          </ac:grpSpMkLst>
        </pc:grpChg>
        <pc:picChg chg="del">
          <ac:chgData name="Shashank Rakesh" userId="d9c3784a-076d-42f3-a875-3cee6ba1ffc0" providerId="ADAL" clId="{7F74A845-D9D3-4D2E-B8AC-51A72D4CFB31}" dt="2025-02-20T05:48:54.534" v="49" actId="478"/>
          <ac:picMkLst>
            <pc:docMk/>
            <pc:sldMk cId="1175170099" sldId="687"/>
            <ac:picMk id="692" creationId="{A8642F66-C0BB-4949-9A9C-024B120A5D52}"/>
          </ac:picMkLst>
        </pc:picChg>
        <pc:picChg chg="del">
          <ac:chgData name="Shashank Rakesh" userId="d9c3784a-076d-42f3-a875-3cee6ba1ffc0" providerId="ADAL" clId="{7F74A845-D9D3-4D2E-B8AC-51A72D4CFB31}" dt="2025-02-20T05:49:02.193" v="50" actId="478"/>
          <ac:picMkLst>
            <pc:docMk/>
            <pc:sldMk cId="1175170099" sldId="687"/>
            <ac:picMk id="693" creationId="{A8642F66-C0BB-4949-9A9C-024B120A5D52}"/>
          </ac:picMkLst>
        </pc:picChg>
        <pc:cxnChg chg="add mod">
          <ac:chgData name="Shashank Rakesh" userId="d9c3784a-076d-42f3-a875-3cee6ba1ffc0" providerId="ADAL" clId="{7F74A845-D9D3-4D2E-B8AC-51A72D4CFB31}" dt="2025-02-20T05:48:43.747" v="48"/>
          <ac:cxnSpMkLst>
            <pc:docMk/>
            <pc:sldMk cId="1175170099" sldId="687"/>
            <ac:cxnSpMk id="13" creationId="{4B8F6B5F-2D61-59F4-1D30-A10BA8DDB9AD}"/>
          </ac:cxnSpMkLst>
        </pc:cxnChg>
      </pc:sldChg>
      <pc:sldChg chg="addSp delSp modSp mod">
        <pc:chgData name="Shashank Rakesh" userId="d9c3784a-076d-42f3-a875-3cee6ba1ffc0" providerId="ADAL" clId="{7F74A845-D9D3-4D2E-B8AC-51A72D4CFB31}" dt="2025-02-20T05:42:30.252" v="22"/>
        <pc:sldMkLst>
          <pc:docMk/>
          <pc:sldMk cId="458233790" sldId="2147472783"/>
        </pc:sldMkLst>
        <pc:spChg chg="del">
          <ac:chgData name="Shashank Rakesh" userId="d9c3784a-076d-42f3-a875-3cee6ba1ffc0" providerId="ADAL" clId="{7F74A845-D9D3-4D2E-B8AC-51A72D4CFB31}" dt="2025-02-20T05:42:29.527" v="21" actId="478"/>
          <ac:spMkLst>
            <pc:docMk/>
            <pc:sldMk cId="458233790" sldId="2147472783"/>
            <ac:spMk id="6" creationId="{7F7FC509-1526-49A6-ECAB-607C458C3391}"/>
          </ac:spMkLst>
        </pc:spChg>
        <pc:spChg chg="del">
          <ac:chgData name="Shashank Rakesh" userId="d9c3784a-076d-42f3-a875-3cee6ba1ffc0" providerId="ADAL" clId="{7F74A845-D9D3-4D2E-B8AC-51A72D4CFB31}" dt="2025-02-20T05:42:25.276" v="20" actId="478"/>
          <ac:spMkLst>
            <pc:docMk/>
            <pc:sldMk cId="458233790" sldId="2147472783"/>
            <ac:spMk id="7" creationId="{812C1108-6ECB-0A53-A8D9-7CF7FD6B8570}"/>
          </ac:spMkLst>
        </pc:spChg>
        <pc:spChg chg="add mod">
          <ac:chgData name="Shashank Rakesh" userId="d9c3784a-076d-42f3-a875-3cee6ba1ffc0" providerId="ADAL" clId="{7F74A845-D9D3-4D2E-B8AC-51A72D4CFB31}" dt="2025-02-20T05:42:30.252" v="22"/>
          <ac:spMkLst>
            <pc:docMk/>
            <pc:sldMk cId="458233790" sldId="2147472783"/>
            <ac:spMk id="11" creationId="{9F32D303-7FE5-395E-BA9E-95A822C06D1D}"/>
          </ac:spMkLst>
        </pc:spChg>
        <pc:spChg chg="del mod">
          <ac:chgData name="Shashank Rakesh" userId="d9c3784a-076d-42f3-a875-3cee6ba1ffc0" providerId="ADAL" clId="{7F74A845-D9D3-4D2E-B8AC-51A72D4CFB31}" dt="2025-02-20T05:42:22.906" v="19" actId="478"/>
          <ac:spMkLst>
            <pc:docMk/>
            <pc:sldMk cId="458233790" sldId="2147472783"/>
            <ac:spMk id="23" creationId="{9E978FB5-05EB-CD4C-D8AA-D93EE0571BED}"/>
          </ac:spMkLst>
        </pc:spChg>
        <pc:spChg chg="add mod">
          <ac:chgData name="Shashank Rakesh" userId="d9c3784a-076d-42f3-a875-3cee6ba1ffc0" providerId="ADAL" clId="{7F74A845-D9D3-4D2E-B8AC-51A72D4CFB31}" dt="2025-02-20T05:42:30.252" v="22"/>
          <ac:spMkLst>
            <pc:docMk/>
            <pc:sldMk cId="458233790" sldId="2147472783"/>
            <ac:spMk id="24" creationId="{BF67F31A-7F1A-FCAC-9956-379C71B142A5}"/>
          </ac:spMkLst>
        </pc:spChg>
        <pc:spChg chg="add mod">
          <ac:chgData name="Shashank Rakesh" userId="d9c3784a-076d-42f3-a875-3cee6ba1ffc0" providerId="ADAL" clId="{7F74A845-D9D3-4D2E-B8AC-51A72D4CFB31}" dt="2025-02-20T05:42:30.252" v="22"/>
          <ac:spMkLst>
            <pc:docMk/>
            <pc:sldMk cId="458233790" sldId="2147472783"/>
            <ac:spMk id="25" creationId="{15B5CAE7-C22C-3CA5-CE30-99ABB30EBFC8}"/>
          </ac:spMkLst>
        </pc:spChg>
        <pc:grpChg chg="del">
          <ac:chgData name="Shashank Rakesh" userId="d9c3784a-076d-42f3-a875-3cee6ba1ffc0" providerId="ADAL" clId="{7F74A845-D9D3-4D2E-B8AC-51A72D4CFB31}" dt="2025-02-20T05:42:19.189" v="18" actId="478"/>
          <ac:grpSpMkLst>
            <pc:docMk/>
            <pc:sldMk cId="458233790" sldId="2147472783"/>
            <ac:grpSpMk id="8" creationId="{4FE6CA67-9FFF-3DCE-3B77-83A1A7915E6E}"/>
          </ac:grpSpMkLst>
        </pc:grpChg>
        <pc:cxnChg chg="add mod">
          <ac:chgData name="Shashank Rakesh" userId="d9c3784a-076d-42f3-a875-3cee6ba1ffc0" providerId="ADAL" clId="{7F74A845-D9D3-4D2E-B8AC-51A72D4CFB31}" dt="2025-02-20T05:42:30.252" v="22"/>
          <ac:cxnSpMkLst>
            <pc:docMk/>
            <pc:sldMk cId="458233790" sldId="2147472783"/>
            <ac:cxnSpMk id="22" creationId="{DD6F9DF9-147B-21C2-8516-A00706BD9537}"/>
          </ac:cxnSpMkLst>
        </pc:cxnChg>
      </pc:sldChg>
      <pc:sldChg chg="modSp mod">
        <pc:chgData name="Shashank Rakesh" userId="d9c3784a-076d-42f3-a875-3cee6ba1ffc0" providerId="ADAL" clId="{7F74A845-D9D3-4D2E-B8AC-51A72D4CFB31}" dt="2025-02-20T06:31:53.537" v="53" actId="20577"/>
        <pc:sldMkLst>
          <pc:docMk/>
          <pc:sldMk cId="1238115391" sldId="2147472791"/>
        </pc:sldMkLst>
        <pc:spChg chg="mod">
          <ac:chgData name="Shashank Rakesh" userId="d9c3784a-076d-42f3-a875-3cee6ba1ffc0" providerId="ADAL" clId="{7F74A845-D9D3-4D2E-B8AC-51A72D4CFB31}" dt="2025-02-20T06:31:53.537" v="53" actId="20577"/>
          <ac:spMkLst>
            <pc:docMk/>
            <pc:sldMk cId="1238115391" sldId="2147472791"/>
            <ac:spMk id="14" creationId="{39F45EC4-3E41-5251-39E4-43FDF59A4640}"/>
          </ac:spMkLst>
        </pc:spChg>
      </pc:sldChg>
      <pc:sldChg chg="addSp delSp modSp mod ord">
        <pc:chgData name="Shashank Rakesh" userId="d9c3784a-076d-42f3-a875-3cee6ba1ffc0" providerId="ADAL" clId="{7F74A845-D9D3-4D2E-B8AC-51A72D4CFB31}" dt="2025-02-20T05:42:55.779" v="27"/>
        <pc:sldMkLst>
          <pc:docMk/>
          <pc:sldMk cId="3208403427" sldId="2147472797"/>
        </pc:sldMkLst>
        <pc:spChg chg="add mod">
          <ac:chgData name="Shashank Rakesh" userId="d9c3784a-076d-42f3-a875-3cee6ba1ffc0" providerId="ADAL" clId="{7F74A845-D9D3-4D2E-B8AC-51A72D4CFB31}" dt="2025-02-20T05:42:55.779" v="27"/>
          <ac:spMkLst>
            <pc:docMk/>
            <pc:sldMk cId="3208403427" sldId="2147472797"/>
            <ac:spMk id="17" creationId="{32825544-4372-74AF-B027-6A627032FF7C}"/>
          </ac:spMkLst>
        </pc:spChg>
        <pc:spChg chg="del">
          <ac:chgData name="Shashank Rakesh" userId="d9c3784a-076d-42f3-a875-3cee6ba1ffc0" providerId="ADAL" clId="{7F74A845-D9D3-4D2E-B8AC-51A72D4CFB31}" dt="2025-02-20T05:42:47.450" v="24" actId="478"/>
          <ac:spMkLst>
            <pc:docMk/>
            <pc:sldMk cId="3208403427" sldId="2147472797"/>
            <ac:spMk id="20" creationId="{3080EB44-11A1-FA4A-1355-FF4846E3B479}"/>
          </ac:spMkLst>
        </pc:spChg>
        <pc:spChg chg="del">
          <ac:chgData name="Shashank Rakesh" userId="d9c3784a-076d-42f3-a875-3cee6ba1ffc0" providerId="ADAL" clId="{7F74A845-D9D3-4D2E-B8AC-51A72D4CFB31}" dt="2025-02-20T05:42:54.477" v="26" actId="478"/>
          <ac:spMkLst>
            <pc:docMk/>
            <pc:sldMk cId="3208403427" sldId="2147472797"/>
            <ac:spMk id="33" creationId="{82670852-462A-4973-20A1-E431A432BB7D}"/>
          </ac:spMkLst>
        </pc:spChg>
        <pc:spChg chg="del">
          <ac:chgData name="Shashank Rakesh" userId="d9c3784a-076d-42f3-a875-3cee6ba1ffc0" providerId="ADAL" clId="{7F74A845-D9D3-4D2E-B8AC-51A72D4CFB31}" dt="2025-02-20T05:42:50.510" v="25" actId="478"/>
          <ac:spMkLst>
            <pc:docMk/>
            <pc:sldMk cId="3208403427" sldId="2147472797"/>
            <ac:spMk id="806" creationId="{BDA15980-BB18-0FA7-6727-15E20A5E0D6B}"/>
          </ac:spMkLst>
        </pc:spChg>
        <pc:spChg chg="add mod">
          <ac:chgData name="Shashank Rakesh" userId="d9c3784a-076d-42f3-a875-3cee6ba1ffc0" providerId="ADAL" clId="{7F74A845-D9D3-4D2E-B8AC-51A72D4CFB31}" dt="2025-02-20T05:42:55.779" v="27"/>
          <ac:spMkLst>
            <pc:docMk/>
            <pc:sldMk cId="3208403427" sldId="2147472797"/>
            <ac:spMk id="808" creationId="{A33FBFB3-485C-53FE-07EA-58B3C9242C4D}"/>
          </ac:spMkLst>
        </pc:spChg>
        <pc:spChg chg="add mod">
          <ac:chgData name="Shashank Rakesh" userId="d9c3784a-076d-42f3-a875-3cee6ba1ffc0" providerId="ADAL" clId="{7F74A845-D9D3-4D2E-B8AC-51A72D4CFB31}" dt="2025-02-20T05:42:55.779" v="27"/>
          <ac:spMkLst>
            <pc:docMk/>
            <pc:sldMk cId="3208403427" sldId="2147472797"/>
            <ac:spMk id="809" creationId="{76E7DAE9-FB02-C541-07DC-0A5CE9ADFCC1}"/>
          </ac:spMkLst>
        </pc:spChg>
        <pc:grpChg chg="del">
          <ac:chgData name="Shashank Rakesh" userId="d9c3784a-076d-42f3-a875-3cee6ba1ffc0" providerId="ADAL" clId="{7F74A845-D9D3-4D2E-B8AC-51A72D4CFB31}" dt="2025-02-20T05:42:42.092" v="23" actId="478"/>
          <ac:grpSpMkLst>
            <pc:docMk/>
            <pc:sldMk cId="3208403427" sldId="2147472797"/>
            <ac:grpSpMk id="34" creationId="{D6E1954B-97AC-4C78-1D48-0F2FAAD658C9}"/>
          </ac:grpSpMkLst>
        </pc:grpChg>
        <pc:cxnChg chg="add mod">
          <ac:chgData name="Shashank Rakesh" userId="d9c3784a-076d-42f3-a875-3cee6ba1ffc0" providerId="ADAL" clId="{7F74A845-D9D3-4D2E-B8AC-51A72D4CFB31}" dt="2025-02-20T05:42:55.779" v="27"/>
          <ac:cxnSpMkLst>
            <pc:docMk/>
            <pc:sldMk cId="3208403427" sldId="2147472797"/>
            <ac:cxnSpMk id="807" creationId="{DA283B35-83BC-1238-DD37-4D8014AE779C}"/>
          </ac:cxnSpMkLst>
        </pc:cxnChg>
      </pc:sldChg>
      <pc:sldChg chg="addSp delSp modSp mod">
        <pc:chgData name="Shashank Rakesh" userId="d9c3784a-076d-42f3-a875-3cee6ba1ffc0" providerId="ADAL" clId="{7F74A845-D9D3-4D2E-B8AC-51A72D4CFB31}" dt="2025-02-20T05:42:13.443" v="17"/>
        <pc:sldMkLst>
          <pc:docMk/>
          <pc:sldMk cId="1013510331" sldId="2147472802"/>
        </pc:sldMkLst>
        <pc:spChg chg="del">
          <ac:chgData name="Shashank Rakesh" userId="d9c3784a-076d-42f3-a875-3cee6ba1ffc0" providerId="ADAL" clId="{7F74A845-D9D3-4D2E-B8AC-51A72D4CFB31}" dt="2025-02-20T05:41:36.465" v="13" actId="478"/>
          <ac:spMkLst>
            <pc:docMk/>
            <pc:sldMk cId="1013510331" sldId="2147472802"/>
            <ac:spMk id="3" creationId="{0BCD1FB3-30A9-ABE9-930E-2CC25701C275}"/>
          </ac:spMkLst>
        </pc:spChg>
        <pc:spChg chg="del">
          <ac:chgData name="Shashank Rakesh" userId="d9c3784a-076d-42f3-a875-3cee6ba1ffc0" providerId="ADAL" clId="{7F74A845-D9D3-4D2E-B8AC-51A72D4CFB31}" dt="2025-02-20T05:41:45.641" v="15" actId="478"/>
          <ac:spMkLst>
            <pc:docMk/>
            <pc:sldMk cId="1013510331" sldId="2147472802"/>
            <ac:spMk id="4" creationId="{ECEE926E-61BA-99D7-690C-EBBBAD816141}"/>
          </ac:spMkLst>
        </pc:spChg>
        <pc:spChg chg="add mod">
          <ac:chgData name="Shashank Rakesh" userId="d9c3784a-076d-42f3-a875-3cee6ba1ffc0" providerId="ADAL" clId="{7F74A845-D9D3-4D2E-B8AC-51A72D4CFB31}" dt="2025-02-20T05:41:55.241" v="16"/>
          <ac:spMkLst>
            <pc:docMk/>
            <pc:sldMk cId="1013510331" sldId="2147472802"/>
            <ac:spMk id="8" creationId="{4AE78786-C10E-40AC-C197-2B18DBB044E3}"/>
          </ac:spMkLst>
        </pc:spChg>
        <pc:spChg chg="add mod">
          <ac:chgData name="Shashank Rakesh" userId="d9c3784a-076d-42f3-a875-3cee6ba1ffc0" providerId="ADAL" clId="{7F74A845-D9D3-4D2E-B8AC-51A72D4CFB31}" dt="2025-02-20T05:42:13.443" v="17"/>
          <ac:spMkLst>
            <pc:docMk/>
            <pc:sldMk cId="1013510331" sldId="2147472802"/>
            <ac:spMk id="11" creationId="{71DEBF3A-F696-7D2B-AB33-A7B84D6FE1A3}"/>
          </ac:spMkLst>
        </pc:spChg>
        <pc:spChg chg="del mod">
          <ac:chgData name="Shashank Rakesh" userId="d9c3784a-076d-42f3-a875-3cee6ba1ffc0" providerId="ADAL" clId="{7F74A845-D9D3-4D2E-B8AC-51A72D4CFB31}" dt="2025-02-20T05:41:41.843" v="14" actId="478"/>
          <ac:spMkLst>
            <pc:docMk/>
            <pc:sldMk cId="1013510331" sldId="2147472802"/>
            <ac:spMk id="26" creationId="{2DAA2F87-A10A-985E-5504-06770FB0CCF1}"/>
          </ac:spMkLst>
        </pc:spChg>
        <pc:spChg chg="add mod">
          <ac:chgData name="Shashank Rakesh" userId="d9c3784a-076d-42f3-a875-3cee6ba1ffc0" providerId="ADAL" clId="{7F74A845-D9D3-4D2E-B8AC-51A72D4CFB31}" dt="2025-02-20T05:42:13.443" v="17"/>
          <ac:spMkLst>
            <pc:docMk/>
            <pc:sldMk cId="1013510331" sldId="2147472802"/>
            <ac:spMk id="28" creationId="{900357BB-5D35-6532-B406-214E4CCCB067}"/>
          </ac:spMkLst>
        </pc:spChg>
        <pc:spChg chg="add mod">
          <ac:chgData name="Shashank Rakesh" userId="d9c3784a-076d-42f3-a875-3cee6ba1ffc0" providerId="ADAL" clId="{7F74A845-D9D3-4D2E-B8AC-51A72D4CFB31}" dt="2025-02-20T05:42:13.443" v="17"/>
          <ac:spMkLst>
            <pc:docMk/>
            <pc:sldMk cId="1013510331" sldId="2147472802"/>
            <ac:spMk id="29" creationId="{F3088F8D-2583-D7C1-4BD4-D20FA7466AE7}"/>
          </ac:spMkLst>
        </pc:spChg>
        <pc:grpChg chg="del">
          <ac:chgData name="Shashank Rakesh" userId="d9c3784a-076d-42f3-a875-3cee6ba1ffc0" providerId="ADAL" clId="{7F74A845-D9D3-4D2E-B8AC-51A72D4CFB31}" dt="2025-02-20T05:41:33.440" v="12" actId="478"/>
          <ac:grpSpMkLst>
            <pc:docMk/>
            <pc:sldMk cId="1013510331" sldId="2147472802"/>
            <ac:grpSpMk id="7" creationId="{9CE8B345-CED2-49DA-A195-84AA6CC56A83}"/>
          </ac:grpSpMkLst>
        </pc:grpChg>
        <pc:cxnChg chg="add mod">
          <ac:chgData name="Shashank Rakesh" userId="d9c3784a-076d-42f3-a875-3cee6ba1ffc0" providerId="ADAL" clId="{7F74A845-D9D3-4D2E-B8AC-51A72D4CFB31}" dt="2025-02-20T05:42:13.443" v="17"/>
          <ac:cxnSpMkLst>
            <pc:docMk/>
            <pc:sldMk cId="1013510331" sldId="2147472802"/>
            <ac:cxnSpMk id="27" creationId="{61B95204-0F6A-8270-B6CF-347035C079EA}"/>
          </ac:cxnSpMkLst>
        </pc:cxnChg>
      </pc:sldChg>
      <pc:sldChg chg="addSp delSp modSp mod ord">
        <pc:chgData name="Shashank Rakesh" userId="d9c3784a-076d-42f3-a875-3cee6ba1ffc0" providerId="ADAL" clId="{7F74A845-D9D3-4D2E-B8AC-51A72D4CFB31}" dt="2025-02-20T05:43:13.863" v="32"/>
        <pc:sldMkLst>
          <pc:docMk/>
          <pc:sldMk cId="764208511" sldId="2147472804"/>
        </pc:sldMkLst>
        <pc:spChg chg="del">
          <ac:chgData name="Shashank Rakesh" userId="d9c3784a-076d-42f3-a875-3cee6ba1ffc0" providerId="ADAL" clId="{7F74A845-D9D3-4D2E-B8AC-51A72D4CFB31}" dt="2025-02-20T05:43:13.182" v="31" actId="478"/>
          <ac:spMkLst>
            <pc:docMk/>
            <pc:sldMk cId="764208511" sldId="2147472804"/>
            <ac:spMk id="2" creationId="{C02CB657-613E-F453-E200-4C455C92898F}"/>
          </ac:spMkLst>
        </pc:spChg>
        <pc:spChg chg="del">
          <ac:chgData name="Shashank Rakesh" userId="d9c3784a-076d-42f3-a875-3cee6ba1ffc0" providerId="ADAL" clId="{7F74A845-D9D3-4D2E-B8AC-51A72D4CFB31}" dt="2025-02-20T05:43:09.618" v="30" actId="478"/>
          <ac:spMkLst>
            <pc:docMk/>
            <pc:sldMk cId="764208511" sldId="2147472804"/>
            <ac:spMk id="3" creationId="{DE1F9CD3-1A85-8499-45CF-4F1E0793A9BB}"/>
          </ac:spMkLst>
        </pc:spChg>
        <pc:spChg chg="add mod">
          <ac:chgData name="Shashank Rakesh" userId="d9c3784a-076d-42f3-a875-3cee6ba1ffc0" providerId="ADAL" clId="{7F74A845-D9D3-4D2E-B8AC-51A72D4CFB31}" dt="2025-02-20T05:43:13.863" v="32"/>
          <ac:spMkLst>
            <pc:docMk/>
            <pc:sldMk cId="764208511" sldId="2147472804"/>
            <ac:spMk id="11" creationId="{8AF9A212-F6DC-2865-25B7-051CBF80045E}"/>
          </ac:spMkLst>
        </pc:spChg>
        <pc:spChg chg="del">
          <ac:chgData name="Shashank Rakesh" userId="d9c3784a-076d-42f3-a875-3cee6ba1ffc0" providerId="ADAL" clId="{7F74A845-D9D3-4D2E-B8AC-51A72D4CFB31}" dt="2025-02-20T05:43:07.041" v="29" actId="478"/>
          <ac:spMkLst>
            <pc:docMk/>
            <pc:sldMk cId="764208511" sldId="2147472804"/>
            <ac:spMk id="22" creationId="{DD78F74A-C81D-75A6-CC2E-2A1E2EDB6992}"/>
          </ac:spMkLst>
        </pc:spChg>
        <pc:spChg chg="add mod">
          <ac:chgData name="Shashank Rakesh" userId="d9c3784a-076d-42f3-a875-3cee6ba1ffc0" providerId="ADAL" clId="{7F74A845-D9D3-4D2E-B8AC-51A72D4CFB31}" dt="2025-02-20T05:43:13.863" v="32"/>
          <ac:spMkLst>
            <pc:docMk/>
            <pc:sldMk cId="764208511" sldId="2147472804"/>
            <ac:spMk id="30" creationId="{FA105DA2-CE7A-3D4B-7CA2-B5C27A49192D}"/>
          </ac:spMkLst>
        </pc:spChg>
        <pc:spChg chg="add mod">
          <ac:chgData name="Shashank Rakesh" userId="d9c3784a-076d-42f3-a875-3cee6ba1ffc0" providerId="ADAL" clId="{7F74A845-D9D3-4D2E-B8AC-51A72D4CFB31}" dt="2025-02-20T05:43:13.863" v="32"/>
          <ac:spMkLst>
            <pc:docMk/>
            <pc:sldMk cId="764208511" sldId="2147472804"/>
            <ac:spMk id="31" creationId="{BDA49F6C-FCDD-97B2-3C61-B3B3C55154DA}"/>
          </ac:spMkLst>
        </pc:spChg>
        <pc:grpChg chg="del">
          <ac:chgData name="Shashank Rakesh" userId="d9c3784a-076d-42f3-a875-3cee6ba1ffc0" providerId="ADAL" clId="{7F74A845-D9D3-4D2E-B8AC-51A72D4CFB31}" dt="2025-02-20T05:43:03.115" v="28" actId="478"/>
          <ac:grpSpMkLst>
            <pc:docMk/>
            <pc:sldMk cId="764208511" sldId="2147472804"/>
            <ac:grpSpMk id="4" creationId="{A14518F4-3332-CE4C-E83B-FD0A80F95ADD}"/>
          </ac:grpSpMkLst>
        </pc:grpChg>
        <pc:cxnChg chg="add mod">
          <ac:chgData name="Shashank Rakesh" userId="d9c3784a-076d-42f3-a875-3cee6ba1ffc0" providerId="ADAL" clId="{7F74A845-D9D3-4D2E-B8AC-51A72D4CFB31}" dt="2025-02-20T05:43:13.863" v="32"/>
          <ac:cxnSpMkLst>
            <pc:docMk/>
            <pc:sldMk cId="764208511" sldId="2147472804"/>
            <ac:cxnSpMk id="29" creationId="{0FFF077D-77A4-3A0E-7D77-4E55C691D019}"/>
          </ac:cxnSpMkLst>
        </pc:cxnChg>
      </pc:sldChg>
      <pc:sldChg chg="addSp delSp mod">
        <pc:chgData name="Shashank Rakesh" userId="d9c3784a-076d-42f3-a875-3cee6ba1ffc0" providerId="ADAL" clId="{7F74A845-D9D3-4D2E-B8AC-51A72D4CFB31}" dt="2025-02-20T05:49:31.112" v="52" actId="478"/>
        <pc:sldMkLst>
          <pc:docMk/>
          <pc:sldMk cId="2937794819" sldId="2147472810"/>
        </pc:sldMkLst>
        <pc:spChg chg="add del">
          <ac:chgData name="Shashank Rakesh" userId="d9c3784a-076d-42f3-a875-3cee6ba1ffc0" providerId="ADAL" clId="{7F74A845-D9D3-4D2E-B8AC-51A72D4CFB31}" dt="2025-02-20T05:49:31.112" v="52" actId="478"/>
          <ac:spMkLst>
            <pc:docMk/>
            <pc:sldMk cId="2937794819" sldId="2147472810"/>
            <ac:spMk id="21" creationId="{54068A7C-5923-AE06-1750-02A9B45CF5AD}"/>
          </ac:spMkLst>
        </pc:spChg>
      </pc:sldChg>
    </pc:docChg>
  </pc:docChgLst>
  <pc:docChgLst>
    <pc:chgData name="Sanjay Tripathy" userId="127e9cc6-5c1a-46c7-9621-bdef7597f5d2" providerId="ADAL" clId="{2C158EA4-A8D1-0D47-8E4D-6E14A0ACB14B}"/>
    <pc:docChg chg="modSld">
      <pc:chgData name="Sanjay Tripathy" userId="127e9cc6-5c1a-46c7-9621-bdef7597f5d2" providerId="ADAL" clId="{2C158EA4-A8D1-0D47-8E4D-6E14A0ACB14B}" dt="2025-02-20T05:46:48.151" v="4" actId="729"/>
      <pc:docMkLst>
        <pc:docMk/>
      </pc:docMkLst>
      <pc:sldChg chg="mod modShow">
        <pc:chgData name="Sanjay Tripathy" userId="127e9cc6-5c1a-46c7-9621-bdef7597f5d2" providerId="ADAL" clId="{2C158EA4-A8D1-0D47-8E4D-6E14A0ACB14B}" dt="2025-02-20T05:46:48.151" v="4" actId="729"/>
        <pc:sldMkLst>
          <pc:docMk/>
          <pc:sldMk cId="457211150" sldId="272"/>
        </pc:sldMkLst>
      </pc:sldChg>
      <pc:sldChg chg="modSp mod">
        <pc:chgData name="Sanjay Tripathy" userId="127e9cc6-5c1a-46c7-9621-bdef7597f5d2" providerId="ADAL" clId="{2C158EA4-A8D1-0D47-8E4D-6E14A0ACB14B}" dt="2025-02-20T05:46:09.227" v="3" actId="255"/>
        <pc:sldMkLst>
          <pc:docMk/>
          <pc:sldMk cId="380856481" sldId="2147472741"/>
        </pc:sldMkLst>
        <pc:spChg chg="mod">
          <ac:chgData name="Sanjay Tripathy" userId="127e9cc6-5c1a-46c7-9621-bdef7597f5d2" providerId="ADAL" clId="{2C158EA4-A8D1-0D47-8E4D-6E14A0ACB14B}" dt="2025-02-20T05:46:09.227" v="3" actId="255"/>
          <ac:spMkLst>
            <pc:docMk/>
            <pc:sldMk cId="380856481" sldId="2147472741"/>
            <ac:spMk id="2" creationId="{C90D7F2C-B9C6-4E74-B4A0-B2AEDD66DA49}"/>
          </ac:spMkLst>
        </pc:spChg>
        <pc:spChg chg="mod">
          <ac:chgData name="Sanjay Tripathy" userId="127e9cc6-5c1a-46c7-9621-bdef7597f5d2" providerId="ADAL" clId="{2C158EA4-A8D1-0D47-8E4D-6E14A0ACB14B}" dt="2025-02-20T05:46:04.325" v="2" actId="1076"/>
          <ac:spMkLst>
            <pc:docMk/>
            <pc:sldMk cId="380856481" sldId="2147472741"/>
            <ac:spMk id="30" creationId="{2A7F725A-DC33-ABDC-8853-2AA1995B2A9A}"/>
          </ac:spMkLst>
        </pc:spChg>
      </pc:sldChg>
      <pc:sldChg chg="modSp">
        <pc:chgData name="Sanjay Tripathy" userId="127e9cc6-5c1a-46c7-9621-bdef7597f5d2" providerId="ADAL" clId="{2C158EA4-A8D1-0D47-8E4D-6E14A0ACB14B}" dt="2025-02-20T05:45:59.111" v="1" actId="255"/>
        <pc:sldMkLst>
          <pc:docMk/>
          <pc:sldMk cId="2937794819" sldId="2147472810"/>
        </pc:sldMkLst>
        <pc:spChg chg="mod">
          <ac:chgData name="Sanjay Tripathy" userId="127e9cc6-5c1a-46c7-9621-bdef7597f5d2" providerId="ADAL" clId="{2C158EA4-A8D1-0D47-8E4D-6E14A0ACB14B}" dt="2025-02-20T05:45:59.111" v="1" actId="255"/>
          <ac:spMkLst>
            <pc:docMk/>
            <pc:sldMk cId="2937794819" sldId="2147472810"/>
            <ac:spMk id="2" creationId="{B6E3F1AC-6721-1247-F30C-5141DB5004A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6ABD6-496C-4B7B-A998-89B9593C8B8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C2E84-662D-4E41-AFC0-F0ADE57E8D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8373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6D984-D6D3-E922-1A73-37814ACBE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3FC50A-478B-55E1-7F33-149FCC995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E83CFC-268D-9E2B-E7A0-3063A25079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5C15-7311-FF2A-E5D2-644426AF9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1896A1-B1D6-C344-BB56-4B35FC2F75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063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13244-B348-2D06-FA41-CBC9B36D6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8C4D48-437E-C2F0-6140-9C3CA915F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9E57DD-93C1-E597-5F18-A9E2A2A21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5637B-29D3-4313-B02D-724B86CD47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C2E84-662D-4E41-AFC0-F0ADE57E8DAC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3018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BEB917-B688-BA4B-9634-479E370996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22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1544D-F39A-4F55-BC21-9BE909A9BACC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0728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79EED-C460-4751-8E52-D18C6054A4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472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2D3DA-9ADB-EA0A-C99D-42E6EA3AF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782DC7-97BC-5369-B1B9-159DCEC9E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470E37-E598-0AE3-8F4D-BEA2563D3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09C33-F3B8-D2F3-5009-1672B4B51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79EED-C460-4751-8E52-D18C6054A4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95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BEB917-B688-BA4B-9634-479E370996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524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79EED-C460-4751-8E52-D18C6054A4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54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C2E84-662D-4E41-AFC0-F0ADE57E8DAC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4894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0C3BC-B495-C298-13B9-ECD08492B9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46B7B8-D2E0-739A-9CCB-0EBE2DB0F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74FBB-19AE-583E-F958-8BB6A161E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2A10C-F329-3679-82DC-F2CD55B5B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7DAF2-EA4C-F6E1-F603-9FA74C6B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482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1C8E1-3927-96C6-BED3-ACAFE53D7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B38181-2F60-7337-9A17-CAEB8EAEC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C1BEB-AD31-E7CC-AF86-6EC5EE166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43E27-32C8-D2A3-624A-4094C7AAE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2D57F-B146-E543-0628-1C584BFB5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41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389B50-165E-4CC3-9FF6-4CD30A7B2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DD6565-EEFC-3520-86FF-1C6B52C11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7E135-A6C1-9EF2-81AD-57649BBE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BE997-5F28-21F8-B709-FC41BF3F9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58B65-C557-D040-5282-DB47205CC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8209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8CF46-26B0-7186-612A-6642981F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44" y="330201"/>
            <a:ext cx="10108106" cy="45653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42ADF-0985-9F10-1E6F-3A20FF95F95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9B2298A-60B0-48CB-85E6-7D00872F6957}" type="datetime5">
              <a:rPr lang="en-US" smtClean="0"/>
              <a:t>20-Feb-25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2FB076-D393-C35F-BC83-A76C8CE1E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DE66996-6451-2574-E93F-0D04DF9F7C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343408"/>
            <a:ext cx="10769600" cy="4625592"/>
          </a:xfrm>
        </p:spPr>
        <p:txBody>
          <a:bodyPr/>
          <a:lstStyle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71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BB5B198-42A8-47F4-B7A6-121DD74B5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0320" y="6184900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7E9EE60-8B2A-498F-9192-D95052977B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15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8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8444B-B091-F48F-6511-4F23C856C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8EE31-B5B0-B8CD-FBB0-D0129154F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5232E-B471-2519-091E-09237BE9A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3E080-D5A2-49BD-F692-00B5B8F57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88A4B-B56D-AA8B-2E55-A844A2C61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803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F500D-A88E-E4DF-939C-7972D4367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20661-66E0-FDF4-5904-3D8AB65E5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C27C3-D122-4D0A-1C41-435A41FA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E3920-8E1C-6F68-6566-73520F519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D5F6B-9127-D69C-9C10-DED522047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143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41F19-0DFB-8676-6FF4-1B7862837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A1CB7-808D-AF05-7F8C-282D3F9EE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128F86-CAFB-0380-117D-0F809D5D3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7D9EB-12AE-8CE0-7FC6-AB6360A78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B3D26E-FF14-665D-F243-87DD6CEC3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785CF4-E648-B3C2-E449-C71489327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860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56204-B223-FB76-E6A0-615A05573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33F30-E9FB-2CEC-2BFF-AFC0680C0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0B13C-B9CD-6234-ADA9-D0A7B7A8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5B76E4-AC8C-6794-8890-660E211D84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97EEA4-8082-D9C1-D90B-D76E83605D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F06F90-1012-7D2B-C984-901F061D7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97BB09-F0CC-F108-AB51-EE75B834D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E8DB6B-4CD9-37D0-5DB3-2F4A469A2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014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B281F-2A68-F2FF-72C6-92F0D858B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0E46A3-43AA-F926-D4F6-3C175F0CB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35A420-843E-03D8-2826-4868482C4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DEA265-5864-1C1C-5064-CE37228A1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4504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E6B1FB-B795-9E86-D91E-AC189AB9B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A5A620-89CF-8060-2F15-88C463A5B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DB4E7-48CB-3A0B-D0D5-0DAFEB6CC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4926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EA5D2-726E-5178-C250-11A53A8F2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46FAB-C4F0-9237-F32B-AA5295B5A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D3BF6-BCE5-BA57-B8D7-6D18F4577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86B5E-842B-7BE5-6A5C-90990454C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02C17B-3BC6-D537-DF28-912BC96B4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68003-797C-992D-42B5-D8BE3105C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639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F9A4D-7F5C-97F9-694E-C9077979E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9CD65-CC7E-7C89-AD71-1B1459DC52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1D04C-00A4-8D2E-C255-1BCC236F8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13EAF7-80B9-AFEA-FC87-C3CDCE85E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F64B9-4D93-5BAF-204E-BD7CB1D6A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2D4100-006F-F656-AA34-A44DAB9A6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893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F2A7C0-0A48-E3EB-C985-EAE67474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42508-5A12-4A22-34FA-7D72A393A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084B5-85A6-CB8B-077E-CF69C9C87A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49F37B-3848-4CA9-83FD-1E594DDB7A73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B494B-5EE8-329B-9540-89FFF4366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634A7-9DAC-345B-0386-1EA668091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61967A-81ED-44B4-8891-911B0D3008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864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if"/><Relationship Id="rId3" Type="http://schemas.openxmlformats.org/officeDocument/2006/relationships/image" Target="../media/image9.png"/><Relationship Id="rId7" Type="http://schemas.openxmlformats.org/officeDocument/2006/relationships/image" Target="../media/image13.tif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tif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t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69" Type="http://schemas.openxmlformats.org/officeDocument/2006/relationships/image" Target="../media/image42.png"/><Relationship Id="rId272" Type="http://schemas.openxmlformats.org/officeDocument/2006/relationships/image" Target="../media/image43.png"/><Relationship Id="rId2" Type="http://schemas.openxmlformats.org/officeDocument/2006/relationships/image" Target="../media/image41.png"/><Relationship Id="rId268" Type="http://schemas.openxmlformats.org/officeDocument/2006/relationships/image" Target="../media/image135.bin"/><Relationship Id="rId271" Type="http://schemas.openxmlformats.org/officeDocument/2006/relationships/image" Target="../media/image137.bin"/><Relationship Id="rId276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275" Type="http://schemas.openxmlformats.org/officeDocument/2006/relationships/image" Target="../media/image44.png"/><Relationship Id="rId274" Type="http://schemas.openxmlformats.org/officeDocument/2006/relationships/image" Target="../media/image13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16" Type="http://schemas.openxmlformats.org/officeDocument/2006/relationships/image" Target="../media/image55.png"/><Relationship Id="rId337" Type="http://schemas.openxmlformats.org/officeDocument/2006/relationships/image" Target="../media/image60.png"/><Relationship Id="rId341" Type="http://schemas.openxmlformats.org/officeDocument/2006/relationships/image" Target="../media/image62.png"/><Relationship Id="rId3" Type="http://schemas.openxmlformats.org/officeDocument/2006/relationships/image" Target="../media/image46.png"/><Relationship Id="rId340" Type="http://schemas.openxmlformats.org/officeDocument/2006/relationships/image" Target="../media/image61.png"/><Relationship Id="rId315" Type="http://schemas.openxmlformats.org/officeDocument/2006/relationships/image" Target="../media/image54.png"/><Relationship Id="rId336" Type="http://schemas.openxmlformats.org/officeDocument/2006/relationships/image" Target="../media/image170.bin"/><Relationship Id="rId2" Type="http://schemas.openxmlformats.org/officeDocument/2006/relationships/notesSlide" Target="../notesSlides/notesSlide9.xml"/><Relationship Id="rId319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314" Type="http://schemas.openxmlformats.org/officeDocument/2006/relationships/image" Target="../media/image53.png"/><Relationship Id="rId5" Type="http://schemas.openxmlformats.org/officeDocument/2006/relationships/image" Target="../media/image48.png"/><Relationship Id="rId313" Type="http://schemas.openxmlformats.org/officeDocument/2006/relationships/image" Target="../media/image52.png"/><Relationship Id="rId318" Type="http://schemas.openxmlformats.org/officeDocument/2006/relationships/image" Target="../media/image57.png"/><Relationship Id="rId339" Type="http://schemas.openxmlformats.org/officeDocument/2006/relationships/image" Target="../media/image172.bin"/><Relationship Id="rId334" Type="http://schemas.openxmlformats.org/officeDocument/2006/relationships/image" Target="../media/image59.png"/><Relationship Id="rId4" Type="http://schemas.openxmlformats.org/officeDocument/2006/relationships/image" Target="../media/image50.png"/><Relationship Id="rId312" Type="http://schemas.openxmlformats.org/officeDocument/2006/relationships/image" Target="../media/image157.bin"/><Relationship Id="rId317" Type="http://schemas.openxmlformats.org/officeDocument/2006/relationships/image" Target="../media/image56.png"/><Relationship Id="rId333" Type="http://schemas.openxmlformats.org/officeDocument/2006/relationships/image" Target="../media/image16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200F-F3CE-CF26-CB54-8E85289A4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Oval 912">
            <a:extLst>
              <a:ext uri="{FF2B5EF4-FFF2-40B4-BE49-F238E27FC236}">
                <a16:creationId xmlns:a16="http://schemas.microsoft.com/office/drawing/2014/main" id="{FC4C755C-A6BB-07C1-4736-72AFAA178B5F}"/>
              </a:ext>
            </a:extLst>
          </p:cNvPr>
          <p:cNvSpPr>
            <a:spLocks/>
          </p:cNvSpPr>
          <p:nvPr/>
        </p:nvSpPr>
        <p:spPr>
          <a:xfrm>
            <a:off x="1850825" y="-816175"/>
            <a:ext cx="8490350" cy="8490350"/>
          </a:xfrm>
          <a:prstGeom prst="ellipse">
            <a:avLst/>
          </a:prstGeom>
          <a:gradFill>
            <a:gsLst>
              <a:gs pos="25000">
                <a:schemeClr val="tx2">
                  <a:alpha val="0"/>
                </a:schemeClr>
              </a:gs>
              <a:gs pos="48000">
                <a:srgbClr val="461AA3"/>
              </a:gs>
              <a:gs pos="70000">
                <a:srgbClr val="B212CA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09" name="Group 908">
            <a:extLst>
              <a:ext uri="{FF2B5EF4-FFF2-40B4-BE49-F238E27FC236}">
                <a16:creationId xmlns:a16="http://schemas.microsoft.com/office/drawing/2014/main" id="{87AA2C38-70E6-0F90-D529-18C172995901}"/>
              </a:ext>
            </a:extLst>
          </p:cNvPr>
          <p:cNvGrpSpPr/>
          <p:nvPr/>
        </p:nvGrpSpPr>
        <p:grpSpPr>
          <a:xfrm>
            <a:off x="-949915" y="-1374987"/>
            <a:ext cx="14707527" cy="10502674"/>
            <a:chOff x="1276340" y="0"/>
            <a:chExt cx="9639496" cy="6883620"/>
          </a:xfrm>
          <a:gradFill flip="none" rotWithShape="1">
            <a:gsLst>
              <a:gs pos="0">
                <a:schemeClr val="accent2">
                  <a:lumMod val="60000"/>
                  <a:lumOff val="40000"/>
                  <a:alpha val="25000"/>
                </a:schemeClr>
              </a:gs>
              <a:gs pos="60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3E6FC7A-40B8-63C1-D924-AEB1341DB37B}"/>
                </a:ext>
              </a:extLst>
            </p:cNvPr>
            <p:cNvSpPr/>
            <p:nvPr/>
          </p:nvSpPr>
          <p:spPr>
            <a:xfrm>
              <a:off x="7767085" y="660355"/>
              <a:ext cx="3148750" cy="1981524"/>
            </a:xfrm>
            <a:custGeom>
              <a:avLst/>
              <a:gdLst>
                <a:gd name="connsiteX0" fmla="*/ 3148751 w 3148750"/>
                <a:gd name="connsiteY0" fmla="*/ 0 h 1981513"/>
                <a:gd name="connsiteX1" fmla="*/ 0 w 3148750"/>
                <a:gd name="connsiteY1" fmla="*/ 1973643 h 1981513"/>
                <a:gd name="connsiteX2" fmla="*/ 4906 w 3148750"/>
                <a:gd name="connsiteY2" fmla="*/ 1981514 h 1981513"/>
                <a:gd name="connsiteX3" fmla="*/ 3148751 w 3148750"/>
                <a:gd name="connsiteY3" fmla="*/ 10977 h 1981513"/>
                <a:gd name="connsiteX4" fmla="*/ 3148751 w 3148750"/>
                <a:gd name="connsiteY4" fmla="*/ 0 h 1981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8750" h="1981513">
                  <a:moveTo>
                    <a:pt x="3148751" y="0"/>
                  </a:moveTo>
                  <a:lnTo>
                    <a:pt x="0" y="1973643"/>
                  </a:lnTo>
                  <a:lnTo>
                    <a:pt x="4906" y="1981514"/>
                  </a:lnTo>
                  <a:lnTo>
                    <a:pt x="3148751" y="10977"/>
                  </a:lnTo>
                  <a:lnTo>
                    <a:pt x="3148751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E70F2B7-2ACF-1CF5-809E-17A119048537}"/>
                </a:ext>
              </a:extLst>
            </p:cNvPr>
            <p:cNvSpPr/>
            <p:nvPr/>
          </p:nvSpPr>
          <p:spPr>
            <a:xfrm>
              <a:off x="7579557" y="1903907"/>
              <a:ext cx="3336278" cy="1190396"/>
            </a:xfrm>
            <a:custGeom>
              <a:avLst/>
              <a:gdLst>
                <a:gd name="connsiteX0" fmla="*/ 3336278 w 3336278"/>
                <a:gd name="connsiteY0" fmla="*/ 0 h 1190390"/>
                <a:gd name="connsiteX1" fmla="*/ 0 w 3336278"/>
                <a:gd name="connsiteY1" fmla="*/ 1181673 h 1190390"/>
                <a:gd name="connsiteX2" fmla="*/ 3071 w 3336278"/>
                <a:gd name="connsiteY2" fmla="*/ 1190391 h 1190390"/>
                <a:gd name="connsiteX3" fmla="*/ 3336278 w 3336278"/>
                <a:gd name="connsiteY3" fmla="*/ 9812 h 1190390"/>
                <a:gd name="connsiteX4" fmla="*/ 3336278 w 3336278"/>
                <a:gd name="connsiteY4" fmla="*/ 0 h 119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6278" h="1190390">
                  <a:moveTo>
                    <a:pt x="3336278" y="0"/>
                  </a:moveTo>
                  <a:lnTo>
                    <a:pt x="0" y="1181673"/>
                  </a:lnTo>
                  <a:lnTo>
                    <a:pt x="3071" y="1190391"/>
                  </a:lnTo>
                  <a:lnTo>
                    <a:pt x="3336278" y="9812"/>
                  </a:lnTo>
                  <a:lnTo>
                    <a:pt x="333627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F4B2A79-F984-A85F-35EE-2985DA1C357E}"/>
                </a:ext>
              </a:extLst>
            </p:cNvPr>
            <p:cNvSpPr/>
            <p:nvPr/>
          </p:nvSpPr>
          <p:spPr>
            <a:xfrm>
              <a:off x="3104281" y="4980741"/>
              <a:ext cx="1557256" cy="1878847"/>
            </a:xfrm>
            <a:custGeom>
              <a:avLst/>
              <a:gdLst>
                <a:gd name="connsiteX0" fmla="*/ 12036 w 1557256"/>
                <a:gd name="connsiteY0" fmla="*/ 1878838 h 1878837"/>
                <a:gd name="connsiteX1" fmla="*/ 1557257 w 1557256"/>
                <a:gd name="connsiteY1" fmla="*/ 5930 h 1878837"/>
                <a:gd name="connsiteX2" fmla="*/ 1550127 w 1557256"/>
                <a:gd name="connsiteY2" fmla="*/ 0 h 1878837"/>
                <a:gd name="connsiteX3" fmla="*/ 0 w 1557256"/>
                <a:gd name="connsiteY3" fmla="*/ 1878838 h 1878837"/>
                <a:gd name="connsiteX4" fmla="*/ 12036 w 1557256"/>
                <a:gd name="connsiteY4" fmla="*/ 1878838 h 187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7256" h="1878837">
                  <a:moveTo>
                    <a:pt x="12036" y="1878838"/>
                  </a:moveTo>
                  <a:lnTo>
                    <a:pt x="1557257" y="5930"/>
                  </a:lnTo>
                  <a:lnTo>
                    <a:pt x="1550127" y="0"/>
                  </a:lnTo>
                  <a:lnTo>
                    <a:pt x="0" y="1878838"/>
                  </a:lnTo>
                  <a:lnTo>
                    <a:pt x="12036" y="187883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552E99-6A1F-F2B7-C8D8-9E7D57C901D1}"/>
                </a:ext>
              </a:extLst>
            </p:cNvPr>
            <p:cNvSpPr/>
            <p:nvPr/>
          </p:nvSpPr>
          <p:spPr>
            <a:xfrm rot="18201601">
              <a:off x="8080804" y="3901441"/>
              <a:ext cx="9282" cy="2083942"/>
            </a:xfrm>
            <a:custGeom>
              <a:avLst/>
              <a:gdLst>
                <a:gd name="connsiteX0" fmla="*/ 0 w 9282"/>
                <a:gd name="connsiteY0" fmla="*/ 0 h 2083942"/>
                <a:gd name="connsiteX1" fmla="*/ 9283 w 9282"/>
                <a:gd name="connsiteY1" fmla="*/ 0 h 2083942"/>
                <a:gd name="connsiteX2" fmla="*/ 9283 w 9282"/>
                <a:gd name="connsiteY2" fmla="*/ 2083943 h 2083942"/>
                <a:gd name="connsiteX3" fmla="*/ 0 w 9282"/>
                <a:gd name="connsiteY3" fmla="*/ 2083943 h 2083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2083942">
                  <a:moveTo>
                    <a:pt x="0" y="0"/>
                  </a:moveTo>
                  <a:lnTo>
                    <a:pt x="9283" y="0"/>
                  </a:lnTo>
                  <a:lnTo>
                    <a:pt x="9283" y="2083943"/>
                  </a:lnTo>
                  <a:lnTo>
                    <a:pt x="0" y="208394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54E697C-38DF-21A5-351A-A33E83AC38D5}"/>
                </a:ext>
              </a:extLst>
            </p:cNvPr>
            <p:cNvSpPr/>
            <p:nvPr/>
          </p:nvSpPr>
          <p:spPr>
            <a:xfrm>
              <a:off x="6806154" y="0"/>
              <a:ext cx="951084" cy="2093095"/>
            </a:xfrm>
            <a:custGeom>
              <a:avLst/>
              <a:gdLst>
                <a:gd name="connsiteX0" fmla="*/ 940919 w 951084"/>
                <a:gd name="connsiteY0" fmla="*/ 0 h 2093084"/>
                <a:gd name="connsiteX1" fmla="*/ 0 w 951084"/>
                <a:gd name="connsiteY1" fmla="*/ 2089272 h 2093084"/>
                <a:gd name="connsiteX2" fmla="*/ 8436 w 951084"/>
                <a:gd name="connsiteY2" fmla="*/ 2093084 h 2093084"/>
                <a:gd name="connsiteX3" fmla="*/ 951085 w 951084"/>
                <a:gd name="connsiteY3" fmla="*/ 0 h 2093084"/>
                <a:gd name="connsiteX4" fmla="*/ 940919 w 951084"/>
                <a:gd name="connsiteY4" fmla="*/ 0 h 209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084" h="2093084">
                  <a:moveTo>
                    <a:pt x="940919" y="0"/>
                  </a:moveTo>
                  <a:lnTo>
                    <a:pt x="0" y="2089272"/>
                  </a:lnTo>
                  <a:lnTo>
                    <a:pt x="8436" y="2093084"/>
                  </a:lnTo>
                  <a:lnTo>
                    <a:pt x="951085" y="0"/>
                  </a:lnTo>
                  <a:lnTo>
                    <a:pt x="940919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B076C8B-1E76-E277-978E-D89E1D79B4BA}"/>
                </a:ext>
              </a:extLst>
            </p:cNvPr>
            <p:cNvSpPr/>
            <p:nvPr/>
          </p:nvSpPr>
          <p:spPr>
            <a:xfrm>
              <a:off x="7999333" y="1882448"/>
              <a:ext cx="2916503" cy="1103602"/>
            </a:xfrm>
            <a:custGeom>
              <a:avLst/>
              <a:gdLst>
                <a:gd name="connsiteX0" fmla="*/ 2916503 w 2916503"/>
                <a:gd name="connsiteY0" fmla="*/ 0 h 1103597"/>
                <a:gd name="connsiteX1" fmla="*/ 0 w 2916503"/>
                <a:gd name="connsiteY1" fmla="*/ 1094915 h 1103597"/>
                <a:gd name="connsiteX2" fmla="*/ 3247 w 2916503"/>
                <a:gd name="connsiteY2" fmla="*/ 1103598 h 1103597"/>
                <a:gd name="connsiteX3" fmla="*/ 2916503 w 2916503"/>
                <a:gd name="connsiteY3" fmla="*/ 9883 h 1103597"/>
                <a:gd name="connsiteX4" fmla="*/ 2916503 w 2916503"/>
                <a:gd name="connsiteY4" fmla="*/ 0 h 1103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6503" h="1103597">
                  <a:moveTo>
                    <a:pt x="2916503" y="0"/>
                  </a:moveTo>
                  <a:lnTo>
                    <a:pt x="0" y="1094915"/>
                  </a:lnTo>
                  <a:lnTo>
                    <a:pt x="3247" y="1103598"/>
                  </a:lnTo>
                  <a:lnTo>
                    <a:pt x="2916503" y="9883"/>
                  </a:lnTo>
                  <a:lnTo>
                    <a:pt x="2916503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24A9518-548B-C4FF-43B3-3B33B32960DB}"/>
                </a:ext>
              </a:extLst>
            </p:cNvPr>
            <p:cNvSpPr/>
            <p:nvPr/>
          </p:nvSpPr>
          <p:spPr>
            <a:xfrm>
              <a:off x="7828642" y="3966895"/>
              <a:ext cx="3087194" cy="537418"/>
            </a:xfrm>
            <a:custGeom>
              <a:avLst/>
              <a:gdLst>
                <a:gd name="connsiteX0" fmla="*/ 3087195 w 3087194"/>
                <a:gd name="connsiteY0" fmla="*/ 527992 h 537415"/>
                <a:gd name="connsiteX1" fmla="*/ 1553 w 3087194"/>
                <a:gd name="connsiteY1" fmla="*/ 0 h 537415"/>
                <a:gd name="connsiteX2" fmla="*/ 0 w 3087194"/>
                <a:gd name="connsiteY2" fmla="*/ 9142 h 537415"/>
                <a:gd name="connsiteX3" fmla="*/ 3087195 w 3087194"/>
                <a:gd name="connsiteY3" fmla="*/ 537416 h 537415"/>
                <a:gd name="connsiteX4" fmla="*/ 3087195 w 3087194"/>
                <a:gd name="connsiteY4" fmla="*/ 527992 h 53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7194" h="537415">
                  <a:moveTo>
                    <a:pt x="3087195" y="527992"/>
                  </a:moveTo>
                  <a:lnTo>
                    <a:pt x="1553" y="0"/>
                  </a:lnTo>
                  <a:lnTo>
                    <a:pt x="0" y="9142"/>
                  </a:lnTo>
                  <a:lnTo>
                    <a:pt x="3087195" y="537416"/>
                  </a:lnTo>
                  <a:lnTo>
                    <a:pt x="3087195" y="52799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573C6D1-EC6B-5DA6-B6B3-39CA95DFC8E7}"/>
                </a:ext>
              </a:extLst>
            </p:cNvPr>
            <p:cNvSpPr/>
            <p:nvPr/>
          </p:nvSpPr>
          <p:spPr>
            <a:xfrm>
              <a:off x="7580652" y="0"/>
              <a:ext cx="2450490" cy="2308013"/>
            </a:xfrm>
            <a:custGeom>
              <a:avLst/>
              <a:gdLst>
                <a:gd name="connsiteX0" fmla="*/ 2436973 w 2450490"/>
                <a:gd name="connsiteY0" fmla="*/ 0 h 2308001"/>
                <a:gd name="connsiteX1" fmla="*/ 0 w 2450490"/>
                <a:gd name="connsiteY1" fmla="*/ 2301260 h 2308001"/>
                <a:gd name="connsiteX2" fmla="*/ 6353 w 2450490"/>
                <a:gd name="connsiteY2" fmla="*/ 2308001 h 2308001"/>
                <a:gd name="connsiteX3" fmla="*/ 2450491 w 2450490"/>
                <a:gd name="connsiteY3" fmla="*/ 0 h 2308001"/>
                <a:gd name="connsiteX4" fmla="*/ 2436973 w 2450490"/>
                <a:gd name="connsiteY4" fmla="*/ 0 h 230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0490" h="2308001">
                  <a:moveTo>
                    <a:pt x="2436973" y="0"/>
                  </a:moveTo>
                  <a:lnTo>
                    <a:pt x="0" y="2301260"/>
                  </a:lnTo>
                  <a:lnTo>
                    <a:pt x="6353" y="2308001"/>
                  </a:lnTo>
                  <a:lnTo>
                    <a:pt x="2450491" y="0"/>
                  </a:lnTo>
                  <a:lnTo>
                    <a:pt x="2436973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ECCFE4F-0BC5-CCE5-FB36-49C4129B8D1D}"/>
                </a:ext>
              </a:extLst>
            </p:cNvPr>
            <p:cNvSpPr/>
            <p:nvPr/>
          </p:nvSpPr>
          <p:spPr>
            <a:xfrm>
              <a:off x="6961032" y="5340832"/>
              <a:ext cx="931742" cy="1518756"/>
            </a:xfrm>
            <a:custGeom>
              <a:avLst/>
              <a:gdLst>
                <a:gd name="connsiteX0" fmla="*/ 931742 w 931742"/>
                <a:gd name="connsiteY0" fmla="*/ 1518749 h 1518748"/>
                <a:gd name="connsiteX1" fmla="*/ 7906 w 931742"/>
                <a:gd name="connsiteY1" fmla="*/ 0 h 1518748"/>
                <a:gd name="connsiteX2" fmla="*/ 0 w 931742"/>
                <a:gd name="connsiteY2" fmla="*/ 4836 h 1518748"/>
                <a:gd name="connsiteX3" fmla="*/ 920906 w 931742"/>
                <a:gd name="connsiteY3" fmla="*/ 1518749 h 1518748"/>
                <a:gd name="connsiteX4" fmla="*/ 931742 w 931742"/>
                <a:gd name="connsiteY4" fmla="*/ 1518749 h 151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1742" h="1518748">
                  <a:moveTo>
                    <a:pt x="931742" y="1518749"/>
                  </a:moveTo>
                  <a:lnTo>
                    <a:pt x="7906" y="0"/>
                  </a:lnTo>
                  <a:lnTo>
                    <a:pt x="0" y="4836"/>
                  </a:lnTo>
                  <a:lnTo>
                    <a:pt x="920906" y="1518749"/>
                  </a:lnTo>
                  <a:lnTo>
                    <a:pt x="931742" y="151874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2974229-C37D-4599-8C6F-C8AFE9360EE2}"/>
                </a:ext>
              </a:extLst>
            </p:cNvPr>
            <p:cNvSpPr/>
            <p:nvPr/>
          </p:nvSpPr>
          <p:spPr>
            <a:xfrm>
              <a:off x="8075606" y="2966108"/>
              <a:ext cx="2840228" cy="437106"/>
            </a:xfrm>
            <a:custGeom>
              <a:avLst/>
              <a:gdLst>
                <a:gd name="connsiteX0" fmla="*/ 2840229 w 2840228"/>
                <a:gd name="connsiteY0" fmla="*/ 0 h 437104"/>
                <a:gd name="connsiteX1" fmla="*/ 0 w 2840228"/>
                <a:gd name="connsiteY1" fmla="*/ 427928 h 437104"/>
                <a:gd name="connsiteX2" fmla="*/ 1377 w 2840228"/>
                <a:gd name="connsiteY2" fmla="*/ 437105 h 437104"/>
                <a:gd name="connsiteX3" fmla="*/ 2840229 w 2840228"/>
                <a:gd name="connsiteY3" fmla="*/ 9389 h 437104"/>
                <a:gd name="connsiteX4" fmla="*/ 2840229 w 2840228"/>
                <a:gd name="connsiteY4" fmla="*/ 0 h 43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0228" h="437104">
                  <a:moveTo>
                    <a:pt x="2840229" y="0"/>
                  </a:moveTo>
                  <a:lnTo>
                    <a:pt x="0" y="427928"/>
                  </a:lnTo>
                  <a:lnTo>
                    <a:pt x="1377" y="437105"/>
                  </a:lnTo>
                  <a:lnTo>
                    <a:pt x="2840229" y="9389"/>
                  </a:lnTo>
                  <a:lnTo>
                    <a:pt x="2840229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67793DC-6BAF-7500-072C-6EFDF7167E58}"/>
                </a:ext>
              </a:extLst>
            </p:cNvPr>
            <p:cNvSpPr/>
            <p:nvPr/>
          </p:nvSpPr>
          <p:spPr>
            <a:xfrm>
              <a:off x="1276340" y="3923798"/>
              <a:ext cx="2921232" cy="848517"/>
            </a:xfrm>
            <a:custGeom>
              <a:avLst/>
              <a:gdLst>
                <a:gd name="connsiteX0" fmla="*/ 0 w 2921232"/>
                <a:gd name="connsiteY0" fmla="*/ 848514 h 848513"/>
                <a:gd name="connsiteX1" fmla="*/ 2921233 w 2921232"/>
                <a:gd name="connsiteY1" fmla="*/ 8894 h 848513"/>
                <a:gd name="connsiteX2" fmla="*/ 2918692 w 2921232"/>
                <a:gd name="connsiteY2" fmla="*/ 0 h 848513"/>
                <a:gd name="connsiteX3" fmla="*/ 0 w 2921232"/>
                <a:gd name="connsiteY3" fmla="*/ 838878 h 848513"/>
                <a:gd name="connsiteX4" fmla="*/ 0 w 2921232"/>
                <a:gd name="connsiteY4" fmla="*/ 848514 h 84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1232" h="848513">
                  <a:moveTo>
                    <a:pt x="0" y="848514"/>
                  </a:moveTo>
                  <a:lnTo>
                    <a:pt x="2921233" y="8894"/>
                  </a:lnTo>
                  <a:lnTo>
                    <a:pt x="2918692" y="0"/>
                  </a:lnTo>
                  <a:lnTo>
                    <a:pt x="0" y="838878"/>
                  </a:lnTo>
                  <a:lnTo>
                    <a:pt x="0" y="848514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B0E27CE-29DE-FA1C-FFA9-F1D30942CB69}"/>
                </a:ext>
              </a:extLst>
            </p:cNvPr>
            <p:cNvSpPr/>
            <p:nvPr/>
          </p:nvSpPr>
          <p:spPr>
            <a:xfrm>
              <a:off x="7687987" y="0"/>
              <a:ext cx="2778955" cy="2361380"/>
            </a:xfrm>
            <a:custGeom>
              <a:avLst/>
              <a:gdLst>
                <a:gd name="connsiteX0" fmla="*/ 2764660 w 2778955"/>
                <a:gd name="connsiteY0" fmla="*/ 0 h 2361368"/>
                <a:gd name="connsiteX1" fmla="*/ 0 w 2778955"/>
                <a:gd name="connsiteY1" fmla="*/ 2354310 h 2361368"/>
                <a:gd name="connsiteX2" fmla="*/ 6000 w 2778955"/>
                <a:gd name="connsiteY2" fmla="*/ 2361369 h 2361368"/>
                <a:gd name="connsiteX3" fmla="*/ 2778955 w 2778955"/>
                <a:gd name="connsiteY3" fmla="*/ 0 h 2361368"/>
                <a:gd name="connsiteX4" fmla="*/ 2764660 w 2778955"/>
                <a:gd name="connsiteY4" fmla="*/ 0 h 2361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955" h="2361368">
                  <a:moveTo>
                    <a:pt x="2764660" y="0"/>
                  </a:moveTo>
                  <a:lnTo>
                    <a:pt x="0" y="2354310"/>
                  </a:lnTo>
                  <a:lnTo>
                    <a:pt x="6000" y="2361369"/>
                  </a:lnTo>
                  <a:lnTo>
                    <a:pt x="2778955" y="0"/>
                  </a:lnTo>
                  <a:lnTo>
                    <a:pt x="276466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D3BB85A-6A57-6AE0-D2F7-CAD601C5E164}"/>
                </a:ext>
              </a:extLst>
            </p:cNvPr>
            <p:cNvSpPr/>
            <p:nvPr/>
          </p:nvSpPr>
          <p:spPr>
            <a:xfrm>
              <a:off x="7718695" y="4677017"/>
              <a:ext cx="3197140" cy="1844434"/>
            </a:xfrm>
            <a:custGeom>
              <a:avLst/>
              <a:gdLst>
                <a:gd name="connsiteX0" fmla="*/ 3197141 w 3197141"/>
                <a:gd name="connsiteY0" fmla="*/ 1833730 h 1844424"/>
                <a:gd name="connsiteX1" fmla="*/ 4624 w 3197141"/>
                <a:gd name="connsiteY1" fmla="*/ 0 h 1844424"/>
                <a:gd name="connsiteX2" fmla="*/ 0 w 3197141"/>
                <a:gd name="connsiteY2" fmla="*/ 8048 h 1844424"/>
                <a:gd name="connsiteX3" fmla="*/ 3197141 w 3197141"/>
                <a:gd name="connsiteY3" fmla="*/ 1844425 h 1844424"/>
                <a:gd name="connsiteX4" fmla="*/ 3197141 w 3197141"/>
                <a:gd name="connsiteY4" fmla="*/ 1833730 h 184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97141" h="1844424">
                  <a:moveTo>
                    <a:pt x="3197141" y="1833730"/>
                  </a:moveTo>
                  <a:lnTo>
                    <a:pt x="4624" y="0"/>
                  </a:lnTo>
                  <a:lnTo>
                    <a:pt x="0" y="8048"/>
                  </a:lnTo>
                  <a:lnTo>
                    <a:pt x="3197141" y="1844425"/>
                  </a:lnTo>
                  <a:lnTo>
                    <a:pt x="3197141" y="183373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DA9AC74-A879-B0CC-5118-56BB20BB794B}"/>
                </a:ext>
              </a:extLst>
            </p:cNvPr>
            <p:cNvSpPr/>
            <p:nvPr/>
          </p:nvSpPr>
          <p:spPr>
            <a:xfrm>
              <a:off x="6568224" y="5302783"/>
              <a:ext cx="585877" cy="1556805"/>
            </a:xfrm>
            <a:custGeom>
              <a:avLst/>
              <a:gdLst>
                <a:gd name="connsiteX0" fmla="*/ 585877 w 585877"/>
                <a:gd name="connsiteY0" fmla="*/ 1556798 h 1556797"/>
                <a:gd name="connsiteX1" fmla="*/ 8718 w 585877"/>
                <a:gd name="connsiteY1" fmla="*/ 0 h 1556797"/>
                <a:gd name="connsiteX2" fmla="*/ 0 w 585877"/>
                <a:gd name="connsiteY2" fmla="*/ 3212 h 1556797"/>
                <a:gd name="connsiteX3" fmla="*/ 575959 w 585877"/>
                <a:gd name="connsiteY3" fmla="*/ 1556798 h 1556797"/>
                <a:gd name="connsiteX4" fmla="*/ 585877 w 585877"/>
                <a:gd name="connsiteY4" fmla="*/ 1556798 h 155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5877" h="1556797">
                  <a:moveTo>
                    <a:pt x="585877" y="1556798"/>
                  </a:moveTo>
                  <a:lnTo>
                    <a:pt x="8718" y="0"/>
                  </a:lnTo>
                  <a:lnTo>
                    <a:pt x="0" y="3212"/>
                  </a:lnTo>
                  <a:lnTo>
                    <a:pt x="575959" y="1556798"/>
                  </a:lnTo>
                  <a:lnTo>
                    <a:pt x="585877" y="15567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406B012-3EFD-47C6-499D-7FB6D3C452A4}"/>
                </a:ext>
              </a:extLst>
            </p:cNvPr>
            <p:cNvSpPr/>
            <p:nvPr/>
          </p:nvSpPr>
          <p:spPr>
            <a:xfrm>
              <a:off x="5114031" y="0"/>
              <a:ext cx="504413" cy="1591925"/>
            </a:xfrm>
            <a:custGeom>
              <a:avLst/>
              <a:gdLst>
                <a:gd name="connsiteX0" fmla="*/ 0 w 504413"/>
                <a:gd name="connsiteY0" fmla="*/ 0 h 1591917"/>
                <a:gd name="connsiteX1" fmla="*/ 495555 w 504413"/>
                <a:gd name="connsiteY1" fmla="*/ 1591917 h 1591917"/>
                <a:gd name="connsiteX2" fmla="*/ 504414 w 504413"/>
                <a:gd name="connsiteY2" fmla="*/ 1589164 h 1591917"/>
                <a:gd name="connsiteX3" fmla="*/ 9706 w 504413"/>
                <a:gd name="connsiteY3" fmla="*/ 0 h 1591917"/>
                <a:gd name="connsiteX4" fmla="*/ 0 w 504413"/>
                <a:gd name="connsiteY4" fmla="*/ 0 h 1591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413" h="1591917">
                  <a:moveTo>
                    <a:pt x="0" y="0"/>
                  </a:moveTo>
                  <a:lnTo>
                    <a:pt x="495555" y="1591917"/>
                  </a:lnTo>
                  <a:lnTo>
                    <a:pt x="504414" y="1589164"/>
                  </a:lnTo>
                  <a:lnTo>
                    <a:pt x="970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B14945C-5BEC-C17B-EFEE-72AF8EAF7BA4}"/>
                </a:ext>
              </a:extLst>
            </p:cNvPr>
            <p:cNvSpPr/>
            <p:nvPr/>
          </p:nvSpPr>
          <p:spPr>
            <a:xfrm>
              <a:off x="5888883" y="5567009"/>
              <a:ext cx="9282" cy="1292579"/>
            </a:xfrm>
            <a:custGeom>
              <a:avLst/>
              <a:gdLst>
                <a:gd name="connsiteX0" fmla="*/ 0 w 9282"/>
                <a:gd name="connsiteY0" fmla="*/ 0 h 1292572"/>
                <a:gd name="connsiteX1" fmla="*/ 9283 w 9282"/>
                <a:gd name="connsiteY1" fmla="*/ 0 h 1292572"/>
                <a:gd name="connsiteX2" fmla="*/ 9283 w 9282"/>
                <a:gd name="connsiteY2" fmla="*/ 1292572 h 1292572"/>
                <a:gd name="connsiteX3" fmla="*/ 0 w 9282"/>
                <a:gd name="connsiteY3" fmla="*/ 1292572 h 1292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1292572">
                  <a:moveTo>
                    <a:pt x="0" y="0"/>
                  </a:moveTo>
                  <a:lnTo>
                    <a:pt x="9283" y="0"/>
                  </a:lnTo>
                  <a:lnTo>
                    <a:pt x="9283" y="1292572"/>
                  </a:lnTo>
                  <a:lnTo>
                    <a:pt x="0" y="12925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1DB2F64-D7C6-F1F7-6AE1-3A580EA89DE1}"/>
                </a:ext>
              </a:extLst>
            </p:cNvPr>
            <p:cNvSpPr/>
            <p:nvPr/>
          </p:nvSpPr>
          <p:spPr>
            <a:xfrm>
              <a:off x="5983582" y="5563409"/>
              <a:ext cx="69568" cy="1296179"/>
            </a:xfrm>
            <a:custGeom>
              <a:avLst/>
              <a:gdLst>
                <a:gd name="connsiteX0" fmla="*/ 69568 w 69568"/>
                <a:gd name="connsiteY0" fmla="*/ 1296173 h 1296172"/>
                <a:gd name="connsiteX1" fmla="*/ 9248 w 69568"/>
                <a:gd name="connsiteY1" fmla="*/ 0 h 1296172"/>
                <a:gd name="connsiteX2" fmla="*/ 0 w 69568"/>
                <a:gd name="connsiteY2" fmla="*/ 459 h 1296172"/>
                <a:gd name="connsiteX3" fmla="*/ 60285 w 69568"/>
                <a:gd name="connsiteY3" fmla="*/ 1296173 h 1296172"/>
                <a:gd name="connsiteX4" fmla="*/ 69568 w 69568"/>
                <a:gd name="connsiteY4" fmla="*/ 1296173 h 129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568" h="1296172">
                  <a:moveTo>
                    <a:pt x="69568" y="1296173"/>
                  </a:moveTo>
                  <a:lnTo>
                    <a:pt x="9248" y="0"/>
                  </a:lnTo>
                  <a:lnTo>
                    <a:pt x="0" y="459"/>
                  </a:lnTo>
                  <a:lnTo>
                    <a:pt x="60285" y="1296173"/>
                  </a:lnTo>
                  <a:lnTo>
                    <a:pt x="69568" y="129617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5CD2B1-6553-55F5-91C3-E383EA7743C0}"/>
                </a:ext>
              </a:extLst>
            </p:cNvPr>
            <p:cNvSpPr/>
            <p:nvPr/>
          </p:nvSpPr>
          <p:spPr>
            <a:xfrm>
              <a:off x="7888114" y="2142050"/>
              <a:ext cx="3027720" cy="966019"/>
            </a:xfrm>
            <a:custGeom>
              <a:avLst/>
              <a:gdLst>
                <a:gd name="connsiteX0" fmla="*/ 3027721 w 3027720"/>
                <a:gd name="connsiteY0" fmla="*/ 0 h 966014"/>
                <a:gd name="connsiteX1" fmla="*/ 0 w 3027720"/>
                <a:gd name="connsiteY1" fmla="*/ 957190 h 966014"/>
                <a:gd name="connsiteX2" fmla="*/ 2789 w 3027720"/>
                <a:gd name="connsiteY2" fmla="*/ 966014 h 966014"/>
                <a:gd name="connsiteX3" fmla="*/ 3027721 w 3027720"/>
                <a:gd name="connsiteY3" fmla="*/ 9742 h 966014"/>
                <a:gd name="connsiteX4" fmla="*/ 3027721 w 3027720"/>
                <a:gd name="connsiteY4" fmla="*/ 0 h 96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7720" h="966014">
                  <a:moveTo>
                    <a:pt x="3027721" y="0"/>
                  </a:moveTo>
                  <a:lnTo>
                    <a:pt x="0" y="957190"/>
                  </a:lnTo>
                  <a:lnTo>
                    <a:pt x="2789" y="966014"/>
                  </a:lnTo>
                  <a:lnTo>
                    <a:pt x="3027721" y="9742"/>
                  </a:lnTo>
                  <a:lnTo>
                    <a:pt x="3027721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57E4C22-BE8A-9841-4663-BF545B8DFD82}"/>
                </a:ext>
              </a:extLst>
            </p:cNvPr>
            <p:cNvSpPr/>
            <p:nvPr/>
          </p:nvSpPr>
          <p:spPr>
            <a:xfrm>
              <a:off x="7419420" y="4941103"/>
              <a:ext cx="2182241" cy="1918484"/>
            </a:xfrm>
            <a:custGeom>
              <a:avLst/>
              <a:gdLst>
                <a:gd name="connsiteX0" fmla="*/ 2182242 w 2182241"/>
                <a:gd name="connsiteY0" fmla="*/ 1918475 h 1918474"/>
                <a:gd name="connsiteX1" fmla="*/ 6141 w 2182241"/>
                <a:gd name="connsiteY1" fmla="*/ 0 h 1918474"/>
                <a:gd name="connsiteX2" fmla="*/ 0 w 2182241"/>
                <a:gd name="connsiteY2" fmla="*/ 6953 h 1918474"/>
                <a:gd name="connsiteX3" fmla="*/ 2168194 w 2182241"/>
                <a:gd name="connsiteY3" fmla="*/ 1918475 h 1918474"/>
                <a:gd name="connsiteX4" fmla="*/ 2182242 w 2182241"/>
                <a:gd name="connsiteY4" fmla="*/ 1918475 h 1918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2241" h="1918474">
                  <a:moveTo>
                    <a:pt x="2182242" y="1918475"/>
                  </a:moveTo>
                  <a:lnTo>
                    <a:pt x="6141" y="0"/>
                  </a:lnTo>
                  <a:lnTo>
                    <a:pt x="0" y="6953"/>
                  </a:lnTo>
                  <a:lnTo>
                    <a:pt x="2168194" y="1918475"/>
                  </a:lnTo>
                  <a:lnTo>
                    <a:pt x="2182242" y="191847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B23C1E7-1F14-1DDF-483C-954C143F9D15}"/>
                </a:ext>
              </a:extLst>
            </p:cNvPr>
            <p:cNvSpPr/>
            <p:nvPr/>
          </p:nvSpPr>
          <p:spPr>
            <a:xfrm>
              <a:off x="1276340" y="3909786"/>
              <a:ext cx="2994860" cy="858542"/>
            </a:xfrm>
            <a:custGeom>
              <a:avLst/>
              <a:gdLst>
                <a:gd name="connsiteX0" fmla="*/ 0 w 2994860"/>
                <a:gd name="connsiteY0" fmla="*/ 858538 h 858538"/>
                <a:gd name="connsiteX1" fmla="*/ 2994860 w 2994860"/>
                <a:gd name="connsiteY1" fmla="*/ 8895 h 858538"/>
                <a:gd name="connsiteX2" fmla="*/ 2992354 w 2994860"/>
                <a:gd name="connsiteY2" fmla="*/ 0 h 858538"/>
                <a:gd name="connsiteX3" fmla="*/ 0 w 2994860"/>
                <a:gd name="connsiteY3" fmla="*/ 848903 h 858538"/>
                <a:gd name="connsiteX4" fmla="*/ 0 w 2994860"/>
                <a:gd name="connsiteY4" fmla="*/ 858538 h 858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4860" h="858538">
                  <a:moveTo>
                    <a:pt x="0" y="858538"/>
                  </a:moveTo>
                  <a:lnTo>
                    <a:pt x="2994860" y="8895"/>
                  </a:lnTo>
                  <a:lnTo>
                    <a:pt x="2992354" y="0"/>
                  </a:lnTo>
                  <a:lnTo>
                    <a:pt x="0" y="848903"/>
                  </a:lnTo>
                  <a:lnTo>
                    <a:pt x="0" y="85853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070D9FB-0CA2-A2D7-B232-30CA49C399CC}"/>
                </a:ext>
              </a:extLst>
            </p:cNvPr>
            <p:cNvSpPr/>
            <p:nvPr/>
          </p:nvSpPr>
          <p:spPr>
            <a:xfrm>
              <a:off x="7038400" y="0"/>
              <a:ext cx="882327" cy="1830457"/>
            </a:xfrm>
            <a:custGeom>
              <a:avLst/>
              <a:gdLst>
                <a:gd name="connsiteX0" fmla="*/ 872022 w 882327"/>
                <a:gd name="connsiteY0" fmla="*/ 0 h 1830447"/>
                <a:gd name="connsiteX1" fmla="*/ 0 w 882327"/>
                <a:gd name="connsiteY1" fmla="*/ 1826424 h 1830447"/>
                <a:gd name="connsiteX2" fmla="*/ 8365 w 882327"/>
                <a:gd name="connsiteY2" fmla="*/ 1830447 h 1830447"/>
                <a:gd name="connsiteX3" fmla="*/ 882328 w 882327"/>
                <a:gd name="connsiteY3" fmla="*/ 0 h 1830447"/>
                <a:gd name="connsiteX4" fmla="*/ 872022 w 882327"/>
                <a:gd name="connsiteY4" fmla="*/ 0 h 183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2327" h="1830447">
                  <a:moveTo>
                    <a:pt x="872022" y="0"/>
                  </a:moveTo>
                  <a:lnTo>
                    <a:pt x="0" y="1826424"/>
                  </a:lnTo>
                  <a:lnTo>
                    <a:pt x="8365" y="1830447"/>
                  </a:lnTo>
                  <a:lnTo>
                    <a:pt x="882328" y="0"/>
                  </a:lnTo>
                  <a:lnTo>
                    <a:pt x="87202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BB660B3-2E95-AE93-752B-FF4899E08745}"/>
                </a:ext>
              </a:extLst>
            </p:cNvPr>
            <p:cNvSpPr/>
            <p:nvPr/>
          </p:nvSpPr>
          <p:spPr>
            <a:xfrm rot="17503799">
              <a:off x="4410477" y="5539465"/>
              <a:ext cx="1582607" cy="9282"/>
            </a:xfrm>
            <a:custGeom>
              <a:avLst/>
              <a:gdLst>
                <a:gd name="connsiteX0" fmla="*/ 0 w 1582599"/>
                <a:gd name="connsiteY0" fmla="*/ 0 h 9282"/>
                <a:gd name="connsiteX1" fmla="*/ 1582599 w 1582599"/>
                <a:gd name="connsiteY1" fmla="*/ 0 h 9282"/>
                <a:gd name="connsiteX2" fmla="*/ 1582599 w 1582599"/>
                <a:gd name="connsiteY2" fmla="*/ 9283 h 9282"/>
                <a:gd name="connsiteX3" fmla="*/ 0 w 1582599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2599" h="9282">
                  <a:moveTo>
                    <a:pt x="0" y="0"/>
                  </a:moveTo>
                  <a:lnTo>
                    <a:pt x="1582599" y="0"/>
                  </a:lnTo>
                  <a:lnTo>
                    <a:pt x="1582599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1141241-640D-4F86-FFEC-DA0EBAF7B4A2}"/>
                </a:ext>
              </a:extLst>
            </p:cNvPr>
            <p:cNvSpPr/>
            <p:nvPr/>
          </p:nvSpPr>
          <p:spPr>
            <a:xfrm rot="19723799">
              <a:off x="4965868" y="867923"/>
              <a:ext cx="9282" cy="1574101"/>
            </a:xfrm>
            <a:custGeom>
              <a:avLst/>
              <a:gdLst>
                <a:gd name="connsiteX0" fmla="*/ 0 w 9282"/>
                <a:gd name="connsiteY0" fmla="*/ 0 h 1574093"/>
                <a:gd name="connsiteX1" fmla="*/ 9283 w 9282"/>
                <a:gd name="connsiteY1" fmla="*/ 0 h 1574093"/>
                <a:gd name="connsiteX2" fmla="*/ 9283 w 9282"/>
                <a:gd name="connsiteY2" fmla="*/ 1574093 h 1574093"/>
                <a:gd name="connsiteX3" fmla="*/ 0 w 9282"/>
                <a:gd name="connsiteY3" fmla="*/ 1574093 h 157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1574093">
                  <a:moveTo>
                    <a:pt x="0" y="0"/>
                  </a:moveTo>
                  <a:lnTo>
                    <a:pt x="9283" y="0"/>
                  </a:lnTo>
                  <a:lnTo>
                    <a:pt x="9283" y="1574093"/>
                  </a:lnTo>
                  <a:lnTo>
                    <a:pt x="0" y="157409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C8C6F3E-2A6D-8787-4014-113064A54456}"/>
                </a:ext>
              </a:extLst>
            </p:cNvPr>
            <p:cNvSpPr/>
            <p:nvPr/>
          </p:nvSpPr>
          <p:spPr>
            <a:xfrm rot="17410200">
              <a:off x="4293146" y="5694336"/>
              <a:ext cx="1827844" cy="9282"/>
            </a:xfrm>
            <a:custGeom>
              <a:avLst/>
              <a:gdLst>
                <a:gd name="connsiteX0" fmla="*/ 0 w 1827835"/>
                <a:gd name="connsiteY0" fmla="*/ 0 h 9282"/>
                <a:gd name="connsiteX1" fmla="*/ 1827836 w 1827835"/>
                <a:gd name="connsiteY1" fmla="*/ 0 h 9282"/>
                <a:gd name="connsiteX2" fmla="*/ 1827836 w 1827835"/>
                <a:gd name="connsiteY2" fmla="*/ 9283 h 9282"/>
                <a:gd name="connsiteX3" fmla="*/ 0 w 1827835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7835" h="9282">
                  <a:moveTo>
                    <a:pt x="0" y="0"/>
                  </a:moveTo>
                  <a:lnTo>
                    <a:pt x="1827836" y="0"/>
                  </a:lnTo>
                  <a:lnTo>
                    <a:pt x="1827836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7C1F47C-3403-B1B1-ADF6-EF1ACC84C989}"/>
                </a:ext>
              </a:extLst>
            </p:cNvPr>
            <p:cNvSpPr/>
            <p:nvPr/>
          </p:nvSpPr>
          <p:spPr>
            <a:xfrm>
              <a:off x="1276340" y="3847206"/>
              <a:ext cx="2794802" cy="679133"/>
            </a:xfrm>
            <a:custGeom>
              <a:avLst/>
              <a:gdLst>
                <a:gd name="connsiteX0" fmla="*/ 0 w 2794802"/>
                <a:gd name="connsiteY0" fmla="*/ 679129 h 679129"/>
                <a:gd name="connsiteX1" fmla="*/ 2794803 w 2794802"/>
                <a:gd name="connsiteY1" fmla="*/ 9001 h 679129"/>
                <a:gd name="connsiteX2" fmla="*/ 2792650 w 2794802"/>
                <a:gd name="connsiteY2" fmla="*/ 0 h 679129"/>
                <a:gd name="connsiteX3" fmla="*/ 0 w 2794802"/>
                <a:gd name="connsiteY3" fmla="*/ 669599 h 679129"/>
                <a:gd name="connsiteX4" fmla="*/ 0 w 2794802"/>
                <a:gd name="connsiteY4" fmla="*/ 679129 h 679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802" h="679129">
                  <a:moveTo>
                    <a:pt x="0" y="679129"/>
                  </a:moveTo>
                  <a:lnTo>
                    <a:pt x="2794803" y="9001"/>
                  </a:lnTo>
                  <a:lnTo>
                    <a:pt x="2792650" y="0"/>
                  </a:lnTo>
                  <a:lnTo>
                    <a:pt x="0" y="669599"/>
                  </a:lnTo>
                  <a:lnTo>
                    <a:pt x="0" y="67912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029D253-8319-7006-9491-CB4617E6D378}"/>
                </a:ext>
              </a:extLst>
            </p:cNvPr>
            <p:cNvSpPr/>
            <p:nvPr/>
          </p:nvSpPr>
          <p:spPr>
            <a:xfrm>
              <a:off x="6541328" y="0"/>
              <a:ext cx="551851" cy="2033798"/>
            </a:xfrm>
            <a:custGeom>
              <a:avLst/>
              <a:gdLst>
                <a:gd name="connsiteX0" fmla="*/ 542252 w 551851"/>
                <a:gd name="connsiteY0" fmla="*/ 0 h 2033787"/>
                <a:gd name="connsiteX1" fmla="*/ 0 w 551851"/>
                <a:gd name="connsiteY1" fmla="*/ 2031387 h 2033787"/>
                <a:gd name="connsiteX2" fmla="*/ 8965 w 551851"/>
                <a:gd name="connsiteY2" fmla="*/ 2033787 h 2033787"/>
                <a:gd name="connsiteX3" fmla="*/ 551852 w 551851"/>
                <a:gd name="connsiteY3" fmla="*/ 0 h 2033787"/>
                <a:gd name="connsiteX4" fmla="*/ 542252 w 551851"/>
                <a:gd name="connsiteY4" fmla="*/ 0 h 203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851" h="2033787">
                  <a:moveTo>
                    <a:pt x="542252" y="0"/>
                  </a:moveTo>
                  <a:lnTo>
                    <a:pt x="0" y="2031387"/>
                  </a:lnTo>
                  <a:lnTo>
                    <a:pt x="8965" y="2033787"/>
                  </a:lnTo>
                  <a:lnTo>
                    <a:pt x="551852" y="0"/>
                  </a:lnTo>
                  <a:lnTo>
                    <a:pt x="54225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4691C5-9ECD-9B75-FAFD-EBD5C45D6DB6}"/>
                </a:ext>
              </a:extLst>
            </p:cNvPr>
            <p:cNvSpPr/>
            <p:nvPr/>
          </p:nvSpPr>
          <p:spPr>
            <a:xfrm>
              <a:off x="5133021" y="5470474"/>
              <a:ext cx="323875" cy="1389113"/>
            </a:xfrm>
            <a:custGeom>
              <a:avLst/>
              <a:gdLst>
                <a:gd name="connsiteX0" fmla="*/ 9530 w 323875"/>
                <a:gd name="connsiteY0" fmla="*/ 1389107 h 1389106"/>
                <a:gd name="connsiteX1" fmla="*/ 323876 w 323875"/>
                <a:gd name="connsiteY1" fmla="*/ 2047 h 1389106"/>
                <a:gd name="connsiteX2" fmla="*/ 314840 w 323875"/>
                <a:gd name="connsiteY2" fmla="*/ 0 h 1389106"/>
                <a:gd name="connsiteX3" fmla="*/ 0 w 323875"/>
                <a:gd name="connsiteY3" fmla="*/ 1389107 h 1389106"/>
                <a:gd name="connsiteX4" fmla="*/ 9530 w 323875"/>
                <a:gd name="connsiteY4" fmla="*/ 1389107 h 1389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75" h="1389106">
                  <a:moveTo>
                    <a:pt x="9530" y="1389107"/>
                  </a:moveTo>
                  <a:lnTo>
                    <a:pt x="323876" y="2047"/>
                  </a:lnTo>
                  <a:lnTo>
                    <a:pt x="314840" y="0"/>
                  </a:lnTo>
                  <a:lnTo>
                    <a:pt x="0" y="1389107"/>
                  </a:lnTo>
                  <a:lnTo>
                    <a:pt x="9530" y="138910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EE35469-D6B3-5E64-8904-9EDB9A118C69}"/>
                </a:ext>
              </a:extLst>
            </p:cNvPr>
            <p:cNvSpPr/>
            <p:nvPr/>
          </p:nvSpPr>
          <p:spPr>
            <a:xfrm>
              <a:off x="1276340" y="2746709"/>
              <a:ext cx="2790530" cy="372938"/>
            </a:xfrm>
            <a:custGeom>
              <a:avLst/>
              <a:gdLst>
                <a:gd name="connsiteX0" fmla="*/ 0 w 2790531"/>
                <a:gd name="connsiteY0" fmla="*/ 0 h 372936"/>
                <a:gd name="connsiteX1" fmla="*/ 0 w 2790531"/>
                <a:gd name="connsiteY1" fmla="*/ 9354 h 372936"/>
                <a:gd name="connsiteX2" fmla="*/ 2789332 w 2790531"/>
                <a:gd name="connsiteY2" fmla="*/ 372937 h 372936"/>
                <a:gd name="connsiteX3" fmla="*/ 2790532 w 2790531"/>
                <a:gd name="connsiteY3" fmla="*/ 363760 h 372936"/>
                <a:gd name="connsiteX4" fmla="*/ 0 w 2790531"/>
                <a:gd name="connsiteY4" fmla="*/ 0 h 37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0531" h="372936">
                  <a:moveTo>
                    <a:pt x="0" y="0"/>
                  </a:moveTo>
                  <a:lnTo>
                    <a:pt x="0" y="9354"/>
                  </a:lnTo>
                  <a:lnTo>
                    <a:pt x="2789332" y="372937"/>
                  </a:lnTo>
                  <a:lnTo>
                    <a:pt x="2790532" y="3637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228FF0F-4239-AD6E-10C3-F86FF7EC3625}"/>
                </a:ext>
              </a:extLst>
            </p:cNvPr>
            <p:cNvSpPr/>
            <p:nvPr/>
          </p:nvSpPr>
          <p:spPr>
            <a:xfrm>
              <a:off x="7214845" y="0"/>
              <a:ext cx="1098621" cy="1871400"/>
            </a:xfrm>
            <a:custGeom>
              <a:avLst/>
              <a:gdLst>
                <a:gd name="connsiteX0" fmla="*/ 1087891 w 1098621"/>
                <a:gd name="connsiteY0" fmla="*/ 0 h 1871390"/>
                <a:gd name="connsiteX1" fmla="*/ 0 w 1098621"/>
                <a:gd name="connsiteY1" fmla="*/ 1866696 h 1871390"/>
                <a:gd name="connsiteX2" fmla="*/ 8012 w 1098621"/>
                <a:gd name="connsiteY2" fmla="*/ 1871391 h 1871390"/>
                <a:gd name="connsiteX3" fmla="*/ 1098621 w 1098621"/>
                <a:gd name="connsiteY3" fmla="*/ 0 h 1871390"/>
                <a:gd name="connsiteX4" fmla="*/ 1087891 w 1098621"/>
                <a:gd name="connsiteY4" fmla="*/ 0 h 187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8621" h="1871390">
                  <a:moveTo>
                    <a:pt x="1087891" y="0"/>
                  </a:moveTo>
                  <a:lnTo>
                    <a:pt x="0" y="1866696"/>
                  </a:lnTo>
                  <a:lnTo>
                    <a:pt x="8012" y="1871391"/>
                  </a:lnTo>
                  <a:lnTo>
                    <a:pt x="1098621" y="0"/>
                  </a:lnTo>
                  <a:lnTo>
                    <a:pt x="1087891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CCBC6FA-2F68-06EB-FC23-B0174AF2B726}"/>
                </a:ext>
              </a:extLst>
            </p:cNvPr>
            <p:cNvSpPr/>
            <p:nvPr/>
          </p:nvSpPr>
          <p:spPr>
            <a:xfrm>
              <a:off x="7232845" y="0"/>
              <a:ext cx="1261229" cy="1969170"/>
            </a:xfrm>
            <a:custGeom>
              <a:avLst/>
              <a:gdLst>
                <a:gd name="connsiteX0" fmla="*/ 1250218 w 1261229"/>
                <a:gd name="connsiteY0" fmla="*/ 0 h 1969160"/>
                <a:gd name="connsiteX1" fmla="*/ 0 w 1261229"/>
                <a:gd name="connsiteY1" fmla="*/ 1964183 h 1969160"/>
                <a:gd name="connsiteX2" fmla="*/ 7836 w 1261229"/>
                <a:gd name="connsiteY2" fmla="*/ 1969160 h 1969160"/>
                <a:gd name="connsiteX3" fmla="*/ 1261230 w 1261229"/>
                <a:gd name="connsiteY3" fmla="*/ 0 h 1969160"/>
                <a:gd name="connsiteX4" fmla="*/ 1250218 w 1261229"/>
                <a:gd name="connsiteY4" fmla="*/ 0 h 196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229" h="1969160">
                  <a:moveTo>
                    <a:pt x="1250218" y="0"/>
                  </a:moveTo>
                  <a:lnTo>
                    <a:pt x="0" y="1964183"/>
                  </a:lnTo>
                  <a:lnTo>
                    <a:pt x="7836" y="1969160"/>
                  </a:lnTo>
                  <a:lnTo>
                    <a:pt x="1261230" y="0"/>
                  </a:lnTo>
                  <a:lnTo>
                    <a:pt x="125021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EEC75B0-4627-F72A-B297-E401E8E5EB3D}"/>
                </a:ext>
              </a:extLst>
            </p:cNvPr>
            <p:cNvSpPr/>
            <p:nvPr/>
          </p:nvSpPr>
          <p:spPr>
            <a:xfrm>
              <a:off x="3046784" y="4870475"/>
              <a:ext cx="1700064" cy="1989113"/>
            </a:xfrm>
            <a:custGeom>
              <a:avLst/>
              <a:gdLst>
                <a:gd name="connsiteX0" fmla="*/ 12212 w 1700064"/>
                <a:gd name="connsiteY0" fmla="*/ 1989102 h 1989102"/>
                <a:gd name="connsiteX1" fmla="*/ 1700064 w 1700064"/>
                <a:gd name="connsiteY1" fmla="*/ 6000 h 1989102"/>
                <a:gd name="connsiteX2" fmla="*/ 1693005 w 1700064"/>
                <a:gd name="connsiteY2" fmla="*/ 0 h 1989102"/>
                <a:gd name="connsiteX3" fmla="*/ 0 w 1700064"/>
                <a:gd name="connsiteY3" fmla="*/ 1989102 h 1989102"/>
                <a:gd name="connsiteX4" fmla="*/ 12212 w 1700064"/>
                <a:gd name="connsiteY4" fmla="*/ 1989102 h 198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0064" h="1989102">
                  <a:moveTo>
                    <a:pt x="12212" y="1989102"/>
                  </a:moveTo>
                  <a:lnTo>
                    <a:pt x="1700064" y="6000"/>
                  </a:lnTo>
                  <a:lnTo>
                    <a:pt x="1693005" y="0"/>
                  </a:lnTo>
                  <a:lnTo>
                    <a:pt x="0" y="1989102"/>
                  </a:lnTo>
                  <a:lnTo>
                    <a:pt x="12212" y="198910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C6430D5-1DAF-8A9A-5446-08D690BE137F}"/>
                </a:ext>
              </a:extLst>
            </p:cNvPr>
            <p:cNvSpPr/>
            <p:nvPr/>
          </p:nvSpPr>
          <p:spPr>
            <a:xfrm rot="16578601">
              <a:off x="5166742" y="5505830"/>
              <a:ext cx="1251671" cy="9282"/>
            </a:xfrm>
            <a:custGeom>
              <a:avLst/>
              <a:gdLst>
                <a:gd name="connsiteX0" fmla="*/ 0 w 1251664"/>
                <a:gd name="connsiteY0" fmla="*/ 0 h 9282"/>
                <a:gd name="connsiteX1" fmla="*/ 1251665 w 1251664"/>
                <a:gd name="connsiteY1" fmla="*/ 0 h 9282"/>
                <a:gd name="connsiteX2" fmla="*/ 1251665 w 1251664"/>
                <a:gd name="connsiteY2" fmla="*/ 9283 h 9282"/>
                <a:gd name="connsiteX3" fmla="*/ 0 w 1251664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1664" h="9282">
                  <a:moveTo>
                    <a:pt x="0" y="0"/>
                  </a:moveTo>
                  <a:lnTo>
                    <a:pt x="1251665" y="0"/>
                  </a:lnTo>
                  <a:lnTo>
                    <a:pt x="1251665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590A90D-B32A-EFCC-A35A-6FCFEF5D2F09}"/>
                </a:ext>
              </a:extLst>
            </p:cNvPr>
            <p:cNvSpPr/>
            <p:nvPr/>
          </p:nvSpPr>
          <p:spPr>
            <a:xfrm>
              <a:off x="2580701" y="4819508"/>
              <a:ext cx="2009891" cy="2040080"/>
            </a:xfrm>
            <a:custGeom>
              <a:avLst/>
              <a:gdLst>
                <a:gd name="connsiteX0" fmla="*/ 12989 w 2009891"/>
                <a:gd name="connsiteY0" fmla="*/ 2040070 h 2040069"/>
                <a:gd name="connsiteX1" fmla="*/ 2009892 w 2009891"/>
                <a:gd name="connsiteY1" fmla="*/ 6495 h 2040069"/>
                <a:gd name="connsiteX2" fmla="*/ 2003292 w 2009891"/>
                <a:gd name="connsiteY2" fmla="*/ 0 h 2040069"/>
                <a:gd name="connsiteX3" fmla="*/ 0 w 2009891"/>
                <a:gd name="connsiteY3" fmla="*/ 2040070 h 2040069"/>
                <a:gd name="connsiteX4" fmla="*/ 12989 w 2009891"/>
                <a:gd name="connsiteY4" fmla="*/ 2040070 h 2040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9891" h="2040069">
                  <a:moveTo>
                    <a:pt x="12989" y="2040070"/>
                  </a:moveTo>
                  <a:lnTo>
                    <a:pt x="2009892" y="6495"/>
                  </a:lnTo>
                  <a:lnTo>
                    <a:pt x="2003292" y="0"/>
                  </a:lnTo>
                  <a:lnTo>
                    <a:pt x="0" y="2040070"/>
                  </a:lnTo>
                  <a:lnTo>
                    <a:pt x="12989" y="204007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C4A2275-5E0E-2C13-F403-E7851F5F011E}"/>
                </a:ext>
              </a:extLst>
            </p:cNvPr>
            <p:cNvSpPr/>
            <p:nvPr/>
          </p:nvSpPr>
          <p:spPr>
            <a:xfrm>
              <a:off x="7681633" y="65650"/>
              <a:ext cx="3234202" cy="2436526"/>
            </a:xfrm>
            <a:custGeom>
              <a:avLst/>
              <a:gdLst>
                <a:gd name="connsiteX0" fmla="*/ 3234202 w 3234202"/>
                <a:gd name="connsiteY0" fmla="*/ 0 h 2436513"/>
                <a:gd name="connsiteX1" fmla="*/ 0 w 3234202"/>
                <a:gd name="connsiteY1" fmla="*/ 2429102 h 2436513"/>
                <a:gd name="connsiteX2" fmla="*/ 5612 w 3234202"/>
                <a:gd name="connsiteY2" fmla="*/ 2436514 h 2436513"/>
                <a:gd name="connsiteX3" fmla="*/ 3234202 w 3234202"/>
                <a:gd name="connsiteY3" fmla="*/ 11612 h 2436513"/>
                <a:gd name="connsiteX4" fmla="*/ 3234202 w 3234202"/>
                <a:gd name="connsiteY4" fmla="*/ 0 h 2436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4202" h="2436513">
                  <a:moveTo>
                    <a:pt x="3234202" y="0"/>
                  </a:moveTo>
                  <a:lnTo>
                    <a:pt x="0" y="2429102"/>
                  </a:lnTo>
                  <a:lnTo>
                    <a:pt x="5612" y="2436514"/>
                  </a:lnTo>
                  <a:lnTo>
                    <a:pt x="3234202" y="11612"/>
                  </a:lnTo>
                  <a:lnTo>
                    <a:pt x="323420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AF322A8-CBF1-907B-2C0B-FAF84132C2C7}"/>
                </a:ext>
              </a:extLst>
            </p:cNvPr>
            <p:cNvSpPr/>
            <p:nvPr/>
          </p:nvSpPr>
          <p:spPr>
            <a:xfrm>
              <a:off x="1276340" y="1801126"/>
              <a:ext cx="3184469" cy="1086556"/>
            </a:xfrm>
            <a:custGeom>
              <a:avLst/>
              <a:gdLst>
                <a:gd name="connsiteX0" fmla="*/ 0 w 3184469"/>
                <a:gd name="connsiteY0" fmla="*/ 0 h 1086550"/>
                <a:gd name="connsiteX1" fmla="*/ 0 w 3184469"/>
                <a:gd name="connsiteY1" fmla="*/ 9777 h 1086550"/>
                <a:gd name="connsiteX2" fmla="*/ 3181470 w 3184469"/>
                <a:gd name="connsiteY2" fmla="*/ 1086550 h 1086550"/>
                <a:gd name="connsiteX3" fmla="*/ 3184470 w 3184469"/>
                <a:gd name="connsiteY3" fmla="*/ 1077761 h 1086550"/>
                <a:gd name="connsiteX4" fmla="*/ 0 w 3184469"/>
                <a:gd name="connsiteY4" fmla="*/ 0 h 108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4469" h="1086550">
                  <a:moveTo>
                    <a:pt x="0" y="0"/>
                  </a:moveTo>
                  <a:lnTo>
                    <a:pt x="0" y="9777"/>
                  </a:lnTo>
                  <a:lnTo>
                    <a:pt x="3181470" y="1086550"/>
                  </a:lnTo>
                  <a:lnTo>
                    <a:pt x="3184470" y="107776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6BE5A99-6B1E-206E-F21B-B7CB137945D6}"/>
                </a:ext>
              </a:extLst>
            </p:cNvPr>
            <p:cNvSpPr/>
            <p:nvPr/>
          </p:nvSpPr>
          <p:spPr>
            <a:xfrm>
              <a:off x="7030847" y="0"/>
              <a:ext cx="1053372" cy="1973229"/>
            </a:xfrm>
            <a:custGeom>
              <a:avLst/>
              <a:gdLst>
                <a:gd name="connsiteX0" fmla="*/ 1042889 w 1053372"/>
                <a:gd name="connsiteY0" fmla="*/ 0 h 1973219"/>
                <a:gd name="connsiteX1" fmla="*/ 0 w 1053372"/>
                <a:gd name="connsiteY1" fmla="*/ 1968878 h 1973219"/>
                <a:gd name="connsiteX2" fmla="*/ 8189 w 1053372"/>
                <a:gd name="connsiteY2" fmla="*/ 1973219 h 1973219"/>
                <a:gd name="connsiteX3" fmla="*/ 1053372 w 1053372"/>
                <a:gd name="connsiteY3" fmla="*/ 0 h 1973219"/>
                <a:gd name="connsiteX4" fmla="*/ 1042889 w 1053372"/>
                <a:gd name="connsiteY4" fmla="*/ 0 h 197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3372" h="1973219">
                  <a:moveTo>
                    <a:pt x="1042889" y="0"/>
                  </a:moveTo>
                  <a:lnTo>
                    <a:pt x="0" y="1968878"/>
                  </a:lnTo>
                  <a:lnTo>
                    <a:pt x="8189" y="1973219"/>
                  </a:lnTo>
                  <a:lnTo>
                    <a:pt x="1053372" y="0"/>
                  </a:lnTo>
                  <a:lnTo>
                    <a:pt x="1042889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1F1CF40-939E-AF86-82BD-C80702389428}"/>
                </a:ext>
              </a:extLst>
            </p:cNvPr>
            <p:cNvSpPr/>
            <p:nvPr/>
          </p:nvSpPr>
          <p:spPr>
            <a:xfrm>
              <a:off x="3989609" y="4933621"/>
              <a:ext cx="1135364" cy="1925967"/>
            </a:xfrm>
            <a:custGeom>
              <a:avLst/>
              <a:gdLst>
                <a:gd name="connsiteX0" fmla="*/ 10765 w 1135364"/>
                <a:gd name="connsiteY0" fmla="*/ 1925958 h 1925957"/>
                <a:gd name="connsiteX1" fmla="*/ 1135365 w 1135364"/>
                <a:gd name="connsiteY1" fmla="*/ 4694 h 1925957"/>
                <a:gd name="connsiteX2" fmla="*/ 1127352 w 1135364"/>
                <a:gd name="connsiteY2" fmla="*/ 0 h 1925957"/>
                <a:gd name="connsiteX3" fmla="*/ 0 w 1135364"/>
                <a:gd name="connsiteY3" fmla="*/ 1925958 h 1925957"/>
                <a:gd name="connsiteX4" fmla="*/ 10765 w 1135364"/>
                <a:gd name="connsiteY4" fmla="*/ 1925958 h 1925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364" h="1925957">
                  <a:moveTo>
                    <a:pt x="10765" y="1925958"/>
                  </a:moveTo>
                  <a:lnTo>
                    <a:pt x="1135365" y="4694"/>
                  </a:lnTo>
                  <a:lnTo>
                    <a:pt x="1127352" y="0"/>
                  </a:lnTo>
                  <a:lnTo>
                    <a:pt x="0" y="1925958"/>
                  </a:lnTo>
                  <a:lnTo>
                    <a:pt x="10765" y="192595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CCF6EF5-2011-4DE4-5F33-3E05F683F7E5}"/>
                </a:ext>
              </a:extLst>
            </p:cNvPr>
            <p:cNvSpPr/>
            <p:nvPr/>
          </p:nvSpPr>
          <p:spPr>
            <a:xfrm>
              <a:off x="3438216" y="4884806"/>
              <a:ext cx="1474205" cy="1974782"/>
            </a:xfrm>
            <a:custGeom>
              <a:avLst/>
              <a:gdLst>
                <a:gd name="connsiteX0" fmla="*/ 11577 w 1474205"/>
                <a:gd name="connsiteY0" fmla="*/ 1974772 h 1974772"/>
                <a:gd name="connsiteX1" fmla="*/ 1474206 w 1474205"/>
                <a:gd name="connsiteY1" fmla="*/ 5506 h 1974772"/>
                <a:gd name="connsiteX2" fmla="*/ 1466758 w 1474205"/>
                <a:gd name="connsiteY2" fmla="*/ 0 h 1974772"/>
                <a:gd name="connsiteX3" fmla="*/ 0 w 1474205"/>
                <a:gd name="connsiteY3" fmla="*/ 1974772 h 1974772"/>
                <a:gd name="connsiteX4" fmla="*/ 11577 w 1474205"/>
                <a:gd name="connsiteY4" fmla="*/ 1974772 h 197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4205" h="1974772">
                  <a:moveTo>
                    <a:pt x="11577" y="1974772"/>
                  </a:moveTo>
                  <a:lnTo>
                    <a:pt x="1474206" y="5506"/>
                  </a:lnTo>
                  <a:lnTo>
                    <a:pt x="1466758" y="0"/>
                  </a:lnTo>
                  <a:lnTo>
                    <a:pt x="0" y="1974772"/>
                  </a:lnTo>
                  <a:lnTo>
                    <a:pt x="11577" y="19747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32CB442-0EBC-13B1-BD08-BC9B5EA8F8DB}"/>
                </a:ext>
              </a:extLst>
            </p:cNvPr>
            <p:cNvSpPr/>
            <p:nvPr/>
          </p:nvSpPr>
          <p:spPr>
            <a:xfrm>
              <a:off x="7082380" y="5114336"/>
              <a:ext cx="1337433" cy="1745251"/>
            </a:xfrm>
            <a:custGeom>
              <a:avLst/>
              <a:gdLst>
                <a:gd name="connsiteX0" fmla="*/ 1337434 w 1337433"/>
                <a:gd name="connsiteY0" fmla="*/ 1745243 h 1745242"/>
                <a:gd name="connsiteX1" fmla="*/ 7377 w 1337433"/>
                <a:gd name="connsiteY1" fmla="*/ 0 h 1745242"/>
                <a:gd name="connsiteX2" fmla="*/ 0 w 1337433"/>
                <a:gd name="connsiteY2" fmla="*/ 5612 h 1745242"/>
                <a:gd name="connsiteX3" fmla="*/ 1325786 w 1337433"/>
                <a:gd name="connsiteY3" fmla="*/ 1745243 h 1745242"/>
                <a:gd name="connsiteX4" fmla="*/ 1337434 w 1337433"/>
                <a:gd name="connsiteY4" fmla="*/ 1745243 h 174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433" h="1745242">
                  <a:moveTo>
                    <a:pt x="1337434" y="1745243"/>
                  </a:moveTo>
                  <a:lnTo>
                    <a:pt x="7377" y="0"/>
                  </a:lnTo>
                  <a:lnTo>
                    <a:pt x="0" y="5612"/>
                  </a:lnTo>
                  <a:lnTo>
                    <a:pt x="1325786" y="1745243"/>
                  </a:lnTo>
                  <a:lnTo>
                    <a:pt x="1337434" y="174524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9656035-3F8D-8EEC-963B-77F78519011C}"/>
                </a:ext>
              </a:extLst>
            </p:cNvPr>
            <p:cNvSpPr/>
            <p:nvPr/>
          </p:nvSpPr>
          <p:spPr>
            <a:xfrm rot="20035800">
              <a:off x="6888631" y="4720243"/>
              <a:ext cx="9282" cy="1270060"/>
            </a:xfrm>
            <a:custGeom>
              <a:avLst/>
              <a:gdLst>
                <a:gd name="connsiteX0" fmla="*/ 0 w 9282"/>
                <a:gd name="connsiteY0" fmla="*/ 0 h 1270053"/>
                <a:gd name="connsiteX1" fmla="*/ 9283 w 9282"/>
                <a:gd name="connsiteY1" fmla="*/ 0 h 1270053"/>
                <a:gd name="connsiteX2" fmla="*/ 9283 w 9282"/>
                <a:gd name="connsiteY2" fmla="*/ 1270054 h 1270053"/>
                <a:gd name="connsiteX3" fmla="*/ 0 w 9282"/>
                <a:gd name="connsiteY3" fmla="*/ 1270054 h 1270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1270053">
                  <a:moveTo>
                    <a:pt x="0" y="0"/>
                  </a:moveTo>
                  <a:lnTo>
                    <a:pt x="9283" y="0"/>
                  </a:lnTo>
                  <a:lnTo>
                    <a:pt x="9283" y="1270054"/>
                  </a:lnTo>
                  <a:lnTo>
                    <a:pt x="0" y="1270054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EEF8E56-1B8D-292F-82B8-9851D57DA2A1}"/>
                </a:ext>
              </a:extLst>
            </p:cNvPr>
            <p:cNvSpPr/>
            <p:nvPr/>
          </p:nvSpPr>
          <p:spPr>
            <a:xfrm>
              <a:off x="7834359" y="3893938"/>
              <a:ext cx="3081476" cy="413035"/>
            </a:xfrm>
            <a:custGeom>
              <a:avLst/>
              <a:gdLst>
                <a:gd name="connsiteX0" fmla="*/ 3081477 w 3081476"/>
                <a:gd name="connsiteY0" fmla="*/ 403680 h 413033"/>
                <a:gd name="connsiteX1" fmla="*/ 1200 w 3081476"/>
                <a:gd name="connsiteY1" fmla="*/ 0 h 413033"/>
                <a:gd name="connsiteX2" fmla="*/ 0 w 3081476"/>
                <a:gd name="connsiteY2" fmla="*/ 9177 h 413033"/>
                <a:gd name="connsiteX3" fmla="*/ 3081477 w 3081476"/>
                <a:gd name="connsiteY3" fmla="*/ 413033 h 413033"/>
                <a:gd name="connsiteX4" fmla="*/ 3081477 w 3081476"/>
                <a:gd name="connsiteY4" fmla="*/ 403680 h 41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1476" h="413033">
                  <a:moveTo>
                    <a:pt x="3081477" y="403680"/>
                  </a:moveTo>
                  <a:lnTo>
                    <a:pt x="1200" y="0"/>
                  </a:lnTo>
                  <a:lnTo>
                    <a:pt x="0" y="9177"/>
                  </a:lnTo>
                  <a:lnTo>
                    <a:pt x="3081477" y="413033"/>
                  </a:lnTo>
                  <a:lnTo>
                    <a:pt x="3081477" y="40368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5D6B0431-9C24-22E0-0508-35B214DE5162}"/>
                </a:ext>
              </a:extLst>
            </p:cNvPr>
            <p:cNvSpPr/>
            <p:nvPr/>
          </p:nvSpPr>
          <p:spPr>
            <a:xfrm>
              <a:off x="1276340" y="811422"/>
              <a:ext cx="3243378" cy="1758487"/>
            </a:xfrm>
            <a:custGeom>
              <a:avLst/>
              <a:gdLst>
                <a:gd name="connsiteX0" fmla="*/ 0 w 3243378"/>
                <a:gd name="connsiteY0" fmla="*/ 0 h 1758478"/>
                <a:gd name="connsiteX1" fmla="*/ 0 w 3243378"/>
                <a:gd name="connsiteY1" fmla="*/ 10554 h 1758478"/>
                <a:gd name="connsiteX2" fmla="*/ 3238967 w 3243378"/>
                <a:gd name="connsiteY2" fmla="*/ 1758479 h 1758478"/>
                <a:gd name="connsiteX3" fmla="*/ 3243379 w 3243378"/>
                <a:gd name="connsiteY3" fmla="*/ 1750290 h 1758478"/>
                <a:gd name="connsiteX4" fmla="*/ 0 w 3243378"/>
                <a:gd name="connsiteY4" fmla="*/ 0 h 175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3378" h="1758478">
                  <a:moveTo>
                    <a:pt x="0" y="0"/>
                  </a:moveTo>
                  <a:lnTo>
                    <a:pt x="0" y="10554"/>
                  </a:lnTo>
                  <a:lnTo>
                    <a:pt x="3238967" y="1758479"/>
                  </a:lnTo>
                  <a:lnTo>
                    <a:pt x="3243379" y="17502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7BCC0B9-0C7D-7238-086E-F2DF7B799B32}"/>
                </a:ext>
              </a:extLst>
            </p:cNvPr>
            <p:cNvSpPr/>
            <p:nvPr/>
          </p:nvSpPr>
          <p:spPr>
            <a:xfrm>
              <a:off x="1562766" y="4638509"/>
              <a:ext cx="2837299" cy="2221077"/>
            </a:xfrm>
            <a:custGeom>
              <a:avLst/>
              <a:gdLst>
                <a:gd name="connsiteX0" fmla="*/ 15036 w 2837299"/>
                <a:gd name="connsiteY0" fmla="*/ 2221067 h 2221066"/>
                <a:gd name="connsiteX1" fmla="*/ 2837299 w 2837299"/>
                <a:gd name="connsiteY1" fmla="*/ 7306 h 2221066"/>
                <a:gd name="connsiteX2" fmla="*/ 2831581 w 2837299"/>
                <a:gd name="connsiteY2" fmla="*/ 0 h 2221066"/>
                <a:gd name="connsiteX3" fmla="*/ 0 w 2837299"/>
                <a:gd name="connsiteY3" fmla="*/ 2221067 h 2221066"/>
                <a:gd name="connsiteX4" fmla="*/ 15036 w 2837299"/>
                <a:gd name="connsiteY4" fmla="*/ 2221067 h 222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299" h="2221066">
                  <a:moveTo>
                    <a:pt x="15036" y="2221067"/>
                  </a:moveTo>
                  <a:lnTo>
                    <a:pt x="2837299" y="7306"/>
                  </a:lnTo>
                  <a:lnTo>
                    <a:pt x="2831581" y="0"/>
                  </a:lnTo>
                  <a:lnTo>
                    <a:pt x="0" y="2221067"/>
                  </a:lnTo>
                  <a:lnTo>
                    <a:pt x="15036" y="222106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F35D125-2F40-C526-FEA5-6CD5F9DD74EB}"/>
                </a:ext>
              </a:extLst>
            </p:cNvPr>
            <p:cNvSpPr/>
            <p:nvPr/>
          </p:nvSpPr>
          <p:spPr>
            <a:xfrm>
              <a:off x="1276340" y="4402026"/>
              <a:ext cx="3393457" cy="2405253"/>
            </a:xfrm>
            <a:custGeom>
              <a:avLst/>
              <a:gdLst>
                <a:gd name="connsiteX0" fmla="*/ 0 w 3393457"/>
                <a:gd name="connsiteY0" fmla="*/ 2405241 h 2405241"/>
                <a:gd name="connsiteX1" fmla="*/ 3393457 w 3393457"/>
                <a:gd name="connsiteY1" fmla="*/ 7588 h 2405241"/>
                <a:gd name="connsiteX2" fmla="*/ 3388092 w 3393457"/>
                <a:gd name="connsiteY2" fmla="*/ 0 h 2405241"/>
                <a:gd name="connsiteX3" fmla="*/ 0 w 3393457"/>
                <a:gd name="connsiteY3" fmla="*/ 2393876 h 2405241"/>
                <a:gd name="connsiteX4" fmla="*/ 0 w 3393457"/>
                <a:gd name="connsiteY4" fmla="*/ 2405241 h 2405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3457" h="2405241">
                  <a:moveTo>
                    <a:pt x="0" y="2405241"/>
                  </a:moveTo>
                  <a:lnTo>
                    <a:pt x="3393457" y="7588"/>
                  </a:lnTo>
                  <a:lnTo>
                    <a:pt x="3388092" y="0"/>
                  </a:lnTo>
                  <a:lnTo>
                    <a:pt x="0" y="2393876"/>
                  </a:lnTo>
                  <a:lnTo>
                    <a:pt x="0" y="240524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12E44E3-7D53-04F1-03AC-B0C64E9C02DA}"/>
                </a:ext>
              </a:extLst>
            </p:cNvPr>
            <p:cNvSpPr/>
            <p:nvPr/>
          </p:nvSpPr>
          <p:spPr>
            <a:xfrm>
              <a:off x="2638410" y="4876793"/>
              <a:ext cx="1910639" cy="1982793"/>
            </a:xfrm>
            <a:custGeom>
              <a:avLst/>
              <a:gdLst>
                <a:gd name="connsiteX0" fmla="*/ 12848 w 1910639"/>
                <a:gd name="connsiteY0" fmla="*/ 1982784 h 1982783"/>
                <a:gd name="connsiteX1" fmla="*/ 1910640 w 1910639"/>
                <a:gd name="connsiteY1" fmla="*/ 6424 h 1982783"/>
                <a:gd name="connsiteX2" fmla="*/ 1903933 w 1910639"/>
                <a:gd name="connsiteY2" fmla="*/ 0 h 1982783"/>
                <a:gd name="connsiteX3" fmla="*/ 0 w 1910639"/>
                <a:gd name="connsiteY3" fmla="*/ 1982784 h 1982783"/>
                <a:gd name="connsiteX4" fmla="*/ 12848 w 1910639"/>
                <a:gd name="connsiteY4" fmla="*/ 1982784 h 198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0639" h="1982783">
                  <a:moveTo>
                    <a:pt x="12848" y="1982784"/>
                  </a:moveTo>
                  <a:lnTo>
                    <a:pt x="1910640" y="6424"/>
                  </a:lnTo>
                  <a:lnTo>
                    <a:pt x="1903933" y="0"/>
                  </a:lnTo>
                  <a:lnTo>
                    <a:pt x="0" y="1982784"/>
                  </a:lnTo>
                  <a:lnTo>
                    <a:pt x="12848" y="1982784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23FAE49-25C9-7926-7273-291927BD4120}"/>
                </a:ext>
              </a:extLst>
            </p:cNvPr>
            <p:cNvSpPr/>
            <p:nvPr/>
          </p:nvSpPr>
          <p:spPr>
            <a:xfrm>
              <a:off x="4909950" y="5438356"/>
              <a:ext cx="424539" cy="1421232"/>
            </a:xfrm>
            <a:custGeom>
              <a:avLst/>
              <a:gdLst>
                <a:gd name="connsiteX0" fmla="*/ 9636 w 424539"/>
                <a:gd name="connsiteY0" fmla="*/ 1421226 h 1421225"/>
                <a:gd name="connsiteX1" fmla="*/ 424540 w 424539"/>
                <a:gd name="connsiteY1" fmla="*/ 2612 h 1421225"/>
                <a:gd name="connsiteX2" fmla="*/ 415610 w 424539"/>
                <a:gd name="connsiteY2" fmla="*/ 0 h 1421225"/>
                <a:gd name="connsiteX3" fmla="*/ 0 w 424539"/>
                <a:gd name="connsiteY3" fmla="*/ 1421226 h 1421225"/>
                <a:gd name="connsiteX4" fmla="*/ 9636 w 424539"/>
                <a:gd name="connsiteY4" fmla="*/ 1421226 h 142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539" h="1421225">
                  <a:moveTo>
                    <a:pt x="9636" y="1421226"/>
                  </a:moveTo>
                  <a:lnTo>
                    <a:pt x="424540" y="2612"/>
                  </a:lnTo>
                  <a:lnTo>
                    <a:pt x="415610" y="0"/>
                  </a:lnTo>
                  <a:lnTo>
                    <a:pt x="0" y="1421226"/>
                  </a:lnTo>
                  <a:lnTo>
                    <a:pt x="9636" y="142122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56307FF-B33B-647F-732D-00945DC89458}"/>
                </a:ext>
              </a:extLst>
            </p:cNvPr>
            <p:cNvSpPr/>
            <p:nvPr/>
          </p:nvSpPr>
          <p:spPr>
            <a:xfrm>
              <a:off x="6825743" y="5235155"/>
              <a:ext cx="894363" cy="1624433"/>
            </a:xfrm>
            <a:custGeom>
              <a:avLst/>
              <a:gdLst>
                <a:gd name="connsiteX0" fmla="*/ 894364 w 894363"/>
                <a:gd name="connsiteY0" fmla="*/ 1624425 h 1624424"/>
                <a:gd name="connsiteX1" fmla="*/ 8154 w 894363"/>
                <a:gd name="connsiteY1" fmla="*/ 0 h 1624424"/>
                <a:gd name="connsiteX2" fmla="*/ 0 w 894363"/>
                <a:gd name="connsiteY2" fmla="*/ 4412 h 1624424"/>
                <a:gd name="connsiteX3" fmla="*/ 883810 w 894363"/>
                <a:gd name="connsiteY3" fmla="*/ 1624425 h 1624424"/>
                <a:gd name="connsiteX4" fmla="*/ 894364 w 894363"/>
                <a:gd name="connsiteY4" fmla="*/ 1624425 h 162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363" h="1624424">
                  <a:moveTo>
                    <a:pt x="894364" y="1624425"/>
                  </a:moveTo>
                  <a:lnTo>
                    <a:pt x="8154" y="0"/>
                  </a:lnTo>
                  <a:lnTo>
                    <a:pt x="0" y="4412"/>
                  </a:lnTo>
                  <a:lnTo>
                    <a:pt x="883810" y="1624425"/>
                  </a:lnTo>
                  <a:lnTo>
                    <a:pt x="894364" y="16244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653F37B-6DD8-1AD8-5BDE-8C5F2A6F7376}"/>
                </a:ext>
              </a:extLst>
            </p:cNvPr>
            <p:cNvSpPr/>
            <p:nvPr/>
          </p:nvSpPr>
          <p:spPr>
            <a:xfrm>
              <a:off x="5982241" y="5321772"/>
              <a:ext cx="52767" cy="1537816"/>
            </a:xfrm>
            <a:custGeom>
              <a:avLst/>
              <a:gdLst>
                <a:gd name="connsiteX0" fmla="*/ 52767 w 52767"/>
                <a:gd name="connsiteY0" fmla="*/ 1537808 h 1537808"/>
                <a:gd name="connsiteX1" fmla="*/ 9248 w 52767"/>
                <a:gd name="connsiteY1" fmla="*/ 0 h 1537808"/>
                <a:gd name="connsiteX2" fmla="*/ 0 w 52767"/>
                <a:gd name="connsiteY2" fmla="*/ 247 h 1537808"/>
                <a:gd name="connsiteX3" fmla="*/ 43484 w 52767"/>
                <a:gd name="connsiteY3" fmla="*/ 1537808 h 1537808"/>
                <a:gd name="connsiteX4" fmla="*/ 52767 w 52767"/>
                <a:gd name="connsiteY4" fmla="*/ 1537808 h 1537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67" h="1537808">
                  <a:moveTo>
                    <a:pt x="52767" y="1537808"/>
                  </a:moveTo>
                  <a:lnTo>
                    <a:pt x="9248" y="0"/>
                  </a:lnTo>
                  <a:lnTo>
                    <a:pt x="0" y="247"/>
                  </a:lnTo>
                  <a:lnTo>
                    <a:pt x="43484" y="1537808"/>
                  </a:lnTo>
                  <a:lnTo>
                    <a:pt x="52767" y="153780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9853A01-84A5-1604-3635-62275E57876D}"/>
                </a:ext>
              </a:extLst>
            </p:cNvPr>
            <p:cNvSpPr/>
            <p:nvPr/>
          </p:nvSpPr>
          <p:spPr>
            <a:xfrm>
              <a:off x="5160340" y="5210659"/>
              <a:ext cx="393796" cy="1648928"/>
            </a:xfrm>
            <a:custGeom>
              <a:avLst/>
              <a:gdLst>
                <a:gd name="connsiteX0" fmla="*/ 9530 w 393796"/>
                <a:gd name="connsiteY0" fmla="*/ 1648920 h 1648919"/>
                <a:gd name="connsiteX1" fmla="*/ 393797 w 393796"/>
                <a:gd name="connsiteY1" fmla="*/ 2118 h 1648919"/>
                <a:gd name="connsiteX2" fmla="*/ 384761 w 393796"/>
                <a:gd name="connsiteY2" fmla="*/ 0 h 1648919"/>
                <a:gd name="connsiteX3" fmla="*/ 0 w 393796"/>
                <a:gd name="connsiteY3" fmla="*/ 1648920 h 1648919"/>
                <a:gd name="connsiteX4" fmla="*/ 9530 w 393796"/>
                <a:gd name="connsiteY4" fmla="*/ 1648920 h 164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796" h="1648919">
                  <a:moveTo>
                    <a:pt x="9530" y="1648920"/>
                  </a:moveTo>
                  <a:lnTo>
                    <a:pt x="393797" y="2118"/>
                  </a:lnTo>
                  <a:lnTo>
                    <a:pt x="384761" y="0"/>
                  </a:lnTo>
                  <a:lnTo>
                    <a:pt x="0" y="1648920"/>
                  </a:lnTo>
                  <a:lnTo>
                    <a:pt x="9530" y="164892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E804C85-68CC-B883-B799-C4C6B2A05C69}"/>
                </a:ext>
              </a:extLst>
            </p:cNvPr>
            <p:cNvSpPr/>
            <p:nvPr/>
          </p:nvSpPr>
          <p:spPr>
            <a:xfrm>
              <a:off x="1276340" y="1220752"/>
              <a:ext cx="3303805" cy="1530792"/>
            </a:xfrm>
            <a:custGeom>
              <a:avLst/>
              <a:gdLst>
                <a:gd name="connsiteX0" fmla="*/ 0 w 3303805"/>
                <a:gd name="connsiteY0" fmla="*/ 0 h 1530784"/>
                <a:gd name="connsiteX1" fmla="*/ 0 w 3303805"/>
                <a:gd name="connsiteY1" fmla="*/ 10201 h 1530784"/>
                <a:gd name="connsiteX2" fmla="*/ 3299923 w 3303805"/>
                <a:gd name="connsiteY2" fmla="*/ 1530785 h 1530784"/>
                <a:gd name="connsiteX3" fmla="*/ 3303806 w 3303805"/>
                <a:gd name="connsiteY3" fmla="*/ 1522384 h 1530784"/>
                <a:gd name="connsiteX4" fmla="*/ 0 w 3303805"/>
                <a:gd name="connsiteY4" fmla="*/ 0 h 153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3805" h="1530784">
                  <a:moveTo>
                    <a:pt x="0" y="0"/>
                  </a:moveTo>
                  <a:lnTo>
                    <a:pt x="0" y="10201"/>
                  </a:lnTo>
                  <a:lnTo>
                    <a:pt x="3299923" y="1530785"/>
                  </a:lnTo>
                  <a:lnTo>
                    <a:pt x="3303806" y="152238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C83AF6B-2A7D-31D8-5F63-336AC86811AA}"/>
                </a:ext>
              </a:extLst>
            </p:cNvPr>
            <p:cNvSpPr/>
            <p:nvPr/>
          </p:nvSpPr>
          <p:spPr>
            <a:xfrm>
              <a:off x="1276340" y="4064771"/>
              <a:ext cx="2962740" cy="1113310"/>
            </a:xfrm>
            <a:custGeom>
              <a:avLst/>
              <a:gdLst>
                <a:gd name="connsiteX0" fmla="*/ 0 w 2962740"/>
                <a:gd name="connsiteY0" fmla="*/ 1113305 h 1113304"/>
                <a:gd name="connsiteX1" fmla="*/ 2962741 w 2962740"/>
                <a:gd name="connsiteY1" fmla="*/ 8683 h 1113304"/>
                <a:gd name="connsiteX2" fmla="*/ 2959494 w 2962740"/>
                <a:gd name="connsiteY2" fmla="*/ 0 h 1113304"/>
                <a:gd name="connsiteX3" fmla="*/ 0 w 2962740"/>
                <a:gd name="connsiteY3" fmla="*/ 1103422 h 1113304"/>
                <a:gd name="connsiteX4" fmla="*/ 0 w 2962740"/>
                <a:gd name="connsiteY4" fmla="*/ 1113305 h 1113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2740" h="1113304">
                  <a:moveTo>
                    <a:pt x="0" y="1113305"/>
                  </a:moveTo>
                  <a:lnTo>
                    <a:pt x="2962741" y="8683"/>
                  </a:lnTo>
                  <a:lnTo>
                    <a:pt x="2959494" y="0"/>
                  </a:lnTo>
                  <a:lnTo>
                    <a:pt x="0" y="1103422"/>
                  </a:lnTo>
                  <a:lnTo>
                    <a:pt x="0" y="111330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26D1C40-D140-C4F1-C8F8-E69D0A8AE5D2}"/>
                </a:ext>
              </a:extLst>
            </p:cNvPr>
            <p:cNvSpPr/>
            <p:nvPr/>
          </p:nvSpPr>
          <p:spPr>
            <a:xfrm>
              <a:off x="1276340" y="3448818"/>
              <a:ext cx="2795966" cy="106805"/>
            </a:xfrm>
            <a:custGeom>
              <a:avLst/>
              <a:gdLst>
                <a:gd name="connsiteX0" fmla="*/ 0 w 2795967"/>
                <a:gd name="connsiteY0" fmla="*/ 106806 h 106805"/>
                <a:gd name="connsiteX1" fmla="*/ 2795968 w 2795967"/>
                <a:gd name="connsiteY1" fmla="*/ 9283 h 106805"/>
                <a:gd name="connsiteX2" fmla="*/ 2795615 w 2795967"/>
                <a:gd name="connsiteY2" fmla="*/ 0 h 106805"/>
                <a:gd name="connsiteX3" fmla="*/ 0 w 2795967"/>
                <a:gd name="connsiteY3" fmla="*/ 97523 h 106805"/>
                <a:gd name="connsiteX4" fmla="*/ 0 w 2795967"/>
                <a:gd name="connsiteY4" fmla="*/ 106806 h 106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5967" h="106805">
                  <a:moveTo>
                    <a:pt x="0" y="106806"/>
                  </a:moveTo>
                  <a:lnTo>
                    <a:pt x="2795968" y="9283"/>
                  </a:lnTo>
                  <a:lnTo>
                    <a:pt x="2795615" y="0"/>
                  </a:lnTo>
                  <a:lnTo>
                    <a:pt x="0" y="97523"/>
                  </a:lnTo>
                  <a:lnTo>
                    <a:pt x="0" y="10680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C237AA2-37B2-6E82-E37F-41F7F81E684E}"/>
                </a:ext>
              </a:extLst>
            </p:cNvPr>
            <p:cNvSpPr/>
            <p:nvPr/>
          </p:nvSpPr>
          <p:spPr>
            <a:xfrm>
              <a:off x="7981825" y="3742588"/>
              <a:ext cx="2934009" cy="102746"/>
            </a:xfrm>
            <a:custGeom>
              <a:avLst/>
              <a:gdLst>
                <a:gd name="connsiteX0" fmla="*/ 2934010 w 2934009"/>
                <a:gd name="connsiteY0" fmla="*/ 93499 h 102746"/>
                <a:gd name="connsiteX1" fmla="*/ 282 w 2934009"/>
                <a:gd name="connsiteY1" fmla="*/ 0 h 102746"/>
                <a:gd name="connsiteX2" fmla="*/ 0 w 2934009"/>
                <a:gd name="connsiteY2" fmla="*/ 9283 h 102746"/>
                <a:gd name="connsiteX3" fmla="*/ 2934010 w 2934009"/>
                <a:gd name="connsiteY3" fmla="*/ 102746 h 102746"/>
                <a:gd name="connsiteX4" fmla="*/ 2934010 w 2934009"/>
                <a:gd name="connsiteY4" fmla="*/ 93499 h 10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4009" h="102746">
                  <a:moveTo>
                    <a:pt x="2934010" y="93499"/>
                  </a:moveTo>
                  <a:lnTo>
                    <a:pt x="282" y="0"/>
                  </a:lnTo>
                  <a:lnTo>
                    <a:pt x="0" y="9283"/>
                  </a:lnTo>
                  <a:lnTo>
                    <a:pt x="2934010" y="102746"/>
                  </a:lnTo>
                  <a:lnTo>
                    <a:pt x="2934010" y="9349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5749EA7-8D9B-73A9-2B02-C9B2397D05DD}"/>
                </a:ext>
              </a:extLst>
            </p:cNvPr>
            <p:cNvSpPr/>
            <p:nvPr/>
          </p:nvSpPr>
          <p:spPr>
            <a:xfrm>
              <a:off x="7586758" y="803480"/>
              <a:ext cx="3329077" cy="1964299"/>
            </a:xfrm>
            <a:custGeom>
              <a:avLst/>
              <a:gdLst>
                <a:gd name="connsiteX0" fmla="*/ 3329078 w 3329077"/>
                <a:gd name="connsiteY0" fmla="*/ 0 h 1964289"/>
                <a:gd name="connsiteX1" fmla="*/ 0 w 3329077"/>
                <a:gd name="connsiteY1" fmla="*/ 1956313 h 1964289"/>
                <a:gd name="connsiteX2" fmla="*/ 4694 w 3329077"/>
                <a:gd name="connsiteY2" fmla="*/ 1964289 h 1964289"/>
                <a:gd name="connsiteX3" fmla="*/ 3329078 w 3329077"/>
                <a:gd name="connsiteY3" fmla="*/ 10765 h 1964289"/>
                <a:gd name="connsiteX4" fmla="*/ 3329078 w 3329077"/>
                <a:gd name="connsiteY4" fmla="*/ 0 h 196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9077" h="1964289">
                  <a:moveTo>
                    <a:pt x="3329078" y="0"/>
                  </a:moveTo>
                  <a:lnTo>
                    <a:pt x="0" y="1956313"/>
                  </a:lnTo>
                  <a:lnTo>
                    <a:pt x="4694" y="1964289"/>
                  </a:lnTo>
                  <a:lnTo>
                    <a:pt x="3329078" y="10765"/>
                  </a:lnTo>
                  <a:lnTo>
                    <a:pt x="332907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DCF70634-5406-3E2E-422D-5E6B986C3ECD}"/>
                </a:ext>
              </a:extLst>
            </p:cNvPr>
            <p:cNvSpPr/>
            <p:nvPr/>
          </p:nvSpPr>
          <p:spPr>
            <a:xfrm>
              <a:off x="6701607" y="4869134"/>
              <a:ext cx="1092197" cy="1990454"/>
            </a:xfrm>
            <a:custGeom>
              <a:avLst/>
              <a:gdLst>
                <a:gd name="connsiteX0" fmla="*/ 1092198 w 1092197"/>
                <a:gd name="connsiteY0" fmla="*/ 1990443 h 1990443"/>
                <a:gd name="connsiteX1" fmla="*/ 8154 w 1092197"/>
                <a:gd name="connsiteY1" fmla="*/ 0 h 1990443"/>
                <a:gd name="connsiteX2" fmla="*/ 0 w 1092197"/>
                <a:gd name="connsiteY2" fmla="*/ 4412 h 1990443"/>
                <a:gd name="connsiteX3" fmla="*/ 1081644 w 1092197"/>
                <a:gd name="connsiteY3" fmla="*/ 1990443 h 1990443"/>
                <a:gd name="connsiteX4" fmla="*/ 1092198 w 1092197"/>
                <a:gd name="connsiteY4" fmla="*/ 1990443 h 1990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2197" h="1990443">
                  <a:moveTo>
                    <a:pt x="1092198" y="1990443"/>
                  </a:moveTo>
                  <a:lnTo>
                    <a:pt x="8154" y="0"/>
                  </a:lnTo>
                  <a:lnTo>
                    <a:pt x="0" y="4412"/>
                  </a:lnTo>
                  <a:lnTo>
                    <a:pt x="1081644" y="1990443"/>
                  </a:lnTo>
                  <a:lnTo>
                    <a:pt x="1092198" y="199044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DE0EA0B-7466-CBA8-740E-FC85F5645D62}"/>
                </a:ext>
              </a:extLst>
            </p:cNvPr>
            <p:cNvSpPr/>
            <p:nvPr/>
          </p:nvSpPr>
          <p:spPr>
            <a:xfrm>
              <a:off x="5359550" y="5500511"/>
              <a:ext cx="225753" cy="1359076"/>
            </a:xfrm>
            <a:custGeom>
              <a:avLst/>
              <a:gdLst>
                <a:gd name="connsiteX0" fmla="*/ 9389 w 225753"/>
                <a:gd name="connsiteY0" fmla="*/ 1359070 h 1359069"/>
                <a:gd name="connsiteX1" fmla="*/ 225753 w 225753"/>
                <a:gd name="connsiteY1" fmla="*/ 1447 h 1359069"/>
                <a:gd name="connsiteX2" fmla="*/ 216576 w 225753"/>
                <a:gd name="connsiteY2" fmla="*/ 0 h 1359069"/>
                <a:gd name="connsiteX3" fmla="*/ 0 w 225753"/>
                <a:gd name="connsiteY3" fmla="*/ 1359070 h 1359069"/>
                <a:gd name="connsiteX4" fmla="*/ 9389 w 225753"/>
                <a:gd name="connsiteY4" fmla="*/ 1359070 h 1359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53" h="1359069">
                  <a:moveTo>
                    <a:pt x="9389" y="1359070"/>
                  </a:moveTo>
                  <a:lnTo>
                    <a:pt x="225753" y="1447"/>
                  </a:lnTo>
                  <a:lnTo>
                    <a:pt x="216576" y="0"/>
                  </a:lnTo>
                  <a:lnTo>
                    <a:pt x="0" y="1359070"/>
                  </a:lnTo>
                  <a:lnTo>
                    <a:pt x="9389" y="135907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453720ED-9DD4-5837-7089-139CB5680132}"/>
                </a:ext>
              </a:extLst>
            </p:cNvPr>
            <p:cNvSpPr/>
            <p:nvPr/>
          </p:nvSpPr>
          <p:spPr>
            <a:xfrm>
              <a:off x="1276340" y="3484679"/>
              <a:ext cx="2756189" cy="161762"/>
            </a:xfrm>
            <a:custGeom>
              <a:avLst/>
              <a:gdLst>
                <a:gd name="connsiteX0" fmla="*/ 0 w 2756189"/>
                <a:gd name="connsiteY0" fmla="*/ 161761 h 161761"/>
                <a:gd name="connsiteX1" fmla="*/ 2756189 w 2756189"/>
                <a:gd name="connsiteY1" fmla="*/ 9283 h 161761"/>
                <a:gd name="connsiteX2" fmla="*/ 2755695 w 2756189"/>
                <a:gd name="connsiteY2" fmla="*/ 0 h 161761"/>
                <a:gd name="connsiteX3" fmla="*/ 0 w 2756189"/>
                <a:gd name="connsiteY3" fmla="*/ 152478 h 161761"/>
                <a:gd name="connsiteX4" fmla="*/ 0 w 2756189"/>
                <a:gd name="connsiteY4" fmla="*/ 161761 h 161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6189" h="161761">
                  <a:moveTo>
                    <a:pt x="0" y="161761"/>
                  </a:moveTo>
                  <a:lnTo>
                    <a:pt x="2756189" y="9283"/>
                  </a:lnTo>
                  <a:lnTo>
                    <a:pt x="2755695" y="0"/>
                  </a:lnTo>
                  <a:lnTo>
                    <a:pt x="0" y="152478"/>
                  </a:lnTo>
                  <a:lnTo>
                    <a:pt x="0" y="1617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6FDE75D8-BAAB-87DA-79DB-97C6E754BBFD}"/>
                </a:ext>
              </a:extLst>
            </p:cNvPr>
            <p:cNvSpPr/>
            <p:nvPr/>
          </p:nvSpPr>
          <p:spPr>
            <a:xfrm>
              <a:off x="7507484" y="4932526"/>
              <a:ext cx="2361756" cy="1927062"/>
            </a:xfrm>
            <a:custGeom>
              <a:avLst/>
              <a:gdLst>
                <a:gd name="connsiteX0" fmla="*/ 2361757 w 2361756"/>
                <a:gd name="connsiteY0" fmla="*/ 1927052 h 1927052"/>
                <a:gd name="connsiteX1" fmla="*/ 5894 w 2361756"/>
                <a:gd name="connsiteY1" fmla="*/ 0 h 1927052"/>
                <a:gd name="connsiteX2" fmla="*/ 0 w 2361756"/>
                <a:gd name="connsiteY2" fmla="*/ 7165 h 1927052"/>
                <a:gd name="connsiteX3" fmla="*/ 2347109 w 2361756"/>
                <a:gd name="connsiteY3" fmla="*/ 1927052 h 1927052"/>
                <a:gd name="connsiteX4" fmla="*/ 2361757 w 2361756"/>
                <a:gd name="connsiteY4" fmla="*/ 1927052 h 1927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1756" h="1927052">
                  <a:moveTo>
                    <a:pt x="2361757" y="1927052"/>
                  </a:moveTo>
                  <a:lnTo>
                    <a:pt x="5894" y="0"/>
                  </a:lnTo>
                  <a:lnTo>
                    <a:pt x="0" y="7165"/>
                  </a:lnTo>
                  <a:lnTo>
                    <a:pt x="2347109" y="1927052"/>
                  </a:lnTo>
                  <a:lnTo>
                    <a:pt x="2361757" y="192705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E479558-B345-616C-3EC5-CBF097F4004F}"/>
                </a:ext>
              </a:extLst>
            </p:cNvPr>
            <p:cNvSpPr/>
            <p:nvPr/>
          </p:nvSpPr>
          <p:spPr>
            <a:xfrm>
              <a:off x="7733094" y="4680123"/>
              <a:ext cx="3182740" cy="1821879"/>
            </a:xfrm>
            <a:custGeom>
              <a:avLst/>
              <a:gdLst>
                <a:gd name="connsiteX0" fmla="*/ 3182741 w 3182740"/>
                <a:gd name="connsiteY0" fmla="*/ 1811211 h 1821870"/>
                <a:gd name="connsiteX1" fmla="*/ 4624 w 3182740"/>
                <a:gd name="connsiteY1" fmla="*/ 0 h 1821870"/>
                <a:gd name="connsiteX2" fmla="*/ 0 w 3182740"/>
                <a:gd name="connsiteY2" fmla="*/ 8048 h 1821870"/>
                <a:gd name="connsiteX3" fmla="*/ 3182741 w 3182740"/>
                <a:gd name="connsiteY3" fmla="*/ 1821870 h 1821870"/>
                <a:gd name="connsiteX4" fmla="*/ 3182741 w 3182740"/>
                <a:gd name="connsiteY4" fmla="*/ 1811211 h 182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82740" h="1821870">
                  <a:moveTo>
                    <a:pt x="3182741" y="1811211"/>
                  </a:moveTo>
                  <a:lnTo>
                    <a:pt x="4624" y="0"/>
                  </a:lnTo>
                  <a:lnTo>
                    <a:pt x="0" y="8048"/>
                  </a:lnTo>
                  <a:lnTo>
                    <a:pt x="3182741" y="1821870"/>
                  </a:lnTo>
                  <a:lnTo>
                    <a:pt x="3182741" y="181121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A77D209-5F5C-3844-8493-F2741A60FF63}"/>
                </a:ext>
              </a:extLst>
            </p:cNvPr>
            <p:cNvSpPr/>
            <p:nvPr/>
          </p:nvSpPr>
          <p:spPr>
            <a:xfrm>
              <a:off x="1276340" y="4527115"/>
              <a:ext cx="3021261" cy="2042128"/>
            </a:xfrm>
            <a:custGeom>
              <a:avLst/>
              <a:gdLst>
                <a:gd name="connsiteX0" fmla="*/ 0 w 3021261"/>
                <a:gd name="connsiteY0" fmla="*/ 2042117 h 2042117"/>
                <a:gd name="connsiteX1" fmla="*/ 3021262 w 3021261"/>
                <a:gd name="connsiteY1" fmla="*/ 7659 h 2042117"/>
                <a:gd name="connsiteX2" fmla="*/ 3016073 w 3021261"/>
                <a:gd name="connsiteY2" fmla="*/ 0 h 2042117"/>
                <a:gd name="connsiteX3" fmla="*/ 0 w 3021261"/>
                <a:gd name="connsiteY3" fmla="*/ 2030964 h 2042117"/>
                <a:gd name="connsiteX4" fmla="*/ 0 w 3021261"/>
                <a:gd name="connsiteY4" fmla="*/ 2042117 h 2042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1261" h="2042117">
                  <a:moveTo>
                    <a:pt x="0" y="2042117"/>
                  </a:moveTo>
                  <a:lnTo>
                    <a:pt x="3021262" y="7659"/>
                  </a:lnTo>
                  <a:lnTo>
                    <a:pt x="3016073" y="0"/>
                  </a:lnTo>
                  <a:lnTo>
                    <a:pt x="0" y="2030964"/>
                  </a:lnTo>
                  <a:lnTo>
                    <a:pt x="0" y="204211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7B8717EE-214F-4F8F-9C28-80BF4A678D06}"/>
                </a:ext>
              </a:extLst>
            </p:cNvPr>
            <p:cNvSpPr/>
            <p:nvPr/>
          </p:nvSpPr>
          <p:spPr>
            <a:xfrm>
              <a:off x="3415132" y="0"/>
              <a:ext cx="1643731" cy="2080035"/>
            </a:xfrm>
            <a:custGeom>
              <a:avLst/>
              <a:gdLst>
                <a:gd name="connsiteX0" fmla="*/ 0 w 1643731"/>
                <a:gd name="connsiteY0" fmla="*/ 0 h 2080024"/>
                <a:gd name="connsiteX1" fmla="*/ 1636461 w 1643731"/>
                <a:gd name="connsiteY1" fmla="*/ 2080025 h 2080024"/>
                <a:gd name="connsiteX2" fmla="*/ 1643732 w 1643731"/>
                <a:gd name="connsiteY2" fmla="*/ 2074271 h 2080024"/>
                <a:gd name="connsiteX3" fmla="*/ 11789 w 1643731"/>
                <a:gd name="connsiteY3" fmla="*/ 0 h 2080024"/>
                <a:gd name="connsiteX4" fmla="*/ 0 w 1643731"/>
                <a:gd name="connsiteY4" fmla="*/ 0 h 20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731" h="2080024">
                  <a:moveTo>
                    <a:pt x="0" y="0"/>
                  </a:moveTo>
                  <a:lnTo>
                    <a:pt x="1636461" y="2080025"/>
                  </a:lnTo>
                  <a:lnTo>
                    <a:pt x="1643732" y="2074271"/>
                  </a:lnTo>
                  <a:lnTo>
                    <a:pt x="1178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C00BFA22-30A7-5495-E577-0591B14A24FF}"/>
                </a:ext>
              </a:extLst>
            </p:cNvPr>
            <p:cNvSpPr/>
            <p:nvPr/>
          </p:nvSpPr>
          <p:spPr>
            <a:xfrm>
              <a:off x="6369543" y="0"/>
              <a:ext cx="172526" cy="1682460"/>
            </a:xfrm>
            <a:custGeom>
              <a:avLst/>
              <a:gdLst>
                <a:gd name="connsiteX0" fmla="*/ 163208 w 172526"/>
                <a:gd name="connsiteY0" fmla="*/ 0 h 1682451"/>
                <a:gd name="connsiteX1" fmla="*/ 0 w 172526"/>
                <a:gd name="connsiteY1" fmla="*/ 1681569 h 1682451"/>
                <a:gd name="connsiteX2" fmla="*/ 9248 w 172526"/>
                <a:gd name="connsiteY2" fmla="*/ 1682451 h 1682451"/>
                <a:gd name="connsiteX3" fmla="*/ 172527 w 172526"/>
                <a:gd name="connsiteY3" fmla="*/ 0 h 1682451"/>
                <a:gd name="connsiteX4" fmla="*/ 163208 w 172526"/>
                <a:gd name="connsiteY4" fmla="*/ 0 h 168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526" h="1682451">
                  <a:moveTo>
                    <a:pt x="163208" y="0"/>
                  </a:moveTo>
                  <a:lnTo>
                    <a:pt x="0" y="1681569"/>
                  </a:lnTo>
                  <a:lnTo>
                    <a:pt x="9248" y="1682451"/>
                  </a:lnTo>
                  <a:lnTo>
                    <a:pt x="172527" y="0"/>
                  </a:lnTo>
                  <a:lnTo>
                    <a:pt x="16320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17EA6146-40C3-3E21-C359-4A069A9F3EFF}"/>
                </a:ext>
              </a:extLst>
            </p:cNvPr>
            <p:cNvSpPr/>
            <p:nvPr/>
          </p:nvSpPr>
          <p:spPr>
            <a:xfrm>
              <a:off x="3044489" y="0"/>
              <a:ext cx="1934781" cy="2160193"/>
            </a:xfrm>
            <a:custGeom>
              <a:avLst/>
              <a:gdLst>
                <a:gd name="connsiteX0" fmla="*/ 0 w 1934781"/>
                <a:gd name="connsiteY0" fmla="*/ 0 h 2160181"/>
                <a:gd name="connsiteX1" fmla="*/ 1927864 w 1934781"/>
                <a:gd name="connsiteY1" fmla="*/ 2160182 h 2160181"/>
                <a:gd name="connsiteX2" fmla="*/ 1934782 w 1934781"/>
                <a:gd name="connsiteY2" fmla="*/ 2153970 h 2160181"/>
                <a:gd name="connsiteX3" fmla="*/ 12424 w 1934781"/>
                <a:gd name="connsiteY3" fmla="*/ 0 h 2160181"/>
                <a:gd name="connsiteX4" fmla="*/ 0 w 1934781"/>
                <a:gd name="connsiteY4" fmla="*/ 0 h 216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4781" h="2160181">
                  <a:moveTo>
                    <a:pt x="0" y="0"/>
                  </a:moveTo>
                  <a:lnTo>
                    <a:pt x="1927864" y="2160182"/>
                  </a:lnTo>
                  <a:lnTo>
                    <a:pt x="1934782" y="2153970"/>
                  </a:lnTo>
                  <a:lnTo>
                    <a:pt x="124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43C8FAD-E5D9-3B1A-E892-63D37D740DBC}"/>
                </a:ext>
              </a:extLst>
            </p:cNvPr>
            <p:cNvSpPr/>
            <p:nvPr/>
          </p:nvSpPr>
          <p:spPr>
            <a:xfrm>
              <a:off x="7899551" y="3760307"/>
              <a:ext cx="3016285" cy="161338"/>
            </a:xfrm>
            <a:custGeom>
              <a:avLst/>
              <a:gdLst>
                <a:gd name="connsiteX0" fmla="*/ 3016285 w 3016285"/>
                <a:gd name="connsiteY0" fmla="*/ 152055 h 161337"/>
                <a:gd name="connsiteX1" fmla="*/ 459 w 3016285"/>
                <a:gd name="connsiteY1" fmla="*/ 0 h 161337"/>
                <a:gd name="connsiteX2" fmla="*/ 0 w 3016285"/>
                <a:gd name="connsiteY2" fmla="*/ 9283 h 161337"/>
                <a:gd name="connsiteX3" fmla="*/ 3016285 w 3016285"/>
                <a:gd name="connsiteY3" fmla="*/ 161338 h 161337"/>
                <a:gd name="connsiteX4" fmla="*/ 3016285 w 3016285"/>
                <a:gd name="connsiteY4" fmla="*/ 152055 h 161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6285" h="161337">
                  <a:moveTo>
                    <a:pt x="3016285" y="152055"/>
                  </a:moveTo>
                  <a:lnTo>
                    <a:pt x="459" y="0"/>
                  </a:lnTo>
                  <a:lnTo>
                    <a:pt x="0" y="9283"/>
                  </a:lnTo>
                  <a:lnTo>
                    <a:pt x="3016285" y="161338"/>
                  </a:lnTo>
                  <a:lnTo>
                    <a:pt x="3016285" y="15205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A78838A-6C69-FDFA-0A73-2B9AD4D62023}"/>
                </a:ext>
              </a:extLst>
            </p:cNvPr>
            <p:cNvSpPr/>
            <p:nvPr/>
          </p:nvSpPr>
          <p:spPr>
            <a:xfrm>
              <a:off x="1276340" y="1324522"/>
              <a:ext cx="2987553" cy="1279802"/>
            </a:xfrm>
            <a:custGeom>
              <a:avLst/>
              <a:gdLst>
                <a:gd name="connsiteX0" fmla="*/ 0 w 2987553"/>
                <a:gd name="connsiteY0" fmla="*/ 0 h 1279795"/>
                <a:gd name="connsiteX1" fmla="*/ 0 w 2987553"/>
                <a:gd name="connsiteY1" fmla="*/ 10095 h 1279795"/>
                <a:gd name="connsiteX2" fmla="*/ 2983919 w 2987553"/>
                <a:gd name="connsiteY2" fmla="*/ 1279795 h 1279795"/>
                <a:gd name="connsiteX3" fmla="*/ 2987554 w 2987553"/>
                <a:gd name="connsiteY3" fmla="*/ 1271254 h 1279795"/>
                <a:gd name="connsiteX4" fmla="*/ 0 w 2987553"/>
                <a:gd name="connsiteY4" fmla="*/ 0 h 127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7553" h="1279795">
                  <a:moveTo>
                    <a:pt x="0" y="0"/>
                  </a:moveTo>
                  <a:lnTo>
                    <a:pt x="0" y="10095"/>
                  </a:lnTo>
                  <a:lnTo>
                    <a:pt x="2983919" y="1279795"/>
                  </a:lnTo>
                  <a:lnTo>
                    <a:pt x="2987554" y="12712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2674F64-D99D-A9FA-B832-69E301C53BF0}"/>
                </a:ext>
              </a:extLst>
            </p:cNvPr>
            <p:cNvSpPr/>
            <p:nvPr/>
          </p:nvSpPr>
          <p:spPr>
            <a:xfrm rot="18981001">
              <a:off x="2931681" y="5303493"/>
              <a:ext cx="2362427" cy="9282"/>
            </a:xfrm>
            <a:custGeom>
              <a:avLst/>
              <a:gdLst>
                <a:gd name="connsiteX0" fmla="*/ 0 w 2362427"/>
                <a:gd name="connsiteY0" fmla="*/ 0 h 9282"/>
                <a:gd name="connsiteX1" fmla="*/ 2362428 w 2362427"/>
                <a:gd name="connsiteY1" fmla="*/ 0 h 9282"/>
                <a:gd name="connsiteX2" fmla="*/ 2362428 w 2362427"/>
                <a:gd name="connsiteY2" fmla="*/ 9283 h 9282"/>
                <a:gd name="connsiteX3" fmla="*/ 0 w 2362427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2427" h="9282">
                  <a:moveTo>
                    <a:pt x="0" y="0"/>
                  </a:moveTo>
                  <a:lnTo>
                    <a:pt x="2362428" y="0"/>
                  </a:lnTo>
                  <a:lnTo>
                    <a:pt x="2362428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546B157-E690-9BD8-F6F7-7334D86BDB0C}"/>
                </a:ext>
              </a:extLst>
            </p:cNvPr>
            <p:cNvSpPr/>
            <p:nvPr/>
          </p:nvSpPr>
          <p:spPr>
            <a:xfrm rot="16891200">
              <a:off x="3579584" y="1874976"/>
              <a:ext cx="9282" cy="2201054"/>
            </a:xfrm>
            <a:custGeom>
              <a:avLst/>
              <a:gdLst>
                <a:gd name="connsiteX0" fmla="*/ 0 w 9282"/>
                <a:gd name="connsiteY0" fmla="*/ 0 h 2201054"/>
                <a:gd name="connsiteX1" fmla="*/ 9283 w 9282"/>
                <a:gd name="connsiteY1" fmla="*/ 0 h 2201054"/>
                <a:gd name="connsiteX2" fmla="*/ 9283 w 9282"/>
                <a:gd name="connsiteY2" fmla="*/ 2201054 h 2201054"/>
                <a:gd name="connsiteX3" fmla="*/ 0 w 9282"/>
                <a:gd name="connsiteY3" fmla="*/ 2201054 h 220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2201054">
                  <a:moveTo>
                    <a:pt x="0" y="0"/>
                  </a:moveTo>
                  <a:lnTo>
                    <a:pt x="9283" y="0"/>
                  </a:lnTo>
                  <a:lnTo>
                    <a:pt x="9283" y="2201054"/>
                  </a:lnTo>
                  <a:lnTo>
                    <a:pt x="0" y="2201054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0BD1210-714A-2F7A-A65B-F5768FA9B159}"/>
                </a:ext>
              </a:extLst>
            </p:cNvPr>
            <p:cNvSpPr/>
            <p:nvPr/>
          </p:nvSpPr>
          <p:spPr>
            <a:xfrm rot="18117599">
              <a:off x="7754476" y="3988885"/>
              <a:ext cx="9282" cy="1335915"/>
            </a:xfrm>
            <a:custGeom>
              <a:avLst/>
              <a:gdLst>
                <a:gd name="connsiteX0" fmla="*/ 0 w 9282"/>
                <a:gd name="connsiteY0" fmla="*/ 0 h 1335915"/>
                <a:gd name="connsiteX1" fmla="*/ 9283 w 9282"/>
                <a:gd name="connsiteY1" fmla="*/ 0 h 1335915"/>
                <a:gd name="connsiteX2" fmla="*/ 9283 w 9282"/>
                <a:gd name="connsiteY2" fmla="*/ 1335916 h 1335915"/>
                <a:gd name="connsiteX3" fmla="*/ 0 w 9282"/>
                <a:gd name="connsiteY3" fmla="*/ 1335916 h 1335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1335915">
                  <a:moveTo>
                    <a:pt x="0" y="0"/>
                  </a:moveTo>
                  <a:lnTo>
                    <a:pt x="9283" y="0"/>
                  </a:lnTo>
                  <a:lnTo>
                    <a:pt x="9283" y="1335916"/>
                  </a:lnTo>
                  <a:lnTo>
                    <a:pt x="0" y="133591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906EFCD-DB0D-1FD0-A698-2CD6D82360DB}"/>
                </a:ext>
              </a:extLst>
            </p:cNvPr>
            <p:cNvSpPr/>
            <p:nvPr/>
          </p:nvSpPr>
          <p:spPr>
            <a:xfrm>
              <a:off x="7834182" y="578397"/>
              <a:ext cx="3081653" cy="2003901"/>
            </a:xfrm>
            <a:custGeom>
              <a:avLst/>
              <a:gdLst>
                <a:gd name="connsiteX0" fmla="*/ 3081653 w 3081653"/>
                <a:gd name="connsiteY0" fmla="*/ 0 h 2003891"/>
                <a:gd name="connsiteX1" fmla="*/ 0 w 3081653"/>
                <a:gd name="connsiteY1" fmla="*/ 1996126 h 2003891"/>
                <a:gd name="connsiteX2" fmla="*/ 5048 w 3081653"/>
                <a:gd name="connsiteY2" fmla="*/ 2003891 h 2003891"/>
                <a:gd name="connsiteX3" fmla="*/ 3081653 w 3081653"/>
                <a:gd name="connsiteY3" fmla="*/ 11048 h 2003891"/>
                <a:gd name="connsiteX4" fmla="*/ 3081653 w 3081653"/>
                <a:gd name="connsiteY4" fmla="*/ 0 h 200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1653" h="2003891">
                  <a:moveTo>
                    <a:pt x="3081653" y="0"/>
                  </a:moveTo>
                  <a:lnTo>
                    <a:pt x="0" y="1996126"/>
                  </a:lnTo>
                  <a:lnTo>
                    <a:pt x="5048" y="2003891"/>
                  </a:lnTo>
                  <a:lnTo>
                    <a:pt x="3081653" y="11048"/>
                  </a:lnTo>
                  <a:lnTo>
                    <a:pt x="3081653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ACAEBF2-26FF-A45C-57E2-64911437821E}"/>
                </a:ext>
              </a:extLst>
            </p:cNvPr>
            <p:cNvSpPr/>
            <p:nvPr/>
          </p:nvSpPr>
          <p:spPr>
            <a:xfrm>
              <a:off x="7261436" y="5172469"/>
              <a:ext cx="1477028" cy="1687119"/>
            </a:xfrm>
            <a:custGeom>
              <a:avLst/>
              <a:gdLst>
                <a:gd name="connsiteX0" fmla="*/ 1477029 w 1477028"/>
                <a:gd name="connsiteY0" fmla="*/ 1687110 h 1687110"/>
                <a:gd name="connsiteX1" fmla="*/ 6989 w 1477028"/>
                <a:gd name="connsiteY1" fmla="*/ 0 h 1687110"/>
                <a:gd name="connsiteX2" fmla="*/ 0 w 1477028"/>
                <a:gd name="connsiteY2" fmla="*/ 6107 h 1687110"/>
                <a:gd name="connsiteX3" fmla="*/ 1464746 w 1477028"/>
                <a:gd name="connsiteY3" fmla="*/ 1687110 h 1687110"/>
                <a:gd name="connsiteX4" fmla="*/ 1477029 w 1477028"/>
                <a:gd name="connsiteY4" fmla="*/ 1687110 h 168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7028" h="1687110">
                  <a:moveTo>
                    <a:pt x="1477029" y="1687110"/>
                  </a:moveTo>
                  <a:lnTo>
                    <a:pt x="6989" y="0"/>
                  </a:lnTo>
                  <a:lnTo>
                    <a:pt x="0" y="6107"/>
                  </a:lnTo>
                  <a:lnTo>
                    <a:pt x="1464746" y="1687110"/>
                  </a:lnTo>
                  <a:lnTo>
                    <a:pt x="1477029" y="168711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D6FE859A-6F94-A6DC-C6E0-95F61989412D}"/>
                </a:ext>
              </a:extLst>
            </p:cNvPr>
            <p:cNvSpPr/>
            <p:nvPr/>
          </p:nvSpPr>
          <p:spPr>
            <a:xfrm>
              <a:off x="1276340" y="4579353"/>
              <a:ext cx="3059804" cy="2211584"/>
            </a:xfrm>
            <a:custGeom>
              <a:avLst/>
              <a:gdLst>
                <a:gd name="connsiteX0" fmla="*/ 0 w 3059804"/>
                <a:gd name="connsiteY0" fmla="*/ 2211573 h 2211572"/>
                <a:gd name="connsiteX1" fmla="*/ 3059805 w 3059804"/>
                <a:gd name="connsiteY1" fmla="*/ 7518 h 2211572"/>
                <a:gd name="connsiteX2" fmla="*/ 3054404 w 3059804"/>
                <a:gd name="connsiteY2" fmla="*/ 0 h 2211572"/>
                <a:gd name="connsiteX3" fmla="*/ 0 w 3059804"/>
                <a:gd name="connsiteY3" fmla="*/ 2200172 h 2211572"/>
                <a:gd name="connsiteX4" fmla="*/ 0 w 3059804"/>
                <a:gd name="connsiteY4" fmla="*/ 2211573 h 2211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9804" h="2211572">
                  <a:moveTo>
                    <a:pt x="0" y="2211573"/>
                  </a:moveTo>
                  <a:lnTo>
                    <a:pt x="3059805" y="7518"/>
                  </a:lnTo>
                  <a:lnTo>
                    <a:pt x="3054404" y="0"/>
                  </a:lnTo>
                  <a:lnTo>
                    <a:pt x="0" y="2200172"/>
                  </a:lnTo>
                  <a:lnTo>
                    <a:pt x="0" y="221157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731CA412-BB8E-7972-8B87-C213BC7945DC}"/>
                </a:ext>
              </a:extLst>
            </p:cNvPr>
            <p:cNvSpPr/>
            <p:nvPr/>
          </p:nvSpPr>
          <p:spPr>
            <a:xfrm rot="19004399">
              <a:off x="3466419" y="5065410"/>
              <a:ext cx="1774361" cy="9282"/>
            </a:xfrm>
            <a:custGeom>
              <a:avLst/>
              <a:gdLst>
                <a:gd name="connsiteX0" fmla="*/ 0 w 1774361"/>
                <a:gd name="connsiteY0" fmla="*/ 0 h 9282"/>
                <a:gd name="connsiteX1" fmla="*/ 1774361 w 1774361"/>
                <a:gd name="connsiteY1" fmla="*/ 0 h 9282"/>
                <a:gd name="connsiteX2" fmla="*/ 1774361 w 1774361"/>
                <a:gd name="connsiteY2" fmla="*/ 9283 h 9282"/>
                <a:gd name="connsiteX3" fmla="*/ 0 w 1774361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4361" h="9282">
                  <a:moveTo>
                    <a:pt x="0" y="0"/>
                  </a:moveTo>
                  <a:lnTo>
                    <a:pt x="1774361" y="0"/>
                  </a:lnTo>
                  <a:lnTo>
                    <a:pt x="1774361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208F641B-1CA9-E35B-83D8-5D01ECD2253A}"/>
                </a:ext>
              </a:extLst>
            </p:cNvPr>
            <p:cNvSpPr/>
            <p:nvPr/>
          </p:nvSpPr>
          <p:spPr>
            <a:xfrm>
              <a:off x="1276340" y="3734011"/>
              <a:ext cx="2793602" cy="513417"/>
            </a:xfrm>
            <a:custGeom>
              <a:avLst/>
              <a:gdLst>
                <a:gd name="connsiteX0" fmla="*/ 0 w 2793602"/>
                <a:gd name="connsiteY0" fmla="*/ 513415 h 513414"/>
                <a:gd name="connsiteX1" fmla="*/ 2793603 w 2793602"/>
                <a:gd name="connsiteY1" fmla="*/ 9106 h 513414"/>
                <a:gd name="connsiteX2" fmla="*/ 2791944 w 2793602"/>
                <a:gd name="connsiteY2" fmla="*/ 0 h 513414"/>
                <a:gd name="connsiteX3" fmla="*/ 0 w 2793602"/>
                <a:gd name="connsiteY3" fmla="*/ 503990 h 513414"/>
                <a:gd name="connsiteX4" fmla="*/ 0 w 2793602"/>
                <a:gd name="connsiteY4" fmla="*/ 513415 h 513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3602" h="513414">
                  <a:moveTo>
                    <a:pt x="0" y="513415"/>
                  </a:moveTo>
                  <a:lnTo>
                    <a:pt x="2793603" y="9106"/>
                  </a:lnTo>
                  <a:lnTo>
                    <a:pt x="2791944" y="0"/>
                  </a:lnTo>
                  <a:lnTo>
                    <a:pt x="0" y="503990"/>
                  </a:lnTo>
                  <a:lnTo>
                    <a:pt x="0" y="51341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6577539D-B390-9CC3-8FA1-C6C68F1C0587}"/>
                </a:ext>
              </a:extLst>
            </p:cNvPr>
            <p:cNvSpPr/>
            <p:nvPr/>
          </p:nvSpPr>
          <p:spPr>
            <a:xfrm>
              <a:off x="6668288" y="5108548"/>
              <a:ext cx="821618" cy="1751040"/>
            </a:xfrm>
            <a:custGeom>
              <a:avLst/>
              <a:gdLst>
                <a:gd name="connsiteX0" fmla="*/ 821619 w 821618"/>
                <a:gd name="connsiteY0" fmla="*/ 1751031 h 1751031"/>
                <a:gd name="connsiteX1" fmla="*/ 8400 w 821618"/>
                <a:gd name="connsiteY1" fmla="*/ 0 h 1751031"/>
                <a:gd name="connsiteX2" fmla="*/ 0 w 821618"/>
                <a:gd name="connsiteY2" fmla="*/ 3918 h 1751031"/>
                <a:gd name="connsiteX3" fmla="*/ 811383 w 821618"/>
                <a:gd name="connsiteY3" fmla="*/ 1751031 h 1751031"/>
                <a:gd name="connsiteX4" fmla="*/ 821619 w 821618"/>
                <a:gd name="connsiteY4" fmla="*/ 1751031 h 1751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618" h="1751031">
                  <a:moveTo>
                    <a:pt x="821619" y="1751031"/>
                  </a:moveTo>
                  <a:lnTo>
                    <a:pt x="8400" y="0"/>
                  </a:lnTo>
                  <a:lnTo>
                    <a:pt x="0" y="3918"/>
                  </a:lnTo>
                  <a:lnTo>
                    <a:pt x="811383" y="1751031"/>
                  </a:lnTo>
                  <a:lnTo>
                    <a:pt x="821619" y="175103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B7DCAD86-D44D-AB0A-B831-E4264C59767A}"/>
                </a:ext>
              </a:extLst>
            </p:cNvPr>
            <p:cNvSpPr/>
            <p:nvPr/>
          </p:nvSpPr>
          <p:spPr>
            <a:xfrm rot="18834001">
              <a:off x="3745721" y="-525767"/>
              <a:ext cx="9282" cy="3483919"/>
            </a:xfrm>
            <a:custGeom>
              <a:avLst/>
              <a:gdLst>
                <a:gd name="connsiteX0" fmla="*/ 0 w 9282"/>
                <a:gd name="connsiteY0" fmla="*/ 0 h 3483920"/>
                <a:gd name="connsiteX1" fmla="*/ 9283 w 9282"/>
                <a:gd name="connsiteY1" fmla="*/ 0 h 3483920"/>
                <a:gd name="connsiteX2" fmla="*/ 9283 w 9282"/>
                <a:gd name="connsiteY2" fmla="*/ 3483921 h 3483920"/>
                <a:gd name="connsiteX3" fmla="*/ 0 w 9282"/>
                <a:gd name="connsiteY3" fmla="*/ 3483921 h 348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3483920">
                  <a:moveTo>
                    <a:pt x="0" y="0"/>
                  </a:moveTo>
                  <a:lnTo>
                    <a:pt x="9283" y="0"/>
                  </a:lnTo>
                  <a:lnTo>
                    <a:pt x="9283" y="3483921"/>
                  </a:lnTo>
                  <a:lnTo>
                    <a:pt x="0" y="348392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717655F7-1660-2A34-3D1A-4BF12224040E}"/>
                </a:ext>
              </a:extLst>
            </p:cNvPr>
            <p:cNvSpPr/>
            <p:nvPr/>
          </p:nvSpPr>
          <p:spPr>
            <a:xfrm>
              <a:off x="1276340" y="4372518"/>
              <a:ext cx="3378068" cy="2292553"/>
            </a:xfrm>
            <a:custGeom>
              <a:avLst/>
              <a:gdLst>
                <a:gd name="connsiteX0" fmla="*/ 0 w 3378068"/>
                <a:gd name="connsiteY0" fmla="*/ 2292541 h 2292541"/>
                <a:gd name="connsiteX1" fmla="*/ 3378068 w 3378068"/>
                <a:gd name="connsiteY1" fmla="*/ 7659 h 2292541"/>
                <a:gd name="connsiteX2" fmla="*/ 3372880 w 3378068"/>
                <a:gd name="connsiteY2" fmla="*/ 0 h 2292541"/>
                <a:gd name="connsiteX3" fmla="*/ 0 w 3378068"/>
                <a:gd name="connsiteY3" fmla="*/ 2281353 h 2292541"/>
                <a:gd name="connsiteX4" fmla="*/ 0 w 3378068"/>
                <a:gd name="connsiteY4" fmla="*/ 2292541 h 229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8068" h="2292541">
                  <a:moveTo>
                    <a:pt x="0" y="2292541"/>
                  </a:moveTo>
                  <a:lnTo>
                    <a:pt x="3378068" y="7659"/>
                  </a:lnTo>
                  <a:lnTo>
                    <a:pt x="3372880" y="0"/>
                  </a:lnTo>
                  <a:lnTo>
                    <a:pt x="0" y="2281353"/>
                  </a:lnTo>
                  <a:lnTo>
                    <a:pt x="0" y="229254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A907F2A-775B-7BD9-589F-761EFD719833}"/>
                </a:ext>
              </a:extLst>
            </p:cNvPr>
            <p:cNvSpPr/>
            <p:nvPr/>
          </p:nvSpPr>
          <p:spPr>
            <a:xfrm>
              <a:off x="6551846" y="5507500"/>
              <a:ext cx="470389" cy="1352088"/>
            </a:xfrm>
            <a:custGeom>
              <a:avLst/>
              <a:gdLst>
                <a:gd name="connsiteX0" fmla="*/ 470389 w 470389"/>
                <a:gd name="connsiteY0" fmla="*/ 1352081 h 1352081"/>
                <a:gd name="connsiteX1" fmla="*/ 8789 w 470389"/>
                <a:gd name="connsiteY1" fmla="*/ 0 h 1352081"/>
                <a:gd name="connsiteX2" fmla="*/ 0 w 470389"/>
                <a:gd name="connsiteY2" fmla="*/ 3000 h 1352081"/>
                <a:gd name="connsiteX3" fmla="*/ 460612 w 470389"/>
                <a:gd name="connsiteY3" fmla="*/ 1352081 h 1352081"/>
                <a:gd name="connsiteX4" fmla="*/ 470389 w 470389"/>
                <a:gd name="connsiteY4" fmla="*/ 1352081 h 1352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389" h="1352081">
                  <a:moveTo>
                    <a:pt x="470389" y="1352081"/>
                  </a:moveTo>
                  <a:lnTo>
                    <a:pt x="8789" y="0"/>
                  </a:lnTo>
                  <a:lnTo>
                    <a:pt x="0" y="3000"/>
                  </a:lnTo>
                  <a:lnTo>
                    <a:pt x="460612" y="1352081"/>
                  </a:lnTo>
                  <a:lnTo>
                    <a:pt x="470389" y="135208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7CEA804F-672F-28E9-CD65-30B53760A9C2}"/>
                </a:ext>
              </a:extLst>
            </p:cNvPr>
            <p:cNvSpPr/>
            <p:nvPr/>
          </p:nvSpPr>
          <p:spPr>
            <a:xfrm>
              <a:off x="1276340" y="3592262"/>
              <a:ext cx="3010884" cy="307570"/>
            </a:xfrm>
            <a:custGeom>
              <a:avLst/>
              <a:gdLst>
                <a:gd name="connsiteX0" fmla="*/ 0 w 3010884"/>
                <a:gd name="connsiteY0" fmla="*/ 307569 h 307568"/>
                <a:gd name="connsiteX1" fmla="*/ 3010885 w 3010884"/>
                <a:gd name="connsiteY1" fmla="*/ 9212 h 307568"/>
                <a:gd name="connsiteX2" fmla="*/ 3009967 w 3010884"/>
                <a:gd name="connsiteY2" fmla="*/ 0 h 307568"/>
                <a:gd name="connsiteX3" fmla="*/ 0 w 3010884"/>
                <a:gd name="connsiteY3" fmla="*/ 298215 h 307568"/>
                <a:gd name="connsiteX4" fmla="*/ 0 w 3010884"/>
                <a:gd name="connsiteY4" fmla="*/ 307569 h 30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0884" h="307568">
                  <a:moveTo>
                    <a:pt x="0" y="307569"/>
                  </a:moveTo>
                  <a:lnTo>
                    <a:pt x="3010885" y="9212"/>
                  </a:lnTo>
                  <a:lnTo>
                    <a:pt x="3009967" y="0"/>
                  </a:lnTo>
                  <a:lnTo>
                    <a:pt x="0" y="298215"/>
                  </a:lnTo>
                  <a:lnTo>
                    <a:pt x="0" y="30756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65E9A42-5398-3678-10A9-F8285A09A07B}"/>
                </a:ext>
              </a:extLst>
            </p:cNvPr>
            <p:cNvSpPr/>
            <p:nvPr/>
          </p:nvSpPr>
          <p:spPr>
            <a:xfrm>
              <a:off x="4014422" y="0"/>
              <a:ext cx="1138293" cy="1807973"/>
            </a:xfrm>
            <a:custGeom>
              <a:avLst/>
              <a:gdLst>
                <a:gd name="connsiteX0" fmla="*/ 0 w 1138293"/>
                <a:gd name="connsiteY0" fmla="*/ 0 h 1807963"/>
                <a:gd name="connsiteX1" fmla="*/ 1130423 w 1138293"/>
                <a:gd name="connsiteY1" fmla="*/ 1807964 h 1807963"/>
                <a:gd name="connsiteX2" fmla="*/ 1138294 w 1138293"/>
                <a:gd name="connsiteY2" fmla="*/ 1803022 h 1807963"/>
                <a:gd name="connsiteX3" fmla="*/ 10942 w 1138293"/>
                <a:gd name="connsiteY3" fmla="*/ 0 h 1807963"/>
                <a:gd name="connsiteX4" fmla="*/ 0 w 1138293"/>
                <a:gd name="connsiteY4" fmla="*/ 0 h 180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293" h="1807963">
                  <a:moveTo>
                    <a:pt x="0" y="0"/>
                  </a:moveTo>
                  <a:lnTo>
                    <a:pt x="1130423" y="1807964"/>
                  </a:lnTo>
                  <a:lnTo>
                    <a:pt x="1138294" y="1803022"/>
                  </a:lnTo>
                  <a:lnTo>
                    <a:pt x="1094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D8430C40-A548-C201-BD75-D22FDE702F8D}"/>
                </a:ext>
              </a:extLst>
            </p:cNvPr>
            <p:cNvSpPr/>
            <p:nvPr/>
          </p:nvSpPr>
          <p:spPr>
            <a:xfrm>
              <a:off x="6431452" y="5528572"/>
              <a:ext cx="375336" cy="1331016"/>
            </a:xfrm>
            <a:custGeom>
              <a:avLst/>
              <a:gdLst>
                <a:gd name="connsiteX0" fmla="*/ 375337 w 375336"/>
                <a:gd name="connsiteY0" fmla="*/ 1331010 h 1331009"/>
                <a:gd name="connsiteX1" fmla="*/ 8930 w 375336"/>
                <a:gd name="connsiteY1" fmla="*/ 0 h 1331009"/>
                <a:gd name="connsiteX2" fmla="*/ 0 w 375336"/>
                <a:gd name="connsiteY2" fmla="*/ 2471 h 1331009"/>
                <a:gd name="connsiteX3" fmla="*/ 365736 w 375336"/>
                <a:gd name="connsiteY3" fmla="*/ 1331010 h 1331009"/>
                <a:gd name="connsiteX4" fmla="*/ 375337 w 375336"/>
                <a:gd name="connsiteY4" fmla="*/ 1331010 h 133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336" h="1331009">
                  <a:moveTo>
                    <a:pt x="375337" y="1331010"/>
                  </a:moveTo>
                  <a:lnTo>
                    <a:pt x="8930" y="0"/>
                  </a:lnTo>
                  <a:lnTo>
                    <a:pt x="0" y="2471"/>
                  </a:lnTo>
                  <a:lnTo>
                    <a:pt x="365736" y="1331010"/>
                  </a:lnTo>
                  <a:lnTo>
                    <a:pt x="375337" y="133101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1F338E72-6BCE-81AF-2CFA-DEAE5331FDDC}"/>
                </a:ext>
              </a:extLst>
            </p:cNvPr>
            <p:cNvSpPr/>
            <p:nvPr/>
          </p:nvSpPr>
          <p:spPr>
            <a:xfrm>
              <a:off x="1276340" y="1464153"/>
              <a:ext cx="3056628" cy="1233528"/>
            </a:xfrm>
            <a:custGeom>
              <a:avLst/>
              <a:gdLst>
                <a:gd name="connsiteX0" fmla="*/ 0 w 3056628"/>
                <a:gd name="connsiteY0" fmla="*/ 0 h 1233522"/>
                <a:gd name="connsiteX1" fmla="*/ 0 w 3056628"/>
                <a:gd name="connsiteY1" fmla="*/ 9989 h 1233522"/>
                <a:gd name="connsiteX2" fmla="*/ 3053205 w 3056628"/>
                <a:gd name="connsiteY2" fmla="*/ 1233522 h 1233522"/>
                <a:gd name="connsiteX3" fmla="*/ 3056628 w 3056628"/>
                <a:gd name="connsiteY3" fmla="*/ 1224910 h 1233522"/>
                <a:gd name="connsiteX4" fmla="*/ 0 w 3056628"/>
                <a:gd name="connsiteY4" fmla="*/ 0 h 1233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6628" h="1233522">
                  <a:moveTo>
                    <a:pt x="0" y="0"/>
                  </a:moveTo>
                  <a:lnTo>
                    <a:pt x="0" y="9989"/>
                  </a:lnTo>
                  <a:lnTo>
                    <a:pt x="3053205" y="1233522"/>
                  </a:lnTo>
                  <a:lnTo>
                    <a:pt x="3056628" y="12249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5E1827ED-CDB7-758D-AC4B-6CA5CD0AEB2C}"/>
                </a:ext>
              </a:extLst>
            </p:cNvPr>
            <p:cNvSpPr/>
            <p:nvPr/>
          </p:nvSpPr>
          <p:spPr>
            <a:xfrm>
              <a:off x="7647678" y="1741651"/>
              <a:ext cx="3268156" cy="1286720"/>
            </a:xfrm>
            <a:custGeom>
              <a:avLst/>
              <a:gdLst>
                <a:gd name="connsiteX0" fmla="*/ 3268157 w 3268156"/>
                <a:gd name="connsiteY0" fmla="*/ 0 h 1286713"/>
                <a:gd name="connsiteX1" fmla="*/ 0 w 3268156"/>
                <a:gd name="connsiteY1" fmla="*/ 1278066 h 1286713"/>
                <a:gd name="connsiteX2" fmla="*/ 3388 w 3268156"/>
                <a:gd name="connsiteY2" fmla="*/ 1286713 h 1286713"/>
                <a:gd name="connsiteX3" fmla="*/ 3268157 w 3268156"/>
                <a:gd name="connsiteY3" fmla="*/ 9953 h 1286713"/>
                <a:gd name="connsiteX4" fmla="*/ 3268157 w 3268156"/>
                <a:gd name="connsiteY4" fmla="*/ 0 h 128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8156" h="1286713">
                  <a:moveTo>
                    <a:pt x="3268157" y="0"/>
                  </a:moveTo>
                  <a:lnTo>
                    <a:pt x="0" y="1278066"/>
                  </a:lnTo>
                  <a:lnTo>
                    <a:pt x="3388" y="1286713"/>
                  </a:lnTo>
                  <a:lnTo>
                    <a:pt x="3268157" y="9953"/>
                  </a:lnTo>
                  <a:lnTo>
                    <a:pt x="326815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F605337B-74D8-7FB6-02A6-0361C3675F4A}"/>
                </a:ext>
              </a:extLst>
            </p:cNvPr>
            <p:cNvSpPr/>
            <p:nvPr/>
          </p:nvSpPr>
          <p:spPr>
            <a:xfrm>
              <a:off x="7510871" y="0"/>
              <a:ext cx="2364616" cy="2311472"/>
            </a:xfrm>
            <a:custGeom>
              <a:avLst/>
              <a:gdLst>
                <a:gd name="connsiteX0" fmla="*/ 2351380 w 2364616"/>
                <a:gd name="connsiteY0" fmla="*/ 0 h 2311460"/>
                <a:gd name="connsiteX1" fmla="*/ 0 w 2364616"/>
                <a:gd name="connsiteY1" fmla="*/ 2304825 h 2311460"/>
                <a:gd name="connsiteX2" fmla="*/ 6494 w 2364616"/>
                <a:gd name="connsiteY2" fmla="*/ 2311460 h 2311460"/>
                <a:gd name="connsiteX3" fmla="*/ 2364616 w 2364616"/>
                <a:gd name="connsiteY3" fmla="*/ 0 h 2311460"/>
                <a:gd name="connsiteX4" fmla="*/ 2351380 w 2364616"/>
                <a:gd name="connsiteY4" fmla="*/ 0 h 23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4616" h="2311460">
                  <a:moveTo>
                    <a:pt x="2351380" y="0"/>
                  </a:moveTo>
                  <a:lnTo>
                    <a:pt x="0" y="2304825"/>
                  </a:lnTo>
                  <a:lnTo>
                    <a:pt x="6494" y="2311460"/>
                  </a:lnTo>
                  <a:lnTo>
                    <a:pt x="2364616" y="0"/>
                  </a:lnTo>
                  <a:lnTo>
                    <a:pt x="235138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F1C41015-DEAF-9551-A5E0-1987C4CA7FD6}"/>
                </a:ext>
              </a:extLst>
            </p:cNvPr>
            <p:cNvSpPr/>
            <p:nvPr/>
          </p:nvSpPr>
          <p:spPr>
            <a:xfrm>
              <a:off x="5634646" y="0"/>
              <a:ext cx="280214" cy="1816550"/>
            </a:xfrm>
            <a:custGeom>
              <a:avLst/>
              <a:gdLst>
                <a:gd name="connsiteX0" fmla="*/ 0 w 280214"/>
                <a:gd name="connsiteY0" fmla="*/ 0 h 1816540"/>
                <a:gd name="connsiteX1" fmla="*/ 271037 w 280214"/>
                <a:gd name="connsiteY1" fmla="*/ 1816541 h 1816540"/>
                <a:gd name="connsiteX2" fmla="*/ 280214 w 280214"/>
                <a:gd name="connsiteY2" fmla="*/ 1815199 h 1816540"/>
                <a:gd name="connsiteX3" fmla="*/ 9388 w 280214"/>
                <a:gd name="connsiteY3" fmla="*/ 0 h 1816540"/>
                <a:gd name="connsiteX4" fmla="*/ 0 w 280214"/>
                <a:gd name="connsiteY4" fmla="*/ 0 h 1816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214" h="1816540">
                  <a:moveTo>
                    <a:pt x="0" y="0"/>
                  </a:moveTo>
                  <a:lnTo>
                    <a:pt x="271037" y="1816541"/>
                  </a:lnTo>
                  <a:lnTo>
                    <a:pt x="280214" y="1815199"/>
                  </a:lnTo>
                  <a:lnTo>
                    <a:pt x="938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5772A68A-6D93-68D4-9695-C159080CF5BA}"/>
                </a:ext>
              </a:extLst>
            </p:cNvPr>
            <p:cNvSpPr/>
            <p:nvPr/>
          </p:nvSpPr>
          <p:spPr>
            <a:xfrm>
              <a:off x="7647433" y="0"/>
              <a:ext cx="3028320" cy="2442738"/>
            </a:xfrm>
            <a:custGeom>
              <a:avLst/>
              <a:gdLst>
                <a:gd name="connsiteX0" fmla="*/ 3013532 w 3028320"/>
                <a:gd name="connsiteY0" fmla="*/ 0 h 2442725"/>
                <a:gd name="connsiteX1" fmla="*/ 0 w 3028320"/>
                <a:gd name="connsiteY1" fmla="*/ 2435526 h 2442725"/>
                <a:gd name="connsiteX2" fmla="*/ 5859 w 3028320"/>
                <a:gd name="connsiteY2" fmla="*/ 2442726 h 2442725"/>
                <a:gd name="connsiteX3" fmla="*/ 3028321 w 3028320"/>
                <a:gd name="connsiteY3" fmla="*/ 0 h 2442725"/>
                <a:gd name="connsiteX4" fmla="*/ 3013532 w 3028320"/>
                <a:gd name="connsiteY4" fmla="*/ 0 h 244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8320" h="2442725">
                  <a:moveTo>
                    <a:pt x="3013532" y="0"/>
                  </a:moveTo>
                  <a:lnTo>
                    <a:pt x="0" y="2435526"/>
                  </a:lnTo>
                  <a:lnTo>
                    <a:pt x="5859" y="2442726"/>
                  </a:lnTo>
                  <a:lnTo>
                    <a:pt x="3028321" y="0"/>
                  </a:lnTo>
                  <a:lnTo>
                    <a:pt x="301353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E972DD7-8F4E-C1D3-EE89-E033E3B83418}"/>
                </a:ext>
              </a:extLst>
            </p:cNvPr>
            <p:cNvSpPr/>
            <p:nvPr/>
          </p:nvSpPr>
          <p:spPr>
            <a:xfrm>
              <a:off x="4744412" y="0"/>
              <a:ext cx="833796" cy="2111272"/>
            </a:xfrm>
            <a:custGeom>
              <a:avLst/>
              <a:gdLst>
                <a:gd name="connsiteX0" fmla="*/ 0 w 833796"/>
                <a:gd name="connsiteY0" fmla="*/ 0 h 2111261"/>
                <a:gd name="connsiteX1" fmla="*/ 825148 w 833796"/>
                <a:gd name="connsiteY1" fmla="*/ 2111262 h 2111261"/>
                <a:gd name="connsiteX2" fmla="*/ 833796 w 833796"/>
                <a:gd name="connsiteY2" fmla="*/ 2107909 h 2111261"/>
                <a:gd name="connsiteX3" fmla="*/ 9953 w 833796"/>
                <a:gd name="connsiteY3" fmla="*/ 0 h 2111261"/>
                <a:gd name="connsiteX4" fmla="*/ 0 w 833796"/>
                <a:gd name="connsiteY4" fmla="*/ 0 h 211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796" h="2111261">
                  <a:moveTo>
                    <a:pt x="0" y="0"/>
                  </a:moveTo>
                  <a:lnTo>
                    <a:pt x="825148" y="2111262"/>
                  </a:lnTo>
                  <a:lnTo>
                    <a:pt x="833796" y="2107909"/>
                  </a:lnTo>
                  <a:lnTo>
                    <a:pt x="995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4ABD5C1F-4802-5DEB-67F9-F19292E2BF74}"/>
                </a:ext>
              </a:extLst>
            </p:cNvPr>
            <p:cNvSpPr/>
            <p:nvPr/>
          </p:nvSpPr>
          <p:spPr>
            <a:xfrm>
              <a:off x="5763122" y="0"/>
              <a:ext cx="203834" cy="1539793"/>
            </a:xfrm>
            <a:custGeom>
              <a:avLst/>
              <a:gdLst>
                <a:gd name="connsiteX0" fmla="*/ 0 w 203834"/>
                <a:gd name="connsiteY0" fmla="*/ 0 h 1539785"/>
                <a:gd name="connsiteX1" fmla="*/ 194657 w 203834"/>
                <a:gd name="connsiteY1" fmla="*/ 1539785 h 1539785"/>
                <a:gd name="connsiteX2" fmla="*/ 203834 w 203834"/>
                <a:gd name="connsiteY2" fmla="*/ 1538620 h 1539785"/>
                <a:gd name="connsiteX3" fmla="*/ 9318 w 203834"/>
                <a:gd name="connsiteY3" fmla="*/ 0 h 1539785"/>
                <a:gd name="connsiteX4" fmla="*/ 0 w 203834"/>
                <a:gd name="connsiteY4" fmla="*/ 0 h 1539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834" h="1539785">
                  <a:moveTo>
                    <a:pt x="0" y="0"/>
                  </a:moveTo>
                  <a:lnTo>
                    <a:pt x="194657" y="1539785"/>
                  </a:lnTo>
                  <a:lnTo>
                    <a:pt x="203834" y="1538620"/>
                  </a:lnTo>
                  <a:lnTo>
                    <a:pt x="93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73775BD-2D0C-D503-F9B9-8E8FC209A0D7}"/>
                </a:ext>
              </a:extLst>
            </p:cNvPr>
            <p:cNvSpPr/>
            <p:nvPr/>
          </p:nvSpPr>
          <p:spPr>
            <a:xfrm>
              <a:off x="6605848" y="5121537"/>
              <a:ext cx="736661" cy="1738051"/>
            </a:xfrm>
            <a:custGeom>
              <a:avLst/>
              <a:gdLst>
                <a:gd name="connsiteX0" fmla="*/ 736662 w 736661"/>
                <a:gd name="connsiteY0" fmla="*/ 1738042 h 1738042"/>
                <a:gd name="connsiteX1" fmla="*/ 8542 w 736661"/>
                <a:gd name="connsiteY1" fmla="*/ 0 h 1738042"/>
                <a:gd name="connsiteX2" fmla="*/ 0 w 736661"/>
                <a:gd name="connsiteY2" fmla="*/ 3600 h 1738042"/>
                <a:gd name="connsiteX3" fmla="*/ 726603 w 736661"/>
                <a:gd name="connsiteY3" fmla="*/ 1738042 h 1738042"/>
                <a:gd name="connsiteX4" fmla="*/ 736662 w 736661"/>
                <a:gd name="connsiteY4" fmla="*/ 1738042 h 173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661" h="1738042">
                  <a:moveTo>
                    <a:pt x="736662" y="1738042"/>
                  </a:moveTo>
                  <a:lnTo>
                    <a:pt x="8542" y="0"/>
                  </a:lnTo>
                  <a:lnTo>
                    <a:pt x="0" y="3600"/>
                  </a:lnTo>
                  <a:lnTo>
                    <a:pt x="726603" y="1738042"/>
                  </a:lnTo>
                  <a:lnTo>
                    <a:pt x="736662" y="173804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33678B2-7FD8-1562-9316-A81374535200}"/>
                </a:ext>
              </a:extLst>
            </p:cNvPr>
            <p:cNvSpPr/>
            <p:nvPr/>
          </p:nvSpPr>
          <p:spPr>
            <a:xfrm>
              <a:off x="7444974" y="4321127"/>
              <a:ext cx="3470861" cy="1727462"/>
            </a:xfrm>
            <a:custGeom>
              <a:avLst/>
              <a:gdLst>
                <a:gd name="connsiteX0" fmla="*/ 3470862 w 3470861"/>
                <a:gd name="connsiteY0" fmla="*/ 1717112 h 1727453"/>
                <a:gd name="connsiteX1" fmla="*/ 4094 w 3470861"/>
                <a:gd name="connsiteY1" fmla="*/ 0 h 1727453"/>
                <a:gd name="connsiteX2" fmla="*/ 0 w 3470861"/>
                <a:gd name="connsiteY2" fmla="*/ 8294 h 1727453"/>
                <a:gd name="connsiteX3" fmla="*/ 3470862 w 3470861"/>
                <a:gd name="connsiteY3" fmla="*/ 1727454 h 1727453"/>
                <a:gd name="connsiteX4" fmla="*/ 3470862 w 3470861"/>
                <a:gd name="connsiteY4" fmla="*/ 1717112 h 172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0861" h="1727453">
                  <a:moveTo>
                    <a:pt x="3470862" y="1717112"/>
                  </a:moveTo>
                  <a:lnTo>
                    <a:pt x="4094" y="0"/>
                  </a:lnTo>
                  <a:lnTo>
                    <a:pt x="0" y="8294"/>
                  </a:lnTo>
                  <a:lnTo>
                    <a:pt x="3470862" y="1727454"/>
                  </a:lnTo>
                  <a:lnTo>
                    <a:pt x="3470862" y="171711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F47C2BC6-4615-B2AA-B9A6-12F76158C17E}"/>
                </a:ext>
              </a:extLst>
            </p:cNvPr>
            <p:cNvSpPr/>
            <p:nvPr/>
          </p:nvSpPr>
          <p:spPr>
            <a:xfrm>
              <a:off x="6251584" y="5337408"/>
              <a:ext cx="285156" cy="1522180"/>
            </a:xfrm>
            <a:custGeom>
              <a:avLst/>
              <a:gdLst>
                <a:gd name="connsiteX0" fmla="*/ 285156 w 285156"/>
                <a:gd name="connsiteY0" fmla="*/ 1522172 h 1522172"/>
                <a:gd name="connsiteX1" fmla="*/ 9107 w 285156"/>
                <a:gd name="connsiteY1" fmla="*/ 0 h 1522172"/>
                <a:gd name="connsiteX2" fmla="*/ 0 w 285156"/>
                <a:gd name="connsiteY2" fmla="*/ 1659 h 1522172"/>
                <a:gd name="connsiteX3" fmla="*/ 275732 w 285156"/>
                <a:gd name="connsiteY3" fmla="*/ 1522172 h 1522172"/>
                <a:gd name="connsiteX4" fmla="*/ 285156 w 285156"/>
                <a:gd name="connsiteY4" fmla="*/ 1522172 h 152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156" h="1522172">
                  <a:moveTo>
                    <a:pt x="285156" y="1522172"/>
                  </a:moveTo>
                  <a:lnTo>
                    <a:pt x="9107" y="0"/>
                  </a:lnTo>
                  <a:lnTo>
                    <a:pt x="0" y="1659"/>
                  </a:lnTo>
                  <a:lnTo>
                    <a:pt x="275732" y="1522172"/>
                  </a:lnTo>
                  <a:lnTo>
                    <a:pt x="285156" y="15221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C8B7F5F0-57C4-DABE-1238-56F1F018EC27}"/>
                </a:ext>
              </a:extLst>
            </p:cNvPr>
            <p:cNvSpPr/>
            <p:nvPr/>
          </p:nvSpPr>
          <p:spPr>
            <a:xfrm rot="20201998">
              <a:off x="5113723" y="141342"/>
              <a:ext cx="9282" cy="2149285"/>
            </a:xfrm>
            <a:custGeom>
              <a:avLst/>
              <a:gdLst>
                <a:gd name="connsiteX0" fmla="*/ 0 w 9282"/>
                <a:gd name="connsiteY0" fmla="*/ 0 h 2149274"/>
                <a:gd name="connsiteX1" fmla="*/ 9283 w 9282"/>
                <a:gd name="connsiteY1" fmla="*/ 0 h 2149274"/>
                <a:gd name="connsiteX2" fmla="*/ 9283 w 9282"/>
                <a:gd name="connsiteY2" fmla="*/ 2149275 h 2149274"/>
                <a:gd name="connsiteX3" fmla="*/ 0 w 9282"/>
                <a:gd name="connsiteY3" fmla="*/ 2149275 h 21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2149274">
                  <a:moveTo>
                    <a:pt x="0" y="0"/>
                  </a:moveTo>
                  <a:lnTo>
                    <a:pt x="9283" y="0"/>
                  </a:lnTo>
                  <a:lnTo>
                    <a:pt x="9283" y="2149275"/>
                  </a:lnTo>
                  <a:lnTo>
                    <a:pt x="0" y="214927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65633A0B-5270-6B55-1ADD-065DC0FFF90A}"/>
                </a:ext>
              </a:extLst>
            </p:cNvPr>
            <p:cNvSpPr/>
            <p:nvPr/>
          </p:nvSpPr>
          <p:spPr>
            <a:xfrm>
              <a:off x="6654911" y="5482052"/>
              <a:ext cx="560852" cy="1377536"/>
            </a:xfrm>
            <a:custGeom>
              <a:avLst/>
              <a:gdLst>
                <a:gd name="connsiteX0" fmla="*/ 560853 w 560852"/>
                <a:gd name="connsiteY0" fmla="*/ 1377529 h 1377529"/>
                <a:gd name="connsiteX1" fmla="*/ 8612 w 560852"/>
                <a:gd name="connsiteY1" fmla="*/ 0 h 1377529"/>
                <a:gd name="connsiteX2" fmla="*/ 0 w 560852"/>
                <a:gd name="connsiteY2" fmla="*/ 3459 h 1377529"/>
                <a:gd name="connsiteX3" fmla="*/ 550864 w 560852"/>
                <a:gd name="connsiteY3" fmla="*/ 1377529 h 1377529"/>
                <a:gd name="connsiteX4" fmla="*/ 560853 w 560852"/>
                <a:gd name="connsiteY4" fmla="*/ 1377529 h 1377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852" h="1377529">
                  <a:moveTo>
                    <a:pt x="560853" y="1377529"/>
                  </a:moveTo>
                  <a:lnTo>
                    <a:pt x="8612" y="0"/>
                  </a:lnTo>
                  <a:lnTo>
                    <a:pt x="0" y="3459"/>
                  </a:lnTo>
                  <a:lnTo>
                    <a:pt x="550864" y="1377529"/>
                  </a:lnTo>
                  <a:lnTo>
                    <a:pt x="560853" y="137752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B0CF5DD8-24F5-41C1-B2FB-A6E78621B755}"/>
                </a:ext>
              </a:extLst>
            </p:cNvPr>
            <p:cNvSpPr/>
            <p:nvPr/>
          </p:nvSpPr>
          <p:spPr>
            <a:xfrm>
              <a:off x="7433573" y="4594284"/>
              <a:ext cx="3387704" cy="2265304"/>
            </a:xfrm>
            <a:custGeom>
              <a:avLst/>
              <a:gdLst>
                <a:gd name="connsiteX0" fmla="*/ 3387704 w 3387704"/>
                <a:gd name="connsiteY0" fmla="*/ 2265293 h 2265292"/>
                <a:gd name="connsiteX1" fmla="*/ 5153 w 3387704"/>
                <a:gd name="connsiteY1" fmla="*/ 0 h 2265292"/>
                <a:gd name="connsiteX2" fmla="*/ 0 w 3387704"/>
                <a:gd name="connsiteY2" fmla="*/ 7694 h 2265292"/>
                <a:gd name="connsiteX3" fmla="*/ 3371009 w 3387704"/>
                <a:gd name="connsiteY3" fmla="*/ 2265293 h 2265292"/>
                <a:gd name="connsiteX4" fmla="*/ 3387704 w 3387704"/>
                <a:gd name="connsiteY4" fmla="*/ 2265293 h 226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7704" h="2265292">
                  <a:moveTo>
                    <a:pt x="3387704" y="2265293"/>
                  </a:moveTo>
                  <a:lnTo>
                    <a:pt x="5153" y="0"/>
                  </a:lnTo>
                  <a:lnTo>
                    <a:pt x="0" y="7694"/>
                  </a:lnTo>
                  <a:lnTo>
                    <a:pt x="3371009" y="2265293"/>
                  </a:lnTo>
                  <a:lnTo>
                    <a:pt x="3387704" y="226529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9CC02A6-7020-23B0-4E59-326C852B16D2}"/>
                </a:ext>
              </a:extLst>
            </p:cNvPr>
            <p:cNvSpPr/>
            <p:nvPr/>
          </p:nvSpPr>
          <p:spPr>
            <a:xfrm>
              <a:off x="1276340" y="3576555"/>
              <a:ext cx="3199964" cy="264580"/>
            </a:xfrm>
            <a:custGeom>
              <a:avLst/>
              <a:gdLst>
                <a:gd name="connsiteX0" fmla="*/ 0 w 3199964"/>
                <a:gd name="connsiteY0" fmla="*/ 264578 h 264578"/>
                <a:gd name="connsiteX1" fmla="*/ 3199965 w 3199964"/>
                <a:gd name="connsiteY1" fmla="*/ 9248 h 264578"/>
                <a:gd name="connsiteX2" fmla="*/ 3199224 w 3199964"/>
                <a:gd name="connsiteY2" fmla="*/ 0 h 264578"/>
                <a:gd name="connsiteX3" fmla="*/ 0 w 3199964"/>
                <a:gd name="connsiteY3" fmla="*/ 255260 h 264578"/>
                <a:gd name="connsiteX4" fmla="*/ 0 w 3199964"/>
                <a:gd name="connsiteY4" fmla="*/ 264578 h 264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99964" h="264578">
                  <a:moveTo>
                    <a:pt x="0" y="264578"/>
                  </a:moveTo>
                  <a:lnTo>
                    <a:pt x="3199965" y="9248"/>
                  </a:lnTo>
                  <a:lnTo>
                    <a:pt x="3199224" y="0"/>
                  </a:lnTo>
                  <a:lnTo>
                    <a:pt x="0" y="255260"/>
                  </a:lnTo>
                  <a:lnTo>
                    <a:pt x="0" y="26457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B3DD8085-8A2E-F7C4-9926-5B0DEB1EBD11}"/>
                </a:ext>
              </a:extLst>
            </p:cNvPr>
            <p:cNvSpPr/>
            <p:nvPr/>
          </p:nvSpPr>
          <p:spPr>
            <a:xfrm>
              <a:off x="6314693" y="5556279"/>
              <a:ext cx="287062" cy="1303309"/>
            </a:xfrm>
            <a:custGeom>
              <a:avLst/>
              <a:gdLst>
                <a:gd name="connsiteX0" fmla="*/ 287062 w 287062"/>
                <a:gd name="connsiteY0" fmla="*/ 1303302 h 1303302"/>
                <a:gd name="connsiteX1" fmla="*/ 9071 w 287062"/>
                <a:gd name="connsiteY1" fmla="*/ 0 h 1303302"/>
                <a:gd name="connsiteX2" fmla="*/ 0 w 287062"/>
                <a:gd name="connsiteY2" fmla="*/ 1906 h 1303302"/>
                <a:gd name="connsiteX3" fmla="*/ 277603 w 287062"/>
                <a:gd name="connsiteY3" fmla="*/ 1303302 h 1303302"/>
                <a:gd name="connsiteX4" fmla="*/ 287062 w 287062"/>
                <a:gd name="connsiteY4" fmla="*/ 1303302 h 1303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062" h="1303302">
                  <a:moveTo>
                    <a:pt x="287062" y="1303302"/>
                  </a:moveTo>
                  <a:lnTo>
                    <a:pt x="9071" y="0"/>
                  </a:lnTo>
                  <a:lnTo>
                    <a:pt x="0" y="1906"/>
                  </a:lnTo>
                  <a:lnTo>
                    <a:pt x="277603" y="1303302"/>
                  </a:lnTo>
                  <a:lnTo>
                    <a:pt x="287062" y="130330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DC2B327D-C875-7B8F-0FC1-0B1E24861D34}"/>
                </a:ext>
              </a:extLst>
            </p:cNvPr>
            <p:cNvSpPr/>
            <p:nvPr/>
          </p:nvSpPr>
          <p:spPr>
            <a:xfrm>
              <a:off x="1276340" y="3463749"/>
              <a:ext cx="3000648" cy="90428"/>
            </a:xfrm>
            <a:custGeom>
              <a:avLst/>
              <a:gdLst>
                <a:gd name="connsiteX0" fmla="*/ 0 w 3000648"/>
                <a:gd name="connsiteY0" fmla="*/ 90428 h 90428"/>
                <a:gd name="connsiteX1" fmla="*/ 3000649 w 3000648"/>
                <a:gd name="connsiteY1" fmla="*/ 9283 h 90428"/>
                <a:gd name="connsiteX2" fmla="*/ 3000402 w 3000648"/>
                <a:gd name="connsiteY2" fmla="*/ 0 h 90428"/>
                <a:gd name="connsiteX3" fmla="*/ 0 w 3000648"/>
                <a:gd name="connsiteY3" fmla="*/ 81145 h 90428"/>
                <a:gd name="connsiteX4" fmla="*/ 0 w 3000648"/>
                <a:gd name="connsiteY4" fmla="*/ 90428 h 90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0648" h="90428">
                  <a:moveTo>
                    <a:pt x="0" y="90428"/>
                  </a:moveTo>
                  <a:lnTo>
                    <a:pt x="3000649" y="9283"/>
                  </a:lnTo>
                  <a:lnTo>
                    <a:pt x="3000402" y="0"/>
                  </a:lnTo>
                  <a:lnTo>
                    <a:pt x="0" y="81145"/>
                  </a:lnTo>
                  <a:lnTo>
                    <a:pt x="0" y="9042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74AF86A5-6051-1044-BF29-476DE32CBF42}"/>
                </a:ext>
              </a:extLst>
            </p:cNvPr>
            <p:cNvSpPr/>
            <p:nvPr/>
          </p:nvSpPr>
          <p:spPr>
            <a:xfrm>
              <a:off x="6151979" y="5259474"/>
              <a:ext cx="204857" cy="1600113"/>
            </a:xfrm>
            <a:custGeom>
              <a:avLst/>
              <a:gdLst>
                <a:gd name="connsiteX0" fmla="*/ 204858 w 204857"/>
                <a:gd name="connsiteY0" fmla="*/ 1600106 h 1600105"/>
                <a:gd name="connsiteX1" fmla="*/ 9212 w 204857"/>
                <a:gd name="connsiteY1" fmla="*/ 0 h 1600105"/>
                <a:gd name="connsiteX2" fmla="*/ 0 w 204857"/>
                <a:gd name="connsiteY2" fmla="*/ 1130 h 1600105"/>
                <a:gd name="connsiteX3" fmla="*/ 195504 w 204857"/>
                <a:gd name="connsiteY3" fmla="*/ 1600106 h 1600105"/>
                <a:gd name="connsiteX4" fmla="*/ 204858 w 204857"/>
                <a:gd name="connsiteY4" fmla="*/ 1600106 h 1600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857" h="1600105">
                  <a:moveTo>
                    <a:pt x="204858" y="1600106"/>
                  </a:moveTo>
                  <a:lnTo>
                    <a:pt x="9212" y="0"/>
                  </a:lnTo>
                  <a:lnTo>
                    <a:pt x="0" y="1130"/>
                  </a:lnTo>
                  <a:lnTo>
                    <a:pt x="195504" y="1600106"/>
                  </a:lnTo>
                  <a:lnTo>
                    <a:pt x="204858" y="160010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AD615362-F04A-ADA7-3291-568A754056F4}"/>
                </a:ext>
              </a:extLst>
            </p:cNvPr>
            <p:cNvSpPr/>
            <p:nvPr/>
          </p:nvSpPr>
          <p:spPr>
            <a:xfrm>
              <a:off x="6035925" y="5563515"/>
              <a:ext cx="103134" cy="1296073"/>
            </a:xfrm>
            <a:custGeom>
              <a:avLst/>
              <a:gdLst>
                <a:gd name="connsiteX0" fmla="*/ 103135 w 103134"/>
                <a:gd name="connsiteY0" fmla="*/ 1296067 h 1296066"/>
                <a:gd name="connsiteX1" fmla="*/ 9248 w 103134"/>
                <a:gd name="connsiteY1" fmla="*/ 0 h 1296066"/>
                <a:gd name="connsiteX2" fmla="*/ 0 w 103134"/>
                <a:gd name="connsiteY2" fmla="*/ 671 h 1296066"/>
                <a:gd name="connsiteX3" fmla="*/ 93852 w 103134"/>
                <a:gd name="connsiteY3" fmla="*/ 1296067 h 1296066"/>
                <a:gd name="connsiteX4" fmla="*/ 103135 w 103134"/>
                <a:gd name="connsiteY4" fmla="*/ 1296067 h 1296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34" h="1296066">
                  <a:moveTo>
                    <a:pt x="103135" y="1296067"/>
                  </a:moveTo>
                  <a:lnTo>
                    <a:pt x="9248" y="0"/>
                  </a:lnTo>
                  <a:lnTo>
                    <a:pt x="0" y="671"/>
                  </a:lnTo>
                  <a:lnTo>
                    <a:pt x="93852" y="1296067"/>
                  </a:lnTo>
                  <a:lnTo>
                    <a:pt x="103135" y="129606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04B01EA2-87B4-07CC-996C-61DEE516259D}"/>
                </a:ext>
              </a:extLst>
            </p:cNvPr>
            <p:cNvSpPr/>
            <p:nvPr/>
          </p:nvSpPr>
          <p:spPr>
            <a:xfrm>
              <a:off x="1276340" y="4358682"/>
              <a:ext cx="2969764" cy="1649211"/>
            </a:xfrm>
            <a:custGeom>
              <a:avLst/>
              <a:gdLst>
                <a:gd name="connsiteX0" fmla="*/ 0 w 2969764"/>
                <a:gd name="connsiteY0" fmla="*/ 1649203 h 1649202"/>
                <a:gd name="connsiteX1" fmla="*/ 2969765 w 2969764"/>
                <a:gd name="connsiteY1" fmla="*/ 8118 h 1649202"/>
                <a:gd name="connsiteX2" fmla="*/ 2965282 w 2969764"/>
                <a:gd name="connsiteY2" fmla="*/ 0 h 1649202"/>
                <a:gd name="connsiteX3" fmla="*/ 0 w 2969764"/>
                <a:gd name="connsiteY3" fmla="*/ 1638578 h 1649202"/>
                <a:gd name="connsiteX4" fmla="*/ 0 w 2969764"/>
                <a:gd name="connsiteY4" fmla="*/ 1649203 h 1649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9764" h="1649202">
                  <a:moveTo>
                    <a:pt x="0" y="1649203"/>
                  </a:moveTo>
                  <a:lnTo>
                    <a:pt x="2969765" y="8118"/>
                  </a:lnTo>
                  <a:lnTo>
                    <a:pt x="2965282" y="0"/>
                  </a:lnTo>
                  <a:lnTo>
                    <a:pt x="0" y="1638578"/>
                  </a:lnTo>
                  <a:lnTo>
                    <a:pt x="0" y="164920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B70AD822-7C9E-13DD-A20D-F59ABB0E10F5}"/>
                </a:ext>
              </a:extLst>
            </p:cNvPr>
            <p:cNvSpPr/>
            <p:nvPr/>
          </p:nvSpPr>
          <p:spPr>
            <a:xfrm>
              <a:off x="6614885" y="0"/>
              <a:ext cx="331711" cy="1587477"/>
            </a:xfrm>
            <a:custGeom>
              <a:avLst/>
              <a:gdLst>
                <a:gd name="connsiteX0" fmla="*/ 322252 w 331711"/>
                <a:gd name="connsiteY0" fmla="*/ 0 h 1587469"/>
                <a:gd name="connsiteX1" fmla="*/ 0 w 331711"/>
                <a:gd name="connsiteY1" fmla="*/ 1585599 h 1587469"/>
                <a:gd name="connsiteX2" fmla="*/ 9071 w 331711"/>
                <a:gd name="connsiteY2" fmla="*/ 1587470 h 1587469"/>
                <a:gd name="connsiteX3" fmla="*/ 331711 w 331711"/>
                <a:gd name="connsiteY3" fmla="*/ 0 h 1587469"/>
                <a:gd name="connsiteX4" fmla="*/ 322252 w 331711"/>
                <a:gd name="connsiteY4" fmla="*/ 0 h 158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711" h="1587469">
                  <a:moveTo>
                    <a:pt x="322252" y="0"/>
                  </a:moveTo>
                  <a:lnTo>
                    <a:pt x="0" y="1585599"/>
                  </a:lnTo>
                  <a:lnTo>
                    <a:pt x="9071" y="1587470"/>
                  </a:lnTo>
                  <a:lnTo>
                    <a:pt x="331711" y="0"/>
                  </a:lnTo>
                  <a:lnTo>
                    <a:pt x="32225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A158643C-7BAD-E3E1-32F1-ACFA96851F0A}"/>
                </a:ext>
              </a:extLst>
            </p:cNvPr>
            <p:cNvSpPr/>
            <p:nvPr/>
          </p:nvSpPr>
          <p:spPr>
            <a:xfrm>
              <a:off x="1276340" y="4574447"/>
              <a:ext cx="3033473" cy="2157016"/>
            </a:xfrm>
            <a:custGeom>
              <a:avLst/>
              <a:gdLst>
                <a:gd name="connsiteX0" fmla="*/ 0 w 3033473"/>
                <a:gd name="connsiteY0" fmla="*/ 2157005 h 2157005"/>
                <a:gd name="connsiteX1" fmla="*/ 3033474 w 3033473"/>
                <a:gd name="connsiteY1" fmla="*/ 7589 h 2157005"/>
                <a:gd name="connsiteX2" fmla="*/ 3028109 w 3033473"/>
                <a:gd name="connsiteY2" fmla="*/ 0 h 2157005"/>
                <a:gd name="connsiteX3" fmla="*/ 0 w 3033473"/>
                <a:gd name="connsiteY3" fmla="*/ 2145640 h 2157005"/>
                <a:gd name="connsiteX4" fmla="*/ 0 w 3033473"/>
                <a:gd name="connsiteY4" fmla="*/ 2157005 h 215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3473" h="2157005">
                  <a:moveTo>
                    <a:pt x="0" y="2157005"/>
                  </a:moveTo>
                  <a:lnTo>
                    <a:pt x="3033474" y="7589"/>
                  </a:lnTo>
                  <a:lnTo>
                    <a:pt x="3028109" y="0"/>
                  </a:lnTo>
                  <a:lnTo>
                    <a:pt x="0" y="2145640"/>
                  </a:lnTo>
                  <a:lnTo>
                    <a:pt x="0" y="215700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7E00A48B-41C3-C585-42C6-6B069ADED3B4}"/>
                </a:ext>
              </a:extLst>
            </p:cNvPr>
            <p:cNvSpPr/>
            <p:nvPr/>
          </p:nvSpPr>
          <p:spPr>
            <a:xfrm>
              <a:off x="5370774" y="0"/>
              <a:ext cx="416668" cy="1808784"/>
            </a:xfrm>
            <a:custGeom>
              <a:avLst/>
              <a:gdLst>
                <a:gd name="connsiteX0" fmla="*/ 0 w 416668"/>
                <a:gd name="connsiteY0" fmla="*/ 0 h 1808775"/>
                <a:gd name="connsiteX1" fmla="*/ 407597 w 416668"/>
                <a:gd name="connsiteY1" fmla="*/ 1808776 h 1808775"/>
                <a:gd name="connsiteX2" fmla="*/ 416668 w 416668"/>
                <a:gd name="connsiteY2" fmla="*/ 1806728 h 1808775"/>
                <a:gd name="connsiteX3" fmla="*/ 9494 w 416668"/>
                <a:gd name="connsiteY3" fmla="*/ 0 h 1808775"/>
                <a:gd name="connsiteX4" fmla="*/ 0 w 416668"/>
                <a:gd name="connsiteY4" fmla="*/ 0 h 180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668" h="1808775">
                  <a:moveTo>
                    <a:pt x="0" y="0"/>
                  </a:moveTo>
                  <a:lnTo>
                    <a:pt x="407597" y="1808776"/>
                  </a:lnTo>
                  <a:lnTo>
                    <a:pt x="416668" y="1806728"/>
                  </a:lnTo>
                  <a:lnTo>
                    <a:pt x="949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9ECB10EE-BF00-409A-E07F-A08217CB3294}"/>
                </a:ext>
              </a:extLst>
            </p:cNvPr>
            <p:cNvSpPr/>
            <p:nvPr/>
          </p:nvSpPr>
          <p:spPr>
            <a:xfrm>
              <a:off x="5226731" y="5497264"/>
              <a:ext cx="278979" cy="1362324"/>
            </a:xfrm>
            <a:custGeom>
              <a:avLst/>
              <a:gdLst>
                <a:gd name="connsiteX0" fmla="*/ 9460 w 278979"/>
                <a:gd name="connsiteY0" fmla="*/ 1362317 h 1362317"/>
                <a:gd name="connsiteX1" fmla="*/ 278979 w 278979"/>
                <a:gd name="connsiteY1" fmla="*/ 1800 h 1362317"/>
                <a:gd name="connsiteX2" fmla="*/ 269873 w 278979"/>
                <a:gd name="connsiteY2" fmla="*/ 0 h 1362317"/>
                <a:gd name="connsiteX3" fmla="*/ 0 w 278979"/>
                <a:gd name="connsiteY3" fmla="*/ 1362317 h 1362317"/>
                <a:gd name="connsiteX4" fmla="*/ 9460 w 278979"/>
                <a:gd name="connsiteY4" fmla="*/ 1362317 h 136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979" h="1362317">
                  <a:moveTo>
                    <a:pt x="9460" y="1362317"/>
                  </a:moveTo>
                  <a:lnTo>
                    <a:pt x="278979" y="1800"/>
                  </a:lnTo>
                  <a:lnTo>
                    <a:pt x="269873" y="0"/>
                  </a:lnTo>
                  <a:lnTo>
                    <a:pt x="0" y="1362317"/>
                  </a:lnTo>
                  <a:lnTo>
                    <a:pt x="9460" y="136231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8639C085-2FEF-2D59-DAB5-7101EA3BCB93}"/>
                </a:ext>
              </a:extLst>
            </p:cNvPr>
            <p:cNvSpPr/>
            <p:nvPr/>
          </p:nvSpPr>
          <p:spPr>
            <a:xfrm>
              <a:off x="6266867" y="5380575"/>
              <a:ext cx="289920" cy="1479013"/>
            </a:xfrm>
            <a:custGeom>
              <a:avLst/>
              <a:gdLst>
                <a:gd name="connsiteX0" fmla="*/ 289921 w 289920"/>
                <a:gd name="connsiteY0" fmla="*/ 1479005 h 1479005"/>
                <a:gd name="connsiteX1" fmla="*/ 9106 w 289920"/>
                <a:gd name="connsiteY1" fmla="*/ 0 h 1479005"/>
                <a:gd name="connsiteX2" fmla="*/ 0 w 289920"/>
                <a:gd name="connsiteY2" fmla="*/ 1694 h 1479005"/>
                <a:gd name="connsiteX3" fmla="*/ 280461 w 289920"/>
                <a:gd name="connsiteY3" fmla="*/ 1479005 h 1479005"/>
                <a:gd name="connsiteX4" fmla="*/ 289921 w 289920"/>
                <a:gd name="connsiteY4" fmla="*/ 1479005 h 1479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920" h="1479005">
                  <a:moveTo>
                    <a:pt x="289921" y="1479005"/>
                  </a:moveTo>
                  <a:lnTo>
                    <a:pt x="9106" y="0"/>
                  </a:lnTo>
                  <a:lnTo>
                    <a:pt x="0" y="1694"/>
                  </a:lnTo>
                  <a:lnTo>
                    <a:pt x="280461" y="1479005"/>
                  </a:lnTo>
                  <a:lnTo>
                    <a:pt x="289921" y="147900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E3421CE-803C-9346-883A-41242AC90626}"/>
                </a:ext>
              </a:extLst>
            </p:cNvPr>
            <p:cNvSpPr/>
            <p:nvPr/>
          </p:nvSpPr>
          <p:spPr>
            <a:xfrm>
              <a:off x="8029546" y="3779508"/>
              <a:ext cx="2886289" cy="139630"/>
            </a:xfrm>
            <a:custGeom>
              <a:avLst/>
              <a:gdLst>
                <a:gd name="connsiteX0" fmla="*/ 2886290 w 2886289"/>
                <a:gd name="connsiteY0" fmla="*/ 130348 h 139630"/>
                <a:gd name="connsiteX1" fmla="*/ 424 w 2886289"/>
                <a:gd name="connsiteY1" fmla="*/ 0 h 139630"/>
                <a:gd name="connsiteX2" fmla="*/ 0 w 2886289"/>
                <a:gd name="connsiteY2" fmla="*/ 9283 h 139630"/>
                <a:gd name="connsiteX3" fmla="*/ 2886290 w 2886289"/>
                <a:gd name="connsiteY3" fmla="*/ 139630 h 139630"/>
                <a:gd name="connsiteX4" fmla="*/ 2886290 w 2886289"/>
                <a:gd name="connsiteY4" fmla="*/ 130348 h 13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6289" h="139630">
                  <a:moveTo>
                    <a:pt x="2886290" y="130348"/>
                  </a:moveTo>
                  <a:lnTo>
                    <a:pt x="424" y="0"/>
                  </a:lnTo>
                  <a:lnTo>
                    <a:pt x="0" y="9283"/>
                  </a:lnTo>
                  <a:lnTo>
                    <a:pt x="2886290" y="139630"/>
                  </a:lnTo>
                  <a:lnTo>
                    <a:pt x="2886290" y="13034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5E6A2EA-F5B8-2305-D349-E4B65B31E71C}"/>
                </a:ext>
              </a:extLst>
            </p:cNvPr>
            <p:cNvSpPr/>
            <p:nvPr/>
          </p:nvSpPr>
          <p:spPr>
            <a:xfrm>
              <a:off x="7917304" y="4038122"/>
              <a:ext cx="2998531" cy="581892"/>
            </a:xfrm>
            <a:custGeom>
              <a:avLst/>
              <a:gdLst>
                <a:gd name="connsiteX0" fmla="*/ 2998531 w 2998531"/>
                <a:gd name="connsiteY0" fmla="*/ 572430 h 581889"/>
                <a:gd name="connsiteX1" fmla="*/ 1729 w 2998531"/>
                <a:gd name="connsiteY1" fmla="*/ 0 h 581889"/>
                <a:gd name="connsiteX2" fmla="*/ 0 w 2998531"/>
                <a:gd name="connsiteY2" fmla="*/ 9107 h 581889"/>
                <a:gd name="connsiteX3" fmla="*/ 2998531 w 2998531"/>
                <a:gd name="connsiteY3" fmla="*/ 581889 h 581889"/>
                <a:gd name="connsiteX4" fmla="*/ 2998531 w 2998531"/>
                <a:gd name="connsiteY4" fmla="*/ 572430 h 58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8531" h="581889">
                  <a:moveTo>
                    <a:pt x="2998531" y="572430"/>
                  </a:moveTo>
                  <a:lnTo>
                    <a:pt x="1729" y="0"/>
                  </a:lnTo>
                  <a:lnTo>
                    <a:pt x="0" y="9107"/>
                  </a:lnTo>
                  <a:lnTo>
                    <a:pt x="2998531" y="581889"/>
                  </a:lnTo>
                  <a:lnTo>
                    <a:pt x="2998531" y="57243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F6169BF8-CAC0-2D16-6A75-B03AF2B4A7EE}"/>
                </a:ext>
              </a:extLst>
            </p:cNvPr>
            <p:cNvSpPr/>
            <p:nvPr/>
          </p:nvSpPr>
          <p:spPr>
            <a:xfrm>
              <a:off x="7787769" y="3665607"/>
              <a:ext cx="3128066" cy="44684"/>
            </a:xfrm>
            <a:custGeom>
              <a:avLst/>
              <a:gdLst>
                <a:gd name="connsiteX0" fmla="*/ 3128067 w 3128066"/>
                <a:gd name="connsiteY0" fmla="*/ 35402 h 44684"/>
                <a:gd name="connsiteX1" fmla="*/ 106 w 3128066"/>
                <a:gd name="connsiteY1" fmla="*/ 0 h 44684"/>
                <a:gd name="connsiteX2" fmla="*/ 0 w 3128066"/>
                <a:gd name="connsiteY2" fmla="*/ 9283 h 44684"/>
                <a:gd name="connsiteX3" fmla="*/ 3128067 w 3128066"/>
                <a:gd name="connsiteY3" fmla="*/ 44684 h 44684"/>
                <a:gd name="connsiteX4" fmla="*/ 3128067 w 3128066"/>
                <a:gd name="connsiteY4" fmla="*/ 35402 h 44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8066" h="44684">
                  <a:moveTo>
                    <a:pt x="3128067" y="35402"/>
                  </a:moveTo>
                  <a:lnTo>
                    <a:pt x="106" y="0"/>
                  </a:lnTo>
                  <a:lnTo>
                    <a:pt x="0" y="9283"/>
                  </a:lnTo>
                  <a:lnTo>
                    <a:pt x="3128067" y="44684"/>
                  </a:lnTo>
                  <a:lnTo>
                    <a:pt x="3128067" y="3540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AC8D457B-0835-3A4D-3B28-E3B751FD37CA}"/>
                </a:ext>
              </a:extLst>
            </p:cNvPr>
            <p:cNvSpPr/>
            <p:nvPr/>
          </p:nvSpPr>
          <p:spPr>
            <a:xfrm>
              <a:off x="2536475" y="4863911"/>
              <a:ext cx="1979819" cy="1995677"/>
            </a:xfrm>
            <a:custGeom>
              <a:avLst/>
              <a:gdLst>
                <a:gd name="connsiteX0" fmla="*/ 13060 w 1979819"/>
                <a:gd name="connsiteY0" fmla="*/ 1995667 h 1995667"/>
                <a:gd name="connsiteX1" fmla="*/ 1979820 w 1979819"/>
                <a:gd name="connsiteY1" fmla="*/ 6494 h 1995667"/>
                <a:gd name="connsiteX2" fmla="*/ 1973219 w 1979819"/>
                <a:gd name="connsiteY2" fmla="*/ 0 h 1995667"/>
                <a:gd name="connsiteX3" fmla="*/ 0 w 1979819"/>
                <a:gd name="connsiteY3" fmla="*/ 1995667 h 1995667"/>
                <a:gd name="connsiteX4" fmla="*/ 13060 w 1979819"/>
                <a:gd name="connsiteY4" fmla="*/ 1995667 h 199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819" h="1995667">
                  <a:moveTo>
                    <a:pt x="13060" y="1995667"/>
                  </a:moveTo>
                  <a:lnTo>
                    <a:pt x="1979820" y="6494"/>
                  </a:lnTo>
                  <a:lnTo>
                    <a:pt x="1973219" y="0"/>
                  </a:lnTo>
                  <a:lnTo>
                    <a:pt x="0" y="1995667"/>
                  </a:lnTo>
                  <a:lnTo>
                    <a:pt x="13060" y="199566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7866EBF2-C339-3EEB-F4F8-34ABF312BBE2}"/>
                </a:ext>
              </a:extLst>
            </p:cNvPr>
            <p:cNvSpPr/>
            <p:nvPr/>
          </p:nvSpPr>
          <p:spPr>
            <a:xfrm>
              <a:off x="6935160" y="5365963"/>
              <a:ext cx="883351" cy="1493625"/>
            </a:xfrm>
            <a:custGeom>
              <a:avLst/>
              <a:gdLst>
                <a:gd name="connsiteX0" fmla="*/ 883351 w 883351"/>
                <a:gd name="connsiteY0" fmla="*/ 1493618 h 1493617"/>
                <a:gd name="connsiteX1" fmla="*/ 7977 w 883351"/>
                <a:gd name="connsiteY1" fmla="*/ 0 h 1493617"/>
                <a:gd name="connsiteX2" fmla="*/ 0 w 883351"/>
                <a:gd name="connsiteY2" fmla="*/ 4694 h 1493617"/>
                <a:gd name="connsiteX3" fmla="*/ 872621 w 883351"/>
                <a:gd name="connsiteY3" fmla="*/ 1493618 h 1493617"/>
                <a:gd name="connsiteX4" fmla="*/ 883351 w 883351"/>
                <a:gd name="connsiteY4" fmla="*/ 1493618 h 1493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351" h="1493617">
                  <a:moveTo>
                    <a:pt x="883351" y="1493618"/>
                  </a:moveTo>
                  <a:lnTo>
                    <a:pt x="7977" y="0"/>
                  </a:lnTo>
                  <a:lnTo>
                    <a:pt x="0" y="4694"/>
                  </a:lnTo>
                  <a:lnTo>
                    <a:pt x="872621" y="1493618"/>
                  </a:lnTo>
                  <a:lnTo>
                    <a:pt x="883351" y="149361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5F566E8E-7F2C-B56D-A850-3AD0F1C30A61}"/>
                </a:ext>
              </a:extLst>
            </p:cNvPr>
            <p:cNvSpPr/>
            <p:nvPr/>
          </p:nvSpPr>
          <p:spPr>
            <a:xfrm>
              <a:off x="7793698" y="3747495"/>
              <a:ext cx="3122137" cy="186822"/>
            </a:xfrm>
            <a:custGeom>
              <a:avLst/>
              <a:gdLst>
                <a:gd name="connsiteX0" fmla="*/ 3122138 w 3122137"/>
                <a:gd name="connsiteY0" fmla="*/ 177503 h 186821"/>
                <a:gd name="connsiteX1" fmla="*/ 530 w 3122137"/>
                <a:gd name="connsiteY1" fmla="*/ 0 h 186821"/>
                <a:gd name="connsiteX2" fmla="*/ 0 w 3122137"/>
                <a:gd name="connsiteY2" fmla="*/ 9283 h 186821"/>
                <a:gd name="connsiteX3" fmla="*/ 3122138 w 3122137"/>
                <a:gd name="connsiteY3" fmla="*/ 186822 h 186821"/>
                <a:gd name="connsiteX4" fmla="*/ 3122138 w 3122137"/>
                <a:gd name="connsiteY4" fmla="*/ 177503 h 186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2137" h="186821">
                  <a:moveTo>
                    <a:pt x="3122138" y="177503"/>
                  </a:moveTo>
                  <a:lnTo>
                    <a:pt x="530" y="0"/>
                  </a:lnTo>
                  <a:lnTo>
                    <a:pt x="0" y="9283"/>
                  </a:lnTo>
                  <a:lnTo>
                    <a:pt x="3122138" y="186822"/>
                  </a:lnTo>
                  <a:lnTo>
                    <a:pt x="3122138" y="17750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9FFEE0BC-F2AD-9AD4-B18D-B88092E7AF18}"/>
                </a:ext>
              </a:extLst>
            </p:cNvPr>
            <p:cNvSpPr/>
            <p:nvPr/>
          </p:nvSpPr>
          <p:spPr>
            <a:xfrm>
              <a:off x="4255387" y="5265722"/>
              <a:ext cx="785546" cy="1593866"/>
            </a:xfrm>
            <a:custGeom>
              <a:avLst/>
              <a:gdLst>
                <a:gd name="connsiteX0" fmla="*/ 10342 w 785546"/>
                <a:gd name="connsiteY0" fmla="*/ 1593858 h 1593858"/>
                <a:gd name="connsiteX1" fmla="*/ 785546 w 785546"/>
                <a:gd name="connsiteY1" fmla="*/ 4094 h 1593858"/>
                <a:gd name="connsiteX2" fmla="*/ 777216 w 785546"/>
                <a:gd name="connsiteY2" fmla="*/ 0 h 1593858"/>
                <a:gd name="connsiteX3" fmla="*/ 0 w 785546"/>
                <a:gd name="connsiteY3" fmla="*/ 1593858 h 1593858"/>
                <a:gd name="connsiteX4" fmla="*/ 10342 w 785546"/>
                <a:gd name="connsiteY4" fmla="*/ 1593858 h 1593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546" h="1593858">
                  <a:moveTo>
                    <a:pt x="10342" y="1593858"/>
                  </a:moveTo>
                  <a:lnTo>
                    <a:pt x="785546" y="4094"/>
                  </a:lnTo>
                  <a:lnTo>
                    <a:pt x="777216" y="0"/>
                  </a:lnTo>
                  <a:lnTo>
                    <a:pt x="0" y="1593858"/>
                  </a:lnTo>
                  <a:lnTo>
                    <a:pt x="10342" y="159385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AC184DBD-FC44-707B-A655-524AA7BDB568}"/>
                </a:ext>
              </a:extLst>
            </p:cNvPr>
            <p:cNvSpPr/>
            <p:nvPr/>
          </p:nvSpPr>
          <p:spPr>
            <a:xfrm rot="20310600">
              <a:off x="3145338" y="4299573"/>
              <a:ext cx="1653085" cy="9282"/>
            </a:xfrm>
            <a:custGeom>
              <a:avLst/>
              <a:gdLst>
                <a:gd name="connsiteX0" fmla="*/ 0 w 1653085"/>
                <a:gd name="connsiteY0" fmla="*/ 0 h 9282"/>
                <a:gd name="connsiteX1" fmla="*/ 1653086 w 1653085"/>
                <a:gd name="connsiteY1" fmla="*/ 0 h 9282"/>
                <a:gd name="connsiteX2" fmla="*/ 1653086 w 1653085"/>
                <a:gd name="connsiteY2" fmla="*/ 9283 h 9282"/>
                <a:gd name="connsiteX3" fmla="*/ 0 w 1653085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3085" h="9282">
                  <a:moveTo>
                    <a:pt x="0" y="0"/>
                  </a:moveTo>
                  <a:lnTo>
                    <a:pt x="1653086" y="0"/>
                  </a:lnTo>
                  <a:lnTo>
                    <a:pt x="1653086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C84290C4-2F9C-95FE-2D7B-B9FA74A78570}"/>
                </a:ext>
              </a:extLst>
            </p:cNvPr>
            <p:cNvSpPr/>
            <p:nvPr/>
          </p:nvSpPr>
          <p:spPr>
            <a:xfrm>
              <a:off x="7191408" y="4886676"/>
              <a:ext cx="1906368" cy="1972911"/>
            </a:xfrm>
            <a:custGeom>
              <a:avLst/>
              <a:gdLst>
                <a:gd name="connsiteX0" fmla="*/ 1906369 w 1906368"/>
                <a:gd name="connsiteY0" fmla="*/ 1972901 h 1972901"/>
                <a:gd name="connsiteX1" fmla="*/ 6671 w 1906368"/>
                <a:gd name="connsiteY1" fmla="*/ 0 h 1972901"/>
                <a:gd name="connsiteX2" fmla="*/ 0 w 1906368"/>
                <a:gd name="connsiteY2" fmla="*/ 6459 h 1972901"/>
                <a:gd name="connsiteX3" fmla="*/ 1893486 w 1906368"/>
                <a:gd name="connsiteY3" fmla="*/ 1972901 h 1972901"/>
                <a:gd name="connsiteX4" fmla="*/ 1906369 w 1906368"/>
                <a:gd name="connsiteY4" fmla="*/ 1972901 h 197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6368" h="1972901">
                  <a:moveTo>
                    <a:pt x="1906369" y="1972901"/>
                  </a:moveTo>
                  <a:lnTo>
                    <a:pt x="6671" y="0"/>
                  </a:lnTo>
                  <a:lnTo>
                    <a:pt x="0" y="6459"/>
                  </a:lnTo>
                  <a:lnTo>
                    <a:pt x="1893486" y="1972901"/>
                  </a:lnTo>
                  <a:lnTo>
                    <a:pt x="1906369" y="197290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F9AD50D7-07CB-E939-BC7E-703193DE7F7F}"/>
                </a:ext>
              </a:extLst>
            </p:cNvPr>
            <p:cNvSpPr/>
            <p:nvPr/>
          </p:nvSpPr>
          <p:spPr>
            <a:xfrm>
              <a:off x="6778622" y="0"/>
              <a:ext cx="581359" cy="1764593"/>
            </a:xfrm>
            <a:custGeom>
              <a:avLst/>
              <a:gdLst>
                <a:gd name="connsiteX0" fmla="*/ 571618 w 581359"/>
                <a:gd name="connsiteY0" fmla="*/ 0 h 1764584"/>
                <a:gd name="connsiteX1" fmla="*/ 0 w 581359"/>
                <a:gd name="connsiteY1" fmla="*/ 1761691 h 1764584"/>
                <a:gd name="connsiteX2" fmla="*/ 8824 w 581359"/>
                <a:gd name="connsiteY2" fmla="*/ 1764585 h 1764584"/>
                <a:gd name="connsiteX3" fmla="*/ 581359 w 581359"/>
                <a:gd name="connsiteY3" fmla="*/ 0 h 1764584"/>
                <a:gd name="connsiteX4" fmla="*/ 571618 w 581359"/>
                <a:gd name="connsiteY4" fmla="*/ 0 h 1764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359" h="1764584">
                  <a:moveTo>
                    <a:pt x="571618" y="0"/>
                  </a:moveTo>
                  <a:lnTo>
                    <a:pt x="0" y="1761691"/>
                  </a:lnTo>
                  <a:lnTo>
                    <a:pt x="8824" y="1764585"/>
                  </a:lnTo>
                  <a:lnTo>
                    <a:pt x="581359" y="0"/>
                  </a:lnTo>
                  <a:lnTo>
                    <a:pt x="57161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1816C9B4-E2B1-009F-E8A2-BE651B0B762A}"/>
                </a:ext>
              </a:extLst>
            </p:cNvPr>
            <p:cNvSpPr/>
            <p:nvPr/>
          </p:nvSpPr>
          <p:spPr>
            <a:xfrm>
              <a:off x="1276340" y="344207"/>
              <a:ext cx="3466590" cy="2241656"/>
            </a:xfrm>
            <a:custGeom>
              <a:avLst/>
              <a:gdLst>
                <a:gd name="connsiteX0" fmla="*/ 0 w 3466590"/>
                <a:gd name="connsiteY0" fmla="*/ 0 h 2241644"/>
                <a:gd name="connsiteX1" fmla="*/ 0 w 3466590"/>
                <a:gd name="connsiteY1" fmla="*/ 11048 h 2241644"/>
                <a:gd name="connsiteX2" fmla="*/ 3461578 w 3466590"/>
                <a:gd name="connsiteY2" fmla="*/ 2241645 h 2241644"/>
                <a:gd name="connsiteX3" fmla="*/ 3466591 w 3466590"/>
                <a:gd name="connsiteY3" fmla="*/ 2233844 h 2241644"/>
                <a:gd name="connsiteX4" fmla="*/ 0 w 3466590"/>
                <a:gd name="connsiteY4" fmla="*/ 0 h 224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66590" h="2241644">
                  <a:moveTo>
                    <a:pt x="0" y="0"/>
                  </a:moveTo>
                  <a:lnTo>
                    <a:pt x="0" y="11048"/>
                  </a:lnTo>
                  <a:lnTo>
                    <a:pt x="3461578" y="2241645"/>
                  </a:lnTo>
                  <a:lnTo>
                    <a:pt x="3466591" y="223384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F2AC35A4-EFB3-9616-7F53-EB7E3D9252AE}"/>
                </a:ext>
              </a:extLst>
            </p:cNvPr>
            <p:cNvSpPr/>
            <p:nvPr/>
          </p:nvSpPr>
          <p:spPr>
            <a:xfrm>
              <a:off x="2715531" y="4671864"/>
              <a:ext cx="2111508" cy="2187723"/>
            </a:xfrm>
            <a:custGeom>
              <a:avLst/>
              <a:gdLst>
                <a:gd name="connsiteX0" fmla="*/ 12883 w 2111508"/>
                <a:gd name="connsiteY0" fmla="*/ 2187713 h 2187712"/>
                <a:gd name="connsiteX1" fmla="*/ 2111509 w 2111508"/>
                <a:gd name="connsiteY1" fmla="*/ 6424 h 2187712"/>
                <a:gd name="connsiteX2" fmla="*/ 2104803 w 2111508"/>
                <a:gd name="connsiteY2" fmla="*/ 0 h 2187712"/>
                <a:gd name="connsiteX3" fmla="*/ 0 w 2111508"/>
                <a:gd name="connsiteY3" fmla="*/ 2187713 h 2187712"/>
                <a:gd name="connsiteX4" fmla="*/ 12883 w 2111508"/>
                <a:gd name="connsiteY4" fmla="*/ 2187713 h 218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1508" h="2187712">
                  <a:moveTo>
                    <a:pt x="12883" y="2187713"/>
                  </a:moveTo>
                  <a:lnTo>
                    <a:pt x="2111509" y="6424"/>
                  </a:lnTo>
                  <a:lnTo>
                    <a:pt x="2104803" y="0"/>
                  </a:lnTo>
                  <a:lnTo>
                    <a:pt x="0" y="2187713"/>
                  </a:lnTo>
                  <a:lnTo>
                    <a:pt x="12883" y="218771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AB1F9465-548E-B8F1-1B3B-04385F0ABC91}"/>
                </a:ext>
              </a:extLst>
            </p:cNvPr>
            <p:cNvSpPr/>
            <p:nvPr/>
          </p:nvSpPr>
          <p:spPr>
            <a:xfrm>
              <a:off x="3871756" y="0"/>
              <a:ext cx="1306055" cy="1976794"/>
            </a:xfrm>
            <a:custGeom>
              <a:avLst/>
              <a:gdLst>
                <a:gd name="connsiteX0" fmla="*/ 0 w 1306055"/>
                <a:gd name="connsiteY0" fmla="*/ 0 h 1976784"/>
                <a:gd name="connsiteX1" fmla="*/ 1298291 w 1306055"/>
                <a:gd name="connsiteY1" fmla="*/ 1976784 h 1976784"/>
                <a:gd name="connsiteX2" fmla="*/ 1306055 w 1306055"/>
                <a:gd name="connsiteY2" fmla="*/ 1971702 h 1976784"/>
                <a:gd name="connsiteX3" fmla="*/ 11083 w 1306055"/>
                <a:gd name="connsiteY3" fmla="*/ 0 h 1976784"/>
                <a:gd name="connsiteX4" fmla="*/ 0 w 1306055"/>
                <a:gd name="connsiteY4" fmla="*/ 0 h 197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6055" h="1976784">
                  <a:moveTo>
                    <a:pt x="0" y="0"/>
                  </a:moveTo>
                  <a:lnTo>
                    <a:pt x="1298291" y="1976784"/>
                  </a:lnTo>
                  <a:lnTo>
                    <a:pt x="1306055" y="1971702"/>
                  </a:lnTo>
                  <a:lnTo>
                    <a:pt x="1108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6D68990-39F1-CC4E-C833-B9A17176C47A}"/>
                </a:ext>
              </a:extLst>
            </p:cNvPr>
            <p:cNvSpPr/>
            <p:nvPr/>
          </p:nvSpPr>
          <p:spPr>
            <a:xfrm>
              <a:off x="2873163" y="0"/>
              <a:ext cx="1899838" cy="1969134"/>
            </a:xfrm>
            <a:custGeom>
              <a:avLst/>
              <a:gdLst>
                <a:gd name="connsiteX0" fmla="*/ 0 w 1899838"/>
                <a:gd name="connsiteY0" fmla="*/ 0 h 1969124"/>
                <a:gd name="connsiteX1" fmla="*/ 1893133 w 1899838"/>
                <a:gd name="connsiteY1" fmla="*/ 1969125 h 1969124"/>
                <a:gd name="connsiteX2" fmla="*/ 1899839 w 1899838"/>
                <a:gd name="connsiteY2" fmla="*/ 1962666 h 1969124"/>
                <a:gd name="connsiteX3" fmla="*/ 12848 w 1899838"/>
                <a:gd name="connsiteY3" fmla="*/ 0 h 1969124"/>
                <a:gd name="connsiteX4" fmla="*/ 0 w 1899838"/>
                <a:gd name="connsiteY4" fmla="*/ 0 h 196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9838" h="1969124">
                  <a:moveTo>
                    <a:pt x="0" y="0"/>
                  </a:moveTo>
                  <a:lnTo>
                    <a:pt x="1893133" y="1969125"/>
                  </a:lnTo>
                  <a:lnTo>
                    <a:pt x="1899839" y="1962666"/>
                  </a:lnTo>
                  <a:lnTo>
                    <a:pt x="1284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6A2B96E2-16DA-BE3A-8964-7449E9DA23F3}"/>
                </a:ext>
              </a:extLst>
            </p:cNvPr>
            <p:cNvSpPr/>
            <p:nvPr/>
          </p:nvSpPr>
          <p:spPr>
            <a:xfrm>
              <a:off x="7065260" y="5100430"/>
              <a:ext cx="1334857" cy="1759158"/>
            </a:xfrm>
            <a:custGeom>
              <a:avLst/>
              <a:gdLst>
                <a:gd name="connsiteX0" fmla="*/ 1334857 w 1334857"/>
                <a:gd name="connsiteY0" fmla="*/ 1759149 h 1759149"/>
                <a:gd name="connsiteX1" fmla="*/ 7377 w 1334857"/>
                <a:gd name="connsiteY1" fmla="*/ 0 h 1759149"/>
                <a:gd name="connsiteX2" fmla="*/ 0 w 1334857"/>
                <a:gd name="connsiteY2" fmla="*/ 5612 h 1759149"/>
                <a:gd name="connsiteX3" fmla="*/ 1323245 w 1334857"/>
                <a:gd name="connsiteY3" fmla="*/ 1759149 h 1759149"/>
                <a:gd name="connsiteX4" fmla="*/ 1334857 w 1334857"/>
                <a:gd name="connsiteY4" fmla="*/ 1759149 h 175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4857" h="1759149">
                  <a:moveTo>
                    <a:pt x="1334857" y="1759149"/>
                  </a:moveTo>
                  <a:lnTo>
                    <a:pt x="7377" y="0"/>
                  </a:lnTo>
                  <a:lnTo>
                    <a:pt x="0" y="5612"/>
                  </a:lnTo>
                  <a:lnTo>
                    <a:pt x="1323245" y="1759149"/>
                  </a:lnTo>
                  <a:lnTo>
                    <a:pt x="1334857" y="175914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0F37697C-5EF3-5B81-212B-EAEA7960CB8B}"/>
                </a:ext>
              </a:extLst>
            </p:cNvPr>
            <p:cNvSpPr/>
            <p:nvPr/>
          </p:nvSpPr>
          <p:spPr>
            <a:xfrm>
              <a:off x="8053830" y="3739271"/>
              <a:ext cx="2862006" cy="74615"/>
            </a:xfrm>
            <a:custGeom>
              <a:avLst/>
              <a:gdLst>
                <a:gd name="connsiteX0" fmla="*/ 2862007 w 2862006"/>
                <a:gd name="connsiteY0" fmla="*/ 65368 h 74615"/>
                <a:gd name="connsiteX1" fmla="*/ 212 w 2862006"/>
                <a:gd name="connsiteY1" fmla="*/ 0 h 74615"/>
                <a:gd name="connsiteX2" fmla="*/ 0 w 2862006"/>
                <a:gd name="connsiteY2" fmla="*/ 9283 h 74615"/>
                <a:gd name="connsiteX3" fmla="*/ 2862007 w 2862006"/>
                <a:gd name="connsiteY3" fmla="*/ 74616 h 74615"/>
                <a:gd name="connsiteX4" fmla="*/ 2862007 w 2862006"/>
                <a:gd name="connsiteY4" fmla="*/ 65368 h 74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006" h="74615">
                  <a:moveTo>
                    <a:pt x="2862007" y="65368"/>
                  </a:moveTo>
                  <a:lnTo>
                    <a:pt x="212" y="0"/>
                  </a:lnTo>
                  <a:lnTo>
                    <a:pt x="0" y="9283"/>
                  </a:lnTo>
                  <a:lnTo>
                    <a:pt x="2862007" y="74616"/>
                  </a:lnTo>
                  <a:lnTo>
                    <a:pt x="2862007" y="6536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16BF8013-860B-075B-6485-FD0A9ACE4B61}"/>
                </a:ext>
              </a:extLst>
            </p:cNvPr>
            <p:cNvSpPr/>
            <p:nvPr/>
          </p:nvSpPr>
          <p:spPr>
            <a:xfrm>
              <a:off x="4259480" y="0"/>
              <a:ext cx="1044547" cy="1898048"/>
            </a:xfrm>
            <a:custGeom>
              <a:avLst/>
              <a:gdLst>
                <a:gd name="connsiteX0" fmla="*/ 0 w 1044547"/>
                <a:gd name="connsiteY0" fmla="*/ 0 h 1898038"/>
                <a:gd name="connsiteX1" fmla="*/ 1036430 w 1044547"/>
                <a:gd name="connsiteY1" fmla="*/ 1898039 h 1898038"/>
                <a:gd name="connsiteX2" fmla="*/ 1044548 w 1044547"/>
                <a:gd name="connsiteY2" fmla="*/ 1893592 h 1898038"/>
                <a:gd name="connsiteX3" fmla="*/ 10589 w 1044547"/>
                <a:gd name="connsiteY3" fmla="*/ 0 h 1898038"/>
                <a:gd name="connsiteX4" fmla="*/ 0 w 1044547"/>
                <a:gd name="connsiteY4" fmla="*/ 0 h 189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4547" h="1898038">
                  <a:moveTo>
                    <a:pt x="0" y="0"/>
                  </a:moveTo>
                  <a:lnTo>
                    <a:pt x="1036430" y="1898039"/>
                  </a:lnTo>
                  <a:lnTo>
                    <a:pt x="1044548" y="1893592"/>
                  </a:lnTo>
                  <a:lnTo>
                    <a:pt x="1058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2A3D4BB2-DC4B-BE15-B2F1-A1D66D1AC98C}"/>
                </a:ext>
              </a:extLst>
            </p:cNvPr>
            <p:cNvSpPr/>
            <p:nvPr/>
          </p:nvSpPr>
          <p:spPr>
            <a:xfrm>
              <a:off x="4843276" y="0"/>
              <a:ext cx="632962" cy="1598702"/>
            </a:xfrm>
            <a:custGeom>
              <a:avLst/>
              <a:gdLst>
                <a:gd name="connsiteX0" fmla="*/ 0 w 632962"/>
                <a:gd name="connsiteY0" fmla="*/ 0 h 1598694"/>
                <a:gd name="connsiteX1" fmla="*/ 624350 w 632962"/>
                <a:gd name="connsiteY1" fmla="*/ 1598694 h 1598694"/>
                <a:gd name="connsiteX2" fmla="*/ 632962 w 632962"/>
                <a:gd name="connsiteY2" fmla="*/ 1595306 h 1598694"/>
                <a:gd name="connsiteX3" fmla="*/ 9953 w 632962"/>
                <a:gd name="connsiteY3" fmla="*/ 0 h 1598694"/>
                <a:gd name="connsiteX4" fmla="*/ 0 w 632962"/>
                <a:gd name="connsiteY4" fmla="*/ 0 h 1598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962" h="1598694">
                  <a:moveTo>
                    <a:pt x="0" y="0"/>
                  </a:moveTo>
                  <a:lnTo>
                    <a:pt x="624350" y="1598694"/>
                  </a:lnTo>
                  <a:lnTo>
                    <a:pt x="632962" y="1595306"/>
                  </a:lnTo>
                  <a:lnTo>
                    <a:pt x="995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EFD79D23-71E6-4E33-AE44-B655D398764D}"/>
                </a:ext>
              </a:extLst>
            </p:cNvPr>
            <p:cNvSpPr/>
            <p:nvPr/>
          </p:nvSpPr>
          <p:spPr>
            <a:xfrm>
              <a:off x="5454072" y="5425719"/>
              <a:ext cx="203904" cy="1433869"/>
            </a:xfrm>
            <a:custGeom>
              <a:avLst/>
              <a:gdLst>
                <a:gd name="connsiteX0" fmla="*/ 9354 w 203904"/>
                <a:gd name="connsiteY0" fmla="*/ 1433862 h 1433861"/>
                <a:gd name="connsiteX1" fmla="*/ 203905 w 203904"/>
                <a:gd name="connsiteY1" fmla="*/ 1236 h 1433861"/>
                <a:gd name="connsiteX2" fmla="*/ 194728 w 203904"/>
                <a:gd name="connsiteY2" fmla="*/ 0 h 1433861"/>
                <a:gd name="connsiteX3" fmla="*/ 0 w 203904"/>
                <a:gd name="connsiteY3" fmla="*/ 1433862 h 1433861"/>
                <a:gd name="connsiteX4" fmla="*/ 9354 w 203904"/>
                <a:gd name="connsiteY4" fmla="*/ 1433862 h 1433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04" h="1433861">
                  <a:moveTo>
                    <a:pt x="9354" y="1433862"/>
                  </a:moveTo>
                  <a:lnTo>
                    <a:pt x="203905" y="1236"/>
                  </a:lnTo>
                  <a:lnTo>
                    <a:pt x="194728" y="0"/>
                  </a:lnTo>
                  <a:lnTo>
                    <a:pt x="0" y="1433862"/>
                  </a:lnTo>
                  <a:lnTo>
                    <a:pt x="9354" y="143386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6EF07E1D-45BC-5CF4-F224-E33C38B9B22F}"/>
                </a:ext>
              </a:extLst>
            </p:cNvPr>
            <p:cNvSpPr/>
            <p:nvPr/>
          </p:nvSpPr>
          <p:spPr>
            <a:xfrm>
              <a:off x="1276340" y="922781"/>
              <a:ext cx="3338042" cy="1751287"/>
            </a:xfrm>
            <a:custGeom>
              <a:avLst/>
              <a:gdLst>
                <a:gd name="connsiteX0" fmla="*/ 0 w 3338042"/>
                <a:gd name="connsiteY0" fmla="*/ 0 h 1751278"/>
                <a:gd name="connsiteX1" fmla="*/ 0 w 3338042"/>
                <a:gd name="connsiteY1" fmla="*/ 10448 h 1751278"/>
                <a:gd name="connsiteX2" fmla="*/ 3333737 w 3338042"/>
                <a:gd name="connsiteY2" fmla="*/ 1751278 h 1751278"/>
                <a:gd name="connsiteX3" fmla="*/ 3338043 w 3338042"/>
                <a:gd name="connsiteY3" fmla="*/ 1743055 h 1751278"/>
                <a:gd name="connsiteX4" fmla="*/ 0 w 3338042"/>
                <a:gd name="connsiteY4" fmla="*/ 0 h 17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8042" h="1751278">
                  <a:moveTo>
                    <a:pt x="0" y="0"/>
                  </a:moveTo>
                  <a:lnTo>
                    <a:pt x="0" y="10448"/>
                  </a:lnTo>
                  <a:lnTo>
                    <a:pt x="3333737" y="1751278"/>
                  </a:lnTo>
                  <a:lnTo>
                    <a:pt x="3338043" y="174305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57FD645A-1CDB-5FA7-E644-C9B22105DD1F}"/>
                </a:ext>
              </a:extLst>
            </p:cNvPr>
            <p:cNvSpPr/>
            <p:nvPr/>
          </p:nvSpPr>
          <p:spPr>
            <a:xfrm>
              <a:off x="7181244" y="0"/>
              <a:ext cx="1452781" cy="2113849"/>
            </a:xfrm>
            <a:custGeom>
              <a:avLst/>
              <a:gdLst>
                <a:gd name="connsiteX0" fmla="*/ 1441556 w 1452781"/>
                <a:gd name="connsiteY0" fmla="*/ 0 h 2113838"/>
                <a:gd name="connsiteX1" fmla="*/ 0 w 1452781"/>
                <a:gd name="connsiteY1" fmla="*/ 2108614 h 2113838"/>
                <a:gd name="connsiteX2" fmla="*/ 7624 w 1452781"/>
                <a:gd name="connsiteY2" fmla="*/ 2113838 h 2113838"/>
                <a:gd name="connsiteX3" fmla="*/ 1452781 w 1452781"/>
                <a:gd name="connsiteY3" fmla="*/ 0 h 2113838"/>
                <a:gd name="connsiteX4" fmla="*/ 1441556 w 1452781"/>
                <a:gd name="connsiteY4" fmla="*/ 0 h 2113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781" h="2113838">
                  <a:moveTo>
                    <a:pt x="1441556" y="0"/>
                  </a:moveTo>
                  <a:lnTo>
                    <a:pt x="0" y="2108614"/>
                  </a:lnTo>
                  <a:lnTo>
                    <a:pt x="7624" y="2113838"/>
                  </a:lnTo>
                  <a:lnTo>
                    <a:pt x="1452781" y="0"/>
                  </a:lnTo>
                  <a:lnTo>
                    <a:pt x="144155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0A5A5D25-DD25-E145-2110-B2CCCB4BB107}"/>
                </a:ext>
              </a:extLst>
            </p:cNvPr>
            <p:cNvSpPr/>
            <p:nvPr/>
          </p:nvSpPr>
          <p:spPr>
            <a:xfrm rot="17692201">
              <a:off x="4155734" y="1873666"/>
              <a:ext cx="9282" cy="1466369"/>
            </a:xfrm>
            <a:custGeom>
              <a:avLst/>
              <a:gdLst>
                <a:gd name="connsiteX0" fmla="*/ 0 w 9282"/>
                <a:gd name="connsiteY0" fmla="*/ 0 h 1466369"/>
                <a:gd name="connsiteX1" fmla="*/ 9283 w 9282"/>
                <a:gd name="connsiteY1" fmla="*/ 0 h 1466369"/>
                <a:gd name="connsiteX2" fmla="*/ 9283 w 9282"/>
                <a:gd name="connsiteY2" fmla="*/ 1466369 h 1466369"/>
                <a:gd name="connsiteX3" fmla="*/ 0 w 9282"/>
                <a:gd name="connsiteY3" fmla="*/ 1466369 h 1466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1466369">
                  <a:moveTo>
                    <a:pt x="0" y="0"/>
                  </a:moveTo>
                  <a:lnTo>
                    <a:pt x="9283" y="0"/>
                  </a:lnTo>
                  <a:lnTo>
                    <a:pt x="9283" y="1466369"/>
                  </a:lnTo>
                  <a:lnTo>
                    <a:pt x="0" y="146636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35A12C4E-EC1B-6D6C-EEB3-3FA523CBBE91}"/>
                </a:ext>
              </a:extLst>
            </p:cNvPr>
            <p:cNvSpPr/>
            <p:nvPr/>
          </p:nvSpPr>
          <p:spPr>
            <a:xfrm>
              <a:off x="4462397" y="5261097"/>
              <a:ext cx="695859" cy="1598489"/>
            </a:xfrm>
            <a:custGeom>
              <a:avLst/>
              <a:gdLst>
                <a:gd name="connsiteX0" fmla="*/ 10095 w 695859"/>
                <a:gd name="connsiteY0" fmla="*/ 1598482 h 1598481"/>
                <a:gd name="connsiteX1" fmla="*/ 695859 w 695859"/>
                <a:gd name="connsiteY1" fmla="*/ 3670 h 1598481"/>
                <a:gd name="connsiteX2" fmla="*/ 687318 w 695859"/>
                <a:gd name="connsiteY2" fmla="*/ 0 h 1598481"/>
                <a:gd name="connsiteX3" fmla="*/ 0 w 695859"/>
                <a:gd name="connsiteY3" fmla="*/ 1598482 h 1598481"/>
                <a:gd name="connsiteX4" fmla="*/ 10095 w 695859"/>
                <a:gd name="connsiteY4" fmla="*/ 1598482 h 159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5859" h="1598481">
                  <a:moveTo>
                    <a:pt x="10095" y="1598482"/>
                  </a:moveTo>
                  <a:lnTo>
                    <a:pt x="695859" y="3670"/>
                  </a:lnTo>
                  <a:lnTo>
                    <a:pt x="687318" y="0"/>
                  </a:lnTo>
                  <a:lnTo>
                    <a:pt x="0" y="1598482"/>
                  </a:lnTo>
                  <a:lnTo>
                    <a:pt x="10095" y="159848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46C55431-C5FB-4D11-299F-D2626603D175}"/>
                </a:ext>
              </a:extLst>
            </p:cNvPr>
            <p:cNvSpPr/>
            <p:nvPr/>
          </p:nvSpPr>
          <p:spPr>
            <a:xfrm rot="20223601">
              <a:off x="2806395" y="4425310"/>
              <a:ext cx="1999727" cy="9282"/>
            </a:xfrm>
            <a:custGeom>
              <a:avLst/>
              <a:gdLst>
                <a:gd name="connsiteX0" fmla="*/ 0 w 1999727"/>
                <a:gd name="connsiteY0" fmla="*/ 0 h 9282"/>
                <a:gd name="connsiteX1" fmla="*/ 1999727 w 1999727"/>
                <a:gd name="connsiteY1" fmla="*/ 0 h 9282"/>
                <a:gd name="connsiteX2" fmla="*/ 1999727 w 1999727"/>
                <a:gd name="connsiteY2" fmla="*/ 9283 h 9282"/>
                <a:gd name="connsiteX3" fmla="*/ 0 w 1999727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9727" h="9282">
                  <a:moveTo>
                    <a:pt x="0" y="0"/>
                  </a:moveTo>
                  <a:lnTo>
                    <a:pt x="1999727" y="0"/>
                  </a:lnTo>
                  <a:lnTo>
                    <a:pt x="1999727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E37F4B7-0307-8612-379F-A73985B7B24A}"/>
                </a:ext>
              </a:extLst>
            </p:cNvPr>
            <p:cNvSpPr/>
            <p:nvPr/>
          </p:nvSpPr>
          <p:spPr>
            <a:xfrm>
              <a:off x="1276340" y="3487115"/>
              <a:ext cx="2912726" cy="144784"/>
            </a:xfrm>
            <a:custGeom>
              <a:avLst/>
              <a:gdLst>
                <a:gd name="connsiteX0" fmla="*/ 0 w 2912726"/>
                <a:gd name="connsiteY0" fmla="*/ 144784 h 144783"/>
                <a:gd name="connsiteX1" fmla="*/ 2912727 w 2912726"/>
                <a:gd name="connsiteY1" fmla="*/ 9283 h 144783"/>
                <a:gd name="connsiteX2" fmla="*/ 2912268 w 2912726"/>
                <a:gd name="connsiteY2" fmla="*/ 0 h 144783"/>
                <a:gd name="connsiteX3" fmla="*/ 0 w 2912726"/>
                <a:gd name="connsiteY3" fmla="*/ 135501 h 144783"/>
                <a:gd name="connsiteX4" fmla="*/ 0 w 2912726"/>
                <a:gd name="connsiteY4" fmla="*/ 144784 h 144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2726" h="144783">
                  <a:moveTo>
                    <a:pt x="0" y="144784"/>
                  </a:moveTo>
                  <a:lnTo>
                    <a:pt x="2912727" y="9283"/>
                  </a:lnTo>
                  <a:lnTo>
                    <a:pt x="2912268" y="0"/>
                  </a:lnTo>
                  <a:lnTo>
                    <a:pt x="0" y="135501"/>
                  </a:lnTo>
                  <a:lnTo>
                    <a:pt x="0" y="144784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4EA6E3C6-BBBC-B9A5-5094-5AEFAF11E5C9}"/>
                </a:ext>
              </a:extLst>
            </p:cNvPr>
            <p:cNvSpPr/>
            <p:nvPr/>
          </p:nvSpPr>
          <p:spPr>
            <a:xfrm>
              <a:off x="2022884" y="0"/>
              <a:ext cx="2588392" cy="2136579"/>
            </a:xfrm>
            <a:custGeom>
              <a:avLst/>
              <a:gdLst>
                <a:gd name="connsiteX0" fmla="*/ 0 w 2588392"/>
                <a:gd name="connsiteY0" fmla="*/ 0 h 2136568"/>
                <a:gd name="connsiteX1" fmla="*/ 2582498 w 2588392"/>
                <a:gd name="connsiteY1" fmla="*/ 2136569 h 2136568"/>
                <a:gd name="connsiteX2" fmla="*/ 2588392 w 2588392"/>
                <a:gd name="connsiteY2" fmla="*/ 2129439 h 2136568"/>
                <a:gd name="connsiteX3" fmla="*/ 14542 w 2588392"/>
                <a:gd name="connsiteY3" fmla="*/ 0 h 2136568"/>
                <a:gd name="connsiteX4" fmla="*/ 0 w 2588392"/>
                <a:gd name="connsiteY4" fmla="*/ 0 h 213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8392" h="2136568">
                  <a:moveTo>
                    <a:pt x="0" y="0"/>
                  </a:moveTo>
                  <a:lnTo>
                    <a:pt x="2582498" y="2136569"/>
                  </a:lnTo>
                  <a:lnTo>
                    <a:pt x="2588392" y="2129439"/>
                  </a:lnTo>
                  <a:lnTo>
                    <a:pt x="1454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8C321F83-7B07-34F4-F0FB-418933BC8531}"/>
                </a:ext>
              </a:extLst>
            </p:cNvPr>
            <p:cNvSpPr/>
            <p:nvPr/>
          </p:nvSpPr>
          <p:spPr>
            <a:xfrm>
              <a:off x="6689465" y="0"/>
              <a:ext cx="465165" cy="1713132"/>
            </a:xfrm>
            <a:custGeom>
              <a:avLst/>
              <a:gdLst>
                <a:gd name="connsiteX0" fmla="*/ 455564 w 465165"/>
                <a:gd name="connsiteY0" fmla="*/ 0 h 1713123"/>
                <a:gd name="connsiteX1" fmla="*/ 0 w 465165"/>
                <a:gd name="connsiteY1" fmla="*/ 1710759 h 1713123"/>
                <a:gd name="connsiteX2" fmla="*/ 8965 w 465165"/>
                <a:gd name="connsiteY2" fmla="*/ 1713123 h 1713123"/>
                <a:gd name="connsiteX3" fmla="*/ 465165 w 465165"/>
                <a:gd name="connsiteY3" fmla="*/ 0 h 1713123"/>
                <a:gd name="connsiteX4" fmla="*/ 455564 w 465165"/>
                <a:gd name="connsiteY4" fmla="*/ 0 h 1713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5165" h="1713123">
                  <a:moveTo>
                    <a:pt x="455564" y="0"/>
                  </a:moveTo>
                  <a:lnTo>
                    <a:pt x="0" y="1710759"/>
                  </a:lnTo>
                  <a:lnTo>
                    <a:pt x="8965" y="1713123"/>
                  </a:lnTo>
                  <a:lnTo>
                    <a:pt x="465165" y="0"/>
                  </a:lnTo>
                  <a:lnTo>
                    <a:pt x="45556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3BB2F9B2-7A92-7E1E-21AB-2C7E7CDCA102}"/>
                </a:ext>
              </a:extLst>
            </p:cNvPr>
            <p:cNvSpPr/>
            <p:nvPr/>
          </p:nvSpPr>
          <p:spPr>
            <a:xfrm rot="20332201">
              <a:off x="3109198" y="4292073"/>
              <a:ext cx="1683227" cy="9282"/>
            </a:xfrm>
            <a:custGeom>
              <a:avLst/>
              <a:gdLst>
                <a:gd name="connsiteX0" fmla="*/ 0 w 1683227"/>
                <a:gd name="connsiteY0" fmla="*/ 0 h 9282"/>
                <a:gd name="connsiteX1" fmla="*/ 1683228 w 1683227"/>
                <a:gd name="connsiteY1" fmla="*/ 0 h 9282"/>
                <a:gd name="connsiteX2" fmla="*/ 1683228 w 1683227"/>
                <a:gd name="connsiteY2" fmla="*/ 9283 h 9282"/>
                <a:gd name="connsiteX3" fmla="*/ 0 w 1683227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3227" h="9282">
                  <a:moveTo>
                    <a:pt x="0" y="0"/>
                  </a:moveTo>
                  <a:lnTo>
                    <a:pt x="1683228" y="0"/>
                  </a:lnTo>
                  <a:lnTo>
                    <a:pt x="1683228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BD48894C-0303-ADC4-661B-15F7B442A8DE}"/>
                </a:ext>
              </a:extLst>
            </p:cNvPr>
            <p:cNvSpPr/>
            <p:nvPr/>
          </p:nvSpPr>
          <p:spPr>
            <a:xfrm>
              <a:off x="1276340" y="3660524"/>
              <a:ext cx="2748459" cy="403081"/>
            </a:xfrm>
            <a:custGeom>
              <a:avLst/>
              <a:gdLst>
                <a:gd name="connsiteX0" fmla="*/ 0 w 2748459"/>
                <a:gd name="connsiteY0" fmla="*/ 403080 h 403079"/>
                <a:gd name="connsiteX1" fmla="*/ 2748459 w 2748459"/>
                <a:gd name="connsiteY1" fmla="*/ 9177 h 403079"/>
                <a:gd name="connsiteX2" fmla="*/ 2747153 w 2748459"/>
                <a:gd name="connsiteY2" fmla="*/ 0 h 403079"/>
                <a:gd name="connsiteX3" fmla="*/ 0 w 2748459"/>
                <a:gd name="connsiteY3" fmla="*/ 393691 h 403079"/>
                <a:gd name="connsiteX4" fmla="*/ 0 w 2748459"/>
                <a:gd name="connsiteY4" fmla="*/ 403080 h 403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8459" h="403079">
                  <a:moveTo>
                    <a:pt x="0" y="403080"/>
                  </a:moveTo>
                  <a:lnTo>
                    <a:pt x="2748459" y="9177"/>
                  </a:lnTo>
                  <a:lnTo>
                    <a:pt x="2747153" y="0"/>
                  </a:lnTo>
                  <a:lnTo>
                    <a:pt x="0" y="393691"/>
                  </a:lnTo>
                  <a:lnTo>
                    <a:pt x="0" y="40308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D8823DA9-0446-C808-A759-E3401B2443A7}"/>
                </a:ext>
              </a:extLst>
            </p:cNvPr>
            <p:cNvSpPr/>
            <p:nvPr/>
          </p:nvSpPr>
          <p:spPr>
            <a:xfrm>
              <a:off x="4603405" y="5355656"/>
              <a:ext cx="586688" cy="1503932"/>
            </a:xfrm>
            <a:custGeom>
              <a:avLst/>
              <a:gdLst>
                <a:gd name="connsiteX0" fmla="*/ 9918 w 586688"/>
                <a:gd name="connsiteY0" fmla="*/ 1503924 h 1503924"/>
                <a:gd name="connsiteX1" fmla="*/ 586689 w 586688"/>
                <a:gd name="connsiteY1" fmla="*/ 3318 h 1503924"/>
                <a:gd name="connsiteX2" fmla="*/ 578006 w 586688"/>
                <a:gd name="connsiteY2" fmla="*/ 0 h 1503924"/>
                <a:gd name="connsiteX3" fmla="*/ 0 w 586688"/>
                <a:gd name="connsiteY3" fmla="*/ 1503924 h 1503924"/>
                <a:gd name="connsiteX4" fmla="*/ 9918 w 586688"/>
                <a:gd name="connsiteY4" fmla="*/ 1503924 h 1503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88" h="1503924">
                  <a:moveTo>
                    <a:pt x="9918" y="1503924"/>
                  </a:moveTo>
                  <a:lnTo>
                    <a:pt x="586689" y="3318"/>
                  </a:lnTo>
                  <a:lnTo>
                    <a:pt x="578006" y="0"/>
                  </a:lnTo>
                  <a:lnTo>
                    <a:pt x="0" y="1503924"/>
                  </a:lnTo>
                  <a:lnTo>
                    <a:pt x="9918" y="1503924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8759EC60-5C85-304D-DC7A-638C54375005}"/>
                </a:ext>
              </a:extLst>
            </p:cNvPr>
            <p:cNvSpPr/>
            <p:nvPr/>
          </p:nvSpPr>
          <p:spPr>
            <a:xfrm>
              <a:off x="3593800" y="0"/>
              <a:ext cx="1578398" cy="2160263"/>
            </a:xfrm>
            <a:custGeom>
              <a:avLst/>
              <a:gdLst>
                <a:gd name="connsiteX0" fmla="*/ 0 w 1578398"/>
                <a:gd name="connsiteY0" fmla="*/ 0 h 2160252"/>
                <a:gd name="connsiteX1" fmla="*/ 1570881 w 1578398"/>
                <a:gd name="connsiteY1" fmla="*/ 2160252 h 2160252"/>
                <a:gd name="connsiteX2" fmla="*/ 1578399 w 1578398"/>
                <a:gd name="connsiteY2" fmla="*/ 2154782 h 2160252"/>
                <a:gd name="connsiteX3" fmla="*/ 11471 w 1578398"/>
                <a:gd name="connsiteY3" fmla="*/ 0 h 2160252"/>
                <a:gd name="connsiteX4" fmla="*/ 0 w 1578398"/>
                <a:gd name="connsiteY4" fmla="*/ 0 h 2160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8398" h="2160252">
                  <a:moveTo>
                    <a:pt x="0" y="0"/>
                  </a:moveTo>
                  <a:lnTo>
                    <a:pt x="1570881" y="2160252"/>
                  </a:lnTo>
                  <a:lnTo>
                    <a:pt x="1578399" y="2154782"/>
                  </a:lnTo>
                  <a:lnTo>
                    <a:pt x="1147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6D25C75-F9D3-162B-62AD-1FAAA3BBEEBF}"/>
                </a:ext>
              </a:extLst>
            </p:cNvPr>
            <p:cNvSpPr/>
            <p:nvPr/>
          </p:nvSpPr>
          <p:spPr>
            <a:xfrm>
              <a:off x="6817024" y="0"/>
              <a:ext cx="634020" cy="1786018"/>
            </a:xfrm>
            <a:custGeom>
              <a:avLst/>
              <a:gdLst>
                <a:gd name="connsiteX0" fmla="*/ 624173 w 634020"/>
                <a:gd name="connsiteY0" fmla="*/ 0 h 1786009"/>
                <a:gd name="connsiteX1" fmla="*/ 0 w 634020"/>
                <a:gd name="connsiteY1" fmla="*/ 1782939 h 1786009"/>
                <a:gd name="connsiteX2" fmla="*/ 8753 w 634020"/>
                <a:gd name="connsiteY2" fmla="*/ 1786010 h 1786009"/>
                <a:gd name="connsiteX3" fmla="*/ 634021 w 634020"/>
                <a:gd name="connsiteY3" fmla="*/ 0 h 1786009"/>
                <a:gd name="connsiteX4" fmla="*/ 624173 w 634020"/>
                <a:gd name="connsiteY4" fmla="*/ 0 h 1786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20" h="1786009">
                  <a:moveTo>
                    <a:pt x="624173" y="0"/>
                  </a:moveTo>
                  <a:lnTo>
                    <a:pt x="0" y="1782939"/>
                  </a:lnTo>
                  <a:lnTo>
                    <a:pt x="8753" y="1786010"/>
                  </a:lnTo>
                  <a:lnTo>
                    <a:pt x="634021" y="0"/>
                  </a:lnTo>
                  <a:lnTo>
                    <a:pt x="624173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AF0580C-DD30-198B-9C3A-9691FDB6A1EB}"/>
                </a:ext>
              </a:extLst>
            </p:cNvPr>
            <p:cNvSpPr/>
            <p:nvPr/>
          </p:nvSpPr>
          <p:spPr>
            <a:xfrm>
              <a:off x="4368758" y="5281357"/>
              <a:ext cx="726460" cy="1578230"/>
            </a:xfrm>
            <a:custGeom>
              <a:avLst/>
              <a:gdLst>
                <a:gd name="connsiteX0" fmla="*/ 10201 w 726460"/>
                <a:gd name="connsiteY0" fmla="*/ 1578222 h 1578222"/>
                <a:gd name="connsiteX1" fmla="*/ 726461 w 726460"/>
                <a:gd name="connsiteY1" fmla="*/ 3847 h 1578222"/>
                <a:gd name="connsiteX2" fmla="*/ 718025 w 726460"/>
                <a:gd name="connsiteY2" fmla="*/ 0 h 1578222"/>
                <a:gd name="connsiteX3" fmla="*/ 0 w 726460"/>
                <a:gd name="connsiteY3" fmla="*/ 1578222 h 1578222"/>
                <a:gd name="connsiteX4" fmla="*/ 10201 w 726460"/>
                <a:gd name="connsiteY4" fmla="*/ 1578222 h 157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6460" h="1578222">
                  <a:moveTo>
                    <a:pt x="10201" y="1578222"/>
                  </a:moveTo>
                  <a:lnTo>
                    <a:pt x="726461" y="3847"/>
                  </a:lnTo>
                  <a:lnTo>
                    <a:pt x="718025" y="0"/>
                  </a:lnTo>
                  <a:lnTo>
                    <a:pt x="0" y="1578222"/>
                  </a:lnTo>
                  <a:lnTo>
                    <a:pt x="10201" y="157822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88F076A-B0F8-FA8C-1CC6-80DCE58405B1}"/>
                </a:ext>
              </a:extLst>
            </p:cNvPr>
            <p:cNvSpPr/>
            <p:nvPr/>
          </p:nvSpPr>
          <p:spPr>
            <a:xfrm rot="16271400">
              <a:off x="8870928" y="2312953"/>
              <a:ext cx="9282" cy="2699961"/>
            </a:xfrm>
            <a:custGeom>
              <a:avLst/>
              <a:gdLst>
                <a:gd name="connsiteX0" fmla="*/ 0 w 9282"/>
                <a:gd name="connsiteY0" fmla="*/ 0 h 2699961"/>
                <a:gd name="connsiteX1" fmla="*/ 9282 w 9282"/>
                <a:gd name="connsiteY1" fmla="*/ 0 h 2699961"/>
                <a:gd name="connsiteX2" fmla="*/ 9282 w 9282"/>
                <a:gd name="connsiteY2" fmla="*/ 2699962 h 2699961"/>
                <a:gd name="connsiteX3" fmla="*/ 0 w 9282"/>
                <a:gd name="connsiteY3" fmla="*/ 2699962 h 2699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2699961">
                  <a:moveTo>
                    <a:pt x="0" y="0"/>
                  </a:moveTo>
                  <a:lnTo>
                    <a:pt x="9282" y="0"/>
                  </a:lnTo>
                  <a:lnTo>
                    <a:pt x="9282" y="2699962"/>
                  </a:lnTo>
                  <a:lnTo>
                    <a:pt x="0" y="269996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C9236154-B2BB-3D65-307B-FDDC4C3FCA45}"/>
                </a:ext>
              </a:extLst>
            </p:cNvPr>
            <p:cNvSpPr/>
            <p:nvPr/>
          </p:nvSpPr>
          <p:spPr>
            <a:xfrm>
              <a:off x="1276340" y="114605"/>
              <a:ext cx="3344607" cy="2291529"/>
            </a:xfrm>
            <a:custGeom>
              <a:avLst/>
              <a:gdLst>
                <a:gd name="connsiteX0" fmla="*/ 0 w 3344607"/>
                <a:gd name="connsiteY0" fmla="*/ 0 h 2291517"/>
                <a:gd name="connsiteX1" fmla="*/ 0 w 3344607"/>
                <a:gd name="connsiteY1" fmla="*/ 11259 h 2291517"/>
                <a:gd name="connsiteX2" fmla="*/ 3339384 w 3344607"/>
                <a:gd name="connsiteY2" fmla="*/ 2291518 h 2291517"/>
                <a:gd name="connsiteX3" fmla="*/ 3344608 w 3344607"/>
                <a:gd name="connsiteY3" fmla="*/ 2283859 h 2291517"/>
                <a:gd name="connsiteX4" fmla="*/ 0 w 3344607"/>
                <a:gd name="connsiteY4" fmla="*/ 0 h 229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4607" h="2291517">
                  <a:moveTo>
                    <a:pt x="0" y="0"/>
                  </a:moveTo>
                  <a:lnTo>
                    <a:pt x="0" y="11259"/>
                  </a:lnTo>
                  <a:lnTo>
                    <a:pt x="3339384" y="2291518"/>
                  </a:lnTo>
                  <a:lnTo>
                    <a:pt x="3344608" y="228385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121091D9-7645-24A0-1EF1-3AC8270D2FCE}"/>
                </a:ext>
              </a:extLst>
            </p:cNvPr>
            <p:cNvSpPr/>
            <p:nvPr/>
          </p:nvSpPr>
          <p:spPr>
            <a:xfrm>
              <a:off x="4188607" y="4872312"/>
              <a:ext cx="1068549" cy="1987276"/>
            </a:xfrm>
            <a:custGeom>
              <a:avLst/>
              <a:gdLst>
                <a:gd name="connsiteX0" fmla="*/ 10483 w 1068549"/>
                <a:gd name="connsiteY0" fmla="*/ 1987267 h 1987266"/>
                <a:gd name="connsiteX1" fmla="*/ 1068549 w 1068549"/>
                <a:gd name="connsiteY1" fmla="*/ 4341 h 1987266"/>
                <a:gd name="connsiteX2" fmla="*/ 1060361 w 1068549"/>
                <a:gd name="connsiteY2" fmla="*/ 0 h 1987266"/>
                <a:gd name="connsiteX3" fmla="*/ 0 w 1068549"/>
                <a:gd name="connsiteY3" fmla="*/ 1987267 h 1987266"/>
                <a:gd name="connsiteX4" fmla="*/ 10483 w 1068549"/>
                <a:gd name="connsiteY4" fmla="*/ 1987267 h 198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549" h="1987266">
                  <a:moveTo>
                    <a:pt x="10483" y="1987267"/>
                  </a:moveTo>
                  <a:lnTo>
                    <a:pt x="1068549" y="4341"/>
                  </a:lnTo>
                  <a:lnTo>
                    <a:pt x="1060361" y="0"/>
                  </a:lnTo>
                  <a:lnTo>
                    <a:pt x="0" y="1987267"/>
                  </a:lnTo>
                  <a:lnTo>
                    <a:pt x="10483" y="198726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5B5A3EF-3454-6CB7-A685-12A31FC9E781}"/>
                </a:ext>
              </a:extLst>
            </p:cNvPr>
            <p:cNvSpPr/>
            <p:nvPr/>
          </p:nvSpPr>
          <p:spPr>
            <a:xfrm rot="19954198">
              <a:off x="1279228" y="4995460"/>
              <a:ext cx="3576783" cy="9282"/>
            </a:xfrm>
            <a:custGeom>
              <a:avLst/>
              <a:gdLst>
                <a:gd name="connsiteX0" fmla="*/ 0 w 3576783"/>
                <a:gd name="connsiteY0" fmla="*/ 0 h 9282"/>
                <a:gd name="connsiteX1" fmla="*/ 3576784 w 3576783"/>
                <a:gd name="connsiteY1" fmla="*/ 0 h 9282"/>
                <a:gd name="connsiteX2" fmla="*/ 3576784 w 3576783"/>
                <a:gd name="connsiteY2" fmla="*/ 9283 h 9282"/>
                <a:gd name="connsiteX3" fmla="*/ 0 w 3576783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76783" h="9282">
                  <a:moveTo>
                    <a:pt x="0" y="0"/>
                  </a:moveTo>
                  <a:lnTo>
                    <a:pt x="3576784" y="0"/>
                  </a:lnTo>
                  <a:lnTo>
                    <a:pt x="3576784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017537FC-3B77-ED75-E3E8-E281F5A9A982}"/>
                </a:ext>
              </a:extLst>
            </p:cNvPr>
            <p:cNvSpPr/>
            <p:nvPr/>
          </p:nvSpPr>
          <p:spPr>
            <a:xfrm rot="19498801">
              <a:off x="3598693" y="4694297"/>
              <a:ext cx="1431567" cy="9282"/>
            </a:xfrm>
            <a:custGeom>
              <a:avLst/>
              <a:gdLst>
                <a:gd name="connsiteX0" fmla="*/ 0 w 1431567"/>
                <a:gd name="connsiteY0" fmla="*/ 0 h 9282"/>
                <a:gd name="connsiteX1" fmla="*/ 1431568 w 1431567"/>
                <a:gd name="connsiteY1" fmla="*/ 0 h 9282"/>
                <a:gd name="connsiteX2" fmla="*/ 1431568 w 1431567"/>
                <a:gd name="connsiteY2" fmla="*/ 9283 h 9282"/>
                <a:gd name="connsiteX3" fmla="*/ 0 w 1431567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1567" h="9282">
                  <a:moveTo>
                    <a:pt x="0" y="0"/>
                  </a:moveTo>
                  <a:lnTo>
                    <a:pt x="1431568" y="0"/>
                  </a:lnTo>
                  <a:lnTo>
                    <a:pt x="1431568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E69C0673-898F-C723-7637-07F197886133}"/>
                </a:ext>
              </a:extLst>
            </p:cNvPr>
            <p:cNvSpPr/>
            <p:nvPr/>
          </p:nvSpPr>
          <p:spPr>
            <a:xfrm>
              <a:off x="1276340" y="424153"/>
              <a:ext cx="3136820" cy="1923109"/>
            </a:xfrm>
            <a:custGeom>
              <a:avLst/>
              <a:gdLst>
                <a:gd name="connsiteX0" fmla="*/ 0 w 3136820"/>
                <a:gd name="connsiteY0" fmla="*/ 0 h 1923099"/>
                <a:gd name="connsiteX1" fmla="*/ 0 w 3136820"/>
                <a:gd name="connsiteY1" fmla="*/ 10871 h 1923099"/>
                <a:gd name="connsiteX2" fmla="*/ 3131985 w 3136820"/>
                <a:gd name="connsiteY2" fmla="*/ 1923099 h 1923099"/>
                <a:gd name="connsiteX3" fmla="*/ 3136820 w 3136820"/>
                <a:gd name="connsiteY3" fmla="*/ 1915158 h 1923099"/>
                <a:gd name="connsiteX4" fmla="*/ 0 w 3136820"/>
                <a:gd name="connsiteY4" fmla="*/ 0 h 1923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36820" h="1923099">
                  <a:moveTo>
                    <a:pt x="0" y="0"/>
                  </a:moveTo>
                  <a:lnTo>
                    <a:pt x="0" y="10871"/>
                  </a:lnTo>
                  <a:lnTo>
                    <a:pt x="3131985" y="1923099"/>
                  </a:lnTo>
                  <a:lnTo>
                    <a:pt x="3136820" y="191515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5FDE6F57-2789-A60E-BA10-93B0ED85DCE4}"/>
                </a:ext>
              </a:extLst>
            </p:cNvPr>
            <p:cNvSpPr/>
            <p:nvPr/>
          </p:nvSpPr>
          <p:spPr>
            <a:xfrm>
              <a:off x="6751056" y="0"/>
              <a:ext cx="463753" cy="1634350"/>
            </a:xfrm>
            <a:custGeom>
              <a:avLst/>
              <a:gdLst>
                <a:gd name="connsiteX0" fmla="*/ 454118 w 463753"/>
                <a:gd name="connsiteY0" fmla="*/ 0 h 1634342"/>
                <a:gd name="connsiteX1" fmla="*/ 0 w 463753"/>
                <a:gd name="connsiteY1" fmla="*/ 1631872 h 1634342"/>
                <a:gd name="connsiteX2" fmla="*/ 8930 w 463753"/>
                <a:gd name="connsiteY2" fmla="*/ 1634343 h 1634342"/>
                <a:gd name="connsiteX3" fmla="*/ 463753 w 463753"/>
                <a:gd name="connsiteY3" fmla="*/ 0 h 1634342"/>
                <a:gd name="connsiteX4" fmla="*/ 454118 w 463753"/>
                <a:gd name="connsiteY4" fmla="*/ 0 h 163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753" h="1634342">
                  <a:moveTo>
                    <a:pt x="454118" y="0"/>
                  </a:moveTo>
                  <a:lnTo>
                    <a:pt x="0" y="1631872"/>
                  </a:lnTo>
                  <a:lnTo>
                    <a:pt x="8930" y="1634343"/>
                  </a:lnTo>
                  <a:lnTo>
                    <a:pt x="463753" y="0"/>
                  </a:lnTo>
                  <a:lnTo>
                    <a:pt x="45411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9A9D32BB-7509-FF20-FE50-051D3264F5DA}"/>
                </a:ext>
              </a:extLst>
            </p:cNvPr>
            <p:cNvSpPr/>
            <p:nvPr/>
          </p:nvSpPr>
          <p:spPr>
            <a:xfrm>
              <a:off x="3861626" y="5190188"/>
              <a:ext cx="1012640" cy="1669399"/>
            </a:xfrm>
            <a:custGeom>
              <a:avLst/>
              <a:gdLst>
                <a:gd name="connsiteX0" fmla="*/ 10801 w 1012640"/>
                <a:gd name="connsiteY0" fmla="*/ 1669392 h 1669391"/>
                <a:gd name="connsiteX1" fmla="*/ 1012640 w 1012640"/>
                <a:gd name="connsiteY1" fmla="*/ 4765 h 1669391"/>
                <a:gd name="connsiteX2" fmla="*/ 1004699 w 1012640"/>
                <a:gd name="connsiteY2" fmla="*/ 0 h 1669391"/>
                <a:gd name="connsiteX3" fmla="*/ 0 w 1012640"/>
                <a:gd name="connsiteY3" fmla="*/ 1669392 h 1669391"/>
                <a:gd name="connsiteX4" fmla="*/ 10801 w 1012640"/>
                <a:gd name="connsiteY4" fmla="*/ 1669392 h 1669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640" h="1669391">
                  <a:moveTo>
                    <a:pt x="10801" y="1669392"/>
                  </a:moveTo>
                  <a:lnTo>
                    <a:pt x="1012640" y="4765"/>
                  </a:lnTo>
                  <a:lnTo>
                    <a:pt x="1004699" y="0"/>
                  </a:lnTo>
                  <a:lnTo>
                    <a:pt x="0" y="1669392"/>
                  </a:lnTo>
                  <a:lnTo>
                    <a:pt x="10801" y="166939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751DFBB-44B4-1A2E-DE63-F0CA68799FD2}"/>
                </a:ext>
              </a:extLst>
            </p:cNvPr>
            <p:cNvSpPr/>
            <p:nvPr/>
          </p:nvSpPr>
          <p:spPr>
            <a:xfrm>
              <a:off x="7381300" y="0"/>
              <a:ext cx="1546491" cy="2041880"/>
            </a:xfrm>
            <a:custGeom>
              <a:avLst/>
              <a:gdLst>
                <a:gd name="connsiteX0" fmla="*/ 1534879 w 1546491"/>
                <a:gd name="connsiteY0" fmla="*/ 0 h 2041869"/>
                <a:gd name="connsiteX1" fmla="*/ 0 w 1546491"/>
                <a:gd name="connsiteY1" fmla="*/ 2036293 h 2041869"/>
                <a:gd name="connsiteX2" fmla="*/ 7412 w 1546491"/>
                <a:gd name="connsiteY2" fmla="*/ 2041870 h 2041869"/>
                <a:gd name="connsiteX3" fmla="*/ 1546492 w 1546491"/>
                <a:gd name="connsiteY3" fmla="*/ 0 h 2041869"/>
                <a:gd name="connsiteX4" fmla="*/ 1534879 w 1546491"/>
                <a:gd name="connsiteY4" fmla="*/ 0 h 204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6491" h="2041869">
                  <a:moveTo>
                    <a:pt x="1534879" y="0"/>
                  </a:moveTo>
                  <a:lnTo>
                    <a:pt x="0" y="2036293"/>
                  </a:lnTo>
                  <a:lnTo>
                    <a:pt x="7412" y="2041870"/>
                  </a:lnTo>
                  <a:lnTo>
                    <a:pt x="1546492" y="0"/>
                  </a:lnTo>
                  <a:lnTo>
                    <a:pt x="1534879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F3BA7292-630A-57E7-436C-107F8065887A}"/>
                </a:ext>
              </a:extLst>
            </p:cNvPr>
            <p:cNvSpPr/>
            <p:nvPr/>
          </p:nvSpPr>
          <p:spPr>
            <a:xfrm>
              <a:off x="3644026" y="0"/>
              <a:ext cx="1430720" cy="1958722"/>
            </a:xfrm>
            <a:custGeom>
              <a:avLst/>
              <a:gdLst>
                <a:gd name="connsiteX0" fmla="*/ 0 w 1430720"/>
                <a:gd name="connsiteY0" fmla="*/ 0 h 1958712"/>
                <a:gd name="connsiteX1" fmla="*/ 1423203 w 1430720"/>
                <a:gd name="connsiteY1" fmla="*/ 1958713 h 1958712"/>
                <a:gd name="connsiteX2" fmla="*/ 1430721 w 1430720"/>
                <a:gd name="connsiteY2" fmla="*/ 1953277 h 1958712"/>
                <a:gd name="connsiteX3" fmla="*/ 11471 w 1430720"/>
                <a:gd name="connsiteY3" fmla="*/ 0 h 1958712"/>
                <a:gd name="connsiteX4" fmla="*/ 0 w 1430720"/>
                <a:gd name="connsiteY4" fmla="*/ 0 h 1958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0720" h="1958712">
                  <a:moveTo>
                    <a:pt x="0" y="0"/>
                  </a:moveTo>
                  <a:lnTo>
                    <a:pt x="1423203" y="1958713"/>
                  </a:lnTo>
                  <a:lnTo>
                    <a:pt x="1430721" y="1953277"/>
                  </a:lnTo>
                  <a:lnTo>
                    <a:pt x="1147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9A4FE854-C9AA-1C88-7A3B-F500FBA4511C}"/>
                </a:ext>
              </a:extLst>
            </p:cNvPr>
            <p:cNvSpPr/>
            <p:nvPr/>
          </p:nvSpPr>
          <p:spPr>
            <a:xfrm rot="20208601">
              <a:off x="7328302" y="2467931"/>
              <a:ext cx="2779024" cy="9282"/>
            </a:xfrm>
            <a:custGeom>
              <a:avLst/>
              <a:gdLst>
                <a:gd name="connsiteX0" fmla="*/ 0 w 2779024"/>
                <a:gd name="connsiteY0" fmla="*/ 0 h 9282"/>
                <a:gd name="connsiteX1" fmla="*/ 2779025 w 2779024"/>
                <a:gd name="connsiteY1" fmla="*/ 0 h 9282"/>
                <a:gd name="connsiteX2" fmla="*/ 2779025 w 2779024"/>
                <a:gd name="connsiteY2" fmla="*/ 9283 h 9282"/>
                <a:gd name="connsiteX3" fmla="*/ 0 w 2779024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79024" h="9282">
                  <a:moveTo>
                    <a:pt x="0" y="0"/>
                  </a:moveTo>
                  <a:lnTo>
                    <a:pt x="2779025" y="0"/>
                  </a:lnTo>
                  <a:lnTo>
                    <a:pt x="2779025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BD897F10-D721-2890-0E41-4F9500D345B7}"/>
                </a:ext>
              </a:extLst>
            </p:cNvPr>
            <p:cNvSpPr/>
            <p:nvPr/>
          </p:nvSpPr>
          <p:spPr>
            <a:xfrm>
              <a:off x="5337560" y="5079464"/>
              <a:ext cx="345441" cy="1780124"/>
            </a:xfrm>
            <a:custGeom>
              <a:avLst/>
              <a:gdLst>
                <a:gd name="connsiteX0" fmla="*/ 9424 w 345441"/>
                <a:gd name="connsiteY0" fmla="*/ 1780115 h 1780115"/>
                <a:gd name="connsiteX1" fmla="*/ 345441 w 345441"/>
                <a:gd name="connsiteY1" fmla="*/ 1729 h 1780115"/>
                <a:gd name="connsiteX2" fmla="*/ 336335 w 345441"/>
                <a:gd name="connsiteY2" fmla="*/ 0 h 1780115"/>
                <a:gd name="connsiteX3" fmla="*/ 0 w 345441"/>
                <a:gd name="connsiteY3" fmla="*/ 1780115 h 1780115"/>
                <a:gd name="connsiteX4" fmla="*/ 9424 w 345441"/>
                <a:gd name="connsiteY4" fmla="*/ 1780115 h 178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441" h="1780115">
                  <a:moveTo>
                    <a:pt x="9424" y="1780115"/>
                  </a:moveTo>
                  <a:lnTo>
                    <a:pt x="345441" y="1729"/>
                  </a:lnTo>
                  <a:lnTo>
                    <a:pt x="336335" y="0"/>
                  </a:lnTo>
                  <a:lnTo>
                    <a:pt x="0" y="1780115"/>
                  </a:lnTo>
                  <a:lnTo>
                    <a:pt x="9424" y="178011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6375F269-F7A7-77C5-80CB-27407C8C1FC1}"/>
                </a:ext>
              </a:extLst>
            </p:cNvPr>
            <p:cNvSpPr/>
            <p:nvPr/>
          </p:nvSpPr>
          <p:spPr>
            <a:xfrm>
              <a:off x="7862526" y="973466"/>
              <a:ext cx="3053310" cy="1729686"/>
            </a:xfrm>
            <a:custGeom>
              <a:avLst/>
              <a:gdLst>
                <a:gd name="connsiteX0" fmla="*/ 3053311 w 3053310"/>
                <a:gd name="connsiteY0" fmla="*/ 0 h 1729677"/>
                <a:gd name="connsiteX1" fmla="*/ 0 w 3053310"/>
                <a:gd name="connsiteY1" fmla="*/ 1721595 h 1729677"/>
                <a:gd name="connsiteX2" fmla="*/ 4553 w 3053310"/>
                <a:gd name="connsiteY2" fmla="*/ 1729677 h 1729677"/>
                <a:gd name="connsiteX3" fmla="*/ 3053311 w 3053310"/>
                <a:gd name="connsiteY3" fmla="*/ 10659 h 1729677"/>
                <a:gd name="connsiteX4" fmla="*/ 3053311 w 3053310"/>
                <a:gd name="connsiteY4" fmla="*/ 0 h 1729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3310" h="1729677">
                  <a:moveTo>
                    <a:pt x="3053311" y="0"/>
                  </a:moveTo>
                  <a:lnTo>
                    <a:pt x="0" y="1721595"/>
                  </a:lnTo>
                  <a:lnTo>
                    <a:pt x="4553" y="1729677"/>
                  </a:lnTo>
                  <a:lnTo>
                    <a:pt x="3053311" y="10659"/>
                  </a:lnTo>
                  <a:lnTo>
                    <a:pt x="3053311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9D313ABD-B4D6-BC41-54E2-09CC797CFB79}"/>
                </a:ext>
              </a:extLst>
            </p:cNvPr>
            <p:cNvSpPr/>
            <p:nvPr/>
          </p:nvSpPr>
          <p:spPr>
            <a:xfrm>
              <a:off x="1276340" y="4159930"/>
              <a:ext cx="3341642" cy="1670530"/>
            </a:xfrm>
            <a:custGeom>
              <a:avLst/>
              <a:gdLst>
                <a:gd name="connsiteX0" fmla="*/ 0 w 3341642"/>
                <a:gd name="connsiteY0" fmla="*/ 1670521 h 1670521"/>
                <a:gd name="connsiteX1" fmla="*/ 3341643 w 3341642"/>
                <a:gd name="connsiteY1" fmla="*/ 8295 h 1670521"/>
                <a:gd name="connsiteX2" fmla="*/ 3337513 w 3341642"/>
                <a:gd name="connsiteY2" fmla="*/ 0 h 1670521"/>
                <a:gd name="connsiteX3" fmla="*/ 0 w 3341642"/>
                <a:gd name="connsiteY3" fmla="*/ 1660145 h 1670521"/>
                <a:gd name="connsiteX4" fmla="*/ 0 w 3341642"/>
                <a:gd name="connsiteY4" fmla="*/ 1670521 h 167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1642" h="1670521">
                  <a:moveTo>
                    <a:pt x="0" y="1670521"/>
                  </a:moveTo>
                  <a:lnTo>
                    <a:pt x="3341643" y="8295"/>
                  </a:lnTo>
                  <a:lnTo>
                    <a:pt x="3337513" y="0"/>
                  </a:lnTo>
                  <a:lnTo>
                    <a:pt x="0" y="1660145"/>
                  </a:lnTo>
                  <a:lnTo>
                    <a:pt x="0" y="167052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EFA46E59-2A0D-B975-D98E-11D636017F28}"/>
                </a:ext>
              </a:extLst>
            </p:cNvPr>
            <p:cNvSpPr/>
            <p:nvPr/>
          </p:nvSpPr>
          <p:spPr>
            <a:xfrm>
              <a:off x="7050402" y="5016389"/>
              <a:ext cx="1439191" cy="1843197"/>
            </a:xfrm>
            <a:custGeom>
              <a:avLst/>
              <a:gdLst>
                <a:gd name="connsiteX0" fmla="*/ 1439192 w 1439191"/>
                <a:gd name="connsiteY0" fmla="*/ 1843189 h 1843188"/>
                <a:gd name="connsiteX1" fmla="*/ 7306 w 1439191"/>
                <a:gd name="connsiteY1" fmla="*/ 0 h 1843188"/>
                <a:gd name="connsiteX2" fmla="*/ 0 w 1439191"/>
                <a:gd name="connsiteY2" fmla="*/ 5683 h 1843188"/>
                <a:gd name="connsiteX3" fmla="*/ 1427438 w 1439191"/>
                <a:gd name="connsiteY3" fmla="*/ 1843189 h 1843188"/>
                <a:gd name="connsiteX4" fmla="*/ 1439192 w 1439191"/>
                <a:gd name="connsiteY4" fmla="*/ 1843189 h 184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9191" h="1843188">
                  <a:moveTo>
                    <a:pt x="1439192" y="1843189"/>
                  </a:moveTo>
                  <a:lnTo>
                    <a:pt x="7306" y="0"/>
                  </a:lnTo>
                  <a:lnTo>
                    <a:pt x="0" y="5683"/>
                  </a:lnTo>
                  <a:lnTo>
                    <a:pt x="1427438" y="1843189"/>
                  </a:lnTo>
                  <a:lnTo>
                    <a:pt x="1439192" y="184318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F6D2C43-2D37-84A4-4F93-5C4938F95C35}"/>
                </a:ext>
              </a:extLst>
            </p:cNvPr>
            <p:cNvSpPr/>
            <p:nvPr/>
          </p:nvSpPr>
          <p:spPr>
            <a:xfrm>
              <a:off x="1276340" y="1949722"/>
              <a:ext cx="2940822" cy="886002"/>
            </a:xfrm>
            <a:custGeom>
              <a:avLst/>
              <a:gdLst>
                <a:gd name="connsiteX0" fmla="*/ 0 w 2940822"/>
                <a:gd name="connsiteY0" fmla="*/ 0 h 885998"/>
                <a:gd name="connsiteX1" fmla="*/ 0 w 2940822"/>
                <a:gd name="connsiteY1" fmla="*/ 9706 h 885998"/>
                <a:gd name="connsiteX2" fmla="*/ 2938140 w 2940822"/>
                <a:gd name="connsiteY2" fmla="*/ 885998 h 885998"/>
                <a:gd name="connsiteX3" fmla="*/ 2940822 w 2940822"/>
                <a:gd name="connsiteY3" fmla="*/ 877139 h 885998"/>
                <a:gd name="connsiteX4" fmla="*/ 0 w 2940822"/>
                <a:gd name="connsiteY4" fmla="*/ 0 h 885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0822" h="885998">
                  <a:moveTo>
                    <a:pt x="0" y="0"/>
                  </a:moveTo>
                  <a:lnTo>
                    <a:pt x="0" y="9706"/>
                  </a:lnTo>
                  <a:lnTo>
                    <a:pt x="2938140" y="885998"/>
                  </a:lnTo>
                  <a:lnTo>
                    <a:pt x="2940822" y="8771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63E94D48-75CF-4A2C-CC64-4CD3A7CD09FF}"/>
                </a:ext>
              </a:extLst>
            </p:cNvPr>
            <p:cNvSpPr/>
            <p:nvPr/>
          </p:nvSpPr>
          <p:spPr>
            <a:xfrm>
              <a:off x="5262345" y="0"/>
              <a:ext cx="437916" cy="1604137"/>
            </a:xfrm>
            <a:custGeom>
              <a:avLst/>
              <a:gdLst>
                <a:gd name="connsiteX0" fmla="*/ 0 w 437916"/>
                <a:gd name="connsiteY0" fmla="*/ 0 h 1604129"/>
                <a:gd name="connsiteX1" fmla="*/ 428951 w 437916"/>
                <a:gd name="connsiteY1" fmla="*/ 1604130 h 1604129"/>
                <a:gd name="connsiteX2" fmla="*/ 437916 w 437916"/>
                <a:gd name="connsiteY2" fmla="*/ 1601730 h 1604129"/>
                <a:gd name="connsiteX3" fmla="*/ 9600 w 437916"/>
                <a:gd name="connsiteY3" fmla="*/ 0 h 1604129"/>
                <a:gd name="connsiteX4" fmla="*/ 0 w 437916"/>
                <a:gd name="connsiteY4" fmla="*/ 0 h 160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916" h="1604129">
                  <a:moveTo>
                    <a:pt x="0" y="0"/>
                  </a:moveTo>
                  <a:lnTo>
                    <a:pt x="428951" y="1604130"/>
                  </a:lnTo>
                  <a:lnTo>
                    <a:pt x="437916" y="1601730"/>
                  </a:lnTo>
                  <a:lnTo>
                    <a:pt x="96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B823BC8-31F3-098E-BD72-3DD4E608B7FA}"/>
                </a:ext>
              </a:extLst>
            </p:cNvPr>
            <p:cNvSpPr/>
            <p:nvPr/>
          </p:nvSpPr>
          <p:spPr>
            <a:xfrm>
              <a:off x="6299128" y="5346444"/>
              <a:ext cx="324651" cy="1513144"/>
            </a:xfrm>
            <a:custGeom>
              <a:avLst/>
              <a:gdLst>
                <a:gd name="connsiteX0" fmla="*/ 324652 w 324651"/>
                <a:gd name="connsiteY0" fmla="*/ 1513137 h 1513136"/>
                <a:gd name="connsiteX1" fmla="*/ 9071 w 324651"/>
                <a:gd name="connsiteY1" fmla="*/ 0 h 1513136"/>
                <a:gd name="connsiteX2" fmla="*/ 0 w 324651"/>
                <a:gd name="connsiteY2" fmla="*/ 1906 h 1513136"/>
                <a:gd name="connsiteX3" fmla="*/ 315157 w 324651"/>
                <a:gd name="connsiteY3" fmla="*/ 1513137 h 1513136"/>
                <a:gd name="connsiteX4" fmla="*/ 324652 w 324651"/>
                <a:gd name="connsiteY4" fmla="*/ 1513137 h 1513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651" h="1513136">
                  <a:moveTo>
                    <a:pt x="324652" y="1513137"/>
                  </a:moveTo>
                  <a:lnTo>
                    <a:pt x="9071" y="0"/>
                  </a:lnTo>
                  <a:lnTo>
                    <a:pt x="0" y="1906"/>
                  </a:lnTo>
                  <a:lnTo>
                    <a:pt x="315157" y="1513137"/>
                  </a:lnTo>
                  <a:lnTo>
                    <a:pt x="324652" y="151313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41FB786-4B09-FB78-F373-89C6C6A541E3}"/>
                </a:ext>
              </a:extLst>
            </p:cNvPr>
            <p:cNvSpPr/>
            <p:nvPr/>
          </p:nvSpPr>
          <p:spPr>
            <a:xfrm rot="19473600">
              <a:off x="7029455" y="1749567"/>
              <a:ext cx="3335571" cy="9282"/>
            </a:xfrm>
            <a:custGeom>
              <a:avLst/>
              <a:gdLst>
                <a:gd name="connsiteX0" fmla="*/ 0 w 3335571"/>
                <a:gd name="connsiteY0" fmla="*/ 0 h 9282"/>
                <a:gd name="connsiteX1" fmla="*/ 3335571 w 3335571"/>
                <a:gd name="connsiteY1" fmla="*/ 0 h 9282"/>
                <a:gd name="connsiteX2" fmla="*/ 3335571 w 3335571"/>
                <a:gd name="connsiteY2" fmla="*/ 9283 h 9282"/>
                <a:gd name="connsiteX3" fmla="*/ 0 w 3335571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5571" h="9282">
                  <a:moveTo>
                    <a:pt x="0" y="0"/>
                  </a:moveTo>
                  <a:lnTo>
                    <a:pt x="3335571" y="0"/>
                  </a:lnTo>
                  <a:lnTo>
                    <a:pt x="3335571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2927D75-9D36-B7EF-0C70-748DEA6771B3}"/>
                </a:ext>
              </a:extLst>
            </p:cNvPr>
            <p:cNvSpPr/>
            <p:nvPr/>
          </p:nvSpPr>
          <p:spPr>
            <a:xfrm>
              <a:off x="1276340" y="2358062"/>
              <a:ext cx="2869806" cy="619552"/>
            </a:xfrm>
            <a:custGeom>
              <a:avLst/>
              <a:gdLst>
                <a:gd name="connsiteX0" fmla="*/ 0 w 2869806"/>
                <a:gd name="connsiteY0" fmla="*/ 0 h 619549"/>
                <a:gd name="connsiteX1" fmla="*/ 0 w 2869806"/>
                <a:gd name="connsiteY1" fmla="*/ 9459 h 619549"/>
                <a:gd name="connsiteX2" fmla="*/ 2867866 w 2869806"/>
                <a:gd name="connsiteY2" fmla="*/ 619549 h 619549"/>
                <a:gd name="connsiteX3" fmla="*/ 2869807 w 2869806"/>
                <a:gd name="connsiteY3" fmla="*/ 610478 h 619549"/>
                <a:gd name="connsiteX4" fmla="*/ 0 w 2869806"/>
                <a:gd name="connsiteY4" fmla="*/ 0 h 61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9806" h="619549">
                  <a:moveTo>
                    <a:pt x="0" y="0"/>
                  </a:moveTo>
                  <a:lnTo>
                    <a:pt x="0" y="9459"/>
                  </a:lnTo>
                  <a:lnTo>
                    <a:pt x="2867866" y="619549"/>
                  </a:lnTo>
                  <a:lnTo>
                    <a:pt x="2869807" y="6104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6B2FADA1-20C5-6D0E-185E-095FA6D308F3}"/>
                </a:ext>
              </a:extLst>
            </p:cNvPr>
            <p:cNvSpPr/>
            <p:nvPr/>
          </p:nvSpPr>
          <p:spPr>
            <a:xfrm>
              <a:off x="7454611" y="0"/>
              <a:ext cx="1692157" cy="2074247"/>
            </a:xfrm>
            <a:custGeom>
              <a:avLst/>
              <a:gdLst>
                <a:gd name="connsiteX0" fmla="*/ 1680227 w 1692157"/>
                <a:gd name="connsiteY0" fmla="*/ 0 h 2074236"/>
                <a:gd name="connsiteX1" fmla="*/ 0 w 1692157"/>
                <a:gd name="connsiteY1" fmla="*/ 2068412 h 2074236"/>
                <a:gd name="connsiteX2" fmla="*/ 7200 w 1692157"/>
                <a:gd name="connsiteY2" fmla="*/ 2074236 h 2074236"/>
                <a:gd name="connsiteX3" fmla="*/ 1692158 w 1692157"/>
                <a:gd name="connsiteY3" fmla="*/ 0 h 2074236"/>
                <a:gd name="connsiteX4" fmla="*/ 1680227 w 1692157"/>
                <a:gd name="connsiteY4" fmla="*/ 0 h 2074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2157" h="2074236">
                  <a:moveTo>
                    <a:pt x="1680227" y="0"/>
                  </a:moveTo>
                  <a:lnTo>
                    <a:pt x="0" y="2068412"/>
                  </a:lnTo>
                  <a:lnTo>
                    <a:pt x="7200" y="2074236"/>
                  </a:lnTo>
                  <a:lnTo>
                    <a:pt x="1692158" y="0"/>
                  </a:lnTo>
                  <a:lnTo>
                    <a:pt x="168022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353ED4B6-657B-F720-DC9F-93E400C2E97A}"/>
                </a:ext>
              </a:extLst>
            </p:cNvPr>
            <p:cNvSpPr/>
            <p:nvPr/>
          </p:nvSpPr>
          <p:spPr>
            <a:xfrm>
              <a:off x="6253031" y="0"/>
              <a:ext cx="162961" cy="1987418"/>
            </a:xfrm>
            <a:custGeom>
              <a:avLst/>
              <a:gdLst>
                <a:gd name="connsiteX0" fmla="*/ 153643 w 162961"/>
                <a:gd name="connsiteY0" fmla="*/ 0 h 1987408"/>
                <a:gd name="connsiteX1" fmla="*/ 0 w 162961"/>
                <a:gd name="connsiteY1" fmla="*/ 1986702 h 1987408"/>
                <a:gd name="connsiteX2" fmla="*/ 9248 w 162961"/>
                <a:gd name="connsiteY2" fmla="*/ 1987408 h 1987408"/>
                <a:gd name="connsiteX3" fmla="*/ 162961 w 162961"/>
                <a:gd name="connsiteY3" fmla="*/ 0 h 1987408"/>
                <a:gd name="connsiteX4" fmla="*/ 153643 w 162961"/>
                <a:gd name="connsiteY4" fmla="*/ 0 h 198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61" h="1987408">
                  <a:moveTo>
                    <a:pt x="153643" y="0"/>
                  </a:moveTo>
                  <a:lnTo>
                    <a:pt x="0" y="1986702"/>
                  </a:lnTo>
                  <a:lnTo>
                    <a:pt x="9248" y="1987408"/>
                  </a:lnTo>
                  <a:lnTo>
                    <a:pt x="162961" y="0"/>
                  </a:lnTo>
                  <a:lnTo>
                    <a:pt x="153643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1C5965D3-2EBB-A3C6-07A9-3A82E68ECF08}"/>
                </a:ext>
              </a:extLst>
            </p:cNvPr>
            <p:cNvSpPr/>
            <p:nvPr/>
          </p:nvSpPr>
          <p:spPr>
            <a:xfrm>
              <a:off x="6883345" y="0"/>
              <a:ext cx="981156" cy="2043751"/>
            </a:xfrm>
            <a:custGeom>
              <a:avLst/>
              <a:gdLst>
                <a:gd name="connsiteX0" fmla="*/ 970886 w 981156"/>
                <a:gd name="connsiteY0" fmla="*/ 0 h 2043740"/>
                <a:gd name="connsiteX1" fmla="*/ 0 w 981156"/>
                <a:gd name="connsiteY1" fmla="*/ 2039787 h 2043740"/>
                <a:gd name="connsiteX2" fmla="*/ 8365 w 981156"/>
                <a:gd name="connsiteY2" fmla="*/ 2043741 h 2043740"/>
                <a:gd name="connsiteX3" fmla="*/ 981157 w 981156"/>
                <a:gd name="connsiteY3" fmla="*/ 0 h 2043740"/>
                <a:gd name="connsiteX4" fmla="*/ 970886 w 981156"/>
                <a:gd name="connsiteY4" fmla="*/ 0 h 204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1156" h="2043740">
                  <a:moveTo>
                    <a:pt x="970886" y="0"/>
                  </a:moveTo>
                  <a:lnTo>
                    <a:pt x="0" y="2039787"/>
                  </a:lnTo>
                  <a:lnTo>
                    <a:pt x="8365" y="2043741"/>
                  </a:lnTo>
                  <a:lnTo>
                    <a:pt x="981157" y="0"/>
                  </a:lnTo>
                  <a:lnTo>
                    <a:pt x="97088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A51DD19D-3A5F-E014-BA4C-F677497D9C35}"/>
                </a:ext>
              </a:extLst>
            </p:cNvPr>
            <p:cNvSpPr/>
            <p:nvPr/>
          </p:nvSpPr>
          <p:spPr>
            <a:xfrm>
              <a:off x="6665216" y="5251674"/>
              <a:ext cx="712907" cy="1607914"/>
            </a:xfrm>
            <a:custGeom>
              <a:avLst/>
              <a:gdLst>
                <a:gd name="connsiteX0" fmla="*/ 712907 w 712907"/>
                <a:gd name="connsiteY0" fmla="*/ 1607906 h 1607906"/>
                <a:gd name="connsiteX1" fmla="*/ 8471 w 712907"/>
                <a:gd name="connsiteY1" fmla="*/ 0 h 1607906"/>
                <a:gd name="connsiteX2" fmla="*/ 0 w 712907"/>
                <a:gd name="connsiteY2" fmla="*/ 3706 h 1607906"/>
                <a:gd name="connsiteX3" fmla="*/ 702777 w 712907"/>
                <a:gd name="connsiteY3" fmla="*/ 1607906 h 1607906"/>
                <a:gd name="connsiteX4" fmla="*/ 712907 w 712907"/>
                <a:gd name="connsiteY4" fmla="*/ 1607906 h 1607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2907" h="1607906">
                  <a:moveTo>
                    <a:pt x="712907" y="1607906"/>
                  </a:moveTo>
                  <a:lnTo>
                    <a:pt x="8471" y="0"/>
                  </a:lnTo>
                  <a:lnTo>
                    <a:pt x="0" y="3706"/>
                  </a:lnTo>
                  <a:lnTo>
                    <a:pt x="702777" y="1607906"/>
                  </a:lnTo>
                  <a:lnTo>
                    <a:pt x="712907" y="160790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C2B0C45C-CEA7-DDFB-70DA-B6AD6793E140}"/>
                </a:ext>
              </a:extLst>
            </p:cNvPr>
            <p:cNvSpPr/>
            <p:nvPr/>
          </p:nvSpPr>
          <p:spPr>
            <a:xfrm>
              <a:off x="3760538" y="4893807"/>
              <a:ext cx="1290560" cy="1965781"/>
            </a:xfrm>
            <a:custGeom>
              <a:avLst/>
              <a:gdLst>
                <a:gd name="connsiteX0" fmla="*/ 11083 w 1290560"/>
                <a:gd name="connsiteY0" fmla="*/ 1965772 h 1965771"/>
                <a:gd name="connsiteX1" fmla="*/ 1290560 w 1290560"/>
                <a:gd name="connsiteY1" fmla="*/ 5082 h 1965771"/>
                <a:gd name="connsiteX2" fmla="*/ 1282796 w 1290560"/>
                <a:gd name="connsiteY2" fmla="*/ 0 h 1965771"/>
                <a:gd name="connsiteX3" fmla="*/ 0 w 1290560"/>
                <a:gd name="connsiteY3" fmla="*/ 1965772 h 1965771"/>
                <a:gd name="connsiteX4" fmla="*/ 11083 w 1290560"/>
                <a:gd name="connsiteY4" fmla="*/ 1965772 h 1965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0560" h="1965771">
                  <a:moveTo>
                    <a:pt x="11083" y="1965772"/>
                  </a:moveTo>
                  <a:lnTo>
                    <a:pt x="1290560" y="5082"/>
                  </a:lnTo>
                  <a:lnTo>
                    <a:pt x="1282796" y="0"/>
                  </a:lnTo>
                  <a:lnTo>
                    <a:pt x="0" y="1965772"/>
                  </a:lnTo>
                  <a:lnTo>
                    <a:pt x="11083" y="19657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AF012854-1882-0F5F-C0C3-FB7DC1F39342}"/>
                </a:ext>
              </a:extLst>
            </p:cNvPr>
            <p:cNvSpPr/>
            <p:nvPr/>
          </p:nvSpPr>
          <p:spPr>
            <a:xfrm>
              <a:off x="7234504" y="0"/>
              <a:ext cx="1653896" cy="2180593"/>
            </a:xfrm>
            <a:custGeom>
              <a:avLst/>
              <a:gdLst>
                <a:gd name="connsiteX0" fmla="*/ 1642285 w 1653896"/>
                <a:gd name="connsiteY0" fmla="*/ 0 h 2180582"/>
                <a:gd name="connsiteX1" fmla="*/ 0 w 1653896"/>
                <a:gd name="connsiteY1" fmla="*/ 2175006 h 2180582"/>
                <a:gd name="connsiteX2" fmla="*/ 7412 w 1653896"/>
                <a:gd name="connsiteY2" fmla="*/ 2180583 h 2180582"/>
                <a:gd name="connsiteX3" fmla="*/ 1653896 w 1653896"/>
                <a:gd name="connsiteY3" fmla="*/ 0 h 2180582"/>
                <a:gd name="connsiteX4" fmla="*/ 1642285 w 1653896"/>
                <a:gd name="connsiteY4" fmla="*/ 0 h 218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3896" h="2180582">
                  <a:moveTo>
                    <a:pt x="1642285" y="0"/>
                  </a:moveTo>
                  <a:lnTo>
                    <a:pt x="0" y="2175006"/>
                  </a:lnTo>
                  <a:lnTo>
                    <a:pt x="7412" y="2180583"/>
                  </a:lnTo>
                  <a:lnTo>
                    <a:pt x="1653896" y="0"/>
                  </a:lnTo>
                  <a:lnTo>
                    <a:pt x="1642285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EE073CAD-2623-0C07-4FD1-96AE5340C539}"/>
                </a:ext>
              </a:extLst>
            </p:cNvPr>
            <p:cNvSpPr/>
            <p:nvPr/>
          </p:nvSpPr>
          <p:spPr>
            <a:xfrm>
              <a:off x="6782858" y="0"/>
              <a:ext cx="588947" cy="1769253"/>
            </a:xfrm>
            <a:custGeom>
              <a:avLst/>
              <a:gdLst>
                <a:gd name="connsiteX0" fmla="*/ 579206 w 588947"/>
                <a:gd name="connsiteY0" fmla="*/ 0 h 1769244"/>
                <a:gd name="connsiteX1" fmla="*/ 0 w 588947"/>
                <a:gd name="connsiteY1" fmla="*/ 1766350 h 1769244"/>
                <a:gd name="connsiteX2" fmla="*/ 8824 w 588947"/>
                <a:gd name="connsiteY2" fmla="*/ 1769244 h 1769244"/>
                <a:gd name="connsiteX3" fmla="*/ 588948 w 588947"/>
                <a:gd name="connsiteY3" fmla="*/ 0 h 1769244"/>
                <a:gd name="connsiteX4" fmla="*/ 579206 w 588947"/>
                <a:gd name="connsiteY4" fmla="*/ 0 h 176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8947" h="1769244">
                  <a:moveTo>
                    <a:pt x="579206" y="0"/>
                  </a:moveTo>
                  <a:lnTo>
                    <a:pt x="0" y="1766350"/>
                  </a:lnTo>
                  <a:lnTo>
                    <a:pt x="8824" y="1769244"/>
                  </a:lnTo>
                  <a:lnTo>
                    <a:pt x="588948" y="0"/>
                  </a:lnTo>
                  <a:lnTo>
                    <a:pt x="57920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CD170BD1-B3F4-6B4A-B29D-D9FB455C6AFF}"/>
                </a:ext>
              </a:extLst>
            </p:cNvPr>
            <p:cNvSpPr/>
            <p:nvPr/>
          </p:nvSpPr>
          <p:spPr>
            <a:xfrm>
              <a:off x="6898487" y="5385552"/>
              <a:ext cx="832243" cy="1474036"/>
            </a:xfrm>
            <a:custGeom>
              <a:avLst/>
              <a:gdLst>
                <a:gd name="connsiteX0" fmla="*/ 832243 w 832243"/>
                <a:gd name="connsiteY0" fmla="*/ 1474029 h 1474028"/>
                <a:gd name="connsiteX1" fmla="*/ 8118 w 832243"/>
                <a:gd name="connsiteY1" fmla="*/ 0 h 1474028"/>
                <a:gd name="connsiteX2" fmla="*/ 0 w 832243"/>
                <a:gd name="connsiteY2" fmla="*/ 4518 h 1474028"/>
                <a:gd name="connsiteX3" fmla="*/ 821619 w 832243"/>
                <a:gd name="connsiteY3" fmla="*/ 1474029 h 1474028"/>
                <a:gd name="connsiteX4" fmla="*/ 832243 w 832243"/>
                <a:gd name="connsiteY4" fmla="*/ 1474029 h 1474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2243" h="1474028">
                  <a:moveTo>
                    <a:pt x="832243" y="1474029"/>
                  </a:moveTo>
                  <a:lnTo>
                    <a:pt x="8118" y="0"/>
                  </a:lnTo>
                  <a:lnTo>
                    <a:pt x="0" y="4518"/>
                  </a:lnTo>
                  <a:lnTo>
                    <a:pt x="821619" y="1474029"/>
                  </a:lnTo>
                  <a:lnTo>
                    <a:pt x="832243" y="147402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D267A21E-A309-D6FB-5AC1-9462675EF37E}"/>
                </a:ext>
              </a:extLst>
            </p:cNvPr>
            <p:cNvSpPr/>
            <p:nvPr/>
          </p:nvSpPr>
          <p:spPr>
            <a:xfrm>
              <a:off x="3971572" y="4802036"/>
              <a:ext cx="1243228" cy="2057551"/>
            </a:xfrm>
            <a:custGeom>
              <a:avLst/>
              <a:gdLst>
                <a:gd name="connsiteX0" fmla="*/ 10801 w 1243228"/>
                <a:gd name="connsiteY0" fmla="*/ 2057541 h 2057540"/>
                <a:gd name="connsiteX1" fmla="*/ 1243229 w 1243228"/>
                <a:gd name="connsiteY1" fmla="*/ 4765 h 2057540"/>
                <a:gd name="connsiteX2" fmla="*/ 1235252 w 1243228"/>
                <a:gd name="connsiteY2" fmla="*/ 0 h 2057540"/>
                <a:gd name="connsiteX3" fmla="*/ 0 w 1243228"/>
                <a:gd name="connsiteY3" fmla="*/ 2057541 h 2057540"/>
                <a:gd name="connsiteX4" fmla="*/ 10801 w 1243228"/>
                <a:gd name="connsiteY4" fmla="*/ 2057541 h 2057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228" h="2057540">
                  <a:moveTo>
                    <a:pt x="10801" y="2057541"/>
                  </a:moveTo>
                  <a:lnTo>
                    <a:pt x="1243229" y="4765"/>
                  </a:lnTo>
                  <a:lnTo>
                    <a:pt x="1235252" y="0"/>
                  </a:lnTo>
                  <a:lnTo>
                    <a:pt x="0" y="2057541"/>
                  </a:lnTo>
                  <a:lnTo>
                    <a:pt x="10801" y="205754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DED4B3D6-8CC3-5035-5676-ABF9C9BFF1F9}"/>
                </a:ext>
              </a:extLst>
            </p:cNvPr>
            <p:cNvSpPr/>
            <p:nvPr/>
          </p:nvSpPr>
          <p:spPr>
            <a:xfrm>
              <a:off x="7663139" y="3574191"/>
              <a:ext cx="3252697" cy="42319"/>
            </a:xfrm>
            <a:custGeom>
              <a:avLst/>
              <a:gdLst>
                <a:gd name="connsiteX0" fmla="*/ 3252697 w 3252697"/>
                <a:gd name="connsiteY0" fmla="*/ 0 h 42319"/>
                <a:gd name="connsiteX1" fmla="*/ 0 w 3252697"/>
                <a:gd name="connsiteY1" fmla="*/ 33037 h 42319"/>
                <a:gd name="connsiteX2" fmla="*/ 106 w 3252697"/>
                <a:gd name="connsiteY2" fmla="*/ 42320 h 42319"/>
                <a:gd name="connsiteX3" fmla="*/ 3252697 w 3252697"/>
                <a:gd name="connsiteY3" fmla="*/ 9283 h 42319"/>
                <a:gd name="connsiteX4" fmla="*/ 3252697 w 3252697"/>
                <a:gd name="connsiteY4" fmla="*/ 0 h 4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2697" h="42319">
                  <a:moveTo>
                    <a:pt x="3252697" y="0"/>
                  </a:moveTo>
                  <a:lnTo>
                    <a:pt x="0" y="33037"/>
                  </a:lnTo>
                  <a:lnTo>
                    <a:pt x="106" y="42320"/>
                  </a:lnTo>
                  <a:lnTo>
                    <a:pt x="3252697" y="9283"/>
                  </a:lnTo>
                  <a:lnTo>
                    <a:pt x="325269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EB60BD05-8C70-835C-45A3-964AFBE470D4}"/>
                </a:ext>
              </a:extLst>
            </p:cNvPr>
            <p:cNvSpPr/>
            <p:nvPr/>
          </p:nvSpPr>
          <p:spPr>
            <a:xfrm rot="20525998">
              <a:off x="7366122" y="2872273"/>
              <a:ext cx="1829917" cy="9282"/>
            </a:xfrm>
            <a:custGeom>
              <a:avLst/>
              <a:gdLst>
                <a:gd name="connsiteX0" fmla="*/ 0 w 1829917"/>
                <a:gd name="connsiteY0" fmla="*/ 0 h 9282"/>
                <a:gd name="connsiteX1" fmla="*/ 1829918 w 1829917"/>
                <a:gd name="connsiteY1" fmla="*/ 0 h 9282"/>
                <a:gd name="connsiteX2" fmla="*/ 1829918 w 1829917"/>
                <a:gd name="connsiteY2" fmla="*/ 9283 h 9282"/>
                <a:gd name="connsiteX3" fmla="*/ 0 w 1829917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9917" h="9282">
                  <a:moveTo>
                    <a:pt x="0" y="0"/>
                  </a:moveTo>
                  <a:lnTo>
                    <a:pt x="1829918" y="0"/>
                  </a:lnTo>
                  <a:lnTo>
                    <a:pt x="1829918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2AA1CF03-AAC3-E123-4B13-0954C8A516D3}"/>
                </a:ext>
              </a:extLst>
            </p:cNvPr>
            <p:cNvSpPr/>
            <p:nvPr/>
          </p:nvSpPr>
          <p:spPr>
            <a:xfrm>
              <a:off x="6911052" y="0"/>
              <a:ext cx="701647" cy="1767205"/>
            </a:xfrm>
            <a:custGeom>
              <a:avLst/>
              <a:gdLst>
                <a:gd name="connsiteX0" fmla="*/ 691694 w 701647"/>
                <a:gd name="connsiteY0" fmla="*/ 0 h 1767196"/>
                <a:gd name="connsiteX1" fmla="*/ 0 w 701647"/>
                <a:gd name="connsiteY1" fmla="*/ 1763844 h 1767196"/>
                <a:gd name="connsiteX2" fmla="*/ 8647 w 701647"/>
                <a:gd name="connsiteY2" fmla="*/ 1767197 h 1767196"/>
                <a:gd name="connsiteX3" fmla="*/ 701648 w 701647"/>
                <a:gd name="connsiteY3" fmla="*/ 0 h 1767196"/>
                <a:gd name="connsiteX4" fmla="*/ 691694 w 701647"/>
                <a:gd name="connsiteY4" fmla="*/ 0 h 176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1647" h="1767196">
                  <a:moveTo>
                    <a:pt x="691694" y="0"/>
                  </a:moveTo>
                  <a:lnTo>
                    <a:pt x="0" y="1763844"/>
                  </a:lnTo>
                  <a:lnTo>
                    <a:pt x="8647" y="1767197"/>
                  </a:lnTo>
                  <a:lnTo>
                    <a:pt x="701648" y="0"/>
                  </a:lnTo>
                  <a:lnTo>
                    <a:pt x="69169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BD3C4B7-A604-A4B2-019A-F1A7E68CB8EE}"/>
                </a:ext>
              </a:extLst>
            </p:cNvPr>
            <p:cNvSpPr/>
            <p:nvPr/>
          </p:nvSpPr>
          <p:spPr>
            <a:xfrm>
              <a:off x="1276340" y="4196779"/>
              <a:ext cx="2860453" cy="1258659"/>
            </a:xfrm>
            <a:custGeom>
              <a:avLst/>
              <a:gdLst>
                <a:gd name="connsiteX0" fmla="*/ 0 w 2860453"/>
                <a:gd name="connsiteY0" fmla="*/ 1258653 h 1258652"/>
                <a:gd name="connsiteX1" fmla="*/ 2860453 w 2860453"/>
                <a:gd name="connsiteY1" fmla="*/ 8506 h 1258652"/>
                <a:gd name="connsiteX2" fmla="*/ 2856747 w 2860453"/>
                <a:gd name="connsiteY2" fmla="*/ 0 h 1258652"/>
                <a:gd name="connsiteX3" fmla="*/ 0 w 2860453"/>
                <a:gd name="connsiteY3" fmla="*/ 1248523 h 1258652"/>
                <a:gd name="connsiteX4" fmla="*/ 0 w 2860453"/>
                <a:gd name="connsiteY4" fmla="*/ 1258653 h 125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0453" h="1258652">
                  <a:moveTo>
                    <a:pt x="0" y="1258653"/>
                  </a:moveTo>
                  <a:lnTo>
                    <a:pt x="2860453" y="8506"/>
                  </a:lnTo>
                  <a:lnTo>
                    <a:pt x="2856747" y="0"/>
                  </a:lnTo>
                  <a:lnTo>
                    <a:pt x="0" y="1248523"/>
                  </a:lnTo>
                  <a:lnTo>
                    <a:pt x="0" y="12586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1A95D767-6C88-31DB-6094-F34C661BBA83}"/>
                </a:ext>
              </a:extLst>
            </p:cNvPr>
            <p:cNvSpPr/>
            <p:nvPr/>
          </p:nvSpPr>
          <p:spPr>
            <a:xfrm>
              <a:off x="3499066" y="4690925"/>
              <a:ext cx="1618459" cy="2168663"/>
            </a:xfrm>
            <a:custGeom>
              <a:avLst/>
              <a:gdLst>
                <a:gd name="connsiteX0" fmla="*/ 11542 w 1618459"/>
                <a:gd name="connsiteY0" fmla="*/ 2168653 h 2168652"/>
                <a:gd name="connsiteX1" fmla="*/ 1618460 w 1618459"/>
                <a:gd name="connsiteY1" fmla="*/ 5541 h 2168652"/>
                <a:gd name="connsiteX2" fmla="*/ 1611013 w 1618459"/>
                <a:gd name="connsiteY2" fmla="*/ 0 h 2168652"/>
                <a:gd name="connsiteX3" fmla="*/ 0 w 1618459"/>
                <a:gd name="connsiteY3" fmla="*/ 2168653 h 2168652"/>
                <a:gd name="connsiteX4" fmla="*/ 11542 w 1618459"/>
                <a:gd name="connsiteY4" fmla="*/ 2168653 h 216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8459" h="2168652">
                  <a:moveTo>
                    <a:pt x="11542" y="2168653"/>
                  </a:moveTo>
                  <a:lnTo>
                    <a:pt x="1618460" y="5541"/>
                  </a:lnTo>
                  <a:lnTo>
                    <a:pt x="1611013" y="0"/>
                  </a:lnTo>
                  <a:lnTo>
                    <a:pt x="0" y="2168653"/>
                  </a:lnTo>
                  <a:lnTo>
                    <a:pt x="11542" y="216865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ACF4A03F-542B-73CB-B0E7-5580BC1D2B28}"/>
                </a:ext>
              </a:extLst>
            </p:cNvPr>
            <p:cNvSpPr/>
            <p:nvPr/>
          </p:nvSpPr>
          <p:spPr>
            <a:xfrm>
              <a:off x="6072916" y="0"/>
              <a:ext cx="69603" cy="1511238"/>
            </a:xfrm>
            <a:custGeom>
              <a:avLst/>
              <a:gdLst>
                <a:gd name="connsiteX0" fmla="*/ 0 w 69603"/>
                <a:gd name="connsiteY0" fmla="*/ 0 h 1511230"/>
                <a:gd name="connsiteX1" fmla="*/ 60356 w 69603"/>
                <a:gd name="connsiteY1" fmla="*/ 1511231 h 1511230"/>
                <a:gd name="connsiteX2" fmla="*/ 69604 w 69603"/>
                <a:gd name="connsiteY2" fmla="*/ 1510878 h 1511230"/>
                <a:gd name="connsiteX3" fmla="*/ 9283 w 69603"/>
                <a:gd name="connsiteY3" fmla="*/ 0 h 1511230"/>
                <a:gd name="connsiteX4" fmla="*/ 0 w 69603"/>
                <a:gd name="connsiteY4" fmla="*/ 0 h 1511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603" h="1511230">
                  <a:moveTo>
                    <a:pt x="0" y="0"/>
                  </a:moveTo>
                  <a:lnTo>
                    <a:pt x="60356" y="1511231"/>
                  </a:lnTo>
                  <a:lnTo>
                    <a:pt x="69604" y="1510878"/>
                  </a:lnTo>
                  <a:lnTo>
                    <a:pt x="928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02580771-546F-8F37-8A92-8291068E339F}"/>
                </a:ext>
              </a:extLst>
            </p:cNvPr>
            <p:cNvSpPr/>
            <p:nvPr/>
          </p:nvSpPr>
          <p:spPr>
            <a:xfrm>
              <a:off x="4068919" y="0"/>
              <a:ext cx="1162612" cy="1919579"/>
            </a:xfrm>
            <a:custGeom>
              <a:avLst/>
              <a:gdLst>
                <a:gd name="connsiteX0" fmla="*/ 0 w 1162612"/>
                <a:gd name="connsiteY0" fmla="*/ 0 h 1919569"/>
                <a:gd name="connsiteX1" fmla="*/ 1154671 w 1162612"/>
                <a:gd name="connsiteY1" fmla="*/ 1919569 h 1919569"/>
                <a:gd name="connsiteX2" fmla="*/ 1162613 w 1162612"/>
                <a:gd name="connsiteY2" fmla="*/ 1914769 h 1919569"/>
                <a:gd name="connsiteX3" fmla="*/ 10836 w 1162612"/>
                <a:gd name="connsiteY3" fmla="*/ 0 h 1919569"/>
                <a:gd name="connsiteX4" fmla="*/ 0 w 1162612"/>
                <a:gd name="connsiteY4" fmla="*/ 0 h 191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2612" h="1919569">
                  <a:moveTo>
                    <a:pt x="0" y="0"/>
                  </a:moveTo>
                  <a:lnTo>
                    <a:pt x="1154671" y="1919569"/>
                  </a:lnTo>
                  <a:lnTo>
                    <a:pt x="1162613" y="1914769"/>
                  </a:lnTo>
                  <a:lnTo>
                    <a:pt x="10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F683A718-74CD-0905-7667-69D3A245B78C}"/>
                </a:ext>
              </a:extLst>
            </p:cNvPr>
            <p:cNvSpPr/>
            <p:nvPr/>
          </p:nvSpPr>
          <p:spPr>
            <a:xfrm>
              <a:off x="7879043" y="817493"/>
              <a:ext cx="3036791" cy="1824633"/>
            </a:xfrm>
            <a:custGeom>
              <a:avLst/>
              <a:gdLst>
                <a:gd name="connsiteX0" fmla="*/ 3036792 w 3036791"/>
                <a:gd name="connsiteY0" fmla="*/ 0 h 1824623"/>
                <a:gd name="connsiteX1" fmla="*/ 0 w 3036791"/>
                <a:gd name="connsiteY1" fmla="*/ 1816646 h 1824623"/>
                <a:gd name="connsiteX2" fmla="*/ 4765 w 3036791"/>
                <a:gd name="connsiteY2" fmla="*/ 1824623 h 1824623"/>
                <a:gd name="connsiteX3" fmla="*/ 3036792 w 3036791"/>
                <a:gd name="connsiteY3" fmla="*/ 10801 h 1824623"/>
                <a:gd name="connsiteX4" fmla="*/ 3036792 w 3036791"/>
                <a:gd name="connsiteY4" fmla="*/ 0 h 1824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6791" h="1824623">
                  <a:moveTo>
                    <a:pt x="3036792" y="0"/>
                  </a:moveTo>
                  <a:lnTo>
                    <a:pt x="0" y="1816646"/>
                  </a:lnTo>
                  <a:lnTo>
                    <a:pt x="4765" y="1824623"/>
                  </a:lnTo>
                  <a:lnTo>
                    <a:pt x="3036792" y="10801"/>
                  </a:lnTo>
                  <a:lnTo>
                    <a:pt x="303679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326C61CB-CD35-65E0-F376-5F52993035F1}"/>
                </a:ext>
              </a:extLst>
            </p:cNvPr>
            <p:cNvSpPr/>
            <p:nvPr/>
          </p:nvSpPr>
          <p:spPr>
            <a:xfrm>
              <a:off x="1719409" y="0"/>
              <a:ext cx="2881807" cy="2224255"/>
            </a:xfrm>
            <a:custGeom>
              <a:avLst/>
              <a:gdLst>
                <a:gd name="connsiteX0" fmla="*/ 0 w 2881807"/>
                <a:gd name="connsiteY0" fmla="*/ 0 h 2224243"/>
                <a:gd name="connsiteX1" fmla="*/ 2876125 w 2881807"/>
                <a:gd name="connsiteY1" fmla="*/ 2224244 h 2224243"/>
                <a:gd name="connsiteX2" fmla="*/ 2881807 w 2881807"/>
                <a:gd name="connsiteY2" fmla="*/ 2216903 h 2224243"/>
                <a:gd name="connsiteX3" fmla="*/ 15142 w 2881807"/>
                <a:gd name="connsiteY3" fmla="*/ 0 h 2224243"/>
                <a:gd name="connsiteX4" fmla="*/ 0 w 2881807"/>
                <a:gd name="connsiteY4" fmla="*/ 0 h 2224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1807" h="2224243">
                  <a:moveTo>
                    <a:pt x="0" y="0"/>
                  </a:moveTo>
                  <a:lnTo>
                    <a:pt x="2876125" y="2224244"/>
                  </a:lnTo>
                  <a:lnTo>
                    <a:pt x="2881807" y="2216903"/>
                  </a:lnTo>
                  <a:lnTo>
                    <a:pt x="1514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38670DA7-898D-48F8-AA8A-D36648DAF8FD}"/>
                </a:ext>
              </a:extLst>
            </p:cNvPr>
            <p:cNvSpPr/>
            <p:nvPr/>
          </p:nvSpPr>
          <p:spPr>
            <a:xfrm>
              <a:off x="3801481" y="0"/>
              <a:ext cx="1476005" cy="2220619"/>
            </a:xfrm>
            <a:custGeom>
              <a:avLst/>
              <a:gdLst>
                <a:gd name="connsiteX0" fmla="*/ 0 w 1476005"/>
                <a:gd name="connsiteY0" fmla="*/ 0 h 2220608"/>
                <a:gd name="connsiteX1" fmla="*/ 1468241 w 1476005"/>
                <a:gd name="connsiteY1" fmla="*/ 2220609 h 2220608"/>
                <a:gd name="connsiteX2" fmla="*/ 1476005 w 1476005"/>
                <a:gd name="connsiteY2" fmla="*/ 2215491 h 2220608"/>
                <a:gd name="connsiteX3" fmla="*/ 11118 w 1476005"/>
                <a:gd name="connsiteY3" fmla="*/ 0 h 2220608"/>
                <a:gd name="connsiteX4" fmla="*/ 0 w 1476005"/>
                <a:gd name="connsiteY4" fmla="*/ 0 h 222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6005" h="2220608">
                  <a:moveTo>
                    <a:pt x="0" y="0"/>
                  </a:moveTo>
                  <a:lnTo>
                    <a:pt x="1468241" y="2220609"/>
                  </a:lnTo>
                  <a:lnTo>
                    <a:pt x="1476005" y="2215491"/>
                  </a:lnTo>
                  <a:lnTo>
                    <a:pt x="111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3CA7CDA1-E43C-99DE-D378-190AF955646D}"/>
                </a:ext>
              </a:extLst>
            </p:cNvPr>
            <p:cNvSpPr/>
            <p:nvPr/>
          </p:nvSpPr>
          <p:spPr>
            <a:xfrm>
              <a:off x="5997806" y="5047310"/>
              <a:ext cx="30530" cy="1812278"/>
            </a:xfrm>
            <a:custGeom>
              <a:avLst/>
              <a:gdLst>
                <a:gd name="connsiteX0" fmla="*/ 30531 w 30530"/>
                <a:gd name="connsiteY0" fmla="*/ 1812270 h 1812269"/>
                <a:gd name="connsiteX1" fmla="*/ 9248 w 30530"/>
                <a:gd name="connsiteY1" fmla="*/ 0 h 1812269"/>
                <a:gd name="connsiteX2" fmla="*/ 0 w 30530"/>
                <a:gd name="connsiteY2" fmla="*/ 106 h 1812269"/>
                <a:gd name="connsiteX3" fmla="*/ 21283 w 30530"/>
                <a:gd name="connsiteY3" fmla="*/ 1812270 h 1812269"/>
                <a:gd name="connsiteX4" fmla="*/ 30531 w 30530"/>
                <a:gd name="connsiteY4" fmla="*/ 1812270 h 1812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30" h="1812269">
                  <a:moveTo>
                    <a:pt x="30531" y="1812270"/>
                  </a:moveTo>
                  <a:lnTo>
                    <a:pt x="9248" y="0"/>
                  </a:lnTo>
                  <a:lnTo>
                    <a:pt x="0" y="106"/>
                  </a:lnTo>
                  <a:lnTo>
                    <a:pt x="21283" y="1812270"/>
                  </a:lnTo>
                  <a:lnTo>
                    <a:pt x="30531" y="181227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FA0BF2DB-ACDD-01DD-0A21-7CE49E1185B4}"/>
                </a:ext>
              </a:extLst>
            </p:cNvPr>
            <p:cNvSpPr/>
            <p:nvPr/>
          </p:nvSpPr>
          <p:spPr>
            <a:xfrm>
              <a:off x="8076806" y="3752366"/>
              <a:ext cx="2839028" cy="85734"/>
            </a:xfrm>
            <a:custGeom>
              <a:avLst/>
              <a:gdLst>
                <a:gd name="connsiteX0" fmla="*/ 2839029 w 2839028"/>
                <a:gd name="connsiteY0" fmla="*/ 76451 h 85733"/>
                <a:gd name="connsiteX1" fmla="*/ 247 w 2839028"/>
                <a:gd name="connsiteY1" fmla="*/ 0 h 85733"/>
                <a:gd name="connsiteX2" fmla="*/ 0 w 2839028"/>
                <a:gd name="connsiteY2" fmla="*/ 9248 h 85733"/>
                <a:gd name="connsiteX3" fmla="*/ 2839029 w 2839028"/>
                <a:gd name="connsiteY3" fmla="*/ 85734 h 85733"/>
                <a:gd name="connsiteX4" fmla="*/ 2839029 w 2839028"/>
                <a:gd name="connsiteY4" fmla="*/ 76451 h 8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9028" h="85733">
                  <a:moveTo>
                    <a:pt x="2839029" y="76451"/>
                  </a:moveTo>
                  <a:lnTo>
                    <a:pt x="247" y="0"/>
                  </a:lnTo>
                  <a:lnTo>
                    <a:pt x="0" y="9248"/>
                  </a:lnTo>
                  <a:lnTo>
                    <a:pt x="2839029" y="85734"/>
                  </a:lnTo>
                  <a:lnTo>
                    <a:pt x="2839029" y="7645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C5EA7D44-D687-C693-907C-4EEB0CD99EBB}"/>
                </a:ext>
              </a:extLst>
            </p:cNvPr>
            <p:cNvSpPr/>
            <p:nvPr/>
          </p:nvSpPr>
          <p:spPr>
            <a:xfrm>
              <a:off x="1276340" y="4576847"/>
              <a:ext cx="3044909" cy="2181017"/>
            </a:xfrm>
            <a:custGeom>
              <a:avLst/>
              <a:gdLst>
                <a:gd name="connsiteX0" fmla="*/ 0 w 3044909"/>
                <a:gd name="connsiteY0" fmla="*/ 2181007 h 2181006"/>
                <a:gd name="connsiteX1" fmla="*/ 3044910 w 3044909"/>
                <a:gd name="connsiteY1" fmla="*/ 7518 h 2181006"/>
                <a:gd name="connsiteX2" fmla="*/ 3039545 w 3044909"/>
                <a:gd name="connsiteY2" fmla="*/ 0 h 2181006"/>
                <a:gd name="connsiteX3" fmla="*/ 0 w 3044909"/>
                <a:gd name="connsiteY3" fmla="*/ 2169606 h 2181006"/>
                <a:gd name="connsiteX4" fmla="*/ 0 w 3044909"/>
                <a:gd name="connsiteY4" fmla="*/ 2181007 h 218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4909" h="2181006">
                  <a:moveTo>
                    <a:pt x="0" y="2181007"/>
                  </a:moveTo>
                  <a:lnTo>
                    <a:pt x="3044910" y="7518"/>
                  </a:lnTo>
                  <a:lnTo>
                    <a:pt x="3039545" y="0"/>
                  </a:lnTo>
                  <a:lnTo>
                    <a:pt x="0" y="2169606"/>
                  </a:lnTo>
                  <a:lnTo>
                    <a:pt x="0" y="218100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7402FA78-7349-E990-6B58-7581F599F3A3}"/>
                </a:ext>
              </a:extLst>
            </p:cNvPr>
            <p:cNvSpPr/>
            <p:nvPr/>
          </p:nvSpPr>
          <p:spPr>
            <a:xfrm>
              <a:off x="5622327" y="0"/>
              <a:ext cx="265213" cy="1532698"/>
            </a:xfrm>
            <a:custGeom>
              <a:avLst/>
              <a:gdLst>
                <a:gd name="connsiteX0" fmla="*/ 0 w 265213"/>
                <a:gd name="connsiteY0" fmla="*/ 0 h 1532690"/>
                <a:gd name="connsiteX1" fmla="*/ 256072 w 265213"/>
                <a:gd name="connsiteY1" fmla="*/ 1532691 h 1532690"/>
                <a:gd name="connsiteX2" fmla="*/ 265213 w 265213"/>
                <a:gd name="connsiteY2" fmla="*/ 1531173 h 1532690"/>
                <a:gd name="connsiteX3" fmla="*/ 9388 w 265213"/>
                <a:gd name="connsiteY3" fmla="*/ 0 h 1532690"/>
                <a:gd name="connsiteX4" fmla="*/ 0 w 265213"/>
                <a:gd name="connsiteY4" fmla="*/ 0 h 1532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213" h="1532690">
                  <a:moveTo>
                    <a:pt x="0" y="0"/>
                  </a:moveTo>
                  <a:lnTo>
                    <a:pt x="256072" y="1532691"/>
                  </a:lnTo>
                  <a:lnTo>
                    <a:pt x="265213" y="1531173"/>
                  </a:lnTo>
                  <a:lnTo>
                    <a:pt x="938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FD9CFC74-52C0-3C24-E7D0-357FA33F536E}"/>
                </a:ext>
              </a:extLst>
            </p:cNvPr>
            <p:cNvSpPr/>
            <p:nvPr/>
          </p:nvSpPr>
          <p:spPr>
            <a:xfrm>
              <a:off x="7308909" y="0"/>
              <a:ext cx="1464851" cy="2040645"/>
            </a:xfrm>
            <a:custGeom>
              <a:avLst/>
              <a:gdLst>
                <a:gd name="connsiteX0" fmla="*/ 1453451 w 1464851"/>
                <a:gd name="connsiteY0" fmla="*/ 0 h 2040634"/>
                <a:gd name="connsiteX1" fmla="*/ 0 w 1464851"/>
                <a:gd name="connsiteY1" fmla="*/ 2035234 h 2040634"/>
                <a:gd name="connsiteX2" fmla="*/ 7553 w 1464851"/>
                <a:gd name="connsiteY2" fmla="*/ 2040635 h 2040634"/>
                <a:gd name="connsiteX3" fmla="*/ 1464852 w 1464851"/>
                <a:gd name="connsiteY3" fmla="*/ 0 h 2040634"/>
                <a:gd name="connsiteX4" fmla="*/ 1453451 w 1464851"/>
                <a:gd name="connsiteY4" fmla="*/ 0 h 204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4851" h="2040634">
                  <a:moveTo>
                    <a:pt x="1453451" y="0"/>
                  </a:moveTo>
                  <a:lnTo>
                    <a:pt x="0" y="2035234"/>
                  </a:lnTo>
                  <a:lnTo>
                    <a:pt x="7553" y="2040635"/>
                  </a:lnTo>
                  <a:lnTo>
                    <a:pt x="1464852" y="0"/>
                  </a:lnTo>
                  <a:lnTo>
                    <a:pt x="1453451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5998D287-CF61-7B17-DAEC-7F464D3E8C96}"/>
                </a:ext>
              </a:extLst>
            </p:cNvPr>
            <p:cNvSpPr/>
            <p:nvPr/>
          </p:nvSpPr>
          <p:spPr>
            <a:xfrm rot="20888400">
              <a:off x="1856887" y="4059763"/>
              <a:ext cx="2770131" cy="9282"/>
            </a:xfrm>
            <a:custGeom>
              <a:avLst/>
              <a:gdLst>
                <a:gd name="connsiteX0" fmla="*/ 0 w 2770131"/>
                <a:gd name="connsiteY0" fmla="*/ 0 h 9282"/>
                <a:gd name="connsiteX1" fmla="*/ 2770132 w 2770131"/>
                <a:gd name="connsiteY1" fmla="*/ 0 h 9282"/>
                <a:gd name="connsiteX2" fmla="*/ 2770132 w 2770131"/>
                <a:gd name="connsiteY2" fmla="*/ 9283 h 9282"/>
                <a:gd name="connsiteX3" fmla="*/ 0 w 2770131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70131" h="9282">
                  <a:moveTo>
                    <a:pt x="0" y="0"/>
                  </a:moveTo>
                  <a:lnTo>
                    <a:pt x="2770132" y="0"/>
                  </a:lnTo>
                  <a:lnTo>
                    <a:pt x="2770132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61269CED-9889-91C2-5322-6ED9B95E7F02}"/>
                </a:ext>
              </a:extLst>
            </p:cNvPr>
            <p:cNvSpPr/>
            <p:nvPr/>
          </p:nvSpPr>
          <p:spPr>
            <a:xfrm>
              <a:off x="2637033" y="4628026"/>
              <a:ext cx="2212737" cy="2231562"/>
            </a:xfrm>
            <a:custGeom>
              <a:avLst/>
              <a:gdLst>
                <a:gd name="connsiteX0" fmla="*/ 13059 w 2212737"/>
                <a:gd name="connsiteY0" fmla="*/ 2231550 h 2231550"/>
                <a:gd name="connsiteX1" fmla="*/ 2212738 w 2212737"/>
                <a:gd name="connsiteY1" fmla="*/ 6530 h 2231550"/>
                <a:gd name="connsiteX2" fmla="*/ 2206137 w 2212737"/>
                <a:gd name="connsiteY2" fmla="*/ 0 h 2231550"/>
                <a:gd name="connsiteX3" fmla="*/ 0 w 2212737"/>
                <a:gd name="connsiteY3" fmla="*/ 2231550 h 2231550"/>
                <a:gd name="connsiteX4" fmla="*/ 13059 w 2212737"/>
                <a:gd name="connsiteY4" fmla="*/ 2231550 h 223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2737" h="2231550">
                  <a:moveTo>
                    <a:pt x="13059" y="2231550"/>
                  </a:moveTo>
                  <a:lnTo>
                    <a:pt x="2212738" y="6530"/>
                  </a:lnTo>
                  <a:lnTo>
                    <a:pt x="2206137" y="0"/>
                  </a:lnTo>
                  <a:lnTo>
                    <a:pt x="0" y="2231550"/>
                  </a:lnTo>
                  <a:lnTo>
                    <a:pt x="13059" y="223155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8FF8126F-5886-6154-C98B-7F4BCD23C669}"/>
                </a:ext>
              </a:extLst>
            </p:cNvPr>
            <p:cNvSpPr/>
            <p:nvPr/>
          </p:nvSpPr>
          <p:spPr>
            <a:xfrm>
              <a:off x="1276340" y="1014834"/>
              <a:ext cx="3162373" cy="1574453"/>
            </a:xfrm>
            <a:custGeom>
              <a:avLst/>
              <a:gdLst>
                <a:gd name="connsiteX0" fmla="*/ 0 w 3162374"/>
                <a:gd name="connsiteY0" fmla="*/ 0 h 1574445"/>
                <a:gd name="connsiteX1" fmla="*/ 0 w 3162374"/>
                <a:gd name="connsiteY1" fmla="*/ 10342 h 1574445"/>
                <a:gd name="connsiteX2" fmla="*/ 3158245 w 3162374"/>
                <a:gd name="connsiteY2" fmla="*/ 1574446 h 1574445"/>
                <a:gd name="connsiteX3" fmla="*/ 3162375 w 3162374"/>
                <a:gd name="connsiteY3" fmla="*/ 1566116 h 1574445"/>
                <a:gd name="connsiteX4" fmla="*/ 0 w 3162374"/>
                <a:gd name="connsiteY4" fmla="*/ 0 h 1574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2374" h="1574445">
                  <a:moveTo>
                    <a:pt x="0" y="0"/>
                  </a:moveTo>
                  <a:lnTo>
                    <a:pt x="0" y="10342"/>
                  </a:lnTo>
                  <a:lnTo>
                    <a:pt x="3158245" y="1574446"/>
                  </a:lnTo>
                  <a:lnTo>
                    <a:pt x="3162375" y="156611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53AA50B7-3459-8C0A-4B8F-C4FD4B951D5C}"/>
                </a:ext>
              </a:extLst>
            </p:cNvPr>
            <p:cNvSpPr/>
            <p:nvPr/>
          </p:nvSpPr>
          <p:spPr>
            <a:xfrm>
              <a:off x="5923226" y="5488863"/>
              <a:ext cx="24106" cy="1370724"/>
            </a:xfrm>
            <a:custGeom>
              <a:avLst/>
              <a:gdLst>
                <a:gd name="connsiteX0" fmla="*/ 24107 w 24106"/>
                <a:gd name="connsiteY0" fmla="*/ 1370718 h 1370717"/>
                <a:gd name="connsiteX1" fmla="*/ 9248 w 24106"/>
                <a:gd name="connsiteY1" fmla="*/ 0 h 1370717"/>
                <a:gd name="connsiteX2" fmla="*/ 0 w 24106"/>
                <a:gd name="connsiteY2" fmla="*/ 71 h 1370717"/>
                <a:gd name="connsiteX3" fmla="*/ 14859 w 24106"/>
                <a:gd name="connsiteY3" fmla="*/ 1370718 h 1370717"/>
                <a:gd name="connsiteX4" fmla="*/ 24107 w 24106"/>
                <a:gd name="connsiteY4" fmla="*/ 1370718 h 137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06" h="1370717">
                  <a:moveTo>
                    <a:pt x="24107" y="1370718"/>
                  </a:moveTo>
                  <a:lnTo>
                    <a:pt x="9248" y="0"/>
                  </a:lnTo>
                  <a:lnTo>
                    <a:pt x="0" y="71"/>
                  </a:lnTo>
                  <a:lnTo>
                    <a:pt x="14859" y="1370718"/>
                  </a:lnTo>
                  <a:lnTo>
                    <a:pt x="24107" y="137071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BAA9CB1F-0533-6BF0-9680-6056DBCAE644}"/>
                </a:ext>
              </a:extLst>
            </p:cNvPr>
            <p:cNvSpPr/>
            <p:nvPr/>
          </p:nvSpPr>
          <p:spPr>
            <a:xfrm>
              <a:off x="7213785" y="0"/>
              <a:ext cx="1175072" cy="1925614"/>
            </a:xfrm>
            <a:custGeom>
              <a:avLst/>
              <a:gdLst>
                <a:gd name="connsiteX0" fmla="*/ 1164202 w 1175072"/>
                <a:gd name="connsiteY0" fmla="*/ 0 h 1925604"/>
                <a:gd name="connsiteX1" fmla="*/ 0 w 1175072"/>
                <a:gd name="connsiteY1" fmla="*/ 1920770 h 1925604"/>
                <a:gd name="connsiteX2" fmla="*/ 7942 w 1175072"/>
                <a:gd name="connsiteY2" fmla="*/ 1925605 h 1925604"/>
                <a:gd name="connsiteX3" fmla="*/ 1175073 w 1175072"/>
                <a:gd name="connsiteY3" fmla="*/ 0 h 1925604"/>
                <a:gd name="connsiteX4" fmla="*/ 1164202 w 1175072"/>
                <a:gd name="connsiteY4" fmla="*/ 0 h 192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5072" h="1925604">
                  <a:moveTo>
                    <a:pt x="1164202" y="0"/>
                  </a:moveTo>
                  <a:lnTo>
                    <a:pt x="0" y="1920770"/>
                  </a:lnTo>
                  <a:lnTo>
                    <a:pt x="7942" y="1925605"/>
                  </a:lnTo>
                  <a:lnTo>
                    <a:pt x="1175073" y="0"/>
                  </a:lnTo>
                  <a:lnTo>
                    <a:pt x="116420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302FA502-F545-7726-6CC4-5785134F5FF3}"/>
                </a:ext>
              </a:extLst>
            </p:cNvPr>
            <p:cNvSpPr/>
            <p:nvPr/>
          </p:nvSpPr>
          <p:spPr>
            <a:xfrm>
              <a:off x="1276340" y="2517848"/>
              <a:ext cx="2814744" cy="510347"/>
            </a:xfrm>
            <a:custGeom>
              <a:avLst/>
              <a:gdLst>
                <a:gd name="connsiteX0" fmla="*/ 0 w 2814744"/>
                <a:gd name="connsiteY0" fmla="*/ 0 h 510344"/>
                <a:gd name="connsiteX1" fmla="*/ 0 w 2814744"/>
                <a:gd name="connsiteY1" fmla="*/ 9424 h 510344"/>
                <a:gd name="connsiteX2" fmla="*/ 2813122 w 2814744"/>
                <a:gd name="connsiteY2" fmla="*/ 510344 h 510344"/>
                <a:gd name="connsiteX3" fmla="*/ 2814745 w 2814744"/>
                <a:gd name="connsiteY3" fmla="*/ 501202 h 510344"/>
                <a:gd name="connsiteX4" fmla="*/ 0 w 2814744"/>
                <a:gd name="connsiteY4" fmla="*/ 0 h 510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4744" h="510344">
                  <a:moveTo>
                    <a:pt x="0" y="0"/>
                  </a:moveTo>
                  <a:lnTo>
                    <a:pt x="0" y="9424"/>
                  </a:lnTo>
                  <a:lnTo>
                    <a:pt x="2813122" y="510344"/>
                  </a:lnTo>
                  <a:lnTo>
                    <a:pt x="2814745" y="50120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6D21DFDE-D06D-43CF-D6ED-85C9A7EBA309}"/>
                </a:ext>
              </a:extLst>
            </p:cNvPr>
            <p:cNvSpPr/>
            <p:nvPr/>
          </p:nvSpPr>
          <p:spPr>
            <a:xfrm>
              <a:off x="7839301" y="2282176"/>
              <a:ext cx="3076533" cy="885049"/>
            </a:xfrm>
            <a:custGeom>
              <a:avLst/>
              <a:gdLst>
                <a:gd name="connsiteX0" fmla="*/ 3076535 w 3076534"/>
                <a:gd name="connsiteY0" fmla="*/ 0 h 885045"/>
                <a:gd name="connsiteX1" fmla="*/ 0 w 3076534"/>
                <a:gd name="connsiteY1" fmla="*/ 876116 h 885045"/>
                <a:gd name="connsiteX2" fmla="*/ 2541 w 3076534"/>
                <a:gd name="connsiteY2" fmla="*/ 885046 h 885045"/>
                <a:gd name="connsiteX3" fmla="*/ 3076535 w 3076534"/>
                <a:gd name="connsiteY3" fmla="*/ 9636 h 885045"/>
                <a:gd name="connsiteX4" fmla="*/ 3076535 w 3076534"/>
                <a:gd name="connsiteY4" fmla="*/ 0 h 88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6534" h="885045">
                  <a:moveTo>
                    <a:pt x="3076535" y="0"/>
                  </a:moveTo>
                  <a:lnTo>
                    <a:pt x="0" y="876116"/>
                  </a:lnTo>
                  <a:lnTo>
                    <a:pt x="2541" y="885046"/>
                  </a:lnTo>
                  <a:lnTo>
                    <a:pt x="3076535" y="9636"/>
                  </a:lnTo>
                  <a:lnTo>
                    <a:pt x="3076535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CA220A9-519E-E3D8-CA38-A8EB754D4DC6}"/>
                </a:ext>
              </a:extLst>
            </p:cNvPr>
            <p:cNvSpPr/>
            <p:nvPr/>
          </p:nvSpPr>
          <p:spPr>
            <a:xfrm>
              <a:off x="7812511" y="435236"/>
              <a:ext cx="3103324" cy="2110743"/>
            </a:xfrm>
            <a:custGeom>
              <a:avLst/>
              <a:gdLst>
                <a:gd name="connsiteX0" fmla="*/ 3103325 w 3103324"/>
                <a:gd name="connsiteY0" fmla="*/ 0 h 2110732"/>
                <a:gd name="connsiteX1" fmla="*/ 0 w 3103324"/>
                <a:gd name="connsiteY1" fmla="*/ 2103073 h 2110732"/>
                <a:gd name="connsiteX2" fmla="*/ 5189 w 3103324"/>
                <a:gd name="connsiteY2" fmla="*/ 2110732 h 2110732"/>
                <a:gd name="connsiteX3" fmla="*/ 3103325 w 3103324"/>
                <a:gd name="connsiteY3" fmla="*/ 11224 h 2110732"/>
                <a:gd name="connsiteX4" fmla="*/ 3103325 w 3103324"/>
                <a:gd name="connsiteY4" fmla="*/ 0 h 211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03324" h="2110732">
                  <a:moveTo>
                    <a:pt x="3103325" y="0"/>
                  </a:moveTo>
                  <a:lnTo>
                    <a:pt x="0" y="2103073"/>
                  </a:lnTo>
                  <a:lnTo>
                    <a:pt x="5189" y="2110732"/>
                  </a:lnTo>
                  <a:lnTo>
                    <a:pt x="3103325" y="11224"/>
                  </a:lnTo>
                  <a:lnTo>
                    <a:pt x="3103325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37DD035A-70AD-CD29-E6AF-E46293D9B6D9}"/>
                </a:ext>
              </a:extLst>
            </p:cNvPr>
            <p:cNvSpPr/>
            <p:nvPr/>
          </p:nvSpPr>
          <p:spPr>
            <a:xfrm>
              <a:off x="6949701" y="0"/>
              <a:ext cx="1247746" cy="2165063"/>
            </a:xfrm>
            <a:custGeom>
              <a:avLst/>
              <a:gdLst>
                <a:gd name="connsiteX0" fmla="*/ 1237052 w 1247746"/>
                <a:gd name="connsiteY0" fmla="*/ 0 h 2165052"/>
                <a:gd name="connsiteX1" fmla="*/ 0 w 1247746"/>
                <a:gd name="connsiteY1" fmla="*/ 2160464 h 2165052"/>
                <a:gd name="connsiteX2" fmla="*/ 8048 w 1247746"/>
                <a:gd name="connsiteY2" fmla="*/ 2165053 h 2165052"/>
                <a:gd name="connsiteX3" fmla="*/ 1247747 w 1247746"/>
                <a:gd name="connsiteY3" fmla="*/ 0 h 2165052"/>
                <a:gd name="connsiteX4" fmla="*/ 1237052 w 1247746"/>
                <a:gd name="connsiteY4" fmla="*/ 0 h 2165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7746" h="2165052">
                  <a:moveTo>
                    <a:pt x="1237052" y="0"/>
                  </a:moveTo>
                  <a:lnTo>
                    <a:pt x="0" y="2160464"/>
                  </a:lnTo>
                  <a:lnTo>
                    <a:pt x="8048" y="2165053"/>
                  </a:lnTo>
                  <a:lnTo>
                    <a:pt x="1247747" y="0"/>
                  </a:lnTo>
                  <a:lnTo>
                    <a:pt x="123705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226BFCBA-85B7-F6B1-A432-FD9383E73F87}"/>
                </a:ext>
              </a:extLst>
            </p:cNvPr>
            <p:cNvSpPr/>
            <p:nvPr/>
          </p:nvSpPr>
          <p:spPr>
            <a:xfrm>
              <a:off x="7973673" y="1660541"/>
              <a:ext cx="2942163" cy="1248847"/>
            </a:xfrm>
            <a:custGeom>
              <a:avLst/>
              <a:gdLst>
                <a:gd name="connsiteX0" fmla="*/ 2942164 w 2942163"/>
                <a:gd name="connsiteY0" fmla="*/ 0 h 1248840"/>
                <a:gd name="connsiteX1" fmla="*/ 0 w 2942163"/>
                <a:gd name="connsiteY1" fmla="*/ 1240334 h 1248840"/>
                <a:gd name="connsiteX2" fmla="*/ 3565 w 2942163"/>
                <a:gd name="connsiteY2" fmla="*/ 1248841 h 1248840"/>
                <a:gd name="connsiteX3" fmla="*/ 2942164 w 2942163"/>
                <a:gd name="connsiteY3" fmla="*/ 10059 h 1248840"/>
                <a:gd name="connsiteX4" fmla="*/ 2942164 w 2942163"/>
                <a:gd name="connsiteY4" fmla="*/ 0 h 12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2163" h="1248840">
                  <a:moveTo>
                    <a:pt x="2942164" y="0"/>
                  </a:moveTo>
                  <a:lnTo>
                    <a:pt x="0" y="1240334"/>
                  </a:lnTo>
                  <a:lnTo>
                    <a:pt x="3565" y="1248841"/>
                  </a:lnTo>
                  <a:lnTo>
                    <a:pt x="2942164" y="10059"/>
                  </a:lnTo>
                  <a:lnTo>
                    <a:pt x="294216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0F1B1F87-6B04-75F3-2665-92C2849CF4C2}"/>
                </a:ext>
              </a:extLst>
            </p:cNvPr>
            <p:cNvSpPr/>
            <p:nvPr/>
          </p:nvSpPr>
          <p:spPr>
            <a:xfrm>
              <a:off x="3316797" y="4939656"/>
              <a:ext cx="1487970" cy="1919932"/>
            </a:xfrm>
            <a:custGeom>
              <a:avLst/>
              <a:gdLst>
                <a:gd name="connsiteX0" fmla="*/ 11683 w 1487970"/>
                <a:gd name="connsiteY0" fmla="*/ 1919922 h 1919922"/>
                <a:gd name="connsiteX1" fmla="*/ 1487971 w 1487970"/>
                <a:gd name="connsiteY1" fmla="*/ 5683 h 1919922"/>
                <a:gd name="connsiteX2" fmla="*/ 1480629 w 1487970"/>
                <a:gd name="connsiteY2" fmla="*/ 0 h 1919922"/>
                <a:gd name="connsiteX3" fmla="*/ 0 w 1487970"/>
                <a:gd name="connsiteY3" fmla="*/ 1919922 h 1919922"/>
                <a:gd name="connsiteX4" fmla="*/ 11683 w 1487970"/>
                <a:gd name="connsiteY4" fmla="*/ 1919922 h 191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7970" h="1919922">
                  <a:moveTo>
                    <a:pt x="11683" y="1919922"/>
                  </a:moveTo>
                  <a:lnTo>
                    <a:pt x="1487971" y="5683"/>
                  </a:lnTo>
                  <a:lnTo>
                    <a:pt x="1480629" y="0"/>
                  </a:lnTo>
                  <a:lnTo>
                    <a:pt x="0" y="1919922"/>
                  </a:lnTo>
                  <a:lnTo>
                    <a:pt x="11683" y="191992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B5B51988-B61A-8DB8-82E1-1A7CC1F6C23B}"/>
                </a:ext>
              </a:extLst>
            </p:cNvPr>
            <p:cNvSpPr/>
            <p:nvPr/>
          </p:nvSpPr>
          <p:spPr>
            <a:xfrm>
              <a:off x="1276340" y="4285901"/>
              <a:ext cx="2984129" cy="1530933"/>
            </a:xfrm>
            <a:custGeom>
              <a:avLst/>
              <a:gdLst>
                <a:gd name="connsiteX0" fmla="*/ 0 w 2984130"/>
                <a:gd name="connsiteY0" fmla="*/ 1530926 h 1530925"/>
                <a:gd name="connsiteX1" fmla="*/ 2984130 w 2984130"/>
                <a:gd name="connsiteY1" fmla="*/ 8259 h 1530925"/>
                <a:gd name="connsiteX2" fmla="*/ 2979930 w 2984130"/>
                <a:gd name="connsiteY2" fmla="*/ 0 h 1530925"/>
                <a:gd name="connsiteX3" fmla="*/ 0 w 2984130"/>
                <a:gd name="connsiteY3" fmla="*/ 1520514 h 1530925"/>
                <a:gd name="connsiteX4" fmla="*/ 0 w 2984130"/>
                <a:gd name="connsiteY4" fmla="*/ 1530926 h 1530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4130" h="1530925">
                  <a:moveTo>
                    <a:pt x="0" y="1530926"/>
                  </a:moveTo>
                  <a:lnTo>
                    <a:pt x="2984130" y="8259"/>
                  </a:lnTo>
                  <a:lnTo>
                    <a:pt x="2979930" y="0"/>
                  </a:lnTo>
                  <a:lnTo>
                    <a:pt x="0" y="1520514"/>
                  </a:lnTo>
                  <a:lnTo>
                    <a:pt x="0" y="153092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6B998445-A96C-490D-8E9D-F1CA6EDAE920}"/>
                </a:ext>
              </a:extLst>
            </p:cNvPr>
            <p:cNvSpPr/>
            <p:nvPr/>
          </p:nvSpPr>
          <p:spPr>
            <a:xfrm rot="17668801">
              <a:off x="4059605" y="1756543"/>
              <a:ext cx="9282" cy="1639849"/>
            </a:xfrm>
            <a:custGeom>
              <a:avLst/>
              <a:gdLst>
                <a:gd name="connsiteX0" fmla="*/ 0 w 9282"/>
                <a:gd name="connsiteY0" fmla="*/ 0 h 1639849"/>
                <a:gd name="connsiteX1" fmla="*/ 9283 w 9282"/>
                <a:gd name="connsiteY1" fmla="*/ 0 h 1639849"/>
                <a:gd name="connsiteX2" fmla="*/ 9283 w 9282"/>
                <a:gd name="connsiteY2" fmla="*/ 1639850 h 1639849"/>
                <a:gd name="connsiteX3" fmla="*/ 0 w 9282"/>
                <a:gd name="connsiteY3" fmla="*/ 1639850 h 163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1639849">
                  <a:moveTo>
                    <a:pt x="0" y="0"/>
                  </a:moveTo>
                  <a:lnTo>
                    <a:pt x="9283" y="0"/>
                  </a:lnTo>
                  <a:lnTo>
                    <a:pt x="9283" y="1639850"/>
                  </a:lnTo>
                  <a:lnTo>
                    <a:pt x="0" y="163985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41A23AC3-A35E-66B6-485B-90BA86FDE8E2}"/>
                </a:ext>
              </a:extLst>
            </p:cNvPr>
            <p:cNvSpPr/>
            <p:nvPr/>
          </p:nvSpPr>
          <p:spPr>
            <a:xfrm>
              <a:off x="5580149" y="5282346"/>
              <a:ext cx="177150" cy="1577242"/>
            </a:xfrm>
            <a:custGeom>
              <a:avLst/>
              <a:gdLst>
                <a:gd name="connsiteX0" fmla="*/ 9318 w 177150"/>
                <a:gd name="connsiteY0" fmla="*/ 1577234 h 1577234"/>
                <a:gd name="connsiteX1" fmla="*/ 177151 w 177150"/>
                <a:gd name="connsiteY1" fmla="*/ 988 h 1577234"/>
                <a:gd name="connsiteX2" fmla="*/ 167903 w 177150"/>
                <a:gd name="connsiteY2" fmla="*/ 0 h 1577234"/>
                <a:gd name="connsiteX3" fmla="*/ 0 w 177150"/>
                <a:gd name="connsiteY3" fmla="*/ 1577234 h 1577234"/>
                <a:gd name="connsiteX4" fmla="*/ 9318 w 177150"/>
                <a:gd name="connsiteY4" fmla="*/ 1577234 h 1577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50" h="1577234">
                  <a:moveTo>
                    <a:pt x="9318" y="1577234"/>
                  </a:moveTo>
                  <a:lnTo>
                    <a:pt x="177151" y="988"/>
                  </a:lnTo>
                  <a:lnTo>
                    <a:pt x="167903" y="0"/>
                  </a:lnTo>
                  <a:lnTo>
                    <a:pt x="0" y="1577234"/>
                  </a:lnTo>
                  <a:lnTo>
                    <a:pt x="9318" y="1577234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D7E0B319-9A03-57F6-A096-E4AF36469E1D}"/>
                </a:ext>
              </a:extLst>
            </p:cNvPr>
            <p:cNvSpPr/>
            <p:nvPr/>
          </p:nvSpPr>
          <p:spPr>
            <a:xfrm>
              <a:off x="1655418" y="4539151"/>
              <a:ext cx="2943610" cy="2320437"/>
            </a:xfrm>
            <a:custGeom>
              <a:avLst/>
              <a:gdLst>
                <a:gd name="connsiteX0" fmla="*/ 14965 w 2943610"/>
                <a:gd name="connsiteY0" fmla="*/ 2320425 h 2320425"/>
                <a:gd name="connsiteX1" fmla="*/ 2943611 w 2943610"/>
                <a:gd name="connsiteY1" fmla="*/ 7306 h 2320425"/>
                <a:gd name="connsiteX2" fmla="*/ 2937857 w 2943610"/>
                <a:gd name="connsiteY2" fmla="*/ 0 h 2320425"/>
                <a:gd name="connsiteX3" fmla="*/ 0 w 2943610"/>
                <a:gd name="connsiteY3" fmla="*/ 2320425 h 2320425"/>
                <a:gd name="connsiteX4" fmla="*/ 14965 w 2943610"/>
                <a:gd name="connsiteY4" fmla="*/ 2320425 h 232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610" h="2320425">
                  <a:moveTo>
                    <a:pt x="14965" y="2320425"/>
                  </a:moveTo>
                  <a:lnTo>
                    <a:pt x="2943611" y="7306"/>
                  </a:lnTo>
                  <a:lnTo>
                    <a:pt x="2937857" y="0"/>
                  </a:lnTo>
                  <a:lnTo>
                    <a:pt x="0" y="2320425"/>
                  </a:lnTo>
                  <a:lnTo>
                    <a:pt x="14965" y="232042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95FC0D83-BA4E-F6B1-1ADC-51C1349B2292}"/>
                </a:ext>
              </a:extLst>
            </p:cNvPr>
            <p:cNvSpPr/>
            <p:nvPr/>
          </p:nvSpPr>
          <p:spPr>
            <a:xfrm>
              <a:off x="7327332" y="0"/>
              <a:ext cx="2703457" cy="2494835"/>
            </a:xfrm>
            <a:custGeom>
              <a:avLst/>
              <a:gdLst>
                <a:gd name="connsiteX0" fmla="*/ 2689797 w 2703457"/>
                <a:gd name="connsiteY0" fmla="*/ 0 h 2494822"/>
                <a:gd name="connsiteX1" fmla="*/ 0 w 2703457"/>
                <a:gd name="connsiteY1" fmla="*/ 2488011 h 2494822"/>
                <a:gd name="connsiteX2" fmla="*/ 6283 w 2703457"/>
                <a:gd name="connsiteY2" fmla="*/ 2494823 h 2494822"/>
                <a:gd name="connsiteX3" fmla="*/ 2703457 w 2703457"/>
                <a:gd name="connsiteY3" fmla="*/ 0 h 2494822"/>
                <a:gd name="connsiteX4" fmla="*/ 2689797 w 2703457"/>
                <a:gd name="connsiteY4" fmla="*/ 0 h 2494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3457" h="2494822">
                  <a:moveTo>
                    <a:pt x="2689797" y="0"/>
                  </a:moveTo>
                  <a:lnTo>
                    <a:pt x="0" y="2488011"/>
                  </a:lnTo>
                  <a:lnTo>
                    <a:pt x="6283" y="2494823"/>
                  </a:lnTo>
                  <a:lnTo>
                    <a:pt x="2703457" y="0"/>
                  </a:lnTo>
                  <a:lnTo>
                    <a:pt x="268979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935E4A2B-1CEA-BC34-DC0C-5C4C0F8F3012}"/>
                </a:ext>
              </a:extLst>
            </p:cNvPr>
            <p:cNvSpPr/>
            <p:nvPr/>
          </p:nvSpPr>
          <p:spPr>
            <a:xfrm>
              <a:off x="7219221" y="0"/>
              <a:ext cx="1437886" cy="2081376"/>
            </a:xfrm>
            <a:custGeom>
              <a:avLst/>
              <a:gdLst>
                <a:gd name="connsiteX0" fmla="*/ 1426626 w 1437886"/>
                <a:gd name="connsiteY0" fmla="*/ 0 h 2081365"/>
                <a:gd name="connsiteX1" fmla="*/ 0 w 1437886"/>
                <a:gd name="connsiteY1" fmla="*/ 2076142 h 2081365"/>
                <a:gd name="connsiteX2" fmla="*/ 7659 w 1437886"/>
                <a:gd name="connsiteY2" fmla="*/ 2081366 h 2081365"/>
                <a:gd name="connsiteX3" fmla="*/ 1437886 w 1437886"/>
                <a:gd name="connsiteY3" fmla="*/ 0 h 2081365"/>
                <a:gd name="connsiteX4" fmla="*/ 1426626 w 1437886"/>
                <a:gd name="connsiteY4" fmla="*/ 0 h 208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7886" h="2081365">
                  <a:moveTo>
                    <a:pt x="1426626" y="0"/>
                  </a:moveTo>
                  <a:lnTo>
                    <a:pt x="0" y="2076142"/>
                  </a:lnTo>
                  <a:lnTo>
                    <a:pt x="7659" y="2081366"/>
                  </a:lnTo>
                  <a:lnTo>
                    <a:pt x="1437886" y="0"/>
                  </a:lnTo>
                  <a:lnTo>
                    <a:pt x="14266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D8AD0CF8-5E39-F34C-B17C-CE765331B0FA}"/>
                </a:ext>
              </a:extLst>
            </p:cNvPr>
            <p:cNvSpPr/>
            <p:nvPr/>
          </p:nvSpPr>
          <p:spPr>
            <a:xfrm rot="18589801">
              <a:off x="2969326" y="5598401"/>
              <a:ext cx="2561156" cy="9282"/>
            </a:xfrm>
            <a:custGeom>
              <a:avLst/>
              <a:gdLst>
                <a:gd name="connsiteX0" fmla="*/ 0 w 2561143"/>
                <a:gd name="connsiteY0" fmla="*/ 0 h 9282"/>
                <a:gd name="connsiteX1" fmla="*/ 2561144 w 2561143"/>
                <a:gd name="connsiteY1" fmla="*/ 0 h 9282"/>
                <a:gd name="connsiteX2" fmla="*/ 2561144 w 2561143"/>
                <a:gd name="connsiteY2" fmla="*/ 9283 h 9282"/>
                <a:gd name="connsiteX3" fmla="*/ 0 w 2561143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1143" h="9282">
                  <a:moveTo>
                    <a:pt x="0" y="0"/>
                  </a:moveTo>
                  <a:lnTo>
                    <a:pt x="2561144" y="0"/>
                  </a:lnTo>
                  <a:lnTo>
                    <a:pt x="2561144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2ADE244F-E282-537C-015A-6BCB987246C5}"/>
                </a:ext>
              </a:extLst>
            </p:cNvPr>
            <p:cNvSpPr/>
            <p:nvPr/>
          </p:nvSpPr>
          <p:spPr>
            <a:xfrm rot="18384000">
              <a:off x="6456525" y="1375416"/>
              <a:ext cx="2539167" cy="9282"/>
            </a:xfrm>
            <a:custGeom>
              <a:avLst/>
              <a:gdLst>
                <a:gd name="connsiteX0" fmla="*/ 0 w 2539154"/>
                <a:gd name="connsiteY0" fmla="*/ 0 h 9282"/>
                <a:gd name="connsiteX1" fmla="*/ 2539155 w 2539154"/>
                <a:gd name="connsiteY1" fmla="*/ 0 h 9282"/>
                <a:gd name="connsiteX2" fmla="*/ 2539155 w 2539154"/>
                <a:gd name="connsiteY2" fmla="*/ 9283 h 9282"/>
                <a:gd name="connsiteX3" fmla="*/ 0 w 2539154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9154" h="9282">
                  <a:moveTo>
                    <a:pt x="0" y="0"/>
                  </a:moveTo>
                  <a:lnTo>
                    <a:pt x="2539155" y="0"/>
                  </a:lnTo>
                  <a:lnTo>
                    <a:pt x="2539155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FDF1316E-69A3-9DA1-0FD5-DA1C5BF2B58B}"/>
                </a:ext>
              </a:extLst>
            </p:cNvPr>
            <p:cNvSpPr/>
            <p:nvPr/>
          </p:nvSpPr>
          <p:spPr>
            <a:xfrm>
              <a:off x="1276340" y="4245418"/>
              <a:ext cx="2875348" cy="1351876"/>
            </a:xfrm>
            <a:custGeom>
              <a:avLst/>
              <a:gdLst>
                <a:gd name="connsiteX0" fmla="*/ 0 w 2875348"/>
                <a:gd name="connsiteY0" fmla="*/ 1351870 h 1351869"/>
                <a:gd name="connsiteX1" fmla="*/ 2875348 w 2875348"/>
                <a:gd name="connsiteY1" fmla="*/ 8400 h 1351869"/>
                <a:gd name="connsiteX2" fmla="*/ 2871395 w 2875348"/>
                <a:gd name="connsiteY2" fmla="*/ 0 h 1351869"/>
                <a:gd name="connsiteX3" fmla="*/ 0 w 2875348"/>
                <a:gd name="connsiteY3" fmla="*/ 1341634 h 1351869"/>
                <a:gd name="connsiteX4" fmla="*/ 0 w 2875348"/>
                <a:gd name="connsiteY4" fmla="*/ 1351870 h 135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5348" h="1351869">
                  <a:moveTo>
                    <a:pt x="0" y="1351870"/>
                  </a:moveTo>
                  <a:lnTo>
                    <a:pt x="2875348" y="8400"/>
                  </a:lnTo>
                  <a:lnTo>
                    <a:pt x="2871395" y="0"/>
                  </a:lnTo>
                  <a:lnTo>
                    <a:pt x="0" y="1341634"/>
                  </a:lnTo>
                  <a:lnTo>
                    <a:pt x="0" y="135187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B27D1898-89F0-889C-222F-FB5764C2F099}"/>
                </a:ext>
              </a:extLst>
            </p:cNvPr>
            <p:cNvSpPr/>
            <p:nvPr/>
          </p:nvSpPr>
          <p:spPr>
            <a:xfrm>
              <a:off x="5117667" y="5453780"/>
              <a:ext cx="335170" cy="1405808"/>
            </a:xfrm>
            <a:custGeom>
              <a:avLst/>
              <a:gdLst>
                <a:gd name="connsiteX0" fmla="*/ 9495 w 335170"/>
                <a:gd name="connsiteY0" fmla="*/ 1405802 h 1405801"/>
                <a:gd name="connsiteX1" fmla="*/ 335171 w 335170"/>
                <a:gd name="connsiteY1" fmla="*/ 2082 h 1405801"/>
                <a:gd name="connsiteX2" fmla="*/ 326135 w 335170"/>
                <a:gd name="connsiteY2" fmla="*/ 0 h 1405801"/>
                <a:gd name="connsiteX3" fmla="*/ 0 w 335170"/>
                <a:gd name="connsiteY3" fmla="*/ 1405802 h 1405801"/>
                <a:gd name="connsiteX4" fmla="*/ 9495 w 335170"/>
                <a:gd name="connsiteY4" fmla="*/ 1405802 h 140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170" h="1405801">
                  <a:moveTo>
                    <a:pt x="9495" y="1405802"/>
                  </a:moveTo>
                  <a:lnTo>
                    <a:pt x="335171" y="2082"/>
                  </a:lnTo>
                  <a:lnTo>
                    <a:pt x="326135" y="0"/>
                  </a:lnTo>
                  <a:lnTo>
                    <a:pt x="0" y="1405802"/>
                  </a:lnTo>
                  <a:lnTo>
                    <a:pt x="9495" y="140580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BE0ADE1F-DF37-1065-3443-40D334A4C8D5}"/>
                </a:ext>
              </a:extLst>
            </p:cNvPr>
            <p:cNvSpPr/>
            <p:nvPr/>
          </p:nvSpPr>
          <p:spPr>
            <a:xfrm>
              <a:off x="1276340" y="4303303"/>
              <a:ext cx="3170527" cy="1789583"/>
            </a:xfrm>
            <a:custGeom>
              <a:avLst/>
              <a:gdLst>
                <a:gd name="connsiteX0" fmla="*/ 0 w 3170528"/>
                <a:gd name="connsiteY0" fmla="*/ 1789575 h 1789574"/>
                <a:gd name="connsiteX1" fmla="*/ 3170528 w 3170528"/>
                <a:gd name="connsiteY1" fmla="*/ 8083 h 1789574"/>
                <a:gd name="connsiteX2" fmla="*/ 3166010 w 3170528"/>
                <a:gd name="connsiteY2" fmla="*/ 0 h 1789574"/>
                <a:gd name="connsiteX3" fmla="*/ 0 w 3170528"/>
                <a:gd name="connsiteY3" fmla="*/ 1778915 h 1789574"/>
                <a:gd name="connsiteX4" fmla="*/ 0 w 3170528"/>
                <a:gd name="connsiteY4" fmla="*/ 1789575 h 1789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0528" h="1789574">
                  <a:moveTo>
                    <a:pt x="0" y="1789575"/>
                  </a:moveTo>
                  <a:lnTo>
                    <a:pt x="3170528" y="8083"/>
                  </a:lnTo>
                  <a:lnTo>
                    <a:pt x="3166010" y="0"/>
                  </a:lnTo>
                  <a:lnTo>
                    <a:pt x="0" y="1778915"/>
                  </a:lnTo>
                  <a:lnTo>
                    <a:pt x="0" y="178957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02ED8440-1043-D098-443F-D0790B600E61}"/>
                </a:ext>
              </a:extLst>
            </p:cNvPr>
            <p:cNvSpPr/>
            <p:nvPr/>
          </p:nvSpPr>
          <p:spPr>
            <a:xfrm>
              <a:off x="5694826" y="0"/>
              <a:ext cx="232318" cy="1517168"/>
            </a:xfrm>
            <a:custGeom>
              <a:avLst/>
              <a:gdLst>
                <a:gd name="connsiteX0" fmla="*/ 0 w 232318"/>
                <a:gd name="connsiteY0" fmla="*/ 0 h 1517160"/>
                <a:gd name="connsiteX1" fmla="*/ 223141 w 232318"/>
                <a:gd name="connsiteY1" fmla="*/ 1517160 h 1517160"/>
                <a:gd name="connsiteX2" fmla="*/ 232318 w 232318"/>
                <a:gd name="connsiteY2" fmla="*/ 1515819 h 1517160"/>
                <a:gd name="connsiteX3" fmla="*/ 9354 w 232318"/>
                <a:gd name="connsiteY3" fmla="*/ 0 h 1517160"/>
                <a:gd name="connsiteX4" fmla="*/ 0 w 232318"/>
                <a:gd name="connsiteY4" fmla="*/ 0 h 15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318" h="1517160">
                  <a:moveTo>
                    <a:pt x="0" y="0"/>
                  </a:moveTo>
                  <a:lnTo>
                    <a:pt x="223141" y="1517160"/>
                  </a:lnTo>
                  <a:lnTo>
                    <a:pt x="232318" y="1515819"/>
                  </a:lnTo>
                  <a:lnTo>
                    <a:pt x="935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7EFB9C0B-9572-3337-BEFE-477F060D6972}"/>
                </a:ext>
              </a:extLst>
            </p:cNvPr>
            <p:cNvSpPr/>
            <p:nvPr/>
          </p:nvSpPr>
          <p:spPr>
            <a:xfrm rot="16919400">
              <a:off x="9178279" y="2588757"/>
              <a:ext cx="9282" cy="3380468"/>
            </a:xfrm>
            <a:custGeom>
              <a:avLst/>
              <a:gdLst>
                <a:gd name="connsiteX0" fmla="*/ 0 w 9282"/>
                <a:gd name="connsiteY0" fmla="*/ 0 h 3380468"/>
                <a:gd name="connsiteX1" fmla="*/ 9282 w 9282"/>
                <a:gd name="connsiteY1" fmla="*/ 0 h 3380468"/>
                <a:gd name="connsiteX2" fmla="*/ 9282 w 9282"/>
                <a:gd name="connsiteY2" fmla="*/ 3380469 h 3380468"/>
                <a:gd name="connsiteX3" fmla="*/ 0 w 9282"/>
                <a:gd name="connsiteY3" fmla="*/ 3380469 h 3380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3380468">
                  <a:moveTo>
                    <a:pt x="0" y="0"/>
                  </a:moveTo>
                  <a:lnTo>
                    <a:pt x="9282" y="0"/>
                  </a:lnTo>
                  <a:lnTo>
                    <a:pt x="9282" y="3380469"/>
                  </a:lnTo>
                  <a:lnTo>
                    <a:pt x="0" y="338046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7F7E71EF-AB32-3004-C42B-A06E16C15870}"/>
                </a:ext>
              </a:extLst>
            </p:cNvPr>
            <p:cNvSpPr/>
            <p:nvPr/>
          </p:nvSpPr>
          <p:spPr>
            <a:xfrm>
              <a:off x="3957207" y="5011307"/>
              <a:ext cx="1095974" cy="1848281"/>
            </a:xfrm>
            <a:custGeom>
              <a:avLst/>
              <a:gdLst>
                <a:gd name="connsiteX0" fmla="*/ 10765 w 1095974"/>
                <a:gd name="connsiteY0" fmla="*/ 1848271 h 1848271"/>
                <a:gd name="connsiteX1" fmla="*/ 1095974 w 1095974"/>
                <a:gd name="connsiteY1" fmla="*/ 4694 h 1848271"/>
                <a:gd name="connsiteX2" fmla="*/ 1087962 w 1095974"/>
                <a:gd name="connsiteY2" fmla="*/ 0 h 1848271"/>
                <a:gd name="connsiteX3" fmla="*/ 0 w 1095974"/>
                <a:gd name="connsiteY3" fmla="*/ 1848271 h 1848271"/>
                <a:gd name="connsiteX4" fmla="*/ 10765 w 1095974"/>
                <a:gd name="connsiteY4" fmla="*/ 1848271 h 184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5974" h="1848271">
                  <a:moveTo>
                    <a:pt x="10765" y="1848271"/>
                  </a:moveTo>
                  <a:lnTo>
                    <a:pt x="1095974" y="4694"/>
                  </a:lnTo>
                  <a:lnTo>
                    <a:pt x="1087962" y="0"/>
                  </a:lnTo>
                  <a:lnTo>
                    <a:pt x="0" y="1848271"/>
                  </a:lnTo>
                  <a:lnTo>
                    <a:pt x="10765" y="184827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04FADBBA-B572-784B-C93D-4BBAF1821C50}"/>
                </a:ext>
              </a:extLst>
            </p:cNvPr>
            <p:cNvSpPr/>
            <p:nvPr/>
          </p:nvSpPr>
          <p:spPr>
            <a:xfrm rot="19315200">
              <a:off x="7005516" y="2184429"/>
              <a:ext cx="1715946" cy="9282"/>
            </a:xfrm>
            <a:custGeom>
              <a:avLst/>
              <a:gdLst>
                <a:gd name="connsiteX0" fmla="*/ 0 w 1715946"/>
                <a:gd name="connsiteY0" fmla="*/ 0 h 9282"/>
                <a:gd name="connsiteX1" fmla="*/ 1715946 w 1715946"/>
                <a:gd name="connsiteY1" fmla="*/ 0 h 9282"/>
                <a:gd name="connsiteX2" fmla="*/ 1715946 w 1715946"/>
                <a:gd name="connsiteY2" fmla="*/ 9283 h 9282"/>
                <a:gd name="connsiteX3" fmla="*/ -1 w 1715946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5946" h="9282">
                  <a:moveTo>
                    <a:pt x="0" y="0"/>
                  </a:moveTo>
                  <a:lnTo>
                    <a:pt x="1715946" y="0"/>
                  </a:lnTo>
                  <a:lnTo>
                    <a:pt x="1715946" y="9283"/>
                  </a:lnTo>
                  <a:lnTo>
                    <a:pt x="-1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47149B8B-BEF0-9903-ABA3-27091490BBFD}"/>
                </a:ext>
              </a:extLst>
            </p:cNvPr>
            <p:cNvSpPr/>
            <p:nvPr/>
          </p:nvSpPr>
          <p:spPr>
            <a:xfrm>
              <a:off x="6751904" y="0"/>
              <a:ext cx="479389" cy="1656941"/>
            </a:xfrm>
            <a:custGeom>
              <a:avLst/>
              <a:gdLst>
                <a:gd name="connsiteX0" fmla="*/ 469754 w 479389"/>
                <a:gd name="connsiteY0" fmla="*/ 0 h 1656932"/>
                <a:gd name="connsiteX1" fmla="*/ 0 w 479389"/>
                <a:gd name="connsiteY1" fmla="*/ 1654426 h 1656932"/>
                <a:gd name="connsiteX2" fmla="*/ 8930 w 479389"/>
                <a:gd name="connsiteY2" fmla="*/ 1656932 h 1656932"/>
                <a:gd name="connsiteX3" fmla="*/ 479390 w 479389"/>
                <a:gd name="connsiteY3" fmla="*/ 0 h 1656932"/>
                <a:gd name="connsiteX4" fmla="*/ 469754 w 479389"/>
                <a:gd name="connsiteY4" fmla="*/ 0 h 165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9389" h="1656932">
                  <a:moveTo>
                    <a:pt x="469754" y="0"/>
                  </a:moveTo>
                  <a:lnTo>
                    <a:pt x="0" y="1654426"/>
                  </a:lnTo>
                  <a:lnTo>
                    <a:pt x="8930" y="1656932"/>
                  </a:lnTo>
                  <a:lnTo>
                    <a:pt x="479390" y="0"/>
                  </a:lnTo>
                  <a:lnTo>
                    <a:pt x="46975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4D4B0F1F-5663-C93C-3BF9-97D5CE8B7B2D}"/>
                </a:ext>
              </a:extLst>
            </p:cNvPr>
            <p:cNvSpPr/>
            <p:nvPr/>
          </p:nvSpPr>
          <p:spPr>
            <a:xfrm>
              <a:off x="4953717" y="4960022"/>
              <a:ext cx="593783" cy="1899566"/>
            </a:xfrm>
            <a:custGeom>
              <a:avLst/>
              <a:gdLst>
                <a:gd name="connsiteX0" fmla="*/ 9706 w 593783"/>
                <a:gd name="connsiteY0" fmla="*/ 1899556 h 1899556"/>
                <a:gd name="connsiteX1" fmla="*/ 593783 w 593783"/>
                <a:gd name="connsiteY1" fmla="*/ 2718 h 1899556"/>
                <a:gd name="connsiteX2" fmla="*/ 584889 w 593783"/>
                <a:gd name="connsiteY2" fmla="*/ 0 h 1899556"/>
                <a:gd name="connsiteX3" fmla="*/ 0 w 593783"/>
                <a:gd name="connsiteY3" fmla="*/ 1899556 h 1899556"/>
                <a:gd name="connsiteX4" fmla="*/ 9706 w 593783"/>
                <a:gd name="connsiteY4" fmla="*/ 1899556 h 189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3783" h="1899556">
                  <a:moveTo>
                    <a:pt x="9706" y="1899556"/>
                  </a:moveTo>
                  <a:lnTo>
                    <a:pt x="593783" y="2718"/>
                  </a:lnTo>
                  <a:lnTo>
                    <a:pt x="584889" y="0"/>
                  </a:lnTo>
                  <a:lnTo>
                    <a:pt x="0" y="1899556"/>
                  </a:lnTo>
                  <a:lnTo>
                    <a:pt x="9706" y="189955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756EBFBF-5B00-483A-3B0E-80F4EF2BB570}"/>
                </a:ext>
              </a:extLst>
            </p:cNvPr>
            <p:cNvSpPr/>
            <p:nvPr/>
          </p:nvSpPr>
          <p:spPr>
            <a:xfrm>
              <a:off x="6649793" y="0"/>
              <a:ext cx="431881" cy="1714720"/>
            </a:xfrm>
            <a:custGeom>
              <a:avLst/>
              <a:gdLst>
                <a:gd name="connsiteX0" fmla="*/ 422351 w 431881"/>
                <a:gd name="connsiteY0" fmla="*/ 0 h 1714711"/>
                <a:gd name="connsiteX1" fmla="*/ 0 w 431881"/>
                <a:gd name="connsiteY1" fmla="*/ 1712488 h 1714711"/>
                <a:gd name="connsiteX2" fmla="*/ 9000 w 431881"/>
                <a:gd name="connsiteY2" fmla="*/ 1714712 h 1714711"/>
                <a:gd name="connsiteX3" fmla="*/ 431881 w 431881"/>
                <a:gd name="connsiteY3" fmla="*/ 0 h 1714711"/>
                <a:gd name="connsiteX4" fmla="*/ 422351 w 431881"/>
                <a:gd name="connsiteY4" fmla="*/ 0 h 1714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1881" h="1714711">
                  <a:moveTo>
                    <a:pt x="422351" y="0"/>
                  </a:moveTo>
                  <a:lnTo>
                    <a:pt x="0" y="1712488"/>
                  </a:lnTo>
                  <a:lnTo>
                    <a:pt x="9000" y="1714712"/>
                  </a:lnTo>
                  <a:lnTo>
                    <a:pt x="431881" y="0"/>
                  </a:lnTo>
                  <a:lnTo>
                    <a:pt x="422351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7BF31F93-6579-26B1-E947-15D168FEB50B}"/>
                </a:ext>
              </a:extLst>
            </p:cNvPr>
            <p:cNvSpPr/>
            <p:nvPr/>
          </p:nvSpPr>
          <p:spPr>
            <a:xfrm>
              <a:off x="3624684" y="0"/>
              <a:ext cx="1502159" cy="2061540"/>
            </a:xfrm>
            <a:custGeom>
              <a:avLst/>
              <a:gdLst>
                <a:gd name="connsiteX0" fmla="*/ 0 w 1502159"/>
                <a:gd name="connsiteY0" fmla="*/ 0 h 2061529"/>
                <a:gd name="connsiteX1" fmla="*/ 1494642 w 1502159"/>
                <a:gd name="connsiteY1" fmla="*/ 2061530 h 2061529"/>
                <a:gd name="connsiteX2" fmla="*/ 1502160 w 1502159"/>
                <a:gd name="connsiteY2" fmla="*/ 2056094 h 2061529"/>
                <a:gd name="connsiteX3" fmla="*/ 11471 w 1502159"/>
                <a:gd name="connsiteY3" fmla="*/ 0 h 2061529"/>
                <a:gd name="connsiteX4" fmla="*/ 0 w 1502159"/>
                <a:gd name="connsiteY4" fmla="*/ 0 h 206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2159" h="2061529">
                  <a:moveTo>
                    <a:pt x="0" y="0"/>
                  </a:moveTo>
                  <a:lnTo>
                    <a:pt x="1494642" y="2061530"/>
                  </a:lnTo>
                  <a:lnTo>
                    <a:pt x="1502160" y="2056094"/>
                  </a:lnTo>
                  <a:lnTo>
                    <a:pt x="1147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EBDA188E-3166-C172-8254-F12414651EA5}"/>
                </a:ext>
              </a:extLst>
            </p:cNvPr>
            <p:cNvSpPr/>
            <p:nvPr/>
          </p:nvSpPr>
          <p:spPr>
            <a:xfrm rot="17859600">
              <a:off x="4466351" y="5275329"/>
              <a:ext cx="1252729" cy="9282"/>
            </a:xfrm>
            <a:custGeom>
              <a:avLst/>
              <a:gdLst>
                <a:gd name="connsiteX0" fmla="*/ 0 w 1252723"/>
                <a:gd name="connsiteY0" fmla="*/ 0 h 9282"/>
                <a:gd name="connsiteX1" fmla="*/ 1252723 w 1252723"/>
                <a:gd name="connsiteY1" fmla="*/ 0 h 9282"/>
                <a:gd name="connsiteX2" fmla="*/ 1252723 w 1252723"/>
                <a:gd name="connsiteY2" fmla="*/ 9283 h 9282"/>
                <a:gd name="connsiteX3" fmla="*/ 0 w 1252723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2723" h="9282">
                  <a:moveTo>
                    <a:pt x="0" y="0"/>
                  </a:moveTo>
                  <a:lnTo>
                    <a:pt x="1252723" y="0"/>
                  </a:lnTo>
                  <a:lnTo>
                    <a:pt x="1252723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08A6717D-82AA-D7AB-8BA3-D0CAAFCBD515}"/>
                </a:ext>
              </a:extLst>
            </p:cNvPr>
            <p:cNvSpPr/>
            <p:nvPr/>
          </p:nvSpPr>
          <p:spPr>
            <a:xfrm rot="18186000">
              <a:off x="3756637" y="5490488"/>
              <a:ext cx="1916615" cy="9282"/>
            </a:xfrm>
            <a:custGeom>
              <a:avLst/>
              <a:gdLst>
                <a:gd name="connsiteX0" fmla="*/ 0 w 1916605"/>
                <a:gd name="connsiteY0" fmla="*/ 0 h 9282"/>
                <a:gd name="connsiteX1" fmla="*/ 1916605 w 1916605"/>
                <a:gd name="connsiteY1" fmla="*/ 0 h 9282"/>
                <a:gd name="connsiteX2" fmla="*/ 1916605 w 1916605"/>
                <a:gd name="connsiteY2" fmla="*/ 9283 h 9282"/>
                <a:gd name="connsiteX3" fmla="*/ 0 w 1916605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6605" h="9282">
                  <a:moveTo>
                    <a:pt x="0" y="0"/>
                  </a:moveTo>
                  <a:lnTo>
                    <a:pt x="1916605" y="0"/>
                  </a:lnTo>
                  <a:lnTo>
                    <a:pt x="1916605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9E6ACE30-5BFF-13F6-2B90-75B2EE74CB04}"/>
                </a:ext>
              </a:extLst>
            </p:cNvPr>
            <p:cNvSpPr/>
            <p:nvPr/>
          </p:nvSpPr>
          <p:spPr>
            <a:xfrm>
              <a:off x="1276340" y="3820275"/>
              <a:ext cx="2767095" cy="631482"/>
            </a:xfrm>
            <a:custGeom>
              <a:avLst/>
              <a:gdLst>
                <a:gd name="connsiteX0" fmla="*/ 0 w 2767095"/>
                <a:gd name="connsiteY0" fmla="*/ 631480 h 631479"/>
                <a:gd name="connsiteX1" fmla="*/ 2767095 w 2767095"/>
                <a:gd name="connsiteY1" fmla="*/ 9071 h 631479"/>
                <a:gd name="connsiteX2" fmla="*/ 2765048 w 2767095"/>
                <a:gd name="connsiteY2" fmla="*/ 0 h 631479"/>
                <a:gd name="connsiteX3" fmla="*/ 0 w 2767095"/>
                <a:gd name="connsiteY3" fmla="*/ 621985 h 631479"/>
                <a:gd name="connsiteX4" fmla="*/ 0 w 2767095"/>
                <a:gd name="connsiteY4" fmla="*/ 631480 h 631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7095" h="631479">
                  <a:moveTo>
                    <a:pt x="0" y="631480"/>
                  </a:moveTo>
                  <a:lnTo>
                    <a:pt x="2767095" y="9071"/>
                  </a:lnTo>
                  <a:lnTo>
                    <a:pt x="2765048" y="0"/>
                  </a:lnTo>
                  <a:lnTo>
                    <a:pt x="0" y="621985"/>
                  </a:lnTo>
                  <a:lnTo>
                    <a:pt x="0" y="63148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BF8CF629-FBB9-DFAA-D0CF-DFF236633660}"/>
                </a:ext>
              </a:extLst>
            </p:cNvPr>
            <p:cNvSpPr/>
            <p:nvPr/>
          </p:nvSpPr>
          <p:spPr>
            <a:xfrm>
              <a:off x="7658867" y="4587012"/>
              <a:ext cx="3256967" cy="1810090"/>
            </a:xfrm>
            <a:custGeom>
              <a:avLst/>
              <a:gdLst>
                <a:gd name="connsiteX0" fmla="*/ 3256968 w 3256967"/>
                <a:gd name="connsiteY0" fmla="*/ 1799493 h 1810081"/>
                <a:gd name="connsiteX1" fmla="*/ 4483 w 3256967"/>
                <a:gd name="connsiteY1" fmla="*/ 0 h 1810081"/>
                <a:gd name="connsiteX2" fmla="*/ 0 w 3256967"/>
                <a:gd name="connsiteY2" fmla="*/ 8118 h 1810081"/>
                <a:gd name="connsiteX3" fmla="*/ 3256968 w 3256967"/>
                <a:gd name="connsiteY3" fmla="*/ 1810082 h 1810081"/>
                <a:gd name="connsiteX4" fmla="*/ 3256968 w 3256967"/>
                <a:gd name="connsiteY4" fmla="*/ 1799493 h 1810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6967" h="1810081">
                  <a:moveTo>
                    <a:pt x="3256968" y="1799493"/>
                  </a:moveTo>
                  <a:lnTo>
                    <a:pt x="4483" y="0"/>
                  </a:lnTo>
                  <a:lnTo>
                    <a:pt x="0" y="8118"/>
                  </a:lnTo>
                  <a:lnTo>
                    <a:pt x="3256968" y="1810082"/>
                  </a:lnTo>
                  <a:lnTo>
                    <a:pt x="3256968" y="179949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ACF6884B-65E6-708C-6C37-C17EB9BDEE6B}"/>
                </a:ext>
              </a:extLst>
            </p:cNvPr>
            <p:cNvSpPr/>
            <p:nvPr/>
          </p:nvSpPr>
          <p:spPr>
            <a:xfrm>
              <a:off x="6552270" y="0"/>
              <a:ext cx="596818" cy="2068952"/>
            </a:xfrm>
            <a:custGeom>
              <a:avLst/>
              <a:gdLst>
                <a:gd name="connsiteX0" fmla="*/ 587183 w 596818"/>
                <a:gd name="connsiteY0" fmla="*/ 0 h 2068941"/>
                <a:gd name="connsiteX1" fmla="*/ 0 w 596818"/>
                <a:gd name="connsiteY1" fmla="*/ 2066401 h 2068941"/>
                <a:gd name="connsiteX2" fmla="*/ 8930 w 596818"/>
                <a:gd name="connsiteY2" fmla="*/ 2068942 h 2068941"/>
                <a:gd name="connsiteX3" fmla="*/ 596819 w 596818"/>
                <a:gd name="connsiteY3" fmla="*/ 0 h 2068941"/>
                <a:gd name="connsiteX4" fmla="*/ 587183 w 596818"/>
                <a:gd name="connsiteY4" fmla="*/ 0 h 2068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6818" h="2068941">
                  <a:moveTo>
                    <a:pt x="587183" y="0"/>
                  </a:moveTo>
                  <a:lnTo>
                    <a:pt x="0" y="2066401"/>
                  </a:lnTo>
                  <a:lnTo>
                    <a:pt x="8930" y="2068942"/>
                  </a:lnTo>
                  <a:lnTo>
                    <a:pt x="596819" y="0"/>
                  </a:lnTo>
                  <a:lnTo>
                    <a:pt x="587183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4C85EFF5-2B29-C183-9BB4-26957E4DB061}"/>
                </a:ext>
              </a:extLst>
            </p:cNvPr>
            <p:cNvSpPr/>
            <p:nvPr/>
          </p:nvSpPr>
          <p:spPr>
            <a:xfrm>
              <a:off x="6537552" y="0"/>
              <a:ext cx="370148" cy="1781113"/>
            </a:xfrm>
            <a:custGeom>
              <a:avLst/>
              <a:gdLst>
                <a:gd name="connsiteX0" fmla="*/ 360689 w 370148"/>
                <a:gd name="connsiteY0" fmla="*/ 0 h 1781103"/>
                <a:gd name="connsiteX1" fmla="*/ 0 w 370148"/>
                <a:gd name="connsiteY1" fmla="*/ 1779268 h 1781103"/>
                <a:gd name="connsiteX2" fmla="*/ 9071 w 370148"/>
                <a:gd name="connsiteY2" fmla="*/ 1781103 h 1781103"/>
                <a:gd name="connsiteX3" fmla="*/ 370148 w 370148"/>
                <a:gd name="connsiteY3" fmla="*/ 0 h 1781103"/>
                <a:gd name="connsiteX4" fmla="*/ 360689 w 370148"/>
                <a:gd name="connsiteY4" fmla="*/ 0 h 17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148" h="1781103">
                  <a:moveTo>
                    <a:pt x="360689" y="0"/>
                  </a:moveTo>
                  <a:lnTo>
                    <a:pt x="0" y="1779268"/>
                  </a:lnTo>
                  <a:lnTo>
                    <a:pt x="9071" y="1781103"/>
                  </a:lnTo>
                  <a:lnTo>
                    <a:pt x="370148" y="0"/>
                  </a:lnTo>
                  <a:lnTo>
                    <a:pt x="360689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ECD7F546-1446-9B0E-3B12-E52A6B04E41A}"/>
                </a:ext>
              </a:extLst>
            </p:cNvPr>
            <p:cNvSpPr/>
            <p:nvPr/>
          </p:nvSpPr>
          <p:spPr>
            <a:xfrm>
              <a:off x="5559113" y="5371751"/>
              <a:ext cx="169702" cy="1487837"/>
            </a:xfrm>
            <a:custGeom>
              <a:avLst/>
              <a:gdLst>
                <a:gd name="connsiteX0" fmla="*/ 9318 w 169702"/>
                <a:gd name="connsiteY0" fmla="*/ 1487829 h 1487829"/>
                <a:gd name="connsiteX1" fmla="*/ 169703 w 169702"/>
                <a:gd name="connsiteY1" fmla="*/ 988 h 1487829"/>
                <a:gd name="connsiteX2" fmla="*/ 160455 w 169702"/>
                <a:gd name="connsiteY2" fmla="*/ 0 h 1487829"/>
                <a:gd name="connsiteX3" fmla="*/ 0 w 169702"/>
                <a:gd name="connsiteY3" fmla="*/ 1487829 h 1487829"/>
                <a:gd name="connsiteX4" fmla="*/ 9318 w 169702"/>
                <a:gd name="connsiteY4" fmla="*/ 1487829 h 148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702" h="1487829">
                  <a:moveTo>
                    <a:pt x="9318" y="1487829"/>
                  </a:moveTo>
                  <a:lnTo>
                    <a:pt x="169703" y="988"/>
                  </a:lnTo>
                  <a:lnTo>
                    <a:pt x="160455" y="0"/>
                  </a:lnTo>
                  <a:lnTo>
                    <a:pt x="0" y="1487829"/>
                  </a:lnTo>
                  <a:lnTo>
                    <a:pt x="9318" y="148782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D9363F67-3D6E-BDC9-0A4C-0FC4552F33D0}"/>
                </a:ext>
              </a:extLst>
            </p:cNvPr>
            <p:cNvSpPr/>
            <p:nvPr/>
          </p:nvSpPr>
          <p:spPr>
            <a:xfrm>
              <a:off x="6241631" y="0"/>
              <a:ext cx="29542" cy="1516286"/>
            </a:xfrm>
            <a:custGeom>
              <a:avLst/>
              <a:gdLst>
                <a:gd name="connsiteX0" fmla="*/ 20295 w 29542"/>
                <a:gd name="connsiteY0" fmla="*/ 0 h 1516278"/>
                <a:gd name="connsiteX1" fmla="*/ 0 w 29542"/>
                <a:gd name="connsiteY1" fmla="*/ 1516172 h 1516278"/>
                <a:gd name="connsiteX2" fmla="*/ 9248 w 29542"/>
                <a:gd name="connsiteY2" fmla="*/ 1516278 h 1516278"/>
                <a:gd name="connsiteX3" fmla="*/ 29543 w 29542"/>
                <a:gd name="connsiteY3" fmla="*/ 0 h 1516278"/>
                <a:gd name="connsiteX4" fmla="*/ 20295 w 29542"/>
                <a:gd name="connsiteY4" fmla="*/ 0 h 1516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42" h="1516278">
                  <a:moveTo>
                    <a:pt x="20295" y="0"/>
                  </a:moveTo>
                  <a:lnTo>
                    <a:pt x="0" y="1516172"/>
                  </a:lnTo>
                  <a:lnTo>
                    <a:pt x="9248" y="1516278"/>
                  </a:lnTo>
                  <a:lnTo>
                    <a:pt x="29543" y="0"/>
                  </a:lnTo>
                  <a:lnTo>
                    <a:pt x="20295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D6EA1055-FE0B-07ED-39FF-A1F857EEFEB9}"/>
                </a:ext>
              </a:extLst>
            </p:cNvPr>
            <p:cNvSpPr/>
            <p:nvPr/>
          </p:nvSpPr>
          <p:spPr>
            <a:xfrm>
              <a:off x="7997815" y="3286739"/>
              <a:ext cx="2918021" cy="246860"/>
            </a:xfrm>
            <a:custGeom>
              <a:avLst/>
              <a:gdLst>
                <a:gd name="connsiteX0" fmla="*/ 2918021 w 2918021"/>
                <a:gd name="connsiteY0" fmla="*/ 0 h 246859"/>
                <a:gd name="connsiteX1" fmla="*/ 0 w 2918021"/>
                <a:gd name="connsiteY1" fmla="*/ 237612 h 246859"/>
                <a:gd name="connsiteX2" fmla="*/ 777 w 2918021"/>
                <a:gd name="connsiteY2" fmla="*/ 246860 h 246859"/>
                <a:gd name="connsiteX3" fmla="*/ 2918021 w 2918021"/>
                <a:gd name="connsiteY3" fmla="*/ 9283 h 246859"/>
                <a:gd name="connsiteX4" fmla="*/ 2918021 w 2918021"/>
                <a:gd name="connsiteY4" fmla="*/ 0 h 24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8021" h="246859">
                  <a:moveTo>
                    <a:pt x="2918021" y="0"/>
                  </a:moveTo>
                  <a:lnTo>
                    <a:pt x="0" y="237612"/>
                  </a:lnTo>
                  <a:lnTo>
                    <a:pt x="777" y="246860"/>
                  </a:lnTo>
                  <a:lnTo>
                    <a:pt x="2918021" y="9283"/>
                  </a:lnTo>
                  <a:lnTo>
                    <a:pt x="2918021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A0CF436D-BF17-26FC-36BC-E4B2CA7E7EC4}"/>
                </a:ext>
              </a:extLst>
            </p:cNvPr>
            <p:cNvSpPr/>
            <p:nvPr/>
          </p:nvSpPr>
          <p:spPr>
            <a:xfrm>
              <a:off x="1276340" y="3080080"/>
              <a:ext cx="2781319" cy="180080"/>
            </a:xfrm>
            <a:custGeom>
              <a:avLst/>
              <a:gdLst>
                <a:gd name="connsiteX0" fmla="*/ 0 w 2781319"/>
                <a:gd name="connsiteY0" fmla="*/ 0 h 180079"/>
                <a:gd name="connsiteX1" fmla="*/ 0 w 2781319"/>
                <a:gd name="connsiteY1" fmla="*/ 9283 h 180079"/>
                <a:gd name="connsiteX2" fmla="*/ 2780755 w 2781319"/>
                <a:gd name="connsiteY2" fmla="*/ 180080 h 180079"/>
                <a:gd name="connsiteX3" fmla="*/ 2781320 w 2781319"/>
                <a:gd name="connsiteY3" fmla="*/ 170832 h 180079"/>
                <a:gd name="connsiteX4" fmla="*/ 0 w 2781319"/>
                <a:gd name="connsiteY4" fmla="*/ 0 h 18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319" h="180079">
                  <a:moveTo>
                    <a:pt x="0" y="0"/>
                  </a:moveTo>
                  <a:lnTo>
                    <a:pt x="0" y="9283"/>
                  </a:lnTo>
                  <a:lnTo>
                    <a:pt x="2780755" y="180080"/>
                  </a:lnTo>
                  <a:lnTo>
                    <a:pt x="2781320" y="17083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E4DB3071-C34C-AFB2-D43B-A9637E51EDE3}"/>
                </a:ext>
              </a:extLst>
            </p:cNvPr>
            <p:cNvSpPr/>
            <p:nvPr/>
          </p:nvSpPr>
          <p:spPr>
            <a:xfrm>
              <a:off x="1276340" y="4300655"/>
              <a:ext cx="2905737" cy="1474954"/>
            </a:xfrm>
            <a:custGeom>
              <a:avLst/>
              <a:gdLst>
                <a:gd name="connsiteX0" fmla="*/ 0 w 2905737"/>
                <a:gd name="connsiteY0" fmla="*/ 1474947 h 1474946"/>
                <a:gd name="connsiteX1" fmla="*/ 2905738 w 2905737"/>
                <a:gd name="connsiteY1" fmla="*/ 8260 h 1474946"/>
                <a:gd name="connsiteX2" fmla="*/ 2901538 w 2905737"/>
                <a:gd name="connsiteY2" fmla="*/ 0 h 1474946"/>
                <a:gd name="connsiteX3" fmla="*/ 0 w 2905737"/>
                <a:gd name="connsiteY3" fmla="*/ 1464570 h 1474946"/>
                <a:gd name="connsiteX4" fmla="*/ 0 w 2905737"/>
                <a:gd name="connsiteY4" fmla="*/ 1474947 h 147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5737" h="1474946">
                  <a:moveTo>
                    <a:pt x="0" y="1474947"/>
                  </a:moveTo>
                  <a:lnTo>
                    <a:pt x="2905738" y="8260"/>
                  </a:lnTo>
                  <a:lnTo>
                    <a:pt x="2901538" y="0"/>
                  </a:lnTo>
                  <a:lnTo>
                    <a:pt x="0" y="1464570"/>
                  </a:lnTo>
                  <a:lnTo>
                    <a:pt x="0" y="147494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762464EA-B63E-25DD-FF02-A05866C8DE56}"/>
                </a:ext>
              </a:extLst>
            </p:cNvPr>
            <p:cNvSpPr/>
            <p:nvPr/>
          </p:nvSpPr>
          <p:spPr>
            <a:xfrm>
              <a:off x="4296048" y="0"/>
              <a:ext cx="998592" cy="1837938"/>
            </a:xfrm>
            <a:custGeom>
              <a:avLst/>
              <a:gdLst>
                <a:gd name="connsiteX0" fmla="*/ 0 w 998592"/>
                <a:gd name="connsiteY0" fmla="*/ 0 h 1837929"/>
                <a:gd name="connsiteX1" fmla="*/ 990439 w 998592"/>
                <a:gd name="connsiteY1" fmla="*/ 1837930 h 1837929"/>
                <a:gd name="connsiteX2" fmla="*/ 998593 w 998592"/>
                <a:gd name="connsiteY2" fmla="*/ 1833518 h 1837929"/>
                <a:gd name="connsiteX3" fmla="*/ 10554 w 998592"/>
                <a:gd name="connsiteY3" fmla="*/ 0 h 1837929"/>
                <a:gd name="connsiteX4" fmla="*/ 0 w 998592"/>
                <a:gd name="connsiteY4" fmla="*/ 0 h 1837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592" h="1837929">
                  <a:moveTo>
                    <a:pt x="0" y="0"/>
                  </a:moveTo>
                  <a:lnTo>
                    <a:pt x="990439" y="1837930"/>
                  </a:lnTo>
                  <a:lnTo>
                    <a:pt x="998593" y="1833518"/>
                  </a:lnTo>
                  <a:lnTo>
                    <a:pt x="1055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C784F6EC-0475-4B23-D3C8-F6B777AAD082}"/>
                </a:ext>
              </a:extLst>
            </p:cNvPr>
            <p:cNvSpPr/>
            <p:nvPr/>
          </p:nvSpPr>
          <p:spPr>
            <a:xfrm>
              <a:off x="7866937" y="1847716"/>
              <a:ext cx="3048898" cy="1159548"/>
            </a:xfrm>
            <a:custGeom>
              <a:avLst/>
              <a:gdLst>
                <a:gd name="connsiteX0" fmla="*/ 3048899 w 3048898"/>
                <a:gd name="connsiteY0" fmla="*/ 0 h 1159542"/>
                <a:gd name="connsiteX1" fmla="*/ 0 w 3048898"/>
                <a:gd name="connsiteY1" fmla="*/ 1150859 h 1159542"/>
                <a:gd name="connsiteX2" fmla="*/ 3283 w 3048898"/>
                <a:gd name="connsiteY2" fmla="*/ 1159542 h 1159542"/>
                <a:gd name="connsiteX3" fmla="*/ 3048899 w 3048898"/>
                <a:gd name="connsiteY3" fmla="*/ 9918 h 1159542"/>
                <a:gd name="connsiteX4" fmla="*/ 3048899 w 3048898"/>
                <a:gd name="connsiteY4" fmla="*/ 0 h 115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898" h="1159542">
                  <a:moveTo>
                    <a:pt x="3048899" y="0"/>
                  </a:moveTo>
                  <a:lnTo>
                    <a:pt x="0" y="1150859"/>
                  </a:lnTo>
                  <a:lnTo>
                    <a:pt x="3283" y="1159542"/>
                  </a:lnTo>
                  <a:lnTo>
                    <a:pt x="3048899" y="9918"/>
                  </a:lnTo>
                  <a:lnTo>
                    <a:pt x="3048899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3A4EDE30-3F34-111D-2120-9DAF9857E0C5}"/>
                </a:ext>
              </a:extLst>
            </p:cNvPr>
            <p:cNvSpPr/>
            <p:nvPr/>
          </p:nvSpPr>
          <p:spPr>
            <a:xfrm>
              <a:off x="7556721" y="2458692"/>
              <a:ext cx="3333912" cy="803727"/>
            </a:xfrm>
            <a:custGeom>
              <a:avLst/>
              <a:gdLst>
                <a:gd name="connsiteX0" fmla="*/ 2153 w 3333912"/>
                <a:gd name="connsiteY0" fmla="*/ 803724 h 803723"/>
                <a:gd name="connsiteX1" fmla="*/ 0 w 3333912"/>
                <a:gd name="connsiteY1" fmla="*/ 794688 h 803723"/>
                <a:gd name="connsiteX2" fmla="*/ 3331760 w 3333912"/>
                <a:gd name="connsiteY2" fmla="*/ 0 h 803723"/>
                <a:gd name="connsiteX3" fmla="*/ 3333913 w 3333912"/>
                <a:gd name="connsiteY3" fmla="*/ 9036 h 803723"/>
                <a:gd name="connsiteX4" fmla="*/ 2153 w 3333912"/>
                <a:gd name="connsiteY4" fmla="*/ 803724 h 80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912" h="803723">
                  <a:moveTo>
                    <a:pt x="2153" y="803724"/>
                  </a:moveTo>
                  <a:lnTo>
                    <a:pt x="0" y="794688"/>
                  </a:lnTo>
                  <a:lnTo>
                    <a:pt x="3331760" y="0"/>
                  </a:lnTo>
                  <a:lnTo>
                    <a:pt x="3333913" y="9036"/>
                  </a:lnTo>
                  <a:lnTo>
                    <a:pt x="2153" y="803724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56545A72-3CBD-E29C-C771-DBCFD811B988}"/>
                </a:ext>
              </a:extLst>
            </p:cNvPr>
            <p:cNvSpPr/>
            <p:nvPr/>
          </p:nvSpPr>
          <p:spPr>
            <a:xfrm>
              <a:off x="7692117" y="4195790"/>
              <a:ext cx="3223719" cy="1068555"/>
            </a:xfrm>
            <a:custGeom>
              <a:avLst/>
              <a:gdLst>
                <a:gd name="connsiteX0" fmla="*/ 3223719 w 3223719"/>
                <a:gd name="connsiteY0" fmla="*/ 1058772 h 1068549"/>
                <a:gd name="connsiteX1" fmla="*/ 2895 w 3223719"/>
                <a:gd name="connsiteY1" fmla="*/ 0 h 1068549"/>
                <a:gd name="connsiteX2" fmla="*/ 0 w 3223719"/>
                <a:gd name="connsiteY2" fmla="*/ 8789 h 1068549"/>
                <a:gd name="connsiteX3" fmla="*/ 3223719 w 3223719"/>
                <a:gd name="connsiteY3" fmla="*/ 1068549 h 1068549"/>
                <a:gd name="connsiteX4" fmla="*/ 3223719 w 3223719"/>
                <a:gd name="connsiteY4" fmla="*/ 1058772 h 1068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3719" h="1068549">
                  <a:moveTo>
                    <a:pt x="3223719" y="1058772"/>
                  </a:moveTo>
                  <a:lnTo>
                    <a:pt x="2895" y="0"/>
                  </a:lnTo>
                  <a:lnTo>
                    <a:pt x="0" y="8789"/>
                  </a:lnTo>
                  <a:lnTo>
                    <a:pt x="3223719" y="1068549"/>
                  </a:lnTo>
                  <a:lnTo>
                    <a:pt x="3223719" y="10587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248B4C87-A5EF-FE3B-D503-6D754D17111E}"/>
                </a:ext>
              </a:extLst>
            </p:cNvPr>
            <p:cNvSpPr/>
            <p:nvPr/>
          </p:nvSpPr>
          <p:spPr>
            <a:xfrm>
              <a:off x="7686610" y="3035536"/>
              <a:ext cx="3229225" cy="403399"/>
            </a:xfrm>
            <a:custGeom>
              <a:avLst/>
              <a:gdLst>
                <a:gd name="connsiteX0" fmla="*/ 3229225 w 3229225"/>
                <a:gd name="connsiteY0" fmla="*/ 0 h 403397"/>
                <a:gd name="connsiteX1" fmla="*/ 0 w 3229225"/>
                <a:gd name="connsiteY1" fmla="*/ 394185 h 403397"/>
                <a:gd name="connsiteX2" fmla="*/ 1129 w 3229225"/>
                <a:gd name="connsiteY2" fmla="*/ 403397 h 403397"/>
                <a:gd name="connsiteX3" fmla="*/ 3229225 w 3229225"/>
                <a:gd name="connsiteY3" fmla="*/ 9353 h 403397"/>
                <a:gd name="connsiteX4" fmla="*/ 3229225 w 3229225"/>
                <a:gd name="connsiteY4" fmla="*/ 0 h 403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9225" h="403397">
                  <a:moveTo>
                    <a:pt x="3229225" y="0"/>
                  </a:moveTo>
                  <a:lnTo>
                    <a:pt x="0" y="394185"/>
                  </a:lnTo>
                  <a:lnTo>
                    <a:pt x="1129" y="403397"/>
                  </a:lnTo>
                  <a:lnTo>
                    <a:pt x="3229225" y="9353"/>
                  </a:lnTo>
                  <a:lnTo>
                    <a:pt x="3229225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CD7B105C-654B-F5EF-E137-0DAE6957BAC4}"/>
                </a:ext>
              </a:extLst>
            </p:cNvPr>
            <p:cNvSpPr/>
            <p:nvPr/>
          </p:nvSpPr>
          <p:spPr>
            <a:xfrm>
              <a:off x="7982955" y="2251998"/>
              <a:ext cx="2932880" cy="878908"/>
            </a:xfrm>
            <a:custGeom>
              <a:avLst/>
              <a:gdLst>
                <a:gd name="connsiteX0" fmla="*/ 2932881 w 2932880"/>
                <a:gd name="connsiteY0" fmla="*/ 0 h 878903"/>
                <a:gd name="connsiteX1" fmla="*/ 0 w 2932880"/>
                <a:gd name="connsiteY1" fmla="*/ 870009 h 878903"/>
                <a:gd name="connsiteX2" fmla="*/ 2647 w 2932880"/>
                <a:gd name="connsiteY2" fmla="*/ 878904 h 878903"/>
                <a:gd name="connsiteX3" fmla="*/ 2932881 w 2932880"/>
                <a:gd name="connsiteY3" fmla="*/ 9671 h 878903"/>
                <a:gd name="connsiteX4" fmla="*/ 2932881 w 2932880"/>
                <a:gd name="connsiteY4" fmla="*/ 0 h 87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2880" h="878903">
                  <a:moveTo>
                    <a:pt x="2932881" y="0"/>
                  </a:moveTo>
                  <a:lnTo>
                    <a:pt x="0" y="870009"/>
                  </a:lnTo>
                  <a:lnTo>
                    <a:pt x="2647" y="878904"/>
                  </a:lnTo>
                  <a:lnTo>
                    <a:pt x="2932881" y="9671"/>
                  </a:lnTo>
                  <a:lnTo>
                    <a:pt x="2932881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52CB050D-6939-C454-355E-127635C7E368}"/>
                </a:ext>
              </a:extLst>
            </p:cNvPr>
            <p:cNvSpPr/>
            <p:nvPr/>
          </p:nvSpPr>
          <p:spPr>
            <a:xfrm>
              <a:off x="7062190" y="0"/>
              <a:ext cx="855396" cy="1787184"/>
            </a:xfrm>
            <a:custGeom>
              <a:avLst/>
              <a:gdLst>
                <a:gd name="connsiteX0" fmla="*/ 845126 w 855396"/>
                <a:gd name="connsiteY0" fmla="*/ 0 h 1787174"/>
                <a:gd name="connsiteX1" fmla="*/ 0 w 855396"/>
                <a:gd name="connsiteY1" fmla="*/ 1783186 h 1787174"/>
                <a:gd name="connsiteX2" fmla="*/ 8400 w 855396"/>
                <a:gd name="connsiteY2" fmla="*/ 1787174 h 1787174"/>
                <a:gd name="connsiteX3" fmla="*/ 855397 w 855396"/>
                <a:gd name="connsiteY3" fmla="*/ 0 h 1787174"/>
                <a:gd name="connsiteX4" fmla="*/ 845126 w 855396"/>
                <a:gd name="connsiteY4" fmla="*/ 0 h 1787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396" h="1787174">
                  <a:moveTo>
                    <a:pt x="845126" y="0"/>
                  </a:moveTo>
                  <a:lnTo>
                    <a:pt x="0" y="1783186"/>
                  </a:lnTo>
                  <a:lnTo>
                    <a:pt x="8400" y="1787174"/>
                  </a:lnTo>
                  <a:lnTo>
                    <a:pt x="855397" y="0"/>
                  </a:lnTo>
                  <a:lnTo>
                    <a:pt x="8451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6D436D45-45D7-9431-57C9-27253F0D422D}"/>
                </a:ext>
              </a:extLst>
            </p:cNvPr>
            <p:cNvSpPr/>
            <p:nvPr/>
          </p:nvSpPr>
          <p:spPr>
            <a:xfrm>
              <a:off x="1276340" y="2925941"/>
              <a:ext cx="2830451" cy="278204"/>
            </a:xfrm>
            <a:custGeom>
              <a:avLst/>
              <a:gdLst>
                <a:gd name="connsiteX0" fmla="*/ 0 w 2830451"/>
                <a:gd name="connsiteY0" fmla="*/ 0 h 278202"/>
                <a:gd name="connsiteX1" fmla="*/ 0 w 2830451"/>
                <a:gd name="connsiteY1" fmla="*/ 9318 h 278202"/>
                <a:gd name="connsiteX2" fmla="*/ 2829605 w 2830451"/>
                <a:gd name="connsiteY2" fmla="*/ 278203 h 278202"/>
                <a:gd name="connsiteX3" fmla="*/ 2830452 w 2830451"/>
                <a:gd name="connsiteY3" fmla="*/ 268990 h 278202"/>
                <a:gd name="connsiteX4" fmla="*/ 0 w 2830451"/>
                <a:gd name="connsiteY4" fmla="*/ 0 h 278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0451" h="278202">
                  <a:moveTo>
                    <a:pt x="0" y="0"/>
                  </a:moveTo>
                  <a:lnTo>
                    <a:pt x="0" y="9318"/>
                  </a:lnTo>
                  <a:lnTo>
                    <a:pt x="2829605" y="278203"/>
                  </a:lnTo>
                  <a:lnTo>
                    <a:pt x="2830452" y="268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8B11B54D-2898-8593-6BF8-C26E7E91FAE8}"/>
                </a:ext>
              </a:extLst>
            </p:cNvPr>
            <p:cNvSpPr/>
            <p:nvPr/>
          </p:nvSpPr>
          <p:spPr>
            <a:xfrm>
              <a:off x="7929622" y="2750837"/>
              <a:ext cx="2986212" cy="576809"/>
            </a:xfrm>
            <a:custGeom>
              <a:avLst/>
              <a:gdLst>
                <a:gd name="connsiteX0" fmla="*/ 2986213 w 2986212"/>
                <a:gd name="connsiteY0" fmla="*/ 0 h 576806"/>
                <a:gd name="connsiteX1" fmla="*/ 0 w 2986212"/>
                <a:gd name="connsiteY1" fmla="*/ 567700 h 576806"/>
                <a:gd name="connsiteX2" fmla="*/ 1694 w 2986212"/>
                <a:gd name="connsiteY2" fmla="*/ 576806 h 576806"/>
                <a:gd name="connsiteX3" fmla="*/ 2986213 w 2986212"/>
                <a:gd name="connsiteY3" fmla="*/ 9424 h 576806"/>
                <a:gd name="connsiteX4" fmla="*/ 2986213 w 2986212"/>
                <a:gd name="connsiteY4" fmla="*/ 0 h 57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6212" h="576806">
                  <a:moveTo>
                    <a:pt x="2986213" y="0"/>
                  </a:moveTo>
                  <a:lnTo>
                    <a:pt x="0" y="567700"/>
                  </a:lnTo>
                  <a:lnTo>
                    <a:pt x="1694" y="576806"/>
                  </a:lnTo>
                  <a:lnTo>
                    <a:pt x="2986213" y="9424"/>
                  </a:lnTo>
                  <a:lnTo>
                    <a:pt x="2986213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C554B01E-35D8-500D-08E4-C3D90F998429}"/>
                </a:ext>
              </a:extLst>
            </p:cNvPr>
            <p:cNvSpPr/>
            <p:nvPr/>
          </p:nvSpPr>
          <p:spPr>
            <a:xfrm>
              <a:off x="6973385" y="5096653"/>
              <a:ext cx="1219333" cy="1762935"/>
            </a:xfrm>
            <a:custGeom>
              <a:avLst/>
              <a:gdLst>
                <a:gd name="connsiteX0" fmla="*/ 1219334 w 1219333"/>
                <a:gd name="connsiteY0" fmla="*/ 1762926 h 1762925"/>
                <a:gd name="connsiteX1" fmla="*/ 7659 w 1219333"/>
                <a:gd name="connsiteY1" fmla="*/ 0 h 1762925"/>
                <a:gd name="connsiteX2" fmla="*/ 0 w 1219333"/>
                <a:gd name="connsiteY2" fmla="*/ 5259 h 1762925"/>
                <a:gd name="connsiteX3" fmla="*/ 1208074 w 1219333"/>
                <a:gd name="connsiteY3" fmla="*/ 1762926 h 1762925"/>
                <a:gd name="connsiteX4" fmla="*/ 1219334 w 1219333"/>
                <a:gd name="connsiteY4" fmla="*/ 1762926 h 176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333" h="1762925">
                  <a:moveTo>
                    <a:pt x="1219334" y="1762926"/>
                  </a:moveTo>
                  <a:lnTo>
                    <a:pt x="7659" y="0"/>
                  </a:lnTo>
                  <a:lnTo>
                    <a:pt x="0" y="5259"/>
                  </a:lnTo>
                  <a:lnTo>
                    <a:pt x="1208074" y="1762926"/>
                  </a:lnTo>
                  <a:lnTo>
                    <a:pt x="1219334" y="176292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706A63E5-1A11-88CE-8034-DB1BB7B3BA75}"/>
                </a:ext>
              </a:extLst>
            </p:cNvPr>
            <p:cNvSpPr/>
            <p:nvPr/>
          </p:nvSpPr>
          <p:spPr>
            <a:xfrm>
              <a:off x="1276340" y="4358011"/>
              <a:ext cx="3162409" cy="1899319"/>
            </a:xfrm>
            <a:custGeom>
              <a:avLst/>
              <a:gdLst>
                <a:gd name="connsiteX0" fmla="*/ 0 w 3162409"/>
                <a:gd name="connsiteY0" fmla="*/ 1899310 h 1899309"/>
                <a:gd name="connsiteX1" fmla="*/ 3162410 w 3162409"/>
                <a:gd name="connsiteY1" fmla="*/ 7977 h 1899309"/>
                <a:gd name="connsiteX2" fmla="*/ 3157645 w 3162409"/>
                <a:gd name="connsiteY2" fmla="*/ 0 h 1899309"/>
                <a:gd name="connsiteX3" fmla="*/ 0 w 3162409"/>
                <a:gd name="connsiteY3" fmla="*/ 1888509 h 1899309"/>
                <a:gd name="connsiteX4" fmla="*/ 0 w 3162409"/>
                <a:gd name="connsiteY4" fmla="*/ 1899310 h 189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2409" h="1899309">
                  <a:moveTo>
                    <a:pt x="0" y="1899310"/>
                  </a:moveTo>
                  <a:lnTo>
                    <a:pt x="3162410" y="7977"/>
                  </a:lnTo>
                  <a:lnTo>
                    <a:pt x="3157645" y="0"/>
                  </a:lnTo>
                  <a:lnTo>
                    <a:pt x="0" y="1888509"/>
                  </a:lnTo>
                  <a:lnTo>
                    <a:pt x="0" y="189931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A0F984E7-401D-4E80-CC9C-A739319F45BE}"/>
                </a:ext>
              </a:extLst>
            </p:cNvPr>
            <p:cNvSpPr/>
            <p:nvPr/>
          </p:nvSpPr>
          <p:spPr>
            <a:xfrm>
              <a:off x="6909183" y="0"/>
              <a:ext cx="639985" cy="1699896"/>
            </a:xfrm>
            <a:custGeom>
              <a:avLst/>
              <a:gdLst>
                <a:gd name="connsiteX0" fmla="*/ 630103 w 639985"/>
                <a:gd name="connsiteY0" fmla="*/ 0 h 1699887"/>
                <a:gd name="connsiteX1" fmla="*/ 0 w 639985"/>
                <a:gd name="connsiteY1" fmla="*/ 1696676 h 1699887"/>
                <a:gd name="connsiteX2" fmla="*/ 8718 w 639985"/>
                <a:gd name="connsiteY2" fmla="*/ 1699887 h 1699887"/>
                <a:gd name="connsiteX3" fmla="*/ 639986 w 639985"/>
                <a:gd name="connsiteY3" fmla="*/ 0 h 1699887"/>
                <a:gd name="connsiteX4" fmla="*/ 630103 w 639985"/>
                <a:gd name="connsiteY4" fmla="*/ 0 h 169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985" h="1699887">
                  <a:moveTo>
                    <a:pt x="630103" y="0"/>
                  </a:moveTo>
                  <a:lnTo>
                    <a:pt x="0" y="1696676"/>
                  </a:lnTo>
                  <a:lnTo>
                    <a:pt x="8718" y="1699887"/>
                  </a:lnTo>
                  <a:lnTo>
                    <a:pt x="639986" y="0"/>
                  </a:lnTo>
                  <a:lnTo>
                    <a:pt x="630103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9156D607-CDDB-69F4-0DCD-20732EA7D915}"/>
                </a:ext>
              </a:extLst>
            </p:cNvPr>
            <p:cNvSpPr/>
            <p:nvPr/>
          </p:nvSpPr>
          <p:spPr>
            <a:xfrm>
              <a:off x="1276340" y="1000468"/>
              <a:ext cx="3035662" cy="1501955"/>
            </a:xfrm>
            <a:custGeom>
              <a:avLst/>
              <a:gdLst>
                <a:gd name="connsiteX0" fmla="*/ 0 w 3035662"/>
                <a:gd name="connsiteY0" fmla="*/ 0 h 1501947"/>
                <a:gd name="connsiteX1" fmla="*/ 0 w 3035662"/>
                <a:gd name="connsiteY1" fmla="*/ 10342 h 1501947"/>
                <a:gd name="connsiteX2" fmla="*/ 3031568 w 3035662"/>
                <a:gd name="connsiteY2" fmla="*/ 1501948 h 1501947"/>
                <a:gd name="connsiteX3" fmla="*/ 3035662 w 3035662"/>
                <a:gd name="connsiteY3" fmla="*/ 1493618 h 1501947"/>
                <a:gd name="connsiteX4" fmla="*/ 0 w 3035662"/>
                <a:gd name="connsiteY4" fmla="*/ 0 h 1501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5662" h="1501947">
                  <a:moveTo>
                    <a:pt x="0" y="0"/>
                  </a:moveTo>
                  <a:lnTo>
                    <a:pt x="0" y="10342"/>
                  </a:lnTo>
                  <a:lnTo>
                    <a:pt x="3031568" y="1501948"/>
                  </a:lnTo>
                  <a:lnTo>
                    <a:pt x="3035662" y="14936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B3D27837-8C91-BA26-A5FF-8EEC77C1FA07}"/>
                </a:ext>
              </a:extLst>
            </p:cNvPr>
            <p:cNvSpPr/>
            <p:nvPr/>
          </p:nvSpPr>
          <p:spPr>
            <a:xfrm>
              <a:off x="6190840" y="0"/>
              <a:ext cx="55096" cy="1879589"/>
            </a:xfrm>
            <a:custGeom>
              <a:avLst/>
              <a:gdLst>
                <a:gd name="connsiteX0" fmla="*/ 45814 w 55096"/>
                <a:gd name="connsiteY0" fmla="*/ 0 h 1879579"/>
                <a:gd name="connsiteX1" fmla="*/ 0 w 55096"/>
                <a:gd name="connsiteY1" fmla="*/ 1879367 h 1879579"/>
                <a:gd name="connsiteX2" fmla="*/ 9248 w 55096"/>
                <a:gd name="connsiteY2" fmla="*/ 1879579 h 1879579"/>
                <a:gd name="connsiteX3" fmla="*/ 55097 w 55096"/>
                <a:gd name="connsiteY3" fmla="*/ 0 h 1879579"/>
                <a:gd name="connsiteX4" fmla="*/ 45814 w 55096"/>
                <a:gd name="connsiteY4" fmla="*/ 0 h 187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96" h="1879579">
                  <a:moveTo>
                    <a:pt x="45814" y="0"/>
                  </a:moveTo>
                  <a:lnTo>
                    <a:pt x="0" y="1879367"/>
                  </a:lnTo>
                  <a:lnTo>
                    <a:pt x="9248" y="1879579"/>
                  </a:lnTo>
                  <a:lnTo>
                    <a:pt x="55097" y="0"/>
                  </a:lnTo>
                  <a:lnTo>
                    <a:pt x="4581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F9D1D201-066F-AD5C-3AEE-418AA741A14A}"/>
                </a:ext>
              </a:extLst>
            </p:cNvPr>
            <p:cNvSpPr/>
            <p:nvPr/>
          </p:nvSpPr>
          <p:spPr>
            <a:xfrm>
              <a:off x="6229807" y="4954692"/>
              <a:ext cx="326663" cy="1904896"/>
            </a:xfrm>
            <a:custGeom>
              <a:avLst/>
              <a:gdLst>
                <a:gd name="connsiteX0" fmla="*/ 326664 w 326663"/>
                <a:gd name="connsiteY0" fmla="*/ 1904886 h 1904886"/>
                <a:gd name="connsiteX1" fmla="*/ 9142 w 326663"/>
                <a:gd name="connsiteY1" fmla="*/ 0 h 1904886"/>
                <a:gd name="connsiteX2" fmla="*/ 0 w 326663"/>
                <a:gd name="connsiteY2" fmla="*/ 1518 h 1904886"/>
                <a:gd name="connsiteX3" fmla="*/ 317275 w 326663"/>
                <a:gd name="connsiteY3" fmla="*/ 1904886 h 1904886"/>
                <a:gd name="connsiteX4" fmla="*/ 326664 w 326663"/>
                <a:gd name="connsiteY4" fmla="*/ 1904886 h 1904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663" h="1904886">
                  <a:moveTo>
                    <a:pt x="326664" y="1904886"/>
                  </a:moveTo>
                  <a:lnTo>
                    <a:pt x="9142" y="0"/>
                  </a:lnTo>
                  <a:lnTo>
                    <a:pt x="0" y="1518"/>
                  </a:lnTo>
                  <a:lnTo>
                    <a:pt x="317275" y="1904886"/>
                  </a:lnTo>
                  <a:lnTo>
                    <a:pt x="326664" y="190488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0453CD51-1B79-821D-D824-D57522B225AE}"/>
                </a:ext>
              </a:extLst>
            </p:cNvPr>
            <p:cNvSpPr/>
            <p:nvPr/>
          </p:nvSpPr>
          <p:spPr>
            <a:xfrm>
              <a:off x="3826612" y="0"/>
              <a:ext cx="1228474" cy="1785807"/>
            </a:xfrm>
            <a:custGeom>
              <a:avLst/>
              <a:gdLst>
                <a:gd name="connsiteX0" fmla="*/ 0 w 1228474"/>
                <a:gd name="connsiteY0" fmla="*/ 0 h 1785797"/>
                <a:gd name="connsiteX1" fmla="*/ 1220816 w 1228474"/>
                <a:gd name="connsiteY1" fmla="*/ 1785798 h 1785797"/>
                <a:gd name="connsiteX2" fmla="*/ 1228475 w 1228474"/>
                <a:gd name="connsiteY2" fmla="*/ 1780574 h 1785797"/>
                <a:gd name="connsiteX3" fmla="*/ 11224 w 1228474"/>
                <a:gd name="connsiteY3" fmla="*/ 0 h 1785797"/>
                <a:gd name="connsiteX4" fmla="*/ 0 w 1228474"/>
                <a:gd name="connsiteY4" fmla="*/ 0 h 1785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474" h="1785797">
                  <a:moveTo>
                    <a:pt x="0" y="0"/>
                  </a:moveTo>
                  <a:lnTo>
                    <a:pt x="1220816" y="1785798"/>
                  </a:lnTo>
                  <a:lnTo>
                    <a:pt x="1228475" y="1780574"/>
                  </a:lnTo>
                  <a:lnTo>
                    <a:pt x="112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17632D82-7C0D-7A00-0C53-FC7782F57CE3}"/>
                </a:ext>
              </a:extLst>
            </p:cNvPr>
            <p:cNvSpPr/>
            <p:nvPr/>
          </p:nvSpPr>
          <p:spPr>
            <a:xfrm>
              <a:off x="1662477" y="0"/>
              <a:ext cx="2980071" cy="2281117"/>
            </a:xfrm>
            <a:custGeom>
              <a:avLst/>
              <a:gdLst>
                <a:gd name="connsiteX0" fmla="*/ 0 w 2980071"/>
                <a:gd name="connsiteY0" fmla="*/ 0 h 2281105"/>
                <a:gd name="connsiteX1" fmla="*/ 2974424 w 2980071"/>
                <a:gd name="connsiteY1" fmla="*/ 2281106 h 2281105"/>
                <a:gd name="connsiteX2" fmla="*/ 2980071 w 2980071"/>
                <a:gd name="connsiteY2" fmla="*/ 2273729 h 2281105"/>
                <a:gd name="connsiteX3" fmla="*/ 15248 w 2980071"/>
                <a:gd name="connsiteY3" fmla="*/ 0 h 2281105"/>
                <a:gd name="connsiteX4" fmla="*/ 0 w 2980071"/>
                <a:gd name="connsiteY4" fmla="*/ 0 h 228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0071" h="2281105">
                  <a:moveTo>
                    <a:pt x="0" y="0"/>
                  </a:moveTo>
                  <a:lnTo>
                    <a:pt x="2974424" y="2281106"/>
                  </a:lnTo>
                  <a:lnTo>
                    <a:pt x="2980071" y="2273729"/>
                  </a:lnTo>
                  <a:lnTo>
                    <a:pt x="1524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91678072-BC01-84E4-54CB-DAA5C1CF2D26}"/>
                </a:ext>
              </a:extLst>
            </p:cNvPr>
            <p:cNvSpPr/>
            <p:nvPr/>
          </p:nvSpPr>
          <p:spPr>
            <a:xfrm>
              <a:off x="1276340" y="98759"/>
              <a:ext cx="3321912" cy="2282000"/>
            </a:xfrm>
            <a:custGeom>
              <a:avLst/>
              <a:gdLst>
                <a:gd name="connsiteX0" fmla="*/ 0 w 3321912"/>
                <a:gd name="connsiteY0" fmla="*/ 0 h 2281988"/>
                <a:gd name="connsiteX1" fmla="*/ 0 w 3321912"/>
                <a:gd name="connsiteY1" fmla="*/ 11224 h 2281988"/>
                <a:gd name="connsiteX2" fmla="*/ 3316689 w 3321912"/>
                <a:gd name="connsiteY2" fmla="*/ 2281988 h 2281988"/>
                <a:gd name="connsiteX3" fmla="*/ 3321912 w 3321912"/>
                <a:gd name="connsiteY3" fmla="*/ 2274329 h 2281988"/>
                <a:gd name="connsiteX4" fmla="*/ 0 w 3321912"/>
                <a:gd name="connsiteY4" fmla="*/ 0 h 2281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1912" h="2281988">
                  <a:moveTo>
                    <a:pt x="0" y="0"/>
                  </a:moveTo>
                  <a:lnTo>
                    <a:pt x="0" y="11224"/>
                  </a:lnTo>
                  <a:lnTo>
                    <a:pt x="3316689" y="2281988"/>
                  </a:lnTo>
                  <a:lnTo>
                    <a:pt x="3321912" y="227432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543A1DD4-5E46-7BA7-BC22-E9C179F6B7F7}"/>
                </a:ext>
              </a:extLst>
            </p:cNvPr>
            <p:cNvSpPr/>
            <p:nvPr/>
          </p:nvSpPr>
          <p:spPr>
            <a:xfrm>
              <a:off x="1276340" y="3862172"/>
              <a:ext cx="2821521" cy="710546"/>
            </a:xfrm>
            <a:custGeom>
              <a:avLst/>
              <a:gdLst>
                <a:gd name="connsiteX0" fmla="*/ 0 w 2821521"/>
                <a:gd name="connsiteY0" fmla="*/ 710543 h 710542"/>
                <a:gd name="connsiteX1" fmla="*/ 2821522 w 2821521"/>
                <a:gd name="connsiteY1" fmla="*/ 9001 h 710542"/>
                <a:gd name="connsiteX2" fmla="*/ 2819298 w 2821521"/>
                <a:gd name="connsiteY2" fmla="*/ 0 h 710542"/>
                <a:gd name="connsiteX3" fmla="*/ 0 w 2821521"/>
                <a:gd name="connsiteY3" fmla="*/ 701013 h 710542"/>
                <a:gd name="connsiteX4" fmla="*/ 0 w 2821521"/>
                <a:gd name="connsiteY4" fmla="*/ 710543 h 710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521" h="710542">
                  <a:moveTo>
                    <a:pt x="0" y="710543"/>
                  </a:moveTo>
                  <a:lnTo>
                    <a:pt x="2821522" y="9001"/>
                  </a:lnTo>
                  <a:lnTo>
                    <a:pt x="2819298" y="0"/>
                  </a:lnTo>
                  <a:lnTo>
                    <a:pt x="0" y="701013"/>
                  </a:lnTo>
                  <a:lnTo>
                    <a:pt x="0" y="71054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35067BAE-A5C9-2FB2-4615-6B47D0672733}"/>
                </a:ext>
              </a:extLst>
            </p:cNvPr>
            <p:cNvSpPr/>
            <p:nvPr/>
          </p:nvSpPr>
          <p:spPr>
            <a:xfrm>
              <a:off x="7495094" y="4942551"/>
              <a:ext cx="2311954" cy="1917037"/>
            </a:xfrm>
            <a:custGeom>
              <a:avLst/>
              <a:gdLst>
                <a:gd name="connsiteX0" fmla="*/ 2311954 w 2311954"/>
                <a:gd name="connsiteY0" fmla="*/ 1917028 h 1917027"/>
                <a:gd name="connsiteX1" fmla="*/ 5929 w 2311954"/>
                <a:gd name="connsiteY1" fmla="*/ 0 h 1917027"/>
                <a:gd name="connsiteX2" fmla="*/ 0 w 2311954"/>
                <a:gd name="connsiteY2" fmla="*/ 7165 h 1917027"/>
                <a:gd name="connsiteX3" fmla="*/ 2297448 w 2311954"/>
                <a:gd name="connsiteY3" fmla="*/ 1917028 h 1917027"/>
                <a:gd name="connsiteX4" fmla="*/ 2311954 w 2311954"/>
                <a:gd name="connsiteY4" fmla="*/ 1917028 h 19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1954" h="1917027">
                  <a:moveTo>
                    <a:pt x="2311954" y="1917028"/>
                  </a:moveTo>
                  <a:lnTo>
                    <a:pt x="5929" y="0"/>
                  </a:lnTo>
                  <a:lnTo>
                    <a:pt x="0" y="7165"/>
                  </a:lnTo>
                  <a:lnTo>
                    <a:pt x="2297448" y="1917028"/>
                  </a:lnTo>
                  <a:lnTo>
                    <a:pt x="2311954" y="191702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DC777529-2A16-2A44-B0FB-0779C2C3B1F5}"/>
                </a:ext>
              </a:extLst>
            </p:cNvPr>
            <p:cNvSpPr/>
            <p:nvPr/>
          </p:nvSpPr>
          <p:spPr>
            <a:xfrm>
              <a:off x="7025765" y="0"/>
              <a:ext cx="1138788" cy="2036904"/>
            </a:xfrm>
            <a:custGeom>
              <a:avLst/>
              <a:gdLst>
                <a:gd name="connsiteX0" fmla="*/ 1128164 w 1138788"/>
                <a:gd name="connsiteY0" fmla="*/ 0 h 2036893"/>
                <a:gd name="connsiteX1" fmla="*/ 0 w 1138788"/>
                <a:gd name="connsiteY1" fmla="*/ 2032375 h 2036893"/>
                <a:gd name="connsiteX2" fmla="*/ 8082 w 1138788"/>
                <a:gd name="connsiteY2" fmla="*/ 2036893 h 2036893"/>
                <a:gd name="connsiteX3" fmla="*/ 1138788 w 1138788"/>
                <a:gd name="connsiteY3" fmla="*/ 0 h 2036893"/>
                <a:gd name="connsiteX4" fmla="*/ 1128164 w 1138788"/>
                <a:gd name="connsiteY4" fmla="*/ 0 h 203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88" h="2036893">
                  <a:moveTo>
                    <a:pt x="1128164" y="0"/>
                  </a:moveTo>
                  <a:lnTo>
                    <a:pt x="0" y="2032375"/>
                  </a:lnTo>
                  <a:lnTo>
                    <a:pt x="8082" y="2036893"/>
                  </a:lnTo>
                  <a:lnTo>
                    <a:pt x="1138788" y="0"/>
                  </a:lnTo>
                  <a:lnTo>
                    <a:pt x="1128164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ABF3EEED-7A56-D2A9-1C33-C97DE1C7FAB1}"/>
                </a:ext>
              </a:extLst>
            </p:cNvPr>
            <p:cNvSpPr/>
            <p:nvPr/>
          </p:nvSpPr>
          <p:spPr>
            <a:xfrm>
              <a:off x="6714631" y="0"/>
              <a:ext cx="478153" cy="1700531"/>
            </a:xfrm>
            <a:custGeom>
              <a:avLst/>
              <a:gdLst>
                <a:gd name="connsiteX0" fmla="*/ 468518 w 478153"/>
                <a:gd name="connsiteY0" fmla="*/ 0 h 1700522"/>
                <a:gd name="connsiteX1" fmla="*/ 0 w 478153"/>
                <a:gd name="connsiteY1" fmla="*/ 1698052 h 1700522"/>
                <a:gd name="connsiteX2" fmla="*/ 8930 w 478153"/>
                <a:gd name="connsiteY2" fmla="*/ 1700523 h 1700522"/>
                <a:gd name="connsiteX3" fmla="*/ 478154 w 478153"/>
                <a:gd name="connsiteY3" fmla="*/ 0 h 1700522"/>
                <a:gd name="connsiteX4" fmla="*/ 468518 w 478153"/>
                <a:gd name="connsiteY4" fmla="*/ 0 h 1700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153" h="1700522">
                  <a:moveTo>
                    <a:pt x="468518" y="0"/>
                  </a:moveTo>
                  <a:lnTo>
                    <a:pt x="0" y="1698052"/>
                  </a:lnTo>
                  <a:lnTo>
                    <a:pt x="8930" y="1700523"/>
                  </a:lnTo>
                  <a:lnTo>
                    <a:pt x="478154" y="0"/>
                  </a:lnTo>
                  <a:lnTo>
                    <a:pt x="46851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D5D122C3-FF5F-7B86-B9CE-908B7E0DE043}"/>
                </a:ext>
              </a:extLst>
            </p:cNvPr>
            <p:cNvSpPr/>
            <p:nvPr/>
          </p:nvSpPr>
          <p:spPr>
            <a:xfrm rot="18359399">
              <a:off x="6569934" y="1755922"/>
              <a:ext cx="1679531" cy="9282"/>
            </a:xfrm>
            <a:custGeom>
              <a:avLst/>
              <a:gdLst>
                <a:gd name="connsiteX0" fmla="*/ 0 w 1679522"/>
                <a:gd name="connsiteY0" fmla="*/ 0 h 9282"/>
                <a:gd name="connsiteX1" fmla="*/ 1679522 w 1679522"/>
                <a:gd name="connsiteY1" fmla="*/ 0 h 9282"/>
                <a:gd name="connsiteX2" fmla="*/ 1679522 w 1679522"/>
                <a:gd name="connsiteY2" fmla="*/ 9283 h 9282"/>
                <a:gd name="connsiteX3" fmla="*/ 0 w 1679522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9522" h="9282">
                  <a:moveTo>
                    <a:pt x="0" y="0"/>
                  </a:moveTo>
                  <a:lnTo>
                    <a:pt x="1679522" y="0"/>
                  </a:lnTo>
                  <a:lnTo>
                    <a:pt x="1679522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3F534C07-210D-A559-DD7D-DE67A9DFCC09}"/>
                </a:ext>
              </a:extLst>
            </p:cNvPr>
            <p:cNvSpPr/>
            <p:nvPr/>
          </p:nvSpPr>
          <p:spPr>
            <a:xfrm>
              <a:off x="5797501" y="0"/>
              <a:ext cx="188303" cy="1528145"/>
            </a:xfrm>
            <a:custGeom>
              <a:avLst/>
              <a:gdLst>
                <a:gd name="connsiteX0" fmla="*/ 0 w 188303"/>
                <a:gd name="connsiteY0" fmla="*/ 0 h 1528137"/>
                <a:gd name="connsiteX1" fmla="*/ 179092 w 188303"/>
                <a:gd name="connsiteY1" fmla="*/ 1528138 h 1528137"/>
                <a:gd name="connsiteX2" fmla="*/ 188304 w 188303"/>
                <a:gd name="connsiteY2" fmla="*/ 1527079 h 1528137"/>
                <a:gd name="connsiteX3" fmla="*/ 9318 w 188303"/>
                <a:gd name="connsiteY3" fmla="*/ 0 h 1528137"/>
                <a:gd name="connsiteX4" fmla="*/ 0 w 188303"/>
                <a:gd name="connsiteY4" fmla="*/ 0 h 152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03" h="1528137">
                  <a:moveTo>
                    <a:pt x="0" y="0"/>
                  </a:moveTo>
                  <a:lnTo>
                    <a:pt x="179092" y="1528138"/>
                  </a:lnTo>
                  <a:lnTo>
                    <a:pt x="188304" y="1527079"/>
                  </a:lnTo>
                  <a:lnTo>
                    <a:pt x="93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EC5D0695-D001-3E5C-24F7-EB810B4723C7}"/>
                </a:ext>
              </a:extLst>
            </p:cNvPr>
            <p:cNvSpPr/>
            <p:nvPr/>
          </p:nvSpPr>
          <p:spPr>
            <a:xfrm>
              <a:off x="1276340" y="4145176"/>
              <a:ext cx="2915303" cy="1217115"/>
            </a:xfrm>
            <a:custGeom>
              <a:avLst/>
              <a:gdLst>
                <a:gd name="connsiteX0" fmla="*/ 0 w 2915303"/>
                <a:gd name="connsiteY0" fmla="*/ 1217110 h 1217109"/>
                <a:gd name="connsiteX1" fmla="*/ 2915303 w 2915303"/>
                <a:gd name="connsiteY1" fmla="*/ 8577 h 1217109"/>
                <a:gd name="connsiteX2" fmla="*/ 2911774 w 2915303"/>
                <a:gd name="connsiteY2" fmla="*/ 0 h 1217109"/>
                <a:gd name="connsiteX3" fmla="*/ 0 w 2915303"/>
                <a:gd name="connsiteY3" fmla="*/ 1207086 h 1217109"/>
                <a:gd name="connsiteX4" fmla="*/ 0 w 2915303"/>
                <a:gd name="connsiteY4" fmla="*/ 1217110 h 121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5303" h="1217109">
                  <a:moveTo>
                    <a:pt x="0" y="1217110"/>
                  </a:moveTo>
                  <a:lnTo>
                    <a:pt x="2915303" y="8577"/>
                  </a:lnTo>
                  <a:lnTo>
                    <a:pt x="2911774" y="0"/>
                  </a:lnTo>
                  <a:lnTo>
                    <a:pt x="0" y="1207086"/>
                  </a:lnTo>
                  <a:lnTo>
                    <a:pt x="0" y="121711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AFD19FFD-F15B-505B-7583-C60BDA9A54C7}"/>
                </a:ext>
              </a:extLst>
            </p:cNvPr>
            <p:cNvSpPr/>
            <p:nvPr/>
          </p:nvSpPr>
          <p:spPr>
            <a:xfrm>
              <a:off x="6457959" y="0"/>
              <a:ext cx="209375" cy="1581865"/>
            </a:xfrm>
            <a:custGeom>
              <a:avLst/>
              <a:gdLst>
                <a:gd name="connsiteX0" fmla="*/ 200022 w 209375"/>
                <a:gd name="connsiteY0" fmla="*/ 0 h 1581857"/>
                <a:gd name="connsiteX1" fmla="*/ 0 w 209375"/>
                <a:gd name="connsiteY1" fmla="*/ 1580693 h 1581857"/>
                <a:gd name="connsiteX2" fmla="*/ 9177 w 209375"/>
                <a:gd name="connsiteY2" fmla="*/ 1581858 h 1581857"/>
                <a:gd name="connsiteX3" fmla="*/ 209375 w 209375"/>
                <a:gd name="connsiteY3" fmla="*/ 0 h 1581857"/>
                <a:gd name="connsiteX4" fmla="*/ 200022 w 209375"/>
                <a:gd name="connsiteY4" fmla="*/ 0 h 1581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375" h="1581857">
                  <a:moveTo>
                    <a:pt x="200022" y="0"/>
                  </a:moveTo>
                  <a:lnTo>
                    <a:pt x="0" y="1580693"/>
                  </a:lnTo>
                  <a:lnTo>
                    <a:pt x="9177" y="1581858"/>
                  </a:lnTo>
                  <a:lnTo>
                    <a:pt x="209375" y="0"/>
                  </a:lnTo>
                  <a:lnTo>
                    <a:pt x="20002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AFDB9B99-B868-2C6F-7107-A9B142790F8D}"/>
                </a:ext>
              </a:extLst>
            </p:cNvPr>
            <p:cNvSpPr/>
            <p:nvPr/>
          </p:nvSpPr>
          <p:spPr>
            <a:xfrm>
              <a:off x="7487260" y="0"/>
              <a:ext cx="1978442" cy="2182852"/>
            </a:xfrm>
            <a:custGeom>
              <a:avLst/>
              <a:gdLst>
                <a:gd name="connsiteX0" fmla="*/ 1965948 w 1978442"/>
                <a:gd name="connsiteY0" fmla="*/ 0 h 2182841"/>
                <a:gd name="connsiteX1" fmla="*/ 0 w 1978442"/>
                <a:gd name="connsiteY1" fmla="*/ 2176630 h 2182841"/>
                <a:gd name="connsiteX2" fmla="*/ 6918 w 1978442"/>
                <a:gd name="connsiteY2" fmla="*/ 2182842 h 2182841"/>
                <a:gd name="connsiteX3" fmla="*/ 1978443 w 1978442"/>
                <a:gd name="connsiteY3" fmla="*/ 0 h 2182841"/>
                <a:gd name="connsiteX4" fmla="*/ 1965948 w 1978442"/>
                <a:gd name="connsiteY4" fmla="*/ 0 h 2182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8442" h="2182841">
                  <a:moveTo>
                    <a:pt x="1965948" y="0"/>
                  </a:moveTo>
                  <a:lnTo>
                    <a:pt x="0" y="2176630"/>
                  </a:lnTo>
                  <a:lnTo>
                    <a:pt x="6918" y="2182842"/>
                  </a:lnTo>
                  <a:lnTo>
                    <a:pt x="1978443" y="0"/>
                  </a:lnTo>
                  <a:lnTo>
                    <a:pt x="196594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9CFEF459-CD62-F556-CD91-4540B53B7F43}"/>
                </a:ext>
              </a:extLst>
            </p:cNvPr>
            <p:cNvSpPr/>
            <p:nvPr/>
          </p:nvSpPr>
          <p:spPr>
            <a:xfrm>
              <a:off x="1276340" y="3681631"/>
              <a:ext cx="2758694" cy="433577"/>
            </a:xfrm>
            <a:custGeom>
              <a:avLst/>
              <a:gdLst>
                <a:gd name="connsiteX0" fmla="*/ 0 w 2758695"/>
                <a:gd name="connsiteY0" fmla="*/ 433576 h 433575"/>
                <a:gd name="connsiteX1" fmla="*/ 2758695 w 2758695"/>
                <a:gd name="connsiteY1" fmla="*/ 9177 h 433575"/>
                <a:gd name="connsiteX2" fmla="*/ 2757283 w 2758695"/>
                <a:gd name="connsiteY2" fmla="*/ 0 h 433575"/>
                <a:gd name="connsiteX3" fmla="*/ 0 w 2758695"/>
                <a:gd name="connsiteY3" fmla="*/ 424187 h 433575"/>
                <a:gd name="connsiteX4" fmla="*/ 0 w 2758695"/>
                <a:gd name="connsiteY4" fmla="*/ 433576 h 43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8695" h="433575">
                  <a:moveTo>
                    <a:pt x="0" y="433576"/>
                  </a:moveTo>
                  <a:lnTo>
                    <a:pt x="2758695" y="9177"/>
                  </a:lnTo>
                  <a:lnTo>
                    <a:pt x="2757283" y="0"/>
                  </a:lnTo>
                  <a:lnTo>
                    <a:pt x="0" y="424187"/>
                  </a:lnTo>
                  <a:lnTo>
                    <a:pt x="0" y="433576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D37AE2BC-EC12-9A7B-D913-1D30B45435BA}"/>
                </a:ext>
              </a:extLst>
            </p:cNvPr>
            <p:cNvSpPr/>
            <p:nvPr/>
          </p:nvSpPr>
          <p:spPr>
            <a:xfrm>
              <a:off x="7730802" y="0"/>
              <a:ext cx="3151114" cy="2441609"/>
            </a:xfrm>
            <a:custGeom>
              <a:avLst/>
              <a:gdLst>
                <a:gd name="connsiteX0" fmla="*/ 3135973 w 3151114"/>
                <a:gd name="connsiteY0" fmla="*/ 0 h 2441596"/>
                <a:gd name="connsiteX1" fmla="*/ 0 w 3151114"/>
                <a:gd name="connsiteY1" fmla="*/ 2434290 h 2441596"/>
                <a:gd name="connsiteX2" fmla="*/ 5718 w 3151114"/>
                <a:gd name="connsiteY2" fmla="*/ 2441596 h 2441596"/>
                <a:gd name="connsiteX3" fmla="*/ 3151115 w 3151114"/>
                <a:gd name="connsiteY3" fmla="*/ 0 h 2441596"/>
                <a:gd name="connsiteX4" fmla="*/ 3135973 w 3151114"/>
                <a:gd name="connsiteY4" fmla="*/ 0 h 2441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1114" h="2441596">
                  <a:moveTo>
                    <a:pt x="3135973" y="0"/>
                  </a:moveTo>
                  <a:lnTo>
                    <a:pt x="0" y="2434290"/>
                  </a:lnTo>
                  <a:lnTo>
                    <a:pt x="5718" y="2441596"/>
                  </a:lnTo>
                  <a:lnTo>
                    <a:pt x="3151115" y="0"/>
                  </a:lnTo>
                  <a:lnTo>
                    <a:pt x="3135973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1D6BFE74-3D1E-25D2-8A22-AB127AF9C0F5}"/>
                </a:ext>
              </a:extLst>
            </p:cNvPr>
            <p:cNvSpPr/>
            <p:nvPr/>
          </p:nvSpPr>
          <p:spPr>
            <a:xfrm>
              <a:off x="6629815" y="0"/>
              <a:ext cx="406962" cy="1702225"/>
            </a:xfrm>
            <a:custGeom>
              <a:avLst/>
              <a:gdLst>
                <a:gd name="connsiteX0" fmla="*/ 397432 w 406962"/>
                <a:gd name="connsiteY0" fmla="*/ 0 h 1702216"/>
                <a:gd name="connsiteX1" fmla="*/ 0 w 406962"/>
                <a:gd name="connsiteY1" fmla="*/ 1700099 h 1702216"/>
                <a:gd name="connsiteX2" fmla="*/ 9036 w 406962"/>
                <a:gd name="connsiteY2" fmla="*/ 1702217 h 1702216"/>
                <a:gd name="connsiteX3" fmla="*/ 406962 w 406962"/>
                <a:gd name="connsiteY3" fmla="*/ 0 h 1702216"/>
                <a:gd name="connsiteX4" fmla="*/ 397432 w 406962"/>
                <a:gd name="connsiteY4" fmla="*/ 0 h 170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962" h="1702216">
                  <a:moveTo>
                    <a:pt x="397432" y="0"/>
                  </a:moveTo>
                  <a:lnTo>
                    <a:pt x="0" y="1700099"/>
                  </a:lnTo>
                  <a:lnTo>
                    <a:pt x="9036" y="1702217"/>
                  </a:lnTo>
                  <a:lnTo>
                    <a:pt x="406962" y="0"/>
                  </a:lnTo>
                  <a:lnTo>
                    <a:pt x="39743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277371FD-FDF5-DB64-F6F4-3A9BEE7BBF2B}"/>
                </a:ext>
              </a:extLst>
            </p:cNvPr>
            <p:cNvSpPr/>
            <p:nvPr/>
          </p:nvSpPr>
          <p:spPr>
            <a:xfrm>
              <a:off x="7391396" y="4562693"/>
              <a:ext cx="3406551" cy="2296894"/>
            </a:xfrm>
            <a:custGeom>
              <a:avLst/>
              <a:gdLst>
                <a:gd name="connsiteX0" fmla="*/ 3406552 w 3406551"/>
                <a:gd name="connsiteY0" fmla="*/ 2296883 h 2296882"/>
                <a:gd name="connsiteX1" fmla="*/ 5188 w 3406551"/>
                <a:gd name="connsiteY1" fmla="*/ 0 h 2296882"/>
                <a:gd name="connsiteX2" fmla="*/ 0 w 3406551"/>
                <a:gd name="connsiteY2" fmla="*/ 7695 h 2296882"/>
                <a:gd name="connsiteX3" fmla="*/ 3389963 w 3406551"/>
                <a:gd name="connsiteY3" fmla="*/ 2296883 h 2296882"/>
                <a:gd name="connsiteX4" fmla="*/ 3406552 w 3406551"/>
                <a:gd name="connsiteY4" fmla="*/ 2296883 h 229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06551" h="2296882">
                  <a:moveTo>
                    <a:pt x="3406552" y="2296883"/>
                  </a:moveTo>
                  <a:lnTo>
                    <a:pt x="5188" y="0"/>
                  </a:lnTo>
                  <a:lnTo>
                    <a:pt x="0" y="7695"/>
                  </a:lnTo>
                  <a:lnTo>
                    <a:pt x="3389963" y="2296883"/>
                  </a:lnTo>
                  <a:lnTo>
                    <a:pt x="3406552" y="22968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C2A2A99D-53B3-A101-7CD9-17120D48CB66}"/>
                </a:ext>
              </a:extLst>
            </p:cNvPr>
            <p:cNvSpPr/>
            <p:nvPr/>
          </p:nvSpPr>
          <p:spPr>
            <a:xfrm>
              <a:off x="7597594" y="1775182"/>
              <a:ext cx="3318241" cy="1276202"/>
            </a:xfrm>
            <a:custGeom>
              <a:avLst/>
              <a:gdLst>
                <a:gd name="connsiteX0" fmla="*/ 3318242 w 3318241"/>
                <a:gd name="connsiteY0" fmla="*/ 0 h 1276195"/>
                <a:gd name="connsiteX1" fmla="*/ 0 w 3318241"/>
                <a:gd name="connsiteY1" fmla="*/ 1267548 h 1276195"/>
                <a:gd name="connsiteX2" fmla="*/ 3282 w 3318241"/>
                <a:gd name="connsiteY2" fmla="*/ 1276195 h 1276195"/>
                <a:gd name="connsiteX3" fmla="*/ 3318242 w 3318241"/>
                <a:gd name="connsiteY3" fmla="*/ 9918 h 1276195"/>
                <a:gd name="connsiteX4" fmla="*/ 3318242 w 3318241"/>
                <a:gd name="connsiteY4" fmla="*/ 0 h 127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8241" h="1276195">
                  <a:moveTo>
                    <a:pt x="3318242" y="0"/>
                  </a:moveTo>
                  <a:lnTo>
                    <a:pt x="0" y="1267548"/>
                  </a:lnTo>
                  <a:lnTo>
                    <a:pt x="3282" y="1276195"/>
                  </a:lnTo>
                  <a:lnTo>
                    <a:pt x="3318242" y="9918"/>
                  </a:lnTo>
                  <a:lnTo>
                    <a:pt x="331824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FADBBB49-7D7D-4397-4AB5-A811D6481C61}"/>
                </a:ext>
              </a:extLst>
            </p:cNvPr>
            <p:cNvSpPr/>
            <p:nvPr/>
          </p:nvSpPr>
          <p:spPr>
            <a:xfrm>
              <a:off x="6792071" y="5174022"/>
              <a:ext cx="912647" cy="1685566"/>
            </a:xfrm>
            <a:custGeom>
              <a:avLst/>
              <a:gdLst>
                <a:gd name="connsiteX0" fmla="*/ 912647 w 912647"/>
                <a:gd name="connsiteY0" fmla="*/ 1685557 h 1685557"/>
                <a:gd name="connsiteX1" fmla="*/ 8189 w 912647"/>
                <a:gd name="connsiteY1" fmla="*/ 0 h 1685557"/>
                <a:gd name="connsiteX2" fmla="*/ 0 w 912647"/>
                <a:gd name="connsiteY2" fmla="*/ 4377 h 1685557"/>
                <a:gd name="connsiteX3" fmla="*/ 902094 w 912647"/>
                <a:gd name="connsiteY3" fmla="*/ 1685557 h 1685557"/>
                <a:gd name="connsiteX4" fmla="*/ 912647 w 912647"/>
                <a:gd name="connsiteY4" fmla="*/ 1685557 h 168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2647" h="1685557">
                  <a:moveTo>
                    <a:pt x="912647" y="1685557"/>
                  </a:moveTo>
                  <a:lnTo>
                    <a:pt x="8189" y="0"/>
                  </a:lnTo>
                  <a:lnTo>
                    <a:pt x="0" y="4377"/>
                  </a:lnTo>
                  <a:lnTo>
                    <a:pt x="902094" y="1685557"/>
                  </a:lnTo>
                  <a:lnTo>
                    <a:pt x="912647" y="168555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C4EFD0CD-DA37-97EF-DFF8-F186FE9B5EFC}"/>
                </a:ext>
              </a:extLst>
            </p:cNvPr>
            <p:cNvSpPr/>
            <p:nvPr/>
          </p:nvSpPr>
          <p:spPr>
            <a:xfrm>
              <a:off x="5028898" y="5401400"/>
              <a:ext cx="388819" cy="1458188"/>
            </a:xfrm>
            <a:custGeom>
              <a:avLst/>
              <a:gdLst>
                <a:gd name="connsiteX0" fmla="*/ 9565 w 388819"/>
                <a:gd name="connsiteY0" fmla="*/ 1458181 h 1458180"/>
                <a:gd name="connsiteX1" fmla="*/ 388820 w 388819"/>
                <a:gd name="connsiteY1" fmla="*/ 2365 h 1458180"/>
                <a:gd name="connsiteX2" fmla="*/ 379855 w 388819"/>
                <a:gd name="connsiteY2" fmla="*/ 0 h 1458180"/>
                <a:gd name="connsiteX3" fmla="*/ 0 w 388819"/>
                <a:gd name="connsiteY3" fmla="*/ 1458181 h 1458180"/>
                <a:gd name="connsiteX4" fmla="*/ 9565 w 388819"/>
                <a:gd name="connsiteY4" fmla="*/ 1458181 h 145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819" h="1458180">
                  <a:moveTo>
                    <a:pt x="9565" y="1458181"/>
                  </a:moveTo>
                  <a:lnTo>
                    <a:pt x="388820" y="2365"/>
                  </a:lnTo>
                  <a:lnTo>
                    <a:pt x="379855" y="0"/>
                  </a:lnTo>
                  <a:lnTo>
                    <a:pt x="0" y="1458181"/>
                  </a:lnTo>
                  <a:lnTo>
                    <a:pt x="9565" y="145818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21D00491-3BA4-3C09-1601-464E43116D4F}"/>
                </a:ext>
              </a:extLst>
            </p:cNvPr>
            <p:cNvSpPr/>
            <p:nvPr/>
          </p:nvSpPr>
          <p:spPr>
            <a:xfrm>
              <a:off x="7521848" y="4604413"/>
              <a:ext cx="3393986" cy="2137179"/>
            </a:xfrm>
            <a:custGeom>
              <a:avLst/>
              <a:gdLst>
                <a:gd name="connsiteX0" fmla="*/ 3393987 w 3393986"/>
                <a:gd name="connsiteY0" fmla="*/ 2126227 h 2137168"/>
                <a:gd name="connsiteX1" fmla="*/ 4942 w 3393986"/>
                <a:gd name="connsiteY1" fmla="*/ 0 h 2137168"/>
                <a:gd name="connsiteX2" fmla="*/ 0 w 3393986"/>
                <a:gd name="connsiteY2" fmla="*/ 7871 h 2137168"/>
                <a:gd name="connsiteX3" fmla="*/ 3393987 w 3393986"/>
                <a:gd name="connsiteY3" fmla="*/ 2137169 h 2137168"/>
                <a:gd name="connsiteX4" fmla="*/ 3393987 w 3393986"/>
                <a:gd name="connsiteY4" fmla="*/ 2126227 h 213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3986" h="2137168">
                  <a:moveTo>
                    <a:pt x="3393987" y="2126227"/>
                  </a:moveTo>
                  <a:lnTo>
                    <a:pt x="4942" y="0"/>
                  </a:lnTo>
                  <a:lnTo>
                    <a:pt x="0" y="7871"/>
                  </a:lnTo>
                  <a:lnTo>
                    <a:pt x="3393987" y="2137169"/>
                  </a:lnTo>
                  <a:lnTo>
                    <a:pt x="3393987" y="2126227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5B3D5388-ADA1-783D-E777-7B419D1C6004}"/>
                </a:ext>
              </a:extLst>
            </p:cNvPr>
            <p:cNvSpPr/>
            <p:nvPr/>
          </p:nvSpPr>
          <p:spPr>
            <a:xfrm rot="18259198">
              <a:off x="8690955" y="3712325"/>
              <a:ext cx="9282" cy="3439342"/>
            </a:xfrm>
            <a:custGeom>
              <a:avLst/>
              <a:gdLst>
                <a:gd name="connsiteX0" fmla="*/ 0 w 9282"/>
                <a:gd name="connsiteY0" fmla="*/ 0 h 3439342"/>
                <a:gd name="connsiteX1" fmla="*/ 9282 w 9282"/>
                <a:gd name="connsiteY1" fmla="*/ 0 h 3439342"/>
                <a:gd name="connsiteX2" fmla="*/ 9282 w 9282"/>
                <a:gd name="connsiteY2" fmla="*/ 3439343 h 3439342"/>
                <a:gd name="connsiteX3" fmla="*/ 0 w 9282"/>
                <a:gd name="connsiteY3" fmla="*/ 3439343 h 343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3439342">
                  <a:moveTo>
                    <a:pt x="0" y="0"/>
                  </a:moveTo>
                  <a:lnTo>
                    <a:pt x="9282" y="0"/>
                  </a:lnTo>
                  <a:lnTo>
                    <a:pt x="9282" y="3439343"/>
                  </a:lnTo>
                  <a:lnTo>
                    <a:pt x="0" y="343934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A2213C7F-E9B6-9414-2AE9-AE2B65F039C4}"/>
                </a:ext>
              </a:extLst>
            </p:cNvPr>
            <p:cNvSpPr/>
            <p:nvPr/>
          </p:nvSpPr>
          <p:spPr>
            <a:xfrm>
              <a:off x="6905688" y="0"/>
              <a:ext cx="1179554" cy="2159733"/>
            </a:xfrm>
            <a:custGeom>
              <a:avLst/>
              <a:gdLst>
                <a:gd name="connsiteX0" fmla="*/ 1169001 w 1179554"/>
                <a:gd name="connsiteY0" fmla="*/ 0 h 2159722"/>
                <a:gd name="connsiteX1" fmla="*/ 0 w 1179554"/>
                <a:gd name="connsiteY1" fmla="*/ 2155311 h 2159722"/>
                <a:gd name="connsiteX2" fmla="*/ 8153 w 1179554"/>
                <a:gd name="connsiteY2" fmla="*/ 2159723 h 2159722"/>
                <a:gd name="connsiteX3" fmla="*/ 1179555 w 1179554"/>
                <a:gd name="connsiteY3" fmla="*/ 0 h 2159722"/>
                <a:gd name="connsiteX4" fmla="*/ 1169001 w 1179554"/>
                <a:gd name="connsiteY4" fmla="*/ 0 h 215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9554" h="2159722">
                  <a:moveTo>
                    <a:pt x="1169001" y="0"/>
                  </a:moveTo>
                  <a:lnTo>
                    <a:pt x="0" y="2155311"/>
                  </a:lnTo>
                  <a:lnTo>
                    <a:pt x="8153" y="2159723"/>
                  </a:lnTo>
                  <a:lnTo>
                    <a:pt x="1179555" y="0"/>
                  </a:lnTo>
                  <a:lnTo>
                    <a:pt x="1169001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8A18C9A3-D699-6D0A-E898-C31437B4417E}"/>
                </a:ext>
              </a:extLst>
            </p:cNvPr>
            <p:cNvSpPr/>
            <p:nvPr/>
          </p:nvSpPr>
          <p:spPr>
            <a:xfrm>
              <a:off x="7753179" y="3820063"/>
              <a:ext cx="3162657" cy="337325"/>
            </a:xfrm>
            <a:custGeom>
              <a:avLst/>
              <a:gdLst>
                <a:gd name="connsiteX0" fmla="*/ 3162657 w 3162657"/>
                <a:gd name="connsiteY0" fmla="*/ 328005 h 337323"/>
                <a:gd name="connsiteX1" fmla="*/ 953 w 3162657"/>
                <a:gd name="connsiteY1" fmla="*/ 0 h 337323"/>
                <a:gd name="connsiteX2" fmla="*/ 0 w 3162657"/>
                <a:gd name="connsiteY2" fmla="*/ 9212 h 337323"/>
                <a:gd name="connsiteX3" fmla="*/ 3162657 w 3162657"/>
                <a:gd name="connsiteY3" fmla="*/ 337323 h 337323"/>
                <a:gd name="connsiteX4" fmla="*/ 3162657 w 3162657"/>
                <a:gd name="connsiteY4" fmla="*/ 328005 h 33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2657" h="337323">
                  <a:moveTo>
                    <a:pt x="3162657" y="328005"/>
                  </a:moveTo>
                  <a:lnTo>
                    <a:pt x="953" y="0"/>
                  </a:lnTo>
                  <a:lnTo>
                    <a:pt x="0" y="9212"/>
                  </a:lnTo>
                  <a:lnTo>
                    <a:pt x="3162657" y="337323"/>
                  </a:lnTo>
                  <a:lnTo>
                    <a:pt x="3162657" y="32800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2F1E0720-F38E-F2CE-F1CC-623403A00E47}"/>
                </a:ext>
              </a:extLst>
            </p:cNvPr>
            <p:cNvSpPr/>
            <p:nvPr/>
          </p:nvSpPr>
          <p:spPr>
            <a:xfrm>
              <a:off x="1276340" y="3671079"/>
              <a:ext cx="3112325" cy="452461"/>
            </a:xfrm>
            <a:custGeom>
              <a:avLst/>
              <a:gdLst>
                <a:gd name="connsiteX0" fmla="*/ 0 w 3112325"/>
                <a:gd name="connsiteY0" fmla="*/ 452459 h 452458"/>
                <a:gd name="connsiteX1" fmla="*/ 3112325 w 3112325"/>
                <a:gd name="connsiteY1" fmla="*/ 9177 h 452458"/>
                <a:gd name="connsiteX2" fmla="*/ 3111019 w 3112325"/>
                <a:gd name="connsiteY2" fmla="*/ 0 h 452458"/>
                <a:gd name="connsiteX3" fmla="*/ 0 w 3112325"/>
                <a:gd name="connsiteY3" fmla="*/ 443105 h 452458"/>
                <a:gd name="connsiteX4" fmla="*/ 0 w 3112325"/>
                <a:gd name="connsiteY4" fmla="*/ 452459 h 45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325" h="452458">
                  <a:moveTo>
                    <a:pt x="0" y="452459"/>
                  </a:moveTo>
                  <a:lnTo>
                    <a:pt x="3112325" y="9177"/>
                  </a:lnTo>
                  <a:lnTo>
                    <a:pt x="3111019" y="0"/>
                  </a:lnTo>
                  <a:lnTo>
                    <a:pt x="0" y="443105"/>
                  </a:lnTo>
                  <a:lnTo>
                    <a:pt x="0" y="45245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E1A43856-FDCD-9CC0-8E58-BF136EEF4FF1}"/>
                </a:ext>
              </a:extLst>
            </p:cNvPr>
            <p:cNvSpPr/>
            <p:nvPr/>
          </p:nvSpPr>
          <p:spPr>
            <a:xfrm>
              <a:off x="6273079" y="5562280"/>
              <a:ext cx="258013" cy="1297308"/>
            </a:xfrm>
            <a:custGeom>
              <a:avLst/>
              <a:gdLst>
                <a:gd name="connsiteX0" fmla="*/ 258013 w 258013"/>
                <a:gd name="connsiteY0" fmla="*/ 1297302 h 1297301"/>
                <a:gd name="connsiteX1" fmla="*/ 9106 w 258013"/>
                <a:gd name="connsiteY1" fmla="*/ 0 h 1297301"/>
                <a:gd name="connsiteX2" fmla="*/ 0 w 258013"/>
                <a:gd name="connsiteY2" fmla="*/ 1729 h 1297301"/>
                <a:gd name="connsiteX3" fmla="*/ 248589 w 258013"/>
                <a:gd name="connsiteY3" fmla="*/ 1297302 h 1297301"/>
                <a:gd name="connsiteX4" fmla="*/ 258013 w 258013"/>
                <a:gd name="connsiteY4" fmla="*/ 1297302 h 129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13" h="1297301">
                  <a:moveTo>
                    <a:pt x="258013" y="1297302"/>
                  </a:moveTo>
                  <a:lnTo>
                    <a:pt x="9106" y="0"/>
                  </a:lnTo>
                  <a:lnTo>
                    <a:pt x="0" y="1729"/>
                  </a:lnTo>
                  <a:lnTo>
                    <a:pt x="248589" y="1297302"/>
                  </a:lnTo>
                  <a:lnTo>
                    <a:pt x="258013" y="129730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1770E6FA-D3B4-DDA5-6523-A9B89A23C8F6}"/>
                </a:ext>
              </a:extLst>
            </p:cNvPr>
            <p:cNvSpPr/>
            <p:nvPr/>
          </p:nvSpPr>
          <p:spPr>
            <a:xfrm>
              <a:off x="7978437" y="2011137"/>
              <a:ext cx="2937398" cy="1028953"/>
            </a:xfrm>
            <a:custGeom>
              <a:avLst/>
              <a:gdLst>
                <a:gd name="connsiteX0" fmla="*/ 2937399 w 2937398"/>
                <a:gd name="connsiteY0" fmla="*/ 0 h 1028947"/>
                <a:gd name="connsiteX1" fmla="*/ 0 w 2937398"/>
                <a:gd name="connsiteY1" fmla="*/ 1020194 h 1028947"/>
                <a:gd name="connsiteX2" fmla="*/ 3035 w 2937398"/>
                <a:gd name="connsiteY2" fmla="*/ 1028947 h 1028947"/>
                <a:gd name="connsiteX3" fmla="*/ 2937399 w 2937398"/>
                <a:gd name="connsiteY3" fmla="*/ 9812 h 1028947"/>
                <a:gd name="connsiteX4" fmla="*/ 2937399 w 2937398"/>
                <a:gd name="connsiteY4" fmla="*/ 0 h 102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7398" h="1028947">
                  <a:moveTo>
                    <a:pt x="2937399" y="0"/>
                  </a:moveTo>
                  <a:lnTo>
                    <a:pt x="0" y="1020194"/>
                  </a:lnTo>
                  <a:lnTo>
                    <a:pt x="3035" y="1028947"/>
                  </a:lnTo>
                  <a:lnTo>
                    <a:pt x="2937399" y="9812"/>
                  </a:lnTo>
                  <a:lnTo>
                    <a:pt x="2937399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8A3E9217-4400-80B2-AEB8-C5E5D8514658}"/>
                </a:ext>
              </a:extLst>
            </p:cNvPr>
            <p:cNvSpPr/>
            <p:nvPr/>
          </p:nvSpPr>
          <p:spPr>
            <a:xfrm>
              <a:off x="7084956" y="4889748"/>
              <a:ext cx="1712276" cy="1969840"/>
            </a:xfrm>
            <a:custGeom>
              <a:avLst/>
              <a:gdLst>
                <a:gd name="connsiteX0" fmla="*/ 1712277 w 1712276"/>
                <a:gd name="connsiteY0" fmla="*/ 1969831 h 1969830"/>
                <a:gd name="connsiteX1" fmla="*/ 7024 w 1712276"/>
                <a:gd name="connsiteY1" fmla="*/ 0 h 1969830"/>
                <a:gd name="connsiteX2" fmla="*/ 0 w 1712276"/>
                <a:gd name="connsiteY2" fmla="*/ 6071 h 1969830"/>
                <a:gd name="connsiteX3" fmla="*/ 1699994 w 1712276"/>
                <a:gd name="connsiteY3" fmla="*/ 1969831 h 1969830"/>
                <a:gd name="connsiteX4" fmla="*/ 1712277 w 1712276"/>
                <a:gd name="connsiteY4" fmla="*/ 1969831 h 1969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2276" h="1969830">
                  <a:moveTo>
                    <a:pt x="1712277" y="1969831"/>
                  </a:moveTo>
                  <a:lnTo>
                    <a:pt x="7024" y="0"/>
                  </a:lnTo>
                  <a:lnTo>
                    <a:pt x="0" y="6071"/>
                  </a:lnTo>
                  <a:lnTo>
                    <a:pt x="1699994" y="1969831"/>
                  </a:lnTo>
                  <a:lnTo>
                    <a:pt x="1712277" y="196983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7C4D7A63-9428-551B-4DDE-B2340E4FA9B0}"/>
                </a:ext>
              </a:extLst>
            </p:cNvPr>
            <p:cNvSpPr/>
            <p:nvPr/>
          </p:nvSpPr>
          <p:spPr>
            <a:xfrm>
              <a:off x="2631350" y="0"/>
              <a:ext cx="2186336" cy="2135910"/>
            </a:xfrm>
            <a:custGeom>
              <a:avLst/>
              <a:gdLst>
                <a:gd name="connsiteX0" fmla="*/ 0 w 2186336"/>
                <a:gd name="connsiteY0" fmla="*/ 0 h 2135898"/>
                <a:gd name="connsiteX1" fmla="*/ 2179842 w 2186336"/>
                <a:gd name="connsiteY1" fmla="*/ 2135898 h 2135898"/>
                <a:gd name="connsiteX2" fmla="*/ 2186336 w 2186336"/>
                <a:gd name="connsiteY2" fmla="*/ 2129263 h 2135898"/>
                <a:gd name="connsiteX3" fmla="*/ 13271 w 2186336"/>
                <a:gd name="connsiteY3" fmla="*/ 0 h 2135898"/>
                <a:gd name="connsiteX4" fmla="*/ 0 w 2186336"/>
                <a:gd name="connsiteY4" fmla="*/ 0 h 213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6336" h="2135898">
                  <a:moveTo>
                    <a:pt x="0" y="0"/>
                  </a:moveTo>
                  <a:lnTo>
                    <a:pt x="2179842" y="2135898"/>
                  </a:lnTo>
                  <a:lnTo>
                    <a:pt x="2186336" y="2129263"/>
                  </a:lnTo>
                  <a:lnTo>
                    <a:pt x="1327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EBCE5F48-055D-250E-E6E4-496507DE7DDF}"/>
                </a:ext>
              </a:extLst>
            </p:cNvPr>
            <p:cNvSpPr/>
            <p:nvPr/>
          </p:nvSpPr>
          <p:spPr>
            <a:xfrm>
              <a:off x="8055488" y="2400560"/>
              <a:ext cx="2860347" cy="775985"/>
            </a:xfrm>
            <a:custGeom>
              <a:avLst/>
              <a:gdLst>
                <a:gd name="connsiteX0" fmla="*/ 2860347 w 2860347"/>
                <a:gd name="connsiteY0" fmla="*/ 0 h 775981"/>
                <a:gd name="connsiteX1" fmla="*/ 0 w 2860347"/>
                <a:gd name="connsiteY1" fmla="*/ 767016 h 775981"/>
                <a:gd name="connsiteX2" fmla="*/ 2400 w 2860347"/>
                <a:gd name="connsiteY2" fmla="*/ 775981 h 775981"/>
                <a:gd name="connsiteX3" fmla="*/ 2860347 w 2860347"/>
                <a:gd name="connsiteY3" fmla="*/ 9601 h 775981"/>
                <a:gd name="connsiteX4" fmla="*/ 2860347 w 2860347"/>
                <a:gd name="connsiteY4" fmla="*/ 0 h 775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0347" h="775981">
                  <a:moveTo>
                    <a:pt x="2860347" y="0"/>
                  </a:moveTo>
                  <a:lnTo>
                    <a:pt x="0" y="767016"/>
                  </a:lnTo>
                  <a:lnTo>
                    <a:pt x="2400" y="775981"/>
                  </a:lnTo>
                  <a:lnTo>
                    <a:pt x="2860347" y="9601"/>
                  </a:lnTo>
                  <a:lnTo>
                    <a:pt x="286034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BED1EB85-397D-E42B-F223-CDD6AFCDDD74}"/>
                </a:ext>
              </a:extLst>
            </p:cNvPr>
            <p:cNvSpPr/>
            <p:nvPr/>
          </p:nvSpPr>
          <p:spPr>
            <a:xfrm>
              <a:off x="7927752" y="4288760"/>
              <a:ext cx="2988083" cy="942689"/>
            </a:xfrm>
            <a:custGeom>
              <a:avLst/>
              <a:gdLst>
                <a:gd name="connsiteX0" fmla="*/ 2988084 w 2988083"/>
                <a:gd name="connsiteY0" fmla="*/ 932978 h 942684"/>
                <a:gd name="connsiteX1" fmla="*/ 2753 w 2988083"/>
                <a:gd name="connsiteY1" fmla="*/ 0 h 942684"/>
                <a:gd name="connsiteX2" fmla="*/ 0 w 2988083"/>
                <a:gd name="connsiteY2" fmla="*/ 8824 h 942684"/>
                <a:gd name="connsiteX3" fmla="*/ 2988084 w 2988083"/>
                <a:gd name="connsiteY3" fmla="*/ 942684 h 942684"/>
                <a:gd name="connsiteX4" fmla="*/ 2988084 w 2988083"/>
                <a:gd name="connsiteY4" fmla="*/ 932978 h 942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8083" h="942684">
                  <a:moveTo>
                    <a:pt x="2988084" y="932978"/>
                  </a:moveTo>
                  <a:lnTo>
                    <a:pt x="2753" y="0"/>
                  </a:lnTo>
                  <a:lnTo>
                    <a:pt x="0" y="8824"/>
                  </a:lnTo>
                  <a:lnTo>
                    <a:pt x="2988084" y="942684"/>
                  </a:lnTo>
                  <a:lnTo>
                    <a:pt x="2988084" y="93297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C6E211CE-FFC1-B53C-14D9-63171815C042}"/>
                </a:ext>
              </a:extLst>
            </p:cNvPr>
            <p:cNvSpPr/>
            <p:nvPr/>
          </p:nvSpPr>
          <p:spPr>
            <a:xfrm>
              <a:off x="7277248" y="0"/>
              <a:ext cx="1363375" cy="2002842"/>
            </a:xfrm>
            <a:custGeom>
              <a:avLst/>
              <a:gdLst>
                <a:gd name="connsiteX0" fmla="*/ 1352187 w 1363375"/>
                <a:gd name="connsiteY0" fmla="*/ 0 h 2002832"/>
                <a:gd name="connsiteX1" fmla="*/ 0 w 1363375"/>
                <a:gd name="connsiteY1" fmla="*/ 1997644 h 2002832"/>
                <a:gd name="connsiteX2" fmla="*/ 7659 w 1363375"/>
                <a:gd name="connsiteY2" fmla="*/ 2002833 h 2002832"/>
                <a:gd name="connsiteX3" fmla="*/ 1363376 w 1363375"/>
                <a:gd name="connsiteY3" fmla="*/ 0 h 2002832"/>
                <a:gd name="connsiteX4" fmla="*/ 1352187 w 1363375"/>
                <a:gd name="connsiteY4" fmla="*/ 0 h 2002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3375" h="2002832">
                  <a:moveTo>
                    <a:pt x="1352187" y="0"/>
                  </a:moveTo>
                  <a:lnTo>
                    <a:pt x="0" y="1997644"/>
                  </a:lnTo>
                  <a:lnTo>
                    <a:pt x="7659" y="2002833"/>
                  </a:lnTo>
                  <a:lnTo>
                    <a:pt x="1363376" y="0"/>
                  </a:lnTo>
                  <a:lnTo>
                    <a:pt x="135218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3268B432-3F94-6B45-9162-85BCD9C4B494}"/>
                </a:ext>
              </a:extLst>
            </p:cNvPr>
            <p:cNvSpPr/>
            <p:nvPr/>
          </p:nvSpPr>
          <p:spPr>
            <a:xfrm>
              <a:off x="1276340" y="3761578"/>
              <a:ext cx="2908667" cy="579068"/>
            </a:xfrm>
            <a:custGeom>
              <a:avLst/>
              <a:gdLst>
                <a:gd name="connsiteX0" fmla="*/ 0 w 2908667"/>
                <a:gd name="connsiteY0" fmla="*/ 579065 h 579065"/>
                <a:gd name="connsiteX1" fmla="*/ 2908668 w 2908667"/>
                <a:gd name="connsiteY1" fmla="*/ 9107 h 579065"/>
                <a:gd name="connsiteX2" fmla="*/ 2906903 w 2908667"/>
                <a:gd name="connsiteY2" fmla="*/ 0 h 579065"/>
                <a:gd name="connsiteX3" fmla="*/ 0 w 2908667"/>
                <a:gd name="connsiteY3" fmla="*/ 569606 h 579065"/>
                <a:gd name="connsiteX4" fmla="*/ 0 w 2908667"/>
                <a:gd name="connsiteY4" fmla="*/ 579065 h 57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8667" h="579065">
                  <a:moveTo>
                    <a:pt x="0" y="579065"/>
                  </a:moveTo>
                  <a:lnTo>
                    <a:pt x="2908668" y="9107"/>
                  </a:lnTo>
                  <a:lnTo>
                    <a:pt x="2906903" y="0"/>
                  </a:lnTo>
                  <a:lnTo>
                    <a:pt x="0" y="569606"/>
                  </a:lnTo>
                  <a:lnTo>
                    <a:pt x="0" y="57906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E41F47D0-ABCE-A495-5035-2D93925F889E}"/>
                </a:ext>
              </a:extLst>
            </p:cNvPr>
            <p:cNvSpPr/>
            <p:nvPr/>
          </p:nvSpPr>
          <p:spPr>
            <a:xfrm>
              <a:off x="4128851" y="0"/>
              <a:ext cx="1096609" cy="1851351"/>
            </a:xfrm>
            <a:custGeom>
              <a:avLst/>
              <a:gdLst>
                <a:gd name="connsiteX0" fmla="*/ 0 w 1096609"/>
                <a:gd name="connsiteY0" fmla="*/ 0 h 1851342"/>
                <a:gd name="connsiteX1" fmla="*/ 1088633 w 1096609"/>
                <a:gd name="connsiteY1" fmla="*/ 1851342 h 1851342"/>
                <a:gd name="connsiteX2" fmla="*/ 1096609 w 1096609"/>
                <a:gd name="connsiteY2" fmla="*/ 1846648 h 1851342"/>
                <a:gd name="connsiteX3" fmla="*/ 10765 w 1096609"/>
                <a:gd name="connsiteY3" fmla="*/ 0 h 1851342"/>
                <a:gd name="connsiteX4" fmla="*/ 0 w 1096609"/>
                <a:gd name="connsiteY4" fmla="*/ 0 h 1851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6609" h="1851342">
                  <a:moveTo>
                    <a:pt x="0" y="0"/>
                  </a:moveTo>
                  <a:lnTo>
                    <a:pt x="1088633" y="1851342"/>
                  </a:lnTo>
                  <a:lnTo>
                    <a:pt x="1096609" y="1846648"/>
                  </a:lnTo>
                  <a:lnTo>
                    <a:pt x="1076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1E3F94F2-9066-3A77-8ECF-185448FC0861}"/>
                </a:ext>
              </a:extLst>
            </p:cNvPr>
            <p:cNvSpPr/>
            <p:nvPr/>
          </p:nvSpPr>
          <p:spPr>
            <a:xfrm>
              <a:off x="6794787" y="5055040"/>
              <a:ext cx="1031947" cy="1804548"/>
            </a:xfrm>
            <a:custGeom>
              <a:avLst/>
              <a:gdLst>
                <a:gd name="connsiteX0" fmla="*/ 1031947 w 1031947"/>
                <a:gd name="connsiteY0" fmla="*/ 1804540 h 1804539"/>
                <a:gd name="connsiteX1" fmla="*/ 8048 w 1031947"/>
                <a:gd name="connsiteY1" fmla="*/ 0 h 1804539"/>
                <a:gd name="connsiteX2" fmla="*/ 0 w 1031947"/>
                <a:gd name="connsiteY2" fmla="*/ 4588 h 1804539"/>
                <a:gd name="connsiteX3" fmla="*/ 1021253 w 1031947"/>
                <a:gd name="connsiteY3" fmla="*/ 1804540 h 1804539"/>
                <a:gd name="connsiteX4" fmla="*/ 1031947 w 1031947"/>
                <a:gd name="connsiteY4" fmla="*/ 1804540 h 180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947" h="1804539">
                  <a:moveTo>
                    <a:pt x="1031947" y="1804540"/>
                  </a:moveTo>
                  <a:lnTo>
                    <a:pt x="8048" y="0"/>
                  </a:lnTo>
                  <a:lnTo>
                    <a:pt x="0" y="4588"/>
                  </a:lnTo>
                  <a:lnTo>
                    <a:pt x="1021253" y="1804540"/>
                  </a:lnTo>
                  <a:lnTo>
                    <a:pt x="1031947" y="180454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AD876719-C1DF-BBBF-2492-F51230CA978C}"/>
                </a:ext>
              </a:extLst>
            </p:cNvPr>
            <p:cNvSpPr/>
            <p:nvPr/>
          </p:nvSpPr>
          <p:spPr>
            <a:xfrm>
              <a:off x="6920830" y="0"/>
              <a:ext cx="1032618" cy="2048763"/>
            </a:xfrm>
            <a:custGeom>
              <a:avLst/>
              <a:gdLst>
                <a:gd name="connsiteX0" fmla="*/ 1022241 w 1032618"/>
                <a:gd name="connsiteY0" fmla="*/ 0 h 2048752"/>
                <a:gd name="connsiteX1" fmla="*/ 0 w 1032618"/>
                <a:gd name="connsiteY1" fmla="*/ 2044588 h 2048752"/>
                <a:gd name="connsiteX2" fmla="*/ 8295 w 1032618"/>
                <a:gd name="connsiteY2" fmla="*/ 2048753 h 2048752"/>
                <a:gd name="connsiteX3" fmla="*/ 1032618 w 1032618"/>
                <a:gd name="connsiteY3" fmla="*/ 0 h 2048752"/>
                <a:gd name="connsiteX4" fmla="*/ 1022241 w 1032618"/>
                <a:gd name="connsiteY4" fmla="*/ 0 h 204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18" h="2048752">
                  <a:moveTo>
                    <a:pt x="1022241" y="0"/>
                  </a:moveTo>
                  <a:lnTo>
                    <a:pt x="0" y="2044588"/>
                  </a:lnTo>
                  <a:lnTo>
                    <a:pt x="8295" y="2048753"/>
                  </a:lnTo>
                  <a:lnTo>
                    <a:pt x="1032618" y="0"/>
                  </a:lnTo>
                  <a:lnTo>
                    <a:pt x="1022241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6A53F563-2B7D-BF5B-F810-86E8DCAFE850}"/>
                </a:ext>
              </a:extLst>
            </p:cNvPr>
            <p:cNvSpPr/>
            <p:nvPr/>
          </p:nvSpPr>
          <p:spPr>
            <a:xfrm>
              <a:off x="6725502" y="5014166"/>
              <a:ext cx="978827" cy="1845422"/>
            </a:xfrm>
            <a:custGeom>
              <a:avLst/>
              <a:gdLst>
                <a:gd name="connsiteX0" fmla="*/ 978827 w 978827"/>
                <a:gd name="connsiteY0" fmla="*/ 1845413 h 1845412"/>
                <a:gd name="connsiteX1" fmla="*/ 8224 w 978827"/>
                <a:gd name="connsiteY1" fmla="*/ 0 h 1845412"/>
                <a:gd name="connsiteX2" fmla="*/ 0 w 978827"/>
                <a:gd name="connsiteY2" fmla="*/ 4341 h 1845412"/>
                <a:gd name="connsiteX3" fmla="*/ 968344 w 978827"/>
                <a:gd name="connsiteY3" fmla="*/ 1845413 h 1845412"/>
                <a:gd name="connsiteX4" fmla="*/ 978827 w 978827"/>
                <a:gd name="connsiteY4" fmla="*/ 1845413 h 1845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8827" h="1845412">
                  <a:moveTo>
                    <a:pt x="978827" y="1845413"/>
                  </a:moveTo>
                  <a:lnTo>
                    <a:pt x="8224" y="0"/>
                  </a:lnTo>
                  <a:lnTo>
                    <a:pt x="0" y="4341"/>
                  </a:lnTo>
                  <a:lnTo>
                    <a:pt x="968344" y="1845413"/>
                  </a:lnTo>
                  <a:lnTo>
                    <a:pt x="978827" y="184541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1FE9CC6A-C1CB-4D51-8343-61F7FF2DB257}"/>
                </a:ext>
              </a:extLst>
            </p:cNvPr>
            <p:cNvSpPr/>
            <p:nvPr/>
          </p:nvSpPr>
          <p:spPr>
            <a:xfrm>
              <a:off x="1276340" y="389104"/>
              <a:ext cx="3480073" cy="2221855"/>
            </a:xfrm>
            <a:custGeom>
              <a:avLst/>
              <a:gdLst>
                <a:gd name="connsiteX0" fmla="*/ 0 w 3480073"/>
                <a:gd name="connsiteY0" fmla="*/ 0 h 2221843"/>
                <a:gd name="connsiteX1" fmla="*/ 0 w 3480073"/>
                <a:gd name="connsiteY1" fmla="*/ 11012 h 2221843"/>
                <a:gd name="connsiteX2" fmla="*/ 3475097 w 3480073"/>
                <a:gd name="connsiteY2" fmla="*/ 2221844 h 2221843"/>
                <a:gd name="connsiteX3" fmla="*/ 3480073 w 3480073"/>
                <a:gd name="connsiteY3" fmla="*/ 2214044 h 2221843"/>
                <a:gd name="connsiteX4" fmla="*/ 0 w 3480073"/>
                <a:gd name="connsiteY4" fmla="*/ 0 h 222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0073" h="2221843">
                  <a:moveTo>
                    <a:pt x="0" y="0"/>
                  </a:moveTo>
                  <a:lnTo>
                    <a:pt x="0" y="11012"/>
                  </a:lnTo>
                  <a:lnTo>
                    <a:pt x="3475097" y="2221844"/>
                  </a:lnTo>
                  <a:lnTo>
                    <a:pt x="3480073" y="221404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C3FB18AF-819C-4759-556B-33A1787BD6F7}"/>
                </a:ext>
              </a:extLst>
            </p:cNvPr>
            <p:cNvSpPr/>
            <p:nvPr/>
          </p:nvSpPr>
          <p:spPr>
            <a:xfrm rot="18014400">
              <a:off x="6425162" y="1728459"/>
              <a:ext cx="1477636" cy="9282"/>
            </a:xfrm>
            <a:custGeom>
              <a:avLst/>
              <a:gdLst>
                <a:gd name="connsiteX0" fmla="*/ 0 w 1477628"/>
                <a:gd name="connsiteY0" fmla="*/ 0 h 9282"/>
                <a:gd name="connsiteX1" fmla="*/ 1477628 w 1477628"/>
                <a:gd name="connsiteY1" fmla="*/ 0 h 9282"/>
                <a:gd name="connsiteX2" fmla="*/ 1477628 w 1477628"/>
                <a:gd name="connsiteY2" fmla="*/ 9283 h 9282"/>
                <a:gd name="connsiteX3" fmla="*/ 0 w 1477628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7628" h="9282">
                  <a:moveTo>
                    <a:pt x="0" y="0"/>
                  </a:moveTo>
                  <a:lnTo>
                    <a:pt x="1477628" y="0"/>
                  </a:lnTo>
                  <a:lnTo>
                    <a:pt x="1477628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C1764760-8DAA-6E56-E332-2C6D98E7FEBB}"/>
                </a:ext>
              </a:extLst>
            </p:cNvPr>
            <p:cNvSpPr/>
            <p:nvPr/>
          </p:nvSpPr>
          <p:spPr>
            <a:xfrm>
              <a:off x="7415538" y="0"/>
              <a:ext cx="2816404" cy="2484282"/>
            </a:xfrm>
            <a:custGeom>
              <a:avLst/>
              <a:gdLst>
                <a:gd name="connsiteX0" fmla="*/ 2802427 w 2816404"/>
                <a:gd name="connsiteY0" fmla="*/ 0 h 2484269"/>
                <a:gd name="connsiteX1" fmla="*/ 0 w 2816404"/>
                <a:gd name="connsiteY1" fmla="*/ 2477316 h 2484269"/>
                <a:gd name="connsiteX2" fmla="*/ 6141 w 2816404"/>
                <a:gd name="connsiteY2" fmla="*/ 2484269 h 2484269"/>
                <a:gd name="connsiteX3" fmla="*/ 2816404 w 2816404"/>
                <a:gd name="connsiteY3" fmla="*/ 0 h 2484269"/>
                <a:gd name="connsiteX4" fmla="*/ 2802427 w 2816404"/>
                <a:gd name="connsiteY4" fmla="*/ 0 h 248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6404" h="2484269">
                  <a:moveTo>
                    <a:pt x="2802427" y="0"/>
                  </a:moveTo>
                  <a:lnTo>
                    <a:pt x="0" y="2477316"/>
                  </a:lnTo>
                  <a:lnTo>
                    <a:pt x="6141" y="2484269"/>
                  </a:lnTo>
                  <a:lnTo>
                    <a:pt x="2816404" y="0"/>
                  </a:lnTo>
                  <a:lnTo>
                    <a:pt x="2802427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0742E479-CF32-CE5C-76A6-8B3348F9E026}"/>
                </a:ext>
              </a:extLst>
            </p:cNvPr>
            <p:cNvSpPr/>
            <p:nvPr/>
          </p:nvSpPr>
          <p:spPr>
            <a:xfrm>
              <a:off x="5600233" y="5525889"/>
              <a:ext cx="125935" cy="1333699"/>
            </a:xfrm>
            <a:custGeom>
              <a:avLst/>
              <a:gdLst>
                <a:gd name="connsiteX0" fmla="*/ 9318 w 125935"/>
                <a:gd name="connsiteY0" fmla="*/ 1333692 h 1333692"/>
                <a:gd name="connsiteX1" fmla="*/ 125936 w 125935"/>
                <a:gd name="connsiteY1" fmla="*/ 812 h 1333692"/>
                <a:gd name="connsiteX2" fmla="*/ 116688 w 125935"/>
                <a:gd name="connsiteY2" fmla="*/ 0 h 1333692"/>
                <a:gd name="connsiteX3" fmla="*/ 0 w 125935"/>
                <a:gd name="connsiteY3" fmla="*/ 1333692 h 1333692"/>
                <a:gd name="connsiteX4" fmla="*/ 9318 w 125935"/>
                <a:gd name="connsiteY4" fmla="*/ 1333692 h 133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935" h="1333692">
                  <a:moveTo>
                    <a:pt x="9318" y="1333692"/>
                  </a:moveTo>
                  <a:lnTo>
                    <a:pt x="125936" y="812"/>
                  </a:lnTo>
                  <a:lnTo>
                    <a:pt x="116688" y="0"/>
                  </a:lnTo>
                  <a:lnTo>
                    <a:pt x="0" y="1333692"/>
                  </a:lnTo>
                  <a:lnTo>
                    <a:pt x="9318" y="133369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AA3433F5-8E67-F06A-419B-20D136036483}"/>
                </a:ext>
              </a:extLst>
            </p:cNvPr>
            <p:cNvSpPr/>
            <p:nvPr/>
          </p:nvSpPr>
          <p:spPr>
            <a:xfrm>
              <a:off x="2924766" y="0"/>
              <a:ext cx="1893627" cy="2001819"/>
            </a:xfrm>
            <a:custGeom>
              <a:avLst/>
              <a:gdLst>
                <a:gd name="connsiteX0" fmla="*/ 0 w 1893627"/>
                <a:gd name="connsiteY0" fmla="*/ 0 h 2001808"/>
                <a:gd name="connsiteX1" fmla="*/ 1886885 w 1893627"/>
                <a:gd name="connsiteY1" fmla="*/ 2001809 h 2001808"/>
                <a:gd name="connsiteX2" fmla="*/ 1893627 w 1893627"/>
                <a:gd name="connsiteY2" fmla="*/ 1995456 h 2001808"/>
                <a:gd name="connsiteX3" fmla="*/ 12742 w 1893627"/>
                <a:gd name="connsiteY3" fmla="*/ 0 h 2001808"/>
                <a:gd name="connsiteX4" fmla="*/ 0 w 1893627"/>
                <a:gd name="connsiteY4" fmla="*/ 0 h 2001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3627" h="2001808">
                  <a:moveTo>
                    <a:pt x="0" y="0"/>
                  </a:moveTo>
                  <a:lnTo>
                    <a:pt x="1886885" y="2001809"/>
                  </a:lnTo>
                  <a:lnTo>
                    <a:pt x="1893627" y="1995456"/>
                  </a:lnTo>
                  <a:lnTo>
                    <a:pt x="1274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F24C0C4E-6B09-FD61-8257-73CDB42C3987}"/>
                </a:ext>
              </a:extLst>
            </p:cNvPr>
            <p:cNvSpPr/>
            <p:nvPr/>
          </p:nvSpPr>
          <p:spPr>
            <a:xfrm>
              <a:off x="3010394" y="4815837"/>
              <a:ext cx="1777750" cy="2043751"/>
            </a:xfrm>
            <a:custGeom>
              <a:avLst/>
              <a:gdLst>
                <a:gd name="connsiteX0" fmla="*/ 12248 w 1777750"/>
                <a:gd name="connsiteY0" fmla="*/ 2043740 h 2043740"/>
                <a:gd name="connsiteX1" fmla="*/ 1777750 w 1777750"/>
                <a:gd name="connsiteY1" fmla="*/ 6071 h 2043740"/>
                <a:gd name="connsiteX2" fmla="*/ 1770726 w 1777750"/>
                <a:gd name="connsiteY2" fmla="*/ 0 h 2043740"/>
                <a:gd name="connsiteX3" fmla="*/ 0 w 1777750"/>
                <a:gd name="connsiteY3" fmla="*/ 2043740 h 2043740"/>
                <a:gd name="connsiteX4" fmla="*/ 12248 w 1777750"/>
                <a:gd name="connsiteY4" fmla="*/ 2043740 h 204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7750" h="2043740">
                  <a:moveTo>
                    <a:pt x="12248" y="2043740"/>
                  </a:moveTo>
                  <a:lnTo>
                    <a:pt x="1777750" y="6071"/>
                  </a:lnTo>
                  <a:lnTo>
                    <a:pt x="1770726" y="0"/>
                  </a:lnTo>
                  <a:lnTo>
                    <a:pt x="0" y="2043740"/>
                  </a:lnTo>
                  <a:lnTo>
                    <a:pt x="12248" y="204374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DEB2E02B-4157-3339-397D-DAC999E0CD6E}"/>
                </a:ext>
              </a:extLst>
            </p:cNvPr>
            <p:cNvSpPr/>
            <p:nvPr/>
          </p:nvSpPr>
          <p:spPr>
            <a:xfrm>
              <a:off x="7626784" y="1012539"/>
              <a:ext cx="3289052" cy="1800173"/>
            </a:xfrm>
            <a:custGeom>
              <a:avLst/>
              <a:gdLst>
                <a:gd name="connsiteX0" fmla="*/ 3289052 w 3289052"/>
                <a:gd name="connsiteY0" fmla="*/ 0 h 1800163"/>
                <a:gd name="connsiteX1" fmla="*/ 0 w 3289052"/>
                <a:gd name="connsiteY1" fmla="*/ 1792010 h 1800163"/>
                <a:gd name="connsiteX2" fmla="*/ 4447 w 3289052"/>
                <a:gd name="connsiteY2" fmla="*/ 1800163 h 1800163"/>
                <a:gd name="connsiteX3" fmla="*/ 3289052 w 3289052"/>
                <a:gd name="connsiteY3" fmla="*/ 10553 h 1800163"/>
                <a:gd name="connsiteX4" fmla="*/ 3289052 w 3289052"/>
                <a:gd name="connsiteY4" fmla="*/ 0 h 180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9052" h="1800163">
                  <a:moveTo>
                    <a:pt x="3289052" y="0"/>
                  </a:moveTo>
                  <a:lnTo>
                    <a:pt x="0" y="1792010"/>
                  </a:lnTo>
                  <a:lnTo>
                    <a:pt x="4447" y="1800163"/>
                  </a:lnTo>
                  <a:lnTo>
                    <a:pt x="3289052" y="10553"/>
                  </a:lnTo>
                  <a:lnTo>
                    <a:pt x="3289052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C0E0651E-5515-AEC3-4DD0-3DB8DF475073}"/>
                </a:ext>
              </a:extLst>
            </p:cNvPr>
            <p:cNvSpPr/>
            <p:nvPr/>
          </p:nvSpPr>
          <p:spPr>
            <a:xfrm>
              <a:off x="1276340" y="130137"/>
              <a:ext cx="3278074" cy="2223550"/>
            </a:xfrm>
            <a:custGeom>
              <a:avLst/>
              <a:gdLst>
                <a:gd name="connsiteX0" fmla="*/ 0 w 3278074"/>
                <a:gd name="connsiteY0" fmla="*/ 0 h 2223538"/>
                <a:gd name="connsiteX1" fmla="*/ 0 w 3278074"/>
                <a:gd name="connsiteY1" fmla="*/ 11189 h 2223538"/>
                <a:gd name="connsiteX2" fmla="*/ 3272886 w 3278074"/>
                <a:gd name="connsiteY2" fmla="*/ 2223538 h 2223538"/>
                <a:gd name="connsiteX3" fmla="*/ 3278075 w 3278074"/>
                <a:gd name="connsiteY3" fmla="*/ 2215843 h 2223538"/>
                <a:gd name="connsiteX4" fmla="*/ 0 w 3278074"/>
                <a:gd name="connsiteY4" fmla="*/ 0 h 222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8074" h="2223538">
                  <a:moveTo>
                    <a:pt x="0" y="0"/>
                  </a:moveTo>
                  <a:lnTo>
                    <a:pt x="0" y="11189"/>
                  </a:lnTo>
                  <a:lnTo>
                    <a:pt x="3272886" y="2223538"/>
                  </a:lnTo>
                  <a:lnTo>
                    <a:pt x="3278075" y="22158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60FF5F1E-1947-71BA-575C-40AA32E0D472}"/>
                </a:ext>
              </a:extLst>
            </p:cNvPr>
            <p:cNvSpPr/>
            <p:nvPr/>
          </p:nvSpPr>
          <p:spPr>
            <a:xfrm>
              <a:off x="3750055" y="0"/>
              <a:ext cx="1409331" cy="2033303"/>
            </a:xfrm>
            <a:custGeom>
              <a:avLst/>
              <a:gdLst>
                <a:gd name="connsiteX0" fmla="*/ 0 w 1409331"/>
                <a:gd name="connsiteY0" fmla="*/ 0 h 2033292"/>
                <a:gd name="connsiteX1" fmla="*/ 1401708 w 1409331"/>
                <a:gd name="connsiteY1" fmla="*/ 2033293 h 2033292"/>
                <a:gd name="connsiteX2" fmla="*/ 1409332 w 1409331"/>
                <a:gd name="connsiteY2" fmla="*/ 2028034 h 2033292"/>
                <a:gd name="connsiteX3" fmla="*/ 11295 w 1409331"/>
                <a:gd name="connsiteY3" fmla="*/ 0 h 2033292"/>
                <a:gd name="connsiteX4" fmla="*/ 0 w 1409331"/>
                <a:gd name="connsiteY4" fmla="*/ 0 h 20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331" h="2033292">
                  <a:moveTo>
                    <a:pt x="0" y="0"/>
                  </a:moveTo>
                  <a:lnTo>
                    <a:pt x="1401708" y="2033293"/>
                  </a:lnTo>
                  <a:lnTo>
                    <a:pt x="1409332" y="2028034"/>
                  </a:lnTo>
                  <a:lnTo>
                    <a:pt x="1129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78621B90-0E04-C269-8673-CD54F73FDD1B}"/>
                </a:ext>
              </a:extLst>
            </p:cNvPr>
            <p:cNvSpPr/>
            <p:nvPr/>
          </p:nvSpPr>
          <p:spPr>
            <a:xfrm>
              <a:off x="1276340" y="3268596"/>
              <a:ext cx="3000684" cy="100770"/>
            </a:xfrm>
            <a:custGeom>
              <a:avLst/>
              <a:gdLst>
                <a:gd name="connsiteX0" fmla="*/ 0 w 3000684"/>
                <a:gd name="connsiteY0" fmla="*/ 0 h 100769"/>
                <a:gd name="connsiteX1" fmla="*/ 0 w 3000684"/>
                <a:gd name="connsiteY1" fmla="*/ 9283 h 100769"/>
                <a:gd name="connsiteX2" fmla="*/ 3000402 w 3000684"/>
                <a:gd name="connsiteY2" fmla="*/ 100770 h 100769"/>
                <a:gd name="connsiteX3" fmla="*/ 3000684 w 3000684"/>
                <a:gd name="connsiteY3" fmla="*/ 91522 h 100769"/>
                <a:gd name="connsiteX4" fmla="*/ 0 w 3000684"/>
                <a:gd name="connsiteY4" fmla="*/ 0 h 100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0684" h="100769">
                  <a:moveTo>
                    <a:pt x="0" y="0"/>
                  </a:moveTo>
                  <a:lnTo>
                    <a:pt x="0" y="9283"/>
                  </a:lnTo>
                  <a:lnTo>
                    <a:pt x="3000402" y="100770"/>
                  </a:lnTo>
                  <a:lnTo>
                    <a:pt x="3000684" y="915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A569D1C0-9A46-CF91-C57B-935148B8A77B}"/>
                </a:ext>
              </a:extLst>
            </p:cNvPr>
            <p:cNvSpPr/>
            <p:nvPr/>
          </p:nvSpPr>
          <p:spPr>
            <a:xfrm>
              <a:off x="1589873" y="0"/>
              <a:ext cx="2970294" cy="2223055"/>
            </a:xfrm>
            <a:custGeom>
              <a:avLst/>
              <a:gdLst>
                <a:gd name="connsiteX0" fmla="*/ 0 w 2970294"/>
                <a:gd name="connsiteY0" fmla="*/ 0 h 2223043"/>
                <a:gd name="connsiteX1" fmla="*/ 2964717 w 2970294"/>
                <a:gd name="connsiteY1" fmla="*/ 2223044 h 2223043"/>
                <a:gd name="connsiteX2" fmla="*/ 2970294 w 2970294"/>
                <a:gd name="connsiteY2" fmla="*/ 2215632 h 2223043"/>
                <a:gd name="connsiteX3" fmla="*/ 15460 w 2970294"/>
                <a:gd name="connsiteY3" fmla="*/ 0 h 2223043"/>
                <a:gd name="connsiteX4" fmla="*/ 0 w 2970294"/>
                <a:gd name="connsiteY4" fmla="*/ 0 h 2223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0294" h="2223043">
                  <a:moveTo>
                    <a:pt x="0" y="0"/>
                  </a:moveTo>
                  <a:lnTo>
                    <a:pt x="2964717" y="2223044"/>
                  </a:lnTo>
                  <a:lnTo>
                    <a:pt x="2970294" y="2215632"/>
                  </a:lnTo>
                  <a:lnTo>
                    <a:pt x="1546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00917ACC-2C33-E7A2-9128-960663859855}"/>
                </a:ext>
              </a:extLst>
            </p:cNvPr>
            <p:cNvSpPr/>
            <p:nvPr/>
          </p:nvSpPr>
          <p:spPr>
            <a:xfrm>
              <a:off x="6386414" y="5166469"/>
              <a:ext cx="462941" cy="1693119"/>
            </a:xfrm>
            <a:custGeom>
              <a:avLst/>
              <a:gdLst>
                <a:gd name="connsiteX0" fmla="*/ 462941 w 462941"/>
                <a:gd name="connsiteY0" fmla="*/ 1693111 h 1693110"/>
                <a:gd name="connsiteX1" fmla="*/ 8965 w 462941"/>
                <a:gd name="connsiteY1" fmla="*/ 0 h 1693110"/>
                <a:gd name="connsiteX2" fmla="*/ 0 w 462941"/>
                <a:gd name="connsiteY2" fmla="*/ 2365 h 1693110"/>
                <a:gd name="connsiteX3" fmla="*/ 453341 w 462941"/>
                <a:gd name="connsiteY3" fmla="*/ 1693111 h 1693110"/>
                <a:gd name="connsiteX4" fmla="*/ 462941 w 462941"/>
                <a:gd name="connsiteY4" fmla="*/ 1693111 h 1693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2941" h="1693110">
                  <a:moveTo>
                    <a:pt x="462941" y="1693111"/>
                  </a:moveTo>
                  <a:lnTo>
                    <a:pt x="8965" y="0"/>
                  </a:lnTo>
                  <a:lnTo>
                    <a:pt x="0" y="2365"/>
                  </a:lnTo>
                  <a:lnTo>
                    <a:pt x="453341" y="1693111"/>
                  </a:lnTo>
                  <a:lnTo>
                    <a:pt x="462941" y="169311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6816D122-C8F9-27F2-C9CE-B42EB9CA0A03}"/>
                </a:ext>
              </a:extLst>
            </p:cNvPr>
            <p:cNvSpPr/>
            <p:nvPr/>
          </p:nvSpPr>
          <p:spPr>
            <a:xfrm rot="19478999">
              <a:off x="1908500" y="5265243"/>
              <a:ext cx="3169751" cy="9247"/>
            </a:xfrm>
            <a:custGeom>
              <a:avLst/>
              <a:gdLst>
                <a:gd name="connsiteX0" fmla="*/ 0 w 3169752"/>
                <a:gd name="connsiteY0" fmla="*/ 0 h 9247"/>
                <a:gd name="connsiteX1" fmla="*/ 3169752 w 3169752"/>
                <a:gd name="connsiteY1" fmla="*/ 0 h 9247"/>
                <a:gd name="connsiteX2" fmla="*/ 3169752 w 3169752"/>
                <a:gd name="connsiteY2" fmla="*/ 9248 h 9247"/>
                <a:gd name="connsiteX3" fmla="*/ 0 w 3169752"/>
                <a:gd name="connsiteY3" fmla="*/ 9248 h 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9752" h="9247">
                  <a:moveTo>
                    <a:pt x="0" y="0"/>
                  </a:moveTo>
                  <a:lnTo>
                    <a:pt x="3169752" y="0"/>
                  </a:lnTo>
                  <a:lnTo>
                    <a:pt x="3169752" y="9248"/>
                  </a:lnTo>
                  <a:lnTo>
                    <a:pt x="0" y="924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2FC7B96F-1345-360B-B505-3B1475B7F9FC}"/>
                </a:ext>
              </a:extLst>
            </p:cNvPr>
            <p:cNvSpPr/>
            <p:nvPr/>
          </p:nvSpPr>
          <p:spPr>
            <a:xfrm>
              <a:off x="3242923" y="4836556"/>
              <a:ext cx="1627319" cy="2023032"/>
            </a:xfrm>
            <a:custGeom>
              <a:avLst/>
              <a:gdLst>
                <a:gd name="connsiteX0" fmla="*/ 11860 w 1627319"/>
                <a:gd name="connsiteY0" fmla="*/ 2023022 h 2023021"/>
                <a:gd name="connsiteX1" fmla="*/ 1627319 w 1627319"/>
                <a:gd name="connsiteY1" fmla="*/ 5789 h 2023021"/>
                <a:gd name="connsiteX2" fmla="*/ 1620084 w 1627319"/>
                <a:gd name="connsiteY2" fmla="*/ 0 h 2023021"/>
                <a:gd name="connsiteX3" fmla="*/ 0 w 1627319"/>
                <a:gd name="connsiteY3" fmla="*/ 2023022 h 2023021"/>
                <a:gd name="connsiteX4" fmla="*/ 11860 w 1627319"/>
                <a:gd name="connsiteY4" fmla="*/ 2023022 h 2023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7319" h="2023021">
                  <a:moveTo>
                    <a:pt x="11860" y="2023022"/>
                  </a:moveTo>
                  <a:lnTo>
                    <a:pt x="1627319" y="5789"/>
                  </a:lnTo>
                  <a:lnTo>
                    <a:pt x="1620084" y="0"/>
                  </a:lnTo>
                  <a:lnTo>
                    <a:pt x="0" y="2023022"/>
                  </a:lnTo>
                  <a:lnTo>
                    <a:pt x="11860" y="202302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DB62C259-1B49-267E-EC11-AABD2E02110F}"/>
                </a:ext>
              </a:extLst>
            </p:cNvPr>
            <p:cNvSpPr/>
            <p:nvPr/>
          </p:nvSpPr>
          <p:spPr>
            <a:xfrm>
              <a:off x="1276340" y="1418833"/>
              <a:ext cx="2979188" cy="1219234"/>
            </a:xfrm>
            <a:custGeom>
              <a:avLst/>
              <a:gdLst>
                <a:gd name="connsiteX0" fmla="*/ 0 w 2979188"/>
                <a:gd name="connsiteY0" fmla="*/ 0 h 1219227"/>
                <a:gd name="connsiteX1" fmla="*/ 0 w 2979188"/>
                <a:gd name="connsiteY1" fmla="*/ 10024 h 1219227"/>
                <a:gd name="connsiteX2" fmla="*/ 2975695 w 2979188"/>
                <a:gd name="connsiteY2" fmla="*/ 1219227 h 1219227"/>
                <a:gd name="connsiteX3" fmla="*/ 2979189 w 2979188"/>
                <a:gd name="connsiteY3" fmla="*/ 1210615 h 1219227"/>
                <a:gd name="connsiteX4" fmla="*/ 0 w 2979188"/>
                <a:gd name="connsiteY4" fmla="*/ 0 h 1219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9188" h="1219227">
                  <a:moveTo>
                    <a:pt x="0" y="0"/>
                  </a:moveTo>
                  <a:lnTo>
                    <a:pt x="0" y="10024"/>
                  </a:lnTo>
                  <a:lnTo>
                    <a:pt x="2975695" y="1219227"/>
                  </a:lnTo>
                  <a:lnTo>
                    <a:pt x="2979189" y="121061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2D2777EF-FCC3-33B5-28FB-C9CFEFA0B945}"/>
                </a:ext>
              </a:extLst>
            </p:cNvPr>
            <p:cNvSpPr/>
            <p:nvPr/>
          </p:nvSpPr>
          <p:spPr>
            <a:xfrm>
              <a:off x="1276340" y="1749522"/>
              <a:ext cx="3034673" cy="1048188"/>
            </a:xfrm>
            <a:custGeom>
              <a:avLst/>
              <a:gdLst>
                <a:gd name="connsiteX0" fmla="*/ 0 w 3034674"/>
                <a:gd name="connsiteY0" fmla="*/ 0 h 1048183"/>
                <a:gd name="connsiteX1" fmla="*/ 0 w 3034674"/>
                <a:gd name="connsiteY1" fmla="*/ 9777 h 1048183"/>
                <a:gd name="connsiteX2" fmla="*/ 3031674 w 3034674"/>
                <a:gd name="connsiteY2" fmla="*/ 1048183 h 1048183"/>
                <a:gd name="connsiteX3" fmla="*/ 3034674 w 3034674"/>
                <a:gd name="connsiteY3" fmla="*/ 1039430 h 1048183"/>
                <a:gd name="connsiteX4" fmla="*/ 0 w 3034674"/>
                <a:gd name="connsiteY4" fmla="*/ 0 h 104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4674" h="1048183">
                  <a:moveTo>
                    <a:pt x="0" y="0"/>
                  </a:moveTo>
                  <a:lnTo>
                    <a:pt x="0" y="9777"/>
                  </a:lnTo>
                  <a:lnTo>
                    <a:pt x="3031674" y="1048183"/>
                  </a:lnTo>
                  <a:lnTo>
                    <a:pt x="3034674" y="103943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2D09E176-69D4-F056-E820-A771B9AF5DD3}"/>
                </a:ext>
              </a:extLst>
            </p:cNvPr>
            <p:cNvSpPr/>
            <p:nvPr/>
          </p:nvSpPr>
          <p:spPr>
            <a:xfrm>
              <a:off x="2351524" y="4767129"/>
              <a:ext cx="2201760" cy="2092459"/>
            </a:xfrm>
            <a:custGeom>
              <a:avLst/>
              <a:gdLst>
                <a:gd name="connsiteX0" fmla="*/ 13448 w 2201760"/>
                <a:gd name="connsiteY0" fmla="*/ 2092449 h 2092448"/>
                <a:gd name="connsiteX1" fmla="*/ 2201761 w 2201760"/>
                <a:gd name="connsiteY1" fmla="*/ 6706 h 2092448"/>
                <a:gd name="connsiteX2" fmla="*/ 2195372 w 2201760"/>
                <a:gd name="connsiteY2" fmla="*/ 0 h 2092448"/>
                <a:gd name="connsiteX3" fmla="*/ 0 w 2201760"/>
                <a:gd name="connsiteY3" fmla="*/ 2092449 h 2092448"/>
                <a:gd name="connsiteX4" fmla="*/ 13448 w 2201760"/>
                <a:gd name="connsiteY4" fmla="*/ 2092449 h 209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1760" h="2092448">
                  <a:moveTo>
                    <a:pt x="13448" y="2092449"/>
                  </a:moveTo>
                  <a:lnTo>
                    <a:pt x="2201761" y="6706"/>
                  </a:lnTo>
                  <a:lnTo>
                    <a:pt x="2195372" y="0"/>
                  </a:lnTo>
                  <a:lnTo>
                    <a:pt x="0" y="2092449"/>
                  </a:lnTo>
                  <a:lnTo>
                    <a:pt x="13448" y="209244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6C3AE55F-F832-119D-DA52-1B11F57AA184}"/>
                </a:ext>
              </a:extLst>
            </p:cNvPr>
            <p:cNvSpPr/>
            <p:nvPr/>
          </p:nvSpPr>
          <p:spPr>
            <a:xfrm rot="18268200">
              <a:off x="6374962" y="1299063"/>
              <a:ext cx="2584135" cy="9282"/>
            </a:xfrm>
            <a:custGeom>
              <a:avLst/>
              <a:gdLst>
                <a:gd name="connsiteX0" fmla="*/ 0 w 2584122"/>
                <a:gd name="connsiteY0" fmla="*/ 0 h 9282"/>
                <a:gd name="connsiteX1" fmla="*/ 2584122 w 2584122"/>
                <a:gd name="connsiteY1" fmla="*/ 0 h 9282"/>
                <a:gd name="connsiteX2" fmla="*/ 2584122 w 2584122"/>
                <a:gd name="connsiteY2" fmla="*/ 9283 h 9282"/>
                <a:gd name="connsiteX3" fmla="*/ 0 w 2584122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4122" h="9282">
                  <a:moveTo>
                    <a:pt x="0" y="0"/>
                  </a:moveTo>
                  <a:lnTo>
                    <a:pt x="2584122" y="0"/>
                  </a:lnTo>
                  <a:lnTo>
                    <a:pt x="2584122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60D7D64D-EC0F-47FA-DE67-8B0632C52A8F}"/>
                </a:ext>
              </a:extLst>
            </p:cNvPr>
            <p:cNvSpPr/>
            <p:nvPr/>
          </p:nvSpPr>
          <p:spPr>
            <a:xfrm>
              <a:off x="1276340" y="4531316"/>
              <a:ext cx="3178187" cy="2317825"/>
            </a:xfrm>
            <a:custGeom>
              <a:avLst/>
              <a:gdLst>
                <a:gd name="connsiteX0" fmla="*/ 0 w 3178187"/>
                <a:gd name="connsiteY0" fmla="*/ 2317813 h 2317813"/>
                <a:gd name="connsiteX1" fmla="*/ 3178187 w 3178187"/>
                <a:gd name="connsiteY1" fmla="*/ 7518 h 2317813"/>
                <a:gd name="connsiteX2" fmla="*/ 3172752 w 3178187"/>
                <a:gd name="connsiteY2" fmla="*/ 0 h 2317813"/>
                <a:gd name="connsiteX3" fmla="*/ 0 w 3178187"/>
                <a:gd name="connsiteY3" fmla="*/ 2306342 h 2317813"/>
                <a:gd name="connsiteX4" fmla="*/ 0 w 3178187"/>
                <a:gd name="connsiteY4" fmla="*/ 2317813 h 231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8187" h="2317813">
                  <a:moveTo>
                    <a:pt x="0" y="2317813"/>
                  </a:moveTo>
                  <a:lnTo>
                    <a:pt x="3178187" y="7518"/>
                  </a:lnTo>
                  <a:lnTo>
                    <a:pt x="3172752" y="0"/>
                  </a:lnTo>
                  <a:lnTo>
                    <a:pt x="0" y="2306342"/>
                  </a:lnTo>
                  <a:lnTo>
                    <a:pt x="0" y="231781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80AB6A44-3973-82C3-DB9E-AF311A200E97}"/>
                </a:ext>
              </a:extLst>
            </p:cNvPr>
            <p:cNvSpPr/>
            <p:nvPr/>
          </p:nvSpPr>
          <p:spPr>
            <a:xfrm>
              <a:off x="6718020" y="0"/>
              <a:ext cx="621879" cy="1882588"/>
            </a:xfrm>
            <a:custGeom>
              <a:avLst/>
              <a:gdLst>
                <a:gd name="connsiteX0" fmla="*/ 612138 w 621879"/>
                <a:gd name="connsiteY0" fmla="*/ 0 h 1882579"/>
                <a:gd name="connsiteX1" fmla="*/ 0 w 621879"/>
                <a:gd name="connsiteY1" fmla="*/ 1879720 h 1882579"/>
                <a:gd name="connsiteX2" fmla="*/ 8824 w 621879"/>
                <a:gd name="connsiteY2" fmla="*/ 1882579 h 1882579"/>
                <a:gd name="connsiteX3" fmla="*/ 621879 w 621879"/>
                <a:gd name="connsiteY3" fmla="*/ 0 h 1882579"/>
                <a:gd name="connsiteX4" fmla="*/ 612138 w 621879"/>
                <a:gd name="connsiteY4" fmla="*/ 0 h 188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1879" h="1882579">
                  <a:moveTo>
                    <a:pt x="612138" y="0"/>
                  </a:moveTo>
                  <a:lnTo>
                    <a:pt x="0" y="1879720"/>
                  </a:lnTo>
                  <a:lnTo>
                    <a:pt x="8824" y="1882579"/>
                  </a:lnTo>
                  <a:lnTo>
                    <a:pt x="621879" y="0"/>
                  </a:lnTo>
                  <a:lnTo>
                    <a:pt x="612138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69A78B82-88B5-B861-767E-78DA9F8523EC}"/>
                </a:ext>
              </a:extLst>
            </p:cNvPr>
            <p:cNvSpPr/>
            <p:nvPr/>
          </p:nvSpPr>
          <p:spPr>
            <a:xfrm>
              <a:off x="5529746" y="0"/>
              <a:ext cx="351547" cy="2037750"/>
            </a:xfrm>
            <a:custGeom>
              <a:avLst/>
              <a:gdLst>
                <a:gd name="connsiteX0" fmla="*/ 0 w 351547"/>
                <a:gd name="connsiteY0" fmla="*/ 0 h 2037740"/>
                <a:gd name="connsiteX1" fmla="*/ 342406 w 351547"/>
                <a:gd name="connsiteY1" fmla="*/ 2037740 h 2037740"/>
                <a:gd name="connsiteX2" fmla="*/ 351548 w 351547"/>
                <a:gd name="connsiteY2" fmla="*/ 2036187 h 2037740"/>
                <a:gd name="connsiteX3" fmla="*/ 9389 w 351547"/>
                <a:gd name="connsiteY3" fmla="*/ 0 h 2037740"/>
                <a:gd name="connsiteX4" fmla="*/ 0 w 351547"/>
                <a:gd name="connsiteY4" fmla="*/ 0 h 203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1547" h="2037740">
                  <a:moveTo>
                    <a:pt x="0" y="0"/>
                  </a:moveTo>
                  <a:lnTo>
                    <a:pt x="342406" y="2037740"/>
                  </a:lnTo>
                  <a:lnTo>
                    <a:pt x="351548" y="2036187"/>
                  </a:lnTo>
                  <a:lnTo>
                    <a:pt x="938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BEA5B2BD-2CC4-5CC4-E955-1343CC9DE8C5}"/>
                </a:ext>
              </a:extLst>
            </p:cNvPr>
            <p:cNvSpPr/>
            <p:nvPr/>
          </p:nvSpPr>
          <p:spPr>
            <a:xfrm>
              <a:off x="4927456" y="0"/>
              <a:ext cx="657033" cy="1839562"/>
            </a:xfrm>
            <a:custGeom>
              <a:avLst/>
              <a:gdLst>
                <a:gd name="connsiteX0" fmla="*/ 0 w 657033"/>
                <a:gd name="connsiteY0" fmla="*/ 0 h 1839553"/>
                <a:gd name="connsiteX1" fmla="*/ 648280 w 657033"/>
                <a:gd name="connsiteY1" fmla="*/ 1839554 h 1839553"/>
                <a:gd name="connsiteX2" fmla="*/ 657034 w 657033"/>
                <a:gd name="connsiteY2" fmla="*/ 1836447 h 1839553"/>
                <a:gd name="connsiteX3" fmla="*/ 9847 w 657033"/>
                <a:gd name="connsiteY3" fmla="*/ 0 h 1839553"/>
                <a:gd name="connsiteX4" fmla="*/ 0 w 657033"/>
                <a:gd name="connsiteY4" fmla="*/ 0 h 1839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7033" h="1839553">
                  <a:moveTo>
                    <a:pt x="0" y="0"/>
                  </a:moveTo>
                  <a:lnTo>
                    <a:pt x="648280" y="1839554"/>
                  </a:lnTo>
                  <a:lnTo>
                    <a:pt x="657034" y="1836447"/>
                  </a:lnTo>
                  <a:lnTo>
                    <a:pt x="98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0605F796-38CE-7FD9-2D11-C75D06A15DE9}"/>
                </a:ext>
              </a:extLst>
            </p:cNvPr>
            <p:cNvSpPr/>
            <p:nvPr/>
          </p:nvSpPr>
          <p:spPr>
            <a:xfrm>
              <a:off x="1276340" y="2434972"/>
              <a:ext cx="3039756" cy="628271"/>
            </a:xfrm>
            <a:custGeom>
              <a:avLst/>
              <a:gdLst>
                <a:gd name="connsiteX0" fmla="*/ 0 w 3039756"/>
                <a:gd name="connsiteY0" fmla="*/ 0 h 628267"/>
                <a:gd name="connsiteX1" fmla="*/ 0 w 3039756"/>
                <a:gd name="connsiteY1" fmla="*/ 9459 h 628267"/>
                <a:gd name="connsiteX2" fmla="*/ 3037886 w 3039756"/>
                <a:gd name="connsiteY2" fmla="*/ 628268 h 628267"/>
                <a:gd name="connsiteX3" fmla="*/ 3039757 w 3039756"/>
                <a:gd name="connsiteY3" fmla="*/ 619197 h 628267"/>
                <a:gd name="connsiteX4" fmla="*/ 0 w 3039756"/>
                <a:gd name="connsiteY4" fmla="*/ 0 h 628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9756" h="628267">
                  <a:moveTo>
                    <a:pt x="0" y="0"/>
                  </a:moveTo>
                  <a:lnTo>
                    <a:pt x="0" y="9459"/>
                  </a:lnTo>
                  <a:lnTo>
                    <a:pt x="3037886" y="628268"/>
                  </a:lnTo>
                  <a:lnTo>
                    <a:pt x="3039757" y="6191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C16E8732-EA76-D71D-8EA7-DFCFFC147879}"/>
                </a:ext>
              </a:extLst>
            </p:cNvPr>
            <p:cNvSpPr/>
            <p:nvPr/>
          </p:nvSpPr>
          <p:spPr>
            <a:xfrm rot="18952200">
              <a:off x="2473817" y="5520556"/>
              <a:ext cx="2875278" cy="9247"/>
            </a:xfrm>
            <a:custGeom>
              <a:avLst/>
              <a:gdLst>
                <a:gd name="connsiteX0" fmla="*/ 0 w 2875278"/>
                <a:gd name="connsiteY0" fmla="*/ 0 h 9247"/>
                <a:gd name="connsiteX1" fmla="*/ 2875279 w 2875278"/>
                <a:gd name="connsiteY1" fmla="*/ 0 h 9247"/>
                <a:gd name="connsiteX2" fmla="*/ 2875279 w 2875278"/>
                <a:gd name="connsiteY2" fmla="*/ 9248 h 9247"/>
                <a:gd name="connsiteX3" fmla="*/ 0 w 2875278"/>
                <a:gd name="connsiteY3" fmla="*/ 9248 h 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278" h="9247">
                  <a:moveTo>
                    <a:pt x="0" y="0"/>
                  </a:moveTo>
                  <a:lnTo>
                    <a:pt x="2875279" y="0"/>
                  </a:lnTo>
                  <a:lnTo>
                    <a:pt x="2875279" y="9248"/>
                  </a:lnTo>
                  <a:lnTo>
                    <a:pt x="0" y="924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B0C19012-94A4-8BC7-517E-BD08DE31D3A3}"/>
                </a:ext>
              </a:extLst>
            </p:cNvPr>
            <p:cNvSpPr/>
            <p:nvPr/>
          </p:nvSpPr>
          <p:spPr>
            <a:xfrm rot="17823598">
              <a:off x="8578813" y="3510395"/>
              <a:ext cx="9282" cy="2788379"/>
            </a:xfrm>
            <a:custGeom>
              <a:avLst/>
              <a:gdLst>
                <a:gd name="connsiteX0" fmla="*/ 0 w 9282"/>
                <a:gd name="connsiteY0" fmla="*/ 0 h 2788379"/>
                <a:gd name="connsiteX1" fmla="*/ 9282 w 9282"/>
                <a:gd name="connsiteY1" fmla="*/ 0 h 2788379"/>
                <a:gd name="connsiteX2" fmla="*/ 9282 w 9282"/>
                <a:gd name="connsiteY2" fmla="*/ 2788379 h 2788379"/>
                <a:gd name="connsiteX3" fmla="*/ 0 w 9282"/>
                <a:gd name="connsiteY3" fmla="*/ 2788379 h 2788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82" h="2788379">
                  <a:moveTo>
                    <a:pt x="0" y="0"/>
                  </a:moveTo>
                  <a:lnTo>
                    <a:pt x="9282" y="0"/>
                  </a:lnTo>
                  <a:lnTo>
                    <a:pt x="9282" y="2788379"/>
                  </a:lnTo>
                  <a:lnTo>
                    <a:pt x="0" y="2788379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9BF98BF0-30AF-B4E1-239D-328A9C707F11}"/>
                </a:ext>
              </a:extLst>
            </p:cNvPr>
            <p:cNvSpPr/>
            <p:nvPr/>
          </p:nvSpPr>
          <p:spPr>
            <a:xfrm>
              <a:off x="5251791" y="0"/>
              <a:ext cx="440140" cy="1589772"/>
            </a:xfrm>
            <a:custGeom>
              <a:avLst/>
              <a:gdLst>
                <a:gd name="connsiteX0" fmla="*/ 0 w 440140"/>
                <a:gd name="connsiteY0" fmla="*/ 0 h 1589764"/>
                <a:gd name="connsiteX1" fmla="*/ 431175 w 440140"/>
                <a:gd name="connsiteY1" fmla="*/ 1589764 h 1589764"/>
                <a:gd name="connsiteX2" fmla="*/ 440141 w 440140"/>
                <a:gd name="connsiteY2" fmla="*/ 1587329 h 1589764"/>
                <a:gd name="connsiteX3" fmla="*/ 9601 w 440140"/>
                <a:gd name="connsiteY3" fmla="*/ 0 h 1589764"/>
                <a:gd name="connsiteX4" fmla="*/ 0 w 440140"/>
                <a:gd name="connsiteY4" fmla="*/ 0 h 158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0140" h="1589764">
                  <a:moveTo>
                    <a:pt x="0" y="0"/>
                  </a:moveTo>
                  <a:lnTo>
                    <a:pt x="431175" y="1589764"/>
                  </a:lnTo>
                  <a:lnTo>
                    <a:pt x="440141" y="1587329"/>
                  </a:lnTo>
                  <a:lnTo>
                    <a:pt x="960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5D1267EE-376F-8B1E-53B9-B3BA826A781F}"/>
                </a:ext>
              </a:extLst>
            </p:cNvPr>
            <p:cNvSpPr/>
            <p:nvPr/>
          </p:nvSpPr>
          <p:spPr>
            <a:xfrm rot="21519000">
              <a:off x="7418644" y="3534491"/>
              <a:ext cx="1244604" cy="9282"/>
            </a:xfrm>
            <a:custGeom>
              <a:avLst/>
              <a:gdLst>
                <a:gd name="connsiteX0" fmla="*/ 0 w 1244604"/>
                <a:gd name="connsiteY0" fmla="*/ 0 h 9282"/>
                <a:gd name="connsiteX1" fmla="*/ 1244605 w 1244604"/>
                <a:gd name="connsiteY1" fmla="*/ 0 h 9282"/>
                <a:gd name="connsiteX2" fmla="*/ 1244605 w 1244604"/>
                <a:gd name="connsiteY2" fmla="*/ 9283 h 9282"/>
                <a:gd name="connsiteX3" fmla="*/ 0 w 1244604"/>
                <a:gd name="connsiteY3" fmla="*/ 9283 h 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4604" h="9282">
                  <a:moveTo>
                    <a:pt x="0" y="0"/>
                  </a:moveTo>
                  <a:lnTo>
                    <a:pt x="1244605" y="0"/>
                  </a:lnTo>
                  <a:lnTo>
                    <a:pt x="1244605" y="9283"/>
                  </a:lnTo>
                  <a:lnTo>
                    <a:pt x="0" y="928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D8226FB-0D51-039C-AC5E-6F15EC144159}"/>
              </a:ext>
            </a:extLst>
          </p:cNvPr>
          <p:cNvSpPr/>
          <p:nvPr/>
        </p:nvSpPr>
        <p:spPr>
          <a:xfrm>
            <a:off x="7798259" y="4710647"/>
            <a:ext cx="74490" cy="74489"/>
          </a:xfrm>
          <a:custGeom>
            <a:avLst/>
            <a:gdLst>
              <a:gd name="connsiteX0" fmla="*/ 10981 w 48822"/>
              <a:gd name="connsiteY0" fmla="*/ 44794 h 48821"/>
              <a:gd name="connsiteX1" fmla="*/ 4028 w 48822"/>
              <a:gd name="connsiteY1" fmla="*/ 10981 h 48821"/>
              <a:gd name="connsiteX2" fmla="*/ 37841 w 48822"/>
              <a:gd name="connsiteY2" fmla="*/ 4028 h 48821"/>
              <a:gd name="connsiteX3" fmla="*/ 44795 w 48822"/>
              <a:gd name="connsiteY3" fmla="*/ 37841 h 48821"/>
              <a:gd name="connsiteX4" fmla="*/ 10981 w 48822"/>
              <a:gd name="connsiteY4" fmla="*/ 44794 h 48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2" h="48821">
                <a:moveTo>
                  <a:pt x="10981" y="44794"/>
                </a:moveTo>
                <a:cubicBezTo>
                  <a:pt x="-278" y="37382"/>
                  <a:pt x="-3384" y="22240"/>
                  <a:pt x="4028" y="10981"/>
                </a:cubicBezTo>
                <a:cubicBezTo>
                  <a:pt x="11440" y="-278"/>
                  <a:pt x="26582" y="-3384"/>
                  <a:pt x="37841" y="4028"/>
                </a:cubicBezTo>
                <a:cubicBezTo>
                  <a:pt x="49101" y="11440"/>
                  <a:pt x="52207" y="26582"/>
                  <a:pt x="44795" y="37841"/>
                </a:cubicBezTo>
                <a:cubicBezTo>
                  <a:pt x="37382" y="49101"/>
                  <a:pt x="22240" y="52207"/>
                  <a:pt x="10981" y="4479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83B6A3A-E516-6D3E-CD93-75C25EBEFC4F}"/>
              </a:ext>
            </a:extLst>
          </p:cNvPr>
          <p:cNvSpPr/>
          <p:nvPr/>
        </p:nvSpPr>
        <p:spPr>
          <a:xfrm>
            <a:off x="7415927" y="6195375"/>
            <a:ext cx="74440" cy="74464"/>
          </a:xfrm>
          <a:custGeom>
            <a:avLst/>
            <a:gdLst>
              <a:gd name="connsiteX0" fmla="*/ 3553 w 48789"/>
              <a:gd name="connsiteY0" fmla="*/ 37099 h 48805"/>
              <a:gd name="connsiteX1" fmla="*/ 11706 w 48789"/>
              <a:gd name="connsiteY1" fmla="*/ 3568 h 48805"/>
              <a:gd name="connsiteX2" fmla="*/ 45237 w 48789"/>
              <a:gd name="connsiteY2" fmla="*/ 11722 h 48805"/>
              <a:gd name="connsiteX3" fmla="*/ 37084 w 48789"/>
              <a:gd name="connsiteY3" fmla="*/ 45253 h 48805"/>
              <a:gd name="connsiteX4" fmla="*/ 3553 w 48789"/>
              <a:gd name="connsiteY4" fmla="*/ 37099 h 4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89" h="48805">
                <a:moveTo>
                  <a:pt x="3553" y="37099"/>
                </a:moveTo>
                <a:cubicBezTo>
                  <a:pt x="-3436" y="25593"/>
                  <a:pt x="200" y="10557"/>
                  <a:pt x="11706" y="3568"/>
                </a:cubicBezTo>
                <a:cubicBezTo>
                  <a:pt x="23213" y="-3456"/>
                  <a:pt x="38249" y="215"/>
                  <a:pt x="45237" y="11722"/>
                </a:cubicBezTo>
                <a:cubicBezTo>
                  <a:pt x="52226" y="23228"/>
                  <a:pt x="48590" y="38264"/>
                  <a:pt x="37084" y="45253"/>
                </a:cubicBezTo>
                <a:cubicBezTo>
                  <a:pt x="25577" y="52242"/>
                  <a:pt x="10541" y="48606"/>
                  <a:pt x="3553" y="3709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BB87728-8D69-B2A7-5029-CDCE262300F2}"/>
              </a:ext>
            </a:extLst>
          </p:cNvPr>
          <p:cNvSpPr/>
          <p:nvPr/>
        </p:nvSpPr>
        <p:spPr>
          <a:xfrm>
            <a:off x="8570090" y="5184403"/>
            <a:ext cx="74469" cy="74469"/>
          </a:xfrm>
          <a:custGeom>
            <a:avLst/>
            <a:gdLst>
              <a:gd name="connsiteX0" fmla="*/ 12245 w 48808"/>
              <a:gd name="connsiteY0" fmla="*/ 45564 h 48808"/>
              <a:gd name="connsiteX1" fmla="*/ 3244 w 48808"/>
              <a:gd name="connsiteY1" fmla="*/ 12244 h 48808"/>
              <a:gd name="connsiteX2" fmla="*/ 36564 w 48808"/>
              <a:gd name="connsiteY2" fmla="*/ 3244 h 48808"/>
              <a:gd name="connsiteX3" fmla="*/ 45564 w 48808"/>
              <a:gd name="connsiteY3" fmla="*/ 36563 h 48808"/>
              <a:gd name="connsiteX4" fmla="*/ 12245 w 48808"/>
              <a:gd name="connsiteY4" fmla="*/ 45564 h 48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8" h="48808">
                <a:moveTo>
                  <a:pt x="12245" y="45564"/>
                </a:moveTo>
                <a:cubicBezTo>
                  <a:pt x="561" y="38858"/>
                  <a:pt x="-3462" y="23928"/>
                  <a:pt x="3244" y="12244"/>
                </a:cubicBezTo>
                <a:cubicBezTo>
                  <a:pt x="9950" y="562"/>
                  <a:pt x="24880" y="-3462"/>
                  <a:pt x="36564" y="3244"/>
                </a:cubicBezTo>
                <a:cubicBezTo>
                  <a:pt x="48246" y="9951"/>
                  <a:pt x="52270" y="24881"/>
                  <a:pt x="45564" y="36563"/>
                </a:cubicBezTo>
                <a:cubicBezTo>
                  <a:pt x="38858" y="48247"/>
                  <a:pt x="23928" y="52270"/>
                  <a:pt x="12245" y="4556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067DB75-5767-CAD9-85BF-6735247322C9}"/>
              </a:ext>
            </a:extLst>
          </p:cNvPr>
          <p:cNvSpPr/>
          <p:nvPr/>
        </p:nvSpPr>
        <p:spPr>
          <a:xfrm>
            <a:off x="8114364" y="5586789"/>
            <a:ext cx="74497" cy="74478"/>
          </a:xfrm>
          <a:custGeom>
            <a:avLst/>
            <a:gdLst>
              <a:gd name="connsiteX0" fmla="*/ 8271 w 48826"/>
              <a:gd name="connsiteY0" fmla="*/ 42708 h 48814"/>
              <a:gd name="connsiteX1" fmla="*/ 6118 w 48826"/>
              <a:gd name="connsiteY1" fmla="*/ 8259 h 48814"/>
              <a:gd name="connsiteX2" fmla="*/ 40567 w 48826"/>
              <a:gd name="connsiteY2" fmla="*/ 6106 h 48814"/>
              <a:gd name="connsiteX3" fmla="*/ 42720 w 48826"/>
              <a:gd name="connsiteY3" fmla="*/ 40555 h 48814"/>
              <a:gd name="connsiteX4" fmla="*/ 8271 w 48826"/>
              <a:gd name="connsiteY4" fmla="*/ 42708 h 4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6" h="48814">
                <a:moveTo>
                  <a:pt x="8271" y="42708"/>
                </a:moveTo>
                <a:cubicBezTo>
                  <a:pt x="-1859" y="33778"/>
                  <a:pt x="-2812" y="18354"/>
                  <a:pt x="6118" y="8259"/>
                </a:cubicBezTo>
                <a:cubicBezTo>
                  <a:pt x="15048" y="-1835"/>
                  <a:pt x="30473" y="-2824"/>
                  <a:pt x="40567" y="6106"/>
                </a:cubicBezTo>
                <a:cubicBezTo>
                  <a:pt x="50662" y="15036"/>
                  <a:pt x="51650" y="30460"/>
                  <a:pt x="42720" y="40555"/>
                </a:cubicBezTo>
                <a:cubicBezTo>
                  <a:pt x="33790" y="50650"/>
                  <a:pt x="18366" y="51638"/>
                  <a:pt x="8271" y="427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9ABC125E-7E13-539D-28A7-0C5161A098E7}"/>
              </a:ext>
            </a:extLst>
          </p:cNvPr>
          <p:cNvSpPr/>
          <p:nvPr/>
        </p:nvSpPr>
        <p:spPr>
          <a:xfrm>
            <a:off x="7600821" y="5850325"/>
            <a:ext cx="74463" cy="74463"/>
          </a:xfrm>
          <a:custGeom>
            <a:avLst/>
            <a:gdLst>
              <a:gd name="connsiteX0" fmla="*/ 4989 w 48804"/>
              <a:gd name="connsiteY0" fmla="*/ 39191 h 48804"/>
              <a:gd name="connsiteX1" fmla="*/ 9613 w 48804"/>
              <a:gd name="connsiteY1" fmla="*/ 4989 h 48804"/>
              <a:gd name="connsiteX2" fmla="*/ 43815 w 48804"/>
              <a:gd name="connsiteY2" fmla="*/ 9613 h 48804"/>
              <a:gd name="connsiteX3" fmla="*/ 39191 w 48804"/>
              <a:gd name="connsiteY3" fmla="*/ 43815 h 48804"/>
              <a:gd name="connsiteX4" fmla="*/ 4989 w 48804"/>
              <a:gd name="connsiteY4" fmla="*/ 39191 h 4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4" h="48804">
                <a:moveTo>
                  <a:pt x="4989" y="39191"/>
                </a:moveTo>
                <a:cubicBezTo>
                  <a:pt x="-3164" y="28461"/>
                  <a:pt x="-1117" y="13143"/>
                  <a:pt x="9613" y="4989"/>
                </a:cubicBezTo>
                <a:cubicBezTo>
                  <a:pt x="20343" y="-3164"/>
                  <a:pt x="35662" y="-1117"/>
                  <a:pt x="43815" y="9613"/>
                </a:cubicBezTo>
                <a:cubicBezTo>
                  <a:pt x="51968" y="20343"/>
                  <a:pt x="49921" y="35661"/>
                  <a:pt x="39191" y="43815"/>
                </a:cubicBezTo>
                <a:cubicBezTo>
                  <a:pt x="28461" y="51968"/>
                  <a:pt x="13143" y="49921"/>
                  <a:pt x="4989" y="3919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51200670-1395-FC70-1C53-7F63CDE3E540}"/>
              </a:ext>
            </a:extLst>
          </p:cNvPr>
          <p:cNvSpPr/>
          <p:nvPr/>
        </p:nvSpPr>
        <p:spPr>
          <a:xfrm>
            <a:off x="8248655" y="5573828"/>
            <a:ext cx="74495" cy="74495"/>
          </a:xfrm>
          <a:custGeom>
            <a:avLst/>
            <a:gdLst>
              <a:gd name="connsiteX0" fmla="*/ 8953 w 48825"/>
              <a:gd name="connsiteY0" fmla="*/ 43296 h 48825"/>
              <a:gd name="connsiteX1" fmla="*/ 5529 w 48825"/>
              <a:gd name="connsiteY1" fmla="*/ 8953 h 48825"/>
              <a:gd name="connsiteX2" fmla="*/ 39872 w 48825"/>
              <a:gd name="connsiteY2" fmla="*/ 5529 h 48825"/>
              <a:gd name="connsiteX3" fmla="*/ 43296 w 48825"/>
              <a:gd name="connsiteY3" fmla="*/ 39872 h 48825"/>
              <a:gd name="connsiteX4" fmla="*/ 8953 w 48825"/>
              <a:gd name="connsiteY4" fmla="*/ 43296 h 4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5" h="48825">
                <a:moveTo>
                  <a:pt x="8953" y="43296"/>
                </a:moveTo>
                <a:cubicBezTo>
                  <a:pt x="-1494" y="34755"/>
                  <a:pt x="-3012" y="19366"/>
                  <a:pt x="5529" y="8953"/>
                </a:cubicBezTo>
                <a:cubicBezTo>
                  <a:pt x="14071" y="-1494"/>
                  <a:pt x="29460" y="-3012"/>
                  <a:pt x="39872" y="5529"/>
                </a:cubicBezTo>
                <a:cubicBezTo>
                  <a:pt x="50320" y="14071"/>
                  <a:pt x="51838" y="29460"/>
                  <a:pt x="43296" y="39872"/>
                </a:cubicBezTo>
                <a:cubicBezTo>
                  <a:pt x="34754" y="50320"/>
                  <a:pt x="19365" y="51838"/>
                  <a:pt x="8953" y="4329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F72EEA7C-0488-7648-1D7C-20FE2C44E632}"/>
              </a:ext>
            </a:extLst>
          </p:cNvPr>
          <p:cNvSpPr/>
          <p:nvPr/>
        </p:nvSpPr>
        <p:spPr>
          <a:xfrm>
            <a:off x="8592039" y="5189142"/>
            <a:ext cx="74518" cy="74495"/>
          </a:xfrm>
          <a:custGeom>
            <a:avLst/>
            <a:gdLst>
              <a:gd name="connsiteX0" fmla="*/ 12331 w 48840"/>
              <a:gd name="connsiteY0" fmla="*/ 45600 h 48825"/>
              <a:gd name="connsiteX1" fmla="*/ 3225 w 48840"/>
              <a:gd name="connsiteY1" fmla="*/ 12316 h 48825"/>
              <a:gd name="connsiteX2" fmla="*/ 36509 w 48840"/>
              <a:gd name="connsiteY2" fmla="*/ 3210 h 48825"/>
              <a:gd name="connsiteX3" fmla="*/ 45616 w 48840"/>
              <a:gd name="connsiteY3" fmla="*/ 36493 h 48825"/>
              <a:gd name="connsiteX4" fmla="*/ 12331 w 48840"/>
              <a:gd name="connsiteY4" fmla="*/ 45600 h 4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0" h="48825">
                <a:moveTo>
                  <a:pt x="12331" y="45600"/>
                </a:moveTo>
                <a:cubicBezTo>
                  <a:pt x="613" y="38929"/>
                  <a:pt x="-3481" y="24034"/>
                  <a:pt x="3225" y="12316"/>
                </a:cubicBezTo>
                <a:cubicBezTo>
                  <a:pt x="9896" y="598"/>
                  <a:pt x="24826" y="-3461"/>
                  <a:pt x="36509" y="3210"/>
                </a:cubicBezTo>
                <a:cubicBezTo>
                  <a:pt x="48228" y="9881"/>
                  <a:pt x="52322" y="24811"/>
                  <a:pt x="45616" y="36493"/>
                </a:cubicBezTo>
                <a:cubicBezTo>
                  <a:pt x="38945" y="48212"/>
                  <a:pt x="24015" y="52306"/>
                  <a:pt x="12331" y="4560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AA7C60CD-3960-2879-91DD-CD0872D4BD67}"/>
              </a:ext>
            </a:extLst>
          </p:cNvPr>
          <p:cNvSpPr/>
          <p:nvPr/>
        </p:nvSpPr>
        <p:spPr>
          <a:xfrm>
            <a:off x="7763867" y="4608832"/>
            <a:ext cx="74504" cy="74504"/>
          </a:xfrm>
          <a:custGeom>
            <a:avLst/>
            <a:gdLst>
              <a:gd name="connsiteX0" fmla="*/ 11497 w 48831"/>
              <a:gd name="connsiteY0" fmla="*/ 45134 h 48831"/>
              <a:gd name="connsiteX1" fmla="*/ 3697 w 48831"/>
              <a:gd name="connsiteY1" fmla="*/ 11497 h 48831"/>
              <a:gd name="connsiteX2" fmla="*/ 37334 w 48831"/>
              <a:gd name="connsiteY2" fmla="*/ 3697 h 48831"/>
              <a:gd name="connsiteX3" fmla="*/ 45134 w 48831"/>
              <a:gd name="connsiteY3" fmla="*/ 37334 h 48831"/>
              <a:gd name="connsiteX4" fmla="*/ 11497 w 48831"/>
              <a:gd name="connsiteY4" fmla="*/ 45134 h 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1" h="48831">
                <a:moveTo>
                  <a:pt x="11497" y="45134"/>
                </a:moveTo>
                <a:cubicBezTo>
                  <a:pt x="61" y="38005"/>
                  <a:pt x="-3433" y="22933"/>
                  <a:pt x="3697" y="11497"/>
                </a:cubicBezTo>
                <a:cubicBezTo>
                  <a:pt x="10827" y="61"/>
                  <a:pt x="25898" y="-3433"/>
                  <a:pt x="37334" y="3697"/>
                </a:cubicBezTo>
                <a:cubicBezTo>
                  <a:pt x="48770" y="10827"/>
                  <a:pt x="52264" y="25898"/>
                  <a:pt x="45134" y="37334"/>
                </a:cubicBezTo>
                <a:cubicBezTo>
                  <a:pt x="38005" y="48770"/>
                  <a:pt x="22933" y="52264"/>
                  <a:pt x="11497" y="4513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96FD1A3B-6EDC-654B-9078-362C62EFE4F6}"/>
              </a:ext>
            </a:extLst>
          </p:cNvPr>
          <p:cNvSpPr/>
          <p:nvPr/>
        </p:nvSpPr>
        <p:spPr>
          <a:xfrm>
            <a:off x="7873807" y="5939297"/>
            <a:ext cx="74506" cy="74506"/>
          </a:xfrm>
          <a:custGeom>
            <a:avLst/>
            <a:gdLst>
              <a:gd name="connsiteX0" fmla="*/ 6009 w 48832"/>
              <a:gd name="connsiteY0" fmla="*/ 40458 h 48832"/>
              <a:gd name="connsiteX1" fmla="*/ 8374 w 48832"/>
              <a:gd name="connsiteY1" fmla="*/ 6009 h 48832"/>
              <a:gd name="connsiteX2" fmla="*/ 42823 w 48832"/>
              <a:gd name="connsiteY2" fmla="*/ 8374 h 48832"/>
              <a:gd name="connsiteX3" fmla="*/ 40458 w 48832"/>
              <a:gd name="connsiteY3" fmla="*/ 42823 h 48832"/>
              <a:gd name="connsiteX4" fmla="*/ 6009 w 48832"/>
              <a:gd name="connsiteY4" fmla="*/ 40458 h 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2" h="48832">
                <a:moveTo>
                  <a:pt x="6009" y="40458"/>
                </a:moveTo>
                <a:cubicBezTo>
                  <a:pt x="-2850" y="30293"/>
                  <a:pt x="-1791" y="14869"/>
                  <a:pt x="8374" y="6009"/>
                </a:cubicBezTo>
                <a:cubicBezTo>
                  <a:pt x="18539" y="-2850"/>
                  <a:pt x="33964" y="-1791"/>
                  <a:pt x="42823" y="8374"/>
                </a:cubicBezTo>
                <a:cubicBezTo>
                  <a:pt x="51682" y="18540"/>
                  <a:pt x="50623" y="33964"/>
                  <a:pt x="40458" y="42823"/>
                </a:cubicBezTo>
                <a:cubicBezTo>
                  <a:pt x="30293" y="51683"/>
                  <a:pt x="14869" y="50624"/>
                  <a:pt x="6009" y="4045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8911A35A-1857-84E2-EC70-E59C935CE5F8}"/>
              </a:ext>
            </a:extLst>
          </p:cNvPr>
          <p:cNvSpPr/>
          <p:nvPr/>
        </p:nvSpPr>
        <p:spPr>
          <a:xfrm>
            <a:off x="8152095" y="4641469"/>
            <a:ext cx="74498" cy="74498"/>
          </a:xfrm>
          <a:custGeom>
            <a:avLst/>
            <a:gdLst>
              <a:gd name="connsiteX0" fmla="*/ 13578 w 48827"/>
              <a:gd name="connsiteY0" fmla="*/ 46297 h 48827"/>
              <a:gd name="connsiteX1" fmla="*/ 2530 w 48827"/>
              <a:gd name="connsiteY1" fmla="*/ 13578 h 48827"/>
              <a:gd name="connsiteX2" fmla="*/ 35250 w 48827"/>
              <a:gd name="connsiteY2" fmla="*/ 2530 h 48827"/>
              <a:gd name="connsiteX3" fmla="*/ 46297 w 48827"/>
              <a:gd name="connsiteY3" fmla="*/ 35250 h 48827"/>
              <a:gd name="connsiteX4" fmla="*/ 13578 w 48827"/>
              <a:gd name="connsiteY4" fmla="*/ 46297 h 4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7" h="48827">
                <a:moveTo>
                  <a:pt x="13578" y="46297"/>
                </a:moveTo>
                <a:cubicBezTo>
                  <a:pt x="1507" y="40332"/>
                  <a:pt x="-3435" y="25684"/>
                  <a:pt x="2530" y="13578"/>
                </a:cubicBezTo>
                <a:cubicBezTo>
                  <a:pt x="8530" y="1507"/>
                  <a:pt x="23143" y="-3435"/>
                  <a:pt x="35250" y="2530"/>
                </a:cubicBezTo>
                <a:cubicBezTo>
                  <a:pt x="47321" y="8530"/>
                  <a:pt x="52262" y="23143"/>
                  <a:pt x="46297" y="35250"/>
                </a:cubicBezTo>
                <a:cubicBezTo>
                  <a:pt x="40332" y="47321"/>
                  <a:pt x="25684" y="52262"/>
                  <a:pt x="13578" y="4629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D9A80FC2-FC95-1A92-92A8-4F71E6988B5B}"/>
              </a:ext>
            </a:extLst>
          </p:cNvPr>
          <p:cNvSpPr/>
          <p:nvPr/>
        </p:nvSpPr>
        <p:spPr>
          <a:xfrm>
            <a:off x="8135404" y="5058026"/>
            <a:ext cx="74439" cy="74439"/>
          </a:xfrm>
          <a:custGeom>
            <a:avLst/>
            <a:gdLst>
              <a:gd name="connsiteX0" fmla="*/ 10823 w 48788"/>
              <a:gd name="connsiteY0" fmla="*/ 44672 h 48788"/>
              <a:gd name="connsiteX1" fmla="*/ 4117 w 48788"/>
              <a:gd name="connsiteY1" fmla="*/ 10823 h 48788"/>
              <a:gd name="connsiteX2" fmla="*/ 37966 w 48788"/>
              <a:gd name="connsiteY2" fmla="*/ 4117 h 48788"/>
              <a:gd name="connsiteX3" fmla="*/ 44672 w 48788"/>
              <a:gd name="connsiteY3" fmla="*/ 37966 h 48788"/>
              <a:gd name="connsiteX4" fmla="*/ 10823 w 48788"/>
              <a:gd name="connsiteY4" fmla="*/ 44672 h 48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88" h="48788">
                <a:moveTo>
                  <a:pt x="10823" y="44672"/>
                </a:moveTo>
                <a:cubicBezTo>
                  <a:pt x="-366" y="37154"/>
                  <a:pt x="-3366" y="22012"/>
                  <a:pt x="4117" y="10823"/>
                </a:cubicBezTo>
                <a:cubicBezTo>
                  <a:pt x="11635" y="-366"/>
                  <a:pt x="26777" y="-3366"/>
                  <a:pt x="37966" y="4117"/>
                </a:cubicBezTo>
                <a:cubicBezTo>
                  <a:pt x="49155" y="11600"/>
                  <a:pt x="52155" y="26777"/>
                  <a:pt x="44672" y="37966"/>
                </a:cubicBezTo>
                <a:cubicBezTo>
                  <a:pt x="37189" y="49154"/>
                  <a:pt x="22012" y="52155"/>
                  <a:pt x="10823" y="4467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4" name="Freeform: Shape 223">
            <a:extLst>
              <a:ext uri="{FF2B5EF4-FFF2-40B4-BE49-F238E27FC236}">
                <a16:creationId xmlns:a16="http://schemas.microsoft.com/office/drawing/2014/main" id="{C7E5A96F-FE66-E9F3-5690-1A5439A412A2}"/>
              </a:ext>
            </a:extLst>
          </p:cNvPr>
          <p:cNvSpPr/>
          <p:nvPr/>
        </p:nvSpPr>
        <p:spPr>
          <a:xfrm>
            <a:off x="7376485" y="6233666"/>
            <a:ext cx="74486" cy="74486"/>
          </a:xfrm>
          <a:custGeom>
            <a:avLst/>
            <a:gdLst>
              <a:gd name="connsiteX0" fmla="*/ 3356 w 48819"/>
              <a:gd name="connsiteY0" fmla="*/ 36746 h 48819"/>
              <a:gd name="connsiteX1" fmla="*/ 12074 w 48819"/>
              <a:gd name="connsiteY1" fmla="*/ 3356 h 48819"/>
              <a:gd name="connsiteX2" fmla="*/ 45464 w 48819"/>
              <a:gd name="connsiteY2" fmla="*/ 12074 h 48819"/>
              <a:gd name="connsiteX3" fmla="*/ 36746 w 48819"/>
              <a:gd name="connsiteY3" fmla="*/ 45464 h 48819"/>
              <a:gd name="connsiteX4" fmla="*/ 3356 w 48819"/>
              <a:gd name="connsiteY4" fmla="*/ 36746 h 48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9" h="48819">
                <a:moveTo>
                  <a:pt x="3356" y="36746"/>
                </a:moveTo>
                <a:cubicBezTo>
                  <a:pt x="-3456" y="25133"/>
                  <a:pt x="426" y="10168"/>
                  <a:pt x="12074" y="3356"/>
                </a:cubicBezTo>
                <a:cubicBezTo>
                  <a:pt x="23686" y="-3456"/>
                  <a:pt x="38652" y="426"/>
                  <a:pt x="45464" y="12074"/>
                </a:cubicBezTo>
                <a:cubicBezTo>
                  <a:pt x="52276" y="23722"/>
                  <a:pt x="48393" y="38652"/>
                  <a:pt x="36746" y="45464"/>
                </a:cubicBezTo>
                <a:cubicBezTo>
                  <a:pt x="25133" y="52276"/>
                  <a:pt x="10168" y="48394"/>
                  <a:pt x="3356" y="3674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6CE5242F-82EC-E387-02F4-1938C54E6823}"/>
              </a:ext>
            </a:extLst>
          </p:cNvPr>
          <p:cNvSpPr/>
          <p:nvPr/>
        </p:nvSpPr>
        <p:spPr>
          <a:xfrm>
            <a:off x="7766789" y="5503444"/>
            <a:ext cx="74538" cy="74484"/>
          </a:xfrm>
          <a:custGeom>
            <a:avLst/>
            <a:gdLst>
              <a:gd name="connsiteX0" fmla="*/ 6830 w 48853"/>
              <a:gd name="connsiteY0" fmla="*/ 41353 h 48818"/>
              <a:gd name="connsiteX1" fmla="*/ 7500 w 48853"/>
              <a:gd name="connsiteY1" fmla="*/ 6834 h 48818"/>
              <a:gd name="connsiteX2" fmla="*/ 42020 w 48853"/>
              <a:gd name="connsiteY2" fmla="*/ 7469 h 48818"/>
              <a:gd name="connsiteX3" fmla="*/ 41384 w 48853"/>
              <a:gd name="connsiteY3" fmla="*/ 41989 h 48818"/>
              <a:gd name="connsiteX4" fmla="*/ 6865 w 48853"/>
              <a:gd name="connsiteY4" fmla="*/ 41318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3" h="48818">
                <a:moveTo>
                  <a:pt x="6830" y="41353"/>
                </a:moveTo>
                <a:cubicBezTo>
                  <a:pt x="-2524" y="31647"/>
                  <a:pt x="-2241" y="16188"/>
                  <a:pt x="7500" y="6834"/>
                </a:cubicBezTo>
                <a:cubicBezTo>
                  <a:pt x="17242" y="-2519"/>
                  <a:pt x="32666" y="-2237"/>
                  <a:pt x="42020" y="7469"/>
                </a:cubicBezTo>
                <a:cubicBezTo>
                  <a:pt x="51373" y="17176"/>
                  <a:pt x="51091" y="32635"/>
                  <a:pt x="41384" y="41989"/>
                </a:cubicBezTo>
                <a:cubicBezTo>
                  <a:pt x="31678" y="51342"/>
                  <a:pt x="16218" y="51060"/>
                  <a:pt x="6865" y="4131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4" name="Freeform: Shape 243">
            <a:extLst>
              <a:ext uri="{FF2B5EF4-FFF2-40B4-BE49-F238E27FC236}">
                <a16:creationId xmlns:a16="http://schemas.microsoft.com/office/drawing/2014/main" id="{1D1F97F4-9C22-F142-96E6-88BA24BC065B}"/>
              </a:ext>
            </a:extLst>
          </p:cNvPr>
          <p:cNvSpPr/>
          <p:nvPr/>
        </p:nvSpPr>
        <p:spPr>
          <a:xfrm>
            <a:off x="7574697" y="5829102"/>
            <a:ext cx="74474" cy="74474"/>
          </a:xfrm>
          <a:custGeom>
            <a:avLst/>
            <a:gdLst>
              <a:gd name="connsiteX0" fmla="*/ 4922 w 48811"/>
              <a:gd name="connsiteY0" fmla="*/ 39124 h 48811"/>
              <a:gd name="connsiteX1" fmla="*/ 9687 w 48811"/>
              <a:gd name="connsiteY1" fmla="*/ 4922 h 48811"/>
              <a:gd name="connsiteX2" fmla="*/ 43889 w 48811"/>
              <a:gd name="connsiteY2" fmla="*/ 9687 h 48811"/>
              <a:gd name="connsiteX3" fmla="*/ 39124 w 48811"/>
              <a:gd name="connsiteY3" fmla="*/ 43889 h 48811"/>
              <a:gd name="connsiteX4" fmla="*/ 4922 w 48811"/>
              <a:gd name="connsiteY4" fmla="*/ 39124 h 48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1" h="48811">
                <a:moveTo>
                  <a:pt x="4922" y="39124"/>
                </a:moveTo>
                <a:cubicBezTo>
                  <a:pt x="-3196" y="28359"/>
                  <a:pt x="-1043" y="13040"/>
                  <a:pt x="9687" y="4922"/>
                </a:cubicBezTo>
                <a:cubicBezTo>
                  <a:pt x="20452" y="-3196"/>
                  <a:pt x="35771" y="-1043"/>
                  <a:pt x="43889" y="9687"/>
                </a:cubicBezTo>
                <a:cubicBezTo>
                  <a:pt x="52007" y="20452"/>
                  <a:pt x="49854" y="35771"/>
                  <a:pt x="39124" y="43889"/>
                </a:cubicBezTo>
                <a:cubicBezTo>
                  <a:pt x="28359" y="52007"/>
                  <a:pt x="13040" y="49854"/>
                  <a:pt x="4922" y="3912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0" name="Freeform: Shape 309">
            <a:extLst>
              <a:ext uri="{FF2B5EF4-FFF2-40B4-BE49-F238E27FC236}">
                <a16:creationId xmlns:a16="http://schemas.microsoft.com/office/drawing/2014/main" id="{0BA3A338-EDCB-A60B-CA53-C8D3020EF53D}"/>
              </a:ext>
            </a:extLst>
          </p:cNvPr>
          <p:cNvSpPr/>
          <p:nvPr/>
        </p:nvSpPr>
        <p:spPr>
          <a:xfrm>
            <a:off x="7552027" y="5700935"/>
            <a:ext cx="74466" cy="74466"/>
          </a:xfrm>
          <a:custGeom>
            <a:avLst/>
            <a:gdLst>
              <a:gd name="connsiteX0" fmla="*/ 5132 w 48806"/>
              <a:gd name="connsiteY0" fmla="*/ 39369 h 48806"/>
              <a:gd name="connsiteX1" fmla="*/ 9438 w 48806"/>
              <a:gd name="connsiteY1" fmla="*/ 5132 h 48806"/>
              <a:gd name="connsiteX2" fmla="*/ 43675 w 48806"/>
              <a:gd name="connsiteY2" fmla="*/ 9438 h 48806"/>
              <a:gd name="connsiteX3" fmla="*/ 39369 w 48806"/>
              <a:gd name="connsiteY3" fmla="*/ 43675 h 48806"/>
              <a:gd name="connsiteX4" fmla="*/ 5132 w 48806"/>
              <a:gd name="connsiteY4" fmla="*/ 39369 h 4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6" h="48806">
                <a:moveTo>
                  <a:pt x="5132" y="39369"/>
                </a:moveTo>
                <a:cubicBezTo>
                  <a:pt x="-3127" y="28710"/>
                  <a:pt x="-1221" y="13391"/>
                  <a:pt x="9438" y="5132"/>
                </a:cubicBezTo>
                <a:cubicBezTo>
                  <a:pt x="20098" y="-3127"/>
                  <a:pt x="35416" y="-1221"/>
                  <a:pt x="43675" y="9438"/>
                </a:cubicBezTo>
                <a:cubicBezTo>
                  <a:pt x="51934" y="20097"/>
                  <a:pt x="50028" y="35416"/>
                  <a:pt x="39369" y="43675"/>
                </a:cubicBezTo>
                <a:cubicBezTo>
                  <a:pt x="28710" y="51934"/>
                  <a:pt x="13391" y="50028"/>
                  <a:pt x="5132" y="3936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6" name="Freeform: Shape 335">
            <a:extLst>
              <a:ext uri="{FF2B5EF4-FFF2-40B4-BE49-F238E27FC236}">
                <a16:creationId xmlns:a16="http://schemas.microsoft.com/office/drawing/2014/main" id="{56EF1D9E-CDB2-1750-676F-726DA3261C9C}"/>
              </a:ext>
            </a:extLst>
          </p:cNvPr>
          <p:cNvSpPr/>
          <p:nvPr/>
        </p:nvSpPr>
        <p:spPr>
          <a:xfrm>
            <a:off x="7320597" y="6263405"/>
            <a:ext cx="74462" cy="74462"/>
          </a:xfrm>
          <a:custGeom>
            <a:avLst/>
            <a:gdLst>
              <a:gd name="connsiteX0" fmla="*/ 3101 w 48803"/>
              <a:gd name="connsiteY0" fmla="*/ 36314 h 48803"/>
              <a:gd name="connsiteX1" fmla="*/ 12489 w 48803"/>
              <a:gd name="connsiteY1" fmla="*/ 3101 h 48803"/>
              <a:gd name="connsiteX2" fmla="*/ 45703 w 48803"/>
              <a:gd name="connsiteY2" fmla="*/ 12489 h 48803"/>
              <a:gd name="connsiteX3" fmla="*/ 36314 w 48803"/>
              <a:gd name="connsiteY3" fmla="*/ 45703 h 48803"/>
              <a:gd name="connsiteX4" fmla="*/ 3101 w 48803"/>
              <a:gd name="connsiteY4" fmla="*/ 36314 h 4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3" h="48803">
                <a:moveTo>
                  <a:pt x="3101" y="36314"/>
                </a:moveTo>
                <a:cubicBezTo>
                  <a:pt x="-3464" y="24561"/>
                  <a:pt x="736" y="9666"/>
                  <a:pt x="12489" y="3101"/>
                </a:cubicBezTo>
                <a:cubicBezTo>
                  <a:pt x="24243" y="-3464"/>
                  <a:pt x="39138" y="736"/>
                  <a:pt x="45703" y="12489"/>
                </a:cubicBezTo>
                <a:cubicBezTo>
                  <a:pt x="52268" y="24243"/>
                  <a:pt x="48068" y="39138"/>
                  <a:pt x="36314" y="45703"/>
                </a:cubicBezTo>
                <a:cubicBezTo>
                  <a:pt x="24560" y="52268"/>
                  <a:pt x="9666" y="48068"/>
                  <a:pt x="3101" y="3631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36" name="Freeform: Shape 435">
            <a:extLst>
              <a:ext uri="{FF2B5EF4-FFF2-40B4-BE49-F238E27FC236}">
                <a16:creationId xmlns:a16="http://schemas.microsoft.com/office/drawing/2014/main" id="{E26FD137-BC0C-7ACF-7687-597582F2C0E4}"/>
              </a:ext>
            </a:extLst>
          </p:cNvPr>
          <p:cNvSpPr/>
          <p:nvPr/>
        </p:nvSpPr>
        <p:spPr>
          <a:xfrm>
            <a:off x="8478717" y="5047091"/>
            <a:ext cx="74494" cy="74494"/>
          </a:xfrm>
          <a:custGeom>
            <a:avLst/>
            <a:gdLst>
              <a:gd name="connsiteX0" fmla="*/ 12588 w 48824"/>
              <a:gd name="connsiteY0" fmla="*/ 45766 h 48824"/>
              <a:gd name="connsiteX1" fmla="*/ 3059 w 48824"/>
              <a:gd name="connsiteY1" fmla="*/ 12588 h 48824"/>
              <a:gd name="connsiteX2" fmla="*/ 36236 w 48824"/>
              <a:gd name="connsiteY2" fmla="*/ 3058 h 48824"/>
              <a:gd name="connsiteX3" fmla="*/ 45767 w 48824"/>
              <a:gd name="connsiteY3" fmla="*/ 36237 h 48824"/>
              <a:gd name="connsiteX4" fmla="*/ 12588 w 48824"/>
              <a:gd name="connsiteY4" fmla="*/ 45766 h 4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4" h="48824">
                <a:moveTo>
                  <a:pt x="12588" y="45766"/>
                </a:moveTo>
                <a:cubicBezTo>
                  <a:pt x="800" y="39237"/>
                  <a:pt x="-3472" y="24377"/>
                  <a:pt x="3059" y="12588"/>
                </a:cubicBezTo>
                <a:cubicBezTo>
                  <a:pt x="9588" y="799"/>
                  <a:pt x="24448" y="-3471"/>
                  <a:pt x="36236" y="3058"/>
                </a:cubicBezTo>
                <a:cubicBezTo>
                  <a:pt x="48026" y="9588"/>
                  <a:pt x="52296" y="24448"/>
                  <a:pt x="45767" y="36237"/>
                </a:cubicBezTo>
                <a:cubicBezTo>
                  <a:pt x="39237" y="48025"/>
                  <a:pt x="24377" y="52296"/>
                  <a:pt x="12588" y="4576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0" name="Freeform: Shape 469">
            <a:extLst>
              <a:ext uri="{FF2B5EF4-FFF2-40B4-BE49-F238E27FC236}">
                <a16:creationId xmlns:a16="http://schemas.microsoft.com/office/drawing/2014/main" id="{4A816C97-0F61-FF74-3E1F-6389641E51AF}"/>
              </a:ext>
            </a:extLst>
          </p:cNvPr>
          <p:cNvSpPr/>
          <p:nvPr/>
        </p:nvSpPr>
        <p:spPr>
          <a:xfrm>
            <a:off x="7434681" y="5823111"/>
            <a:ext cx="74469" cy="74498"/>
          </a:xfrm>
          <a:custGeom>
            <a:avLst/>
            <a:gdLst>
              <a:gd name="connsiteX0" fmla="*/ 4286 w 48808"/>
              <a:gd name="connsiteY0" fmla="*/ 38250 h 48827"/>
              <a:gd name="connsiteX1" fmla="*/ 10568 w 48808"/>
              <a:gd name="connsiteY1" fmla="*/ 4295 h 48827"/>
              <a:gd name="connsiteX2" fmla="*/ 44523 w 48808"/>
              <a:gd name="connsiteY2" fmla="*/ 10577 h 48827"/>
              <a:gd name="connsiteX3" fmla="*/ 38240 w 48808"/>
              <a:gd name="connsiteY3" fmla="*/ 44532 h 48827"/>
              <a:gd name="connsiteX4" fmla="*/ 4286 w 48808"/>
              <a:gd name="connsiteY4" fmla="*/ 38250 h 4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8" h="48827">
                <a:moveTo>
                  <a:pt x="4286" y="38250"/>
                </a:moveTo>
                <a:cubicBezTo>
                  <a:pt x="-3339" y="27131"/>
                  <a:pt x="-515" y="11954"/>
                  <a:pt x="10568" y="4295"/>
                </a:cubicBezTo>
                <a:cubicBezTo>
                  <a:pt x="21686" y="-3329"/>
                  <a:pt x="36864" y="-541"/>
                  <a:pt x="44523" y="10577"/>
                </a:cubicBezTo>
                <a:cubicBezTo>
                  <a:pt x="52147" y="21696"/>
                  <a:pt x="49323" y="36873"/>
                  <a:pt x="38240" y="44532"/>
                </a:cubicBezTo>
                <a:cubicBezTo>
                  <a:pt x="27122" y="52156"/>
                  <a:pt x="11944" y="49368"/>
                  <a:pt x="4286" y="3825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0" name="Freeform: Shape 489">
            <a:extLst>
              <a:ext uri="{FF2B5EF4-FFF2-40B4-BE49-F238E27FC236}">
                <a16:creationId xmlns:a16="http://schemas.microsoft.com/office/drawing/2014/main" id="{F095D9DD-1941-EBB8-5644-C72D323503F8}"/>
              </a:ext>
            </a:extLst>
          </p:cNvPr>
          <p:cNvSpPr/>
          <p:nvPr/>
        </p:nvSpPr>
        <p:spPr>
          <a:xfrm>
            <a:off x="8229699" y="5589066"/>
            <a:ext cx="74498" cy="74498"/>
          </a:xfrm>
          <a:custGeom>
            <a:avLst/>
            <a:gdLst>
              <a:gd name="connsiteX0" fmla="*/ 8813 w 48827"/>
              <a:gd name="connsiteY0" fmla="*/ 43191 h 48827"/>
              <a:gd name="connsiteX1" fmla="*/ 5637 w 48827"/>
              <a:gd name="connsiteY1" fmla="*/ 8813 h 48827"/>
              <a:gd name="connsiteX2" fmla="*/ 40015 w 48827"/>
              <a:gd name="connsiteY2" fmla="*/ 5636 h 48827"/>
              <a:gd name="connsiteX3" fmla="*/ 43191 w 48827"/>
              <a:gd name="connsiteY3" fmla="*/ 40014 h 48827"/>
              <a:gd name="connsiteX4" fmla="*/ 8813 w 48827"/>
              <a:gd name="connsiteY4" fmla="*/ 43191 h 4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7" h="48827">
                <a:moveTo>
                  <a:pt x="8813" y="43191"/>
                </a:moveTo>
                <a:cubicBezTo>
                  <a:pt x="-1564" y="34579"/>
                  <a:pt x="-2976" y="19190"/>
                  <a:pt x="5637" y="8813"/>
                </a:cubicBezTo>
                <a:cubicBezTo>
                  <a:pt x="14249" y="-1564"/>
                  <a:pt x="29637" y="-2976"/>
                  <a:pt x="40015" y="5636"/>
                </a:cubicBezTo>
                <a:cubicBezTo>
                  <a:pt x="50392" y="14249"/>
                  <a:pt x="51803" y="29638"/>
                  <a:pt x="43191" y="40014"/>
                </a:cubicBezTo>
                <a:cubicBezTo>
                  <a:pt x="34579" y="50392"/>
                  <a:pt x="19190" y="51804"/>
                  <a:pt x="8813" y="4319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2" name="Freeform: Shape 511">
            <a:extLst>
              <a:ext uri="{FF2B5EF4-FFF2-40B4-BE49-F238E27FC236}">
                <a16:creationId xmlns:a16="http://schemas.microsoft.com/office/drawing/2014/main" id="{E50F226B-8B8E-B2E7-7739-6F1546AF3FDD}"/>
              </a:ext>
            </a:extLst>
          </p:cNvPr>
          <p:cNvSpPr/>
          <p:nvPr/>
        </p:nvSpPr>
        <p:spPr>
          <a:xfrm>
            <a:off x="8071056" y="5009833"/>
            <a:ext cx="74494" cy="74480"/>
          </a:xfrm>
          <a:custGeom>
            <a:avLst/>
            <a:gdLst>
              <a:gd name="connsiteX0" fmla="*/ 10748 w 48824"/>
              <a:gd name="connsiteY0" fmla="*/ 44632 h 48815"/>
              <a:gd name="connsiteX1" fmla="*/ 4183 w 48824"/>
              <a:gd name="connsiteY1" fmla="*/ 10748 h 48815"/>
              <a:gd name="connsiteX2" fmla="*/ 38067 w 48824"/>
              <a:gd name="connsiteY2" fmla="*/ 4183 h 48815"/>
              <a:gd name="connsiteX3" fmla="*/ 44632 w 48824"/>
              <a:gd name="connsiteY3" fmla="*/ 38067 h 48815"/>
              <a:gd name="connsiteX4" fmla="*/ 10748 w 48824"/>
              <a:gd name="connsiteY4" fmla="*/ 44632 h 4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4" h="48815">
                <a:moveTo>
                  <a:pt x="10748" y="44632"/>
                </a:moveTo>
                <a:cubicBezTo>
                  <a:pt x="-406" y="37079"/>
                  <a:pt x="-3370" y="21902"/>
                  <a:pt x="4183" y="10748"/>
                </a:cubicBezTo>
                <a:cubicBezTo>
                  <a:pt x="11736" y="-406"/>
                  <a:pt x="26913" y="-3370"/>
                  <a:pt x="38067" y="4183"/>
                </a:cubicBezTo>
                <a:cubicBezTo>
                  <a:pt x="49256" y="11736"/>
                  <a:pt x="52185" y="26913"/>
                  <a:pt x="44632" y="38067"/>
                </a:cubicBezTo>
                <a:cubicBezTo>
                  <a:pt x="37079" y="49221"/>
                  <a:pt x="21901" y="52185"/>
                  <a:pt x="10748" y="446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20" name="Freeform: Shape 519">
            <a:extLst>
              <a:ext uri="{FF2B5EF4-FFF2-40B4-BE49-F238E27FC236}">
                <a16:creationId xmlns:a16="http://schemas.microsoft.com/office/drawing/2014/main" id="{9496AA18-B634-880E-FF3F-37185ED2D9A4}"/>
              </a:ext>
            </a:extLst>
          </p:cNvPr>
          <p:cNvSpPr/>
          <p:nvPr/>
        </p:nvSpPr>
        <p:spPr>
          <a:xfrm>
            <a:off x="8269974" y="5073580"/>
            <a:ext cx="74469" cy="74456"/>
          </a:xfrm>
          <a:custGeom>
            <a:avLst/>
            <a:gdLst>
              <a:gd name="connsiteX0" fmla="*/ 11429 w 48808"/>
              <a:gd name="connsiteY0" fmla="*/ 45066 h 48799"/>
              <a:gd name="connsiteX1" fmla="*/ 3734 w 48808"/>
              <a:gd name="connsiteY1" fmla="*/ 11429 h 48799"/>
              <a:gd name="connsiteX2" fmla="*/ 37371 w 48808"/>
              <a:gd name="connsiteY2" fmla="*/ 3734 h 48799"/>
              <a:gd name="connsiteX3" fmla="*/ 45066 w 48808"/>
              <a:gd name="connsiteY3" fmla="*/ 37371 h 48799"/>
              <a:gd name="connsiteX4" fmla="*/ 11429 w 48808"/>
              <a:gd name="connsiteY4" fmla="*/ 45066 h 4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8" h="48799">
                <a:moveTo>
                  <a:pt x="11429" y="45066"/>
                </a:moveTo>
                <a:cubicBezTo>
                  <a:pt x="28" y="37901"/>
                  <a:pt x="-3431" y="22829"/>
                  <a:pt x="3734" y="11429"/>
                </a:cubicBezTo>
                <a:cubicBezTo>
                  <a:pt x="10899" y="28"/>
                  <a:pt x="25971" y="-3431"/>
                  <a:pt x="37371" y="3734"/>
                </a:cubicBezTo>
                <a:cubicBezTo>
                  <a:pt x="48807" y="10899"/>
                  <a:pt x="52231" y="25971"/>
                  <a:pt x="45066" y="37371"/>
                </a:cubicBezTo>
                <a:cubicBezTo>
                  <a:pt x="37901" y="48772"/>
                  <a:pt x="22829" y="52231"/>
                  <a:pt x="11429" y="4506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22" name="Freeform: Shape 521">
            <a:extLst>
              <a:ext uri="{FF2B5EF4-FFF2-40B4-BE49-F238E27FC236}">
                <a16:creationId xmlns:a16="http://schemas.microsoft.com/office/drawing/2014/main" id="{EE71A947-98C7-1469-58AF-32B49A5BE9B3}"/>
              </a:ext>
            </a:extLst>
          </p:cNvPr>
          <p:cNvSpPr/>
          <p:nvPr/>
        </p:nvSpPr>
        <p:spPr>
          <a:xfrm>
            <a:off x="7889723" y="4850417"/>
            <a:ext cx="74501" cy="74501"/>
          </a:xfrm>
          <a:custGeom>
            <a:avLst/>
            <a:gdLst>
              <a:gd name="connsiteX0" fmla="*/ 10649 w 48829"/>
              <a:gd name="connsiteY0" fmla="*/ 44569 h 48829"/>
              <a:gd name="connsiteX1" fmla="*/ 4261 w 48829"/>
              <a:gd name="connsiteY1" fmla="*/ 10649 h 48829"/>
              <a:gd name="connsiteX2" fmla="*/ 38180 w 48829"/>
              <a:gd name="connsiteY2" fmla="*/ 4261 h 48829"/>
              <a:gd name="connsiteX3" fmla="*/ 44569 w 48829"/>
              <a:gd name="connsiteY3" fmla="*/ 38180 h 48829"/>
              <a:gd name="connsiteX4" fmla="*/ 10649 w 48829"/>
              <a:gd name="connsiteY4" fmla="*/ 44569 h 4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" h="48829">
                <a:moveTo>
                  <a:pt x="10649" y="44569"/>
                </a:moveTo>
                <a:cubicBezTo>
                  <a:pt x="-469" y="36980"/>
                  <a:pt x="-3363" y="21768"/>
                  <a:pt x="4261" y="10649"/>
                </a:cubicBezTo>
                <a:cubicBezTo>
                  <a:pt x="11850" y="-469"/>
                  <a:pt x="27062" y="-3363"/>
                  <a:pt x="38180" y="4261"/>
                </a:cubicBezTo>
                <a:cubicBezTo>
                  <a:pt x="49298" y="11849"/>
                  <a:pt x="52193" y="27062"/>
                  <a:pt x="44569" y="38180"/>
                </a:cubicBezTo>
                <a:cubicBezTo>
                  <a:pt x="36980" y="49299"/>
                  <a:pt x="21767" y="52193"/>
                  <a:pt x="10649" y="4456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4" name="Freeform: Shape 533">
            <a:extLst>
              <a:ext uri="{FF2B5EF4-FFF2-40B4-BE49-F238E27FC236}">
                <a16:creationId xmlns:a16="http://schemas.microsoft.com/office/drawing/2014/main" id="{2A65D4A8-D194-7577-08C8-3480CD7CD5D5}"/>
              </a:ext>
            </a:extLst>
          </p:cNvPr>
          <p:cNvSpPr/>
          <p:nvPr/>
        </p:nvSpPr>
        <p:spPr>
          <a:xfrm>
            <a:off x="7604561" y="5507971"/>
            <a:ext cx="74449" cy="74431"/>
          </a:xfrm>
          <a:custGeom>
            <a:avLst/>
            <a:gdLst>
              <a:gd name="connsiteX0" fmla="*/ 5961 w 48795"/>
              <a:gd name="connsiteY0" fmla="*/ 40363 h 48783"/>
              <a:gd name="connsiteX1" fmla="*/ 8432 w 48795"/>
              <a:gd name="connsiteY1" fmla="*/ 5950 h 48783"/>
              <a:gd name="connsiteX2" fmla="*/ 42846 w 48795"/>
              <a:gd name="connsiteY2" fmla="*/ 8420 h 48783"/>
              <a:gd name="connsiteX3" fmla="*/ 40375 w 48795"/>
              <a:gd name="connsiteY3" fmla="*/ 42834 h 48783"/>
              <a:gd name="connsiteX4" fmla="*/ 5961 w 48795"/>
              <a:gd name="connsiteY4" fmla="*/ 40363 h 48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95" h="48783">
                <a:moveTo>
                  <a:pt x="5961" y="40363"/>
                </a:moveTo>
                <a:cubicBezTo>
                  <a:pt x="-2863" y="30163"/>
                  <a:pt x="-1769" y="14738"/>
                  <a:pt x="8432" y="5950"/>
                </a:cubicBezTo>
                <a:cubicBezTo>
                  <a:pt x="18633" y="-2874"/>
                  <a:pt x="34057" y="-1745"/>
                  <a:pt x="42846" y="8420"/>
                </a:cubicBezTo>
                <a:cubicBezTo>
                  <a:pt x="51670" y="18621"/>
                  <a:pt x="50540" y="34045"/>
                  <a:pt x="40375" y="42834"/>
                </a:cubicBezTo>
                <a:cubicBezTo>
                  <a:pt x="30174" y="51658"/>
                  <a:pt x="14750" y="50528"/>
                  <a:pt x="5961" y="4036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0" name="Freeform: Shape 539">
            <a:extLst>
              <a:ext uri="{FF2B5EF4-FFF2-40B4-BE49-F238E27FC236}">
                <a16:creationId xmlns:a16="http://schemas.microsoft.com/office/drawing/2014/main" id="{D1F54E9E-7555-CCC1-178D-CC46520CB42B}"/>
              </a:ext>
            </a:extLst>
          </p:cNvPr>
          <p:cNvSpPr/>
          <p:nvPr/>
        </p:nvSpPr>
        <p:spPr>
          <a:xfrm>
            <a:off x="8887780" y="4592192"/>
            <a:ext cx="74501" cy="74501"/>
          </a:xfrm>
          <a:custGeom>
            <a:avLst/>
            <a:gdLst>
              <a:gd name="connsiteX0" fmla="*/ 17144 w 48829"/>
              <a:gd name="connsiteY0" fmla="*/ 47710 h 48829"/>
              <a:gd name="connsiteX1" fmla="*/ 1119 w 48829"/>
              <a:gd name="connsiteY1" fmla="*/ 17144 h 48829"/>
              <a:gd name="connsiteX2" fmla="*/ 31686 w 48829"/>
              <a:gd name="connsiteY2" fmla="*/ 1119 h 48829"/>
              <a:gd name="connsiteX3" fmla="*/ 47710 w 48829"/>
              <a:gd name="connsiteY3" fmla="*/ 31686 h 48829"/>
              <a:gd name="connsiteX4" fmla="*/ 17144 w 48829"/>
              <a:gd name="connsiteY4" fmla="*/ 47710 h 4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" h="48829">
                <a:moveTo>
                  <a:pt x="17144" y="47710"/>
                </a:moveTo>
                <a:cubicBezTo>
                  <a:pt x="4261" y="43686"/>
                  <a:pt x="-2904" y="29992"/>
                  <a:pt x="1119" y="17144"/>
                </a:cubicBezTo>
                <a:cubicBezTo>
                  <a:pt x="5143" y="4261"/>
                  <a:pt x="18838" y="-2904"/>
                  <a:pt x="31686" y="1119"/>
                </a:cubicBezTo>
                <a:cubicBezTo>
                  <a:pt x="44569" y="5143"/>
                  <a:pt x="51734" y="18838"/>
                  <a:pt x="47710" y="31686"/>
                </a:cubicBezTo>
                <a:cubicBezTo>
                  <a:pt x="43686" y="44569"/>
                  <a:pt x="29992" y="51734"/>
                  <a:pt x="17144" y="477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2AE2209-1C78-BCC5-6C2B-DDBB7C7478AE}"/>
              </a:ext>
            </a:extLst>
          </p:cNvPr>
          <p:cNvSpPr/>
          <p:nvPr/>
        </p:nvSpPr>
        <p:spPr>
          <a:xfrm>
            <a:off x="6816880" y="6136282"/>
            <a:ext cx="74521" cy="74521"/>
          </a:xfrm>
          <a:custGeom>
            <a:avLst/>
            <a:gdLst>
              <a:gd name="connsiteX0" fmla="*/ 1532 w 48842"/>
              <a:gd name="connsiteY0" fmla="*/ 32910 h 48842"/>
              <a:gd name="connsiteX1" fmla="*/ 15933 w 48842"/>
              <a:gd name="connsiteY1" fmla="*/ 1532 h 48842"/>
              <a:gd name="connsiteX2" fmla="*/ 47311 w 48842"/>
              <a:gd name="connsiteY2" fmla="*/ 15933 h 48842"/>
              <a:gd name="connsiteX3" fmla="*/ 32910 w 48842"/>
              <a:gd name="connsiteY3" fmla="*/ 47311 h 48842"/>
              <a:gd name="connsiteX4" fmla="*/ 1532 w 48842"/>
              <a:gd name="connsiteY4" fmla="*/ 32910 h 48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2" h="48842">
                <a:moveTo>
                  <a:pt x="1532" y="32910"/>
                </a:moveTo>
                <a:cubicBezTo>
                  <a:pt x="-3163" y="20274"/>
                  <a:pt x="3297" y="6226"/>
                  <a:pt x="15933" y="1532"/>
                </a:cubicBezTo>
                <a:cubicBezTo>
                  <a:pt x="28568" y="-3163"/>
                  <a:pt x="42616" y="3297"/>
                  <a:pt x="47311" y="15933"/>
                </a:cubicBezTo>
                <a:cubicBezTo>
                  <a:pt x="52005" y="28568"/>
                  <a:pt x="45546" y="42616"/>
                  <a:pt x="32910" y="47311"/>
                </a:cubicBezTo>
                <a:cubicBezTo>
                  <a:pt x="20274" y="52005"/>
                  <a:pt x="6226" y="45546"/>
                  <a:pt x="1532" y="329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0A6807B-713D-C073-58DC-70F759D69B41}"/>
              </a:ext>
            </a:extLst>
          </p:cNvPr>
          <p:cNvSpPr/>
          <p:nvPr/>
        </p:nvSpPr>
        <p:spPr>
          <a:xfrm>
            <a:off x="5779855" y="6537079"/>
            <a:ext cx="74478" cy="74478"/>
          </a:xfrm>
          <a:custGeom>
            <a:avLst/>
            <a:gdLst>
              <a:gd name="connsiteX0" fmla="*/ 0 w 48814"/>
              <a:gd name="connsiteY0" fmla="*/ 24425 h 48814"/>
              <a:gd name="connsiteX1" fmla="*/ 24389 w 48814"/>
              <a:gd name="connsiteY1" fmla="*/ 0 h 48814"/>
              <a:gd name="connsiteX2" fmla="*/ 48814 w 48814"/>
              <a:gd name="connsiteY2" fmla="*/ 24389 h 48814"/>
              <a:gd name="connsiteX3" fmla="*/ 24425 w 48814"/>
              <a:gd name="connsiteY3" fmla="*/ 48814 h 48814"/>
              <a:gd name="connsiteX4" fmla="*/ 0 w 48814"/>
              <a:gd name="connsiteY4" fmla="*/ 24425 h 4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4" h="48814">
                <a:moveTo>
                  <a:pt x="0" y="24425"/>
                </a:moveTo>
                <a:cubicBezTo>
                  <a:pt x="0" y="10942"/>
                  <a:pt x="10906" y="0"/>
                  <a:pt x="24389" y="0"/>
                </a:cubicBezTo>
                <a:cubicBezTo>
                  <a:pt x="37872" y="0"/>
                  <a:pt x="48814" y="10906"/>
                  <a:pt x="48814" y="24389"/>
                </a:cubicBezTo>
                <a:cubicBezTo>
                  <a:pt x="48814" y="37872"/>
                  <a:pt x="37908" y="48814"/>
                  <a:pt x="24425" y="48814"/>
                </a:cubicBezTo>
                <a:cubicBezTo>
                  <a:pt x="10942" y="48814"/>
                  <a:pt x="0" y="37908"/>
                  <a:pt x="0" y="2442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2E568B7-D8DA-622D-F55B-15D09E5B674D}"/>
              </a:ext>
            </a:extLst>
          </p:cNvPr>
          <p:cNvSpPr/>
          <p:nvPr/>
        </p:nvSpPr>
        <p:spPr>
          <a:xfrm>
            <a:off x="5924730" y="6531920"/>
            <a:ext cx="74509" cy="74509"/>
          </a:xfrm>
          <a:custGeom>
            <a:avLst/>
            <a:gdLst>
              <a:gd name="connsiteX0" fmla="*/ 28 w 48834"/>
              <a:gd name="connsiteY0" fmla="*/ 25546 h 48834"/>
              <a:gd name="connsiteX1" fmla="*/ 23288 w 48834"/>
              <a:gd name="connsiteY1" fmla="*/ 28 h 48834"/>
              <a:gd name="connsiteX2" fmla="*/ 48807 w 48834"/>
              <a:gd name="connsiteY2" fmla="*/ 23288 h 48834"/>
              <a:gd name="connsiteX3" fmla="*/ 25547 w 48834"/>
              <a:gd name="connsiteY3" fmla="*/ 48807 h 48834"/>
              <a:gd name="connsiteX4" fmla="*/ 28 w 48834"/>
              <a:gd name="connsiteY4" fmla="*/ 25546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4">
                <a:moveTo>
                  <a:pt x="28" y="25546"/>
                </a:moveTo>
                <a:cubicBezTo>
                  <a:pt x="-608" y="12099"/>
                  <a:pt x="9805" y="663"/>
                  <a:pt x="23288" y="28"/>
                </a:cubicBezTo>
                <a:cubicBezTo>
                  <a:pt x="36735" y="-608"/>
                  <a:pt x="48171" y="9805"/>
                  <a:pt x="48807" y="23288"/>
                </a:cubicBezTo>
                <a:cubicBezTo>
                  <a:pt x="49442" y="36735"/>
                  <a:pt x="39030" y="48171"/>
                  <a:pt x="25547" y="48807"/>
                </a:cubicBezTo>
                <a:cubicBezTo>
                  <a:pt x="12099" y="49442"/>
                  <a:pt x="663" y="39030"/>
                  <a:pt x="28" y="2554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D86800F-6842-A5A8-AAE0-96DE208B0B04}"/>
              </a:ext>
            </a:extLst>
          </p:cNvPr>
          <p:cNvSpPr/>
          <p:nvPr/>
        </p:nvSpPr>
        <p:spPr>
          <a:xfrm>
            <a:off x="5171680" y="5380949"/>
            <a:ext cx="74503" cy="74503"/>
          </a:xfrm>
          <a:custGeom>
            <a:avLst/>
            <a:gdLst>
              <a:gd name="connsiteX0" fmla="*/ 1738 w 48830"/>
              <a:gd name="connsiteY0" fmla="*/ 15362 h 48830"/>
              <a:gd name="connsiteX1" fmla="*/ 33469 w 48830"/>
              <a:gd name="connsiteY1" fmla="*/ 1738 h 48830"/>
              <a:gd name="connsiteX2" fmla="*/ 47093 w 48830"/>
              <a:gd name="connsiteY2" fmla="*/ 33469 h 48830"/>
              <a:gd name="connsiteX3" fmla="*/ 15362 w 48830"/>
              <a:gd name="connsiteY3" fmla="*/ 47093 h 48830"/>
              <a:gd name="connsiteX4" fmla="*/ 1738 w 48830"/>
              <a:gd name="connsiteY4" fmla="*/ 15362 h 4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0" h="48830">
                <a:moveTo>
                  <a:pt x="1738" y="15362"/>
                </a:moveTo>
                <a:cubicBezTo>
                  <a:pt x="6750" y="2832"/>
                  <a:pt x="20939" y="-3239"/>
                  <a:pt x="33469" y="1738"/>
                </a:cubicBezTo>
                <a:cubicBezTo>
                  <a:pt x="45999" y="6750"/>
                  <a:pt x="52070" y="20939"/>
                  <a:pt x="47093" y="33469"/>
                </a:cubicBezTo>
                <a:cubicBezTo>
                  <a:pt x="42081" y="45999"/>
                  <a:pt x="27892" y="52070"/>
                  <a:pt x="15362" y="47093"/>
                </a:cubicBezTo>
                <a:cubicBezTo>
                  <a:pt x="2832" y="42081"/>
                  <a:pt x="-3239" y="27892"/>
                  <a:pt x="1738" y="1536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57273F6-2719-C717-FB17-0C15145B2C39}"/>
              </a:ext>
            </a:extLst>
          </p:cNvPr>
          <p:cNvSpPr/>
          <p:nvPr/>
        </p:nvSpPr>
        <p:spPr>
          <a:xfrm>
            <a:off x="5212312" y="5429067"/>
            <a:ext cx="74504" cy="74498"/>
          </a:xfrm>
          <a:custGeom>
            <a:avLst/>
            <a:gdLst>
              <a:gd name="connsiteX0" fmla="*/ 1508 w 48831"/>
              <a:gd name="connsiteY0" fmla="*/ 16015 h 48827"/>
              <a:gd name="connsiteX1" fmla="*/ 32816 w 48831"/>
              <a:gd name="connsiteY1" fmla="*/ 1508 h 48827"/>
              <a:gd name="connsiteX2" fmla="*/ 47323 w 48831"/>
              <a:gd name="connsiteY2" fmla="*/ 32816 h 48827"/>
              <a:gd name="connsiteX3" fmla="*/ 16015 w 48831"/>
              <a:gd name="connsiteY3" fmla="*/ 47322 h 48827"/>
              <a:gd name="connsiteX4" fmla="*/ 1508 w 48831"/>
              <a:gd name="connsiteY4" fmla="*/ 16015 h 4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1" h="48827">
                <a:moveTo>
                  <a:pt x="1508" y="16015"/>
                </a:moveTo>
                <a:cubicBezTo>
                  <a:pt x="6168" y="3344"/>
                  <a:pt x="20180" y="-3150"/>
                  <a:pt x="32816" y="1508"/>
                </a:cubicBezTo>
                <a:cubicBezTo>
                  <a:pt x="45487" y="6168"/>
                  <a:pt x="51982" y="20180"/>
                  <a:pt x="47323" y="32816"/>
                </a:cubicBezTo>
                <a:cubicBezTo>
                  <a:pt x="42664" y="45452"/>
                  <a:pt x="28651" y="51982"/>
                  <a:pt x="16015" y="47322"/>
                </a:cubicBezTo>
                <a:cubicBezTo>
                  <a:pt x="3344" y="42699"/>
                  <a:pt x="-3150" y="28651"/>
                  <a:pt x="1508" y="1601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1D81D1E3-426F-E1BB-E6C5-D5D71EF63987}"/>
              </a:ext>
            </a:extLst>
          </p:cNvPr>
          <p:cNvSpPr/>
          <p:nvPr/>
        </p:nvSpPr>
        <p:spPr>
          <a:xfrm>
            <a:off x="5106686" y="6391294"/>
            <a:ext cx="74489" cy="74486"/>
          </a:xfrm>
          <a:custGeom>
            <a:avLst/>
            <a:gdLst>
              <a:gd name="connsiteX0" fmla="*/ 605 w 48821"/>
              <a:gd name="connsiteY0" fmla="*/ 19027 h 48819"/>
              <a:gd name="connsiteX1" fmla="*/ 29794 w 48821"/>
              <a:gd name="connsiteY1" fmla="*/ 603 h 48819"/>
              <a:gd name="connsiteX2" fmla="*/ 48219 w 48821"/>
              <a:gd name="connsiteY2" fmla="*/ 29793 h 48819"/>
              <a:gd name="connsiteX3" fmla="*/ 19029 w 48821"/>
              <a:gd name="connsiteY3" fmla="*/ 48217 h 48819"/>
              <a:gd name="connsiteX4" fmla="*/ 605 w 48821"/>
              <a:gd name="connsiteY4" fmla="*/ 19027 h 48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1" h="48819">
                <a:moveTo>
                  <a:pt x="605" y="19027"/>
                </a:moveTo>
                <a:cubicBezTo>
                  <a:pt x="3570" y="5897"/>
                  <a:pt x="16664" y="-2362"/>
                  <a:pt x="29794" y="603"/>
                </a:cubicBezTo>
                <a:cubicBezTo>
                  <a:pt x="42924" y="3568"/>
                  <a:pt x="51184" y="16663"/>
                  <a:pt x="48219" y="29793"/>
                </a:cubicBezTo>
                <a:cubicBezTo>
                  <a:pt x="45254" y="42923"/>
                  <a:pt x="32159" y="51182"/>
                  <a:pt x="19029" y="48217"/>
                </a:cubicBezTo>
                <a:cubicBezTo>
                  <a:pt x="5864" y="45252"/>
                  <a:pt x="-2360" y="32157"/>
                  <a:pt x="605" y="1902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982EC458-77AA-543C-00A0-07594EFCE24A}"/>
              </a:ext>
            </a:extLst>
          </p:cNvPr>
          <p:cNvSpPr/>
          <p:nvPr/>
        </p:nvSpPr>
        <p:spPr>
          <a:xfrm>
            <a:off x="5730898" y="5502181"/>
            <a:ext cx="74486" cy="74486"/>
          </a:xfrm>
          <a:custGeom>
            <a:avLst/>
            <a:gdLst>
              <a:gd name="connsiteX0" fmla="*/ 144 w 48819"/>
              <a:gd name="connsiteY0" fmla="*/ 21745 h 48819"/>
              <a:gd name="connsiteX1" fmla="*/ 27075 w 48819"/>
              <a:gd name="connsiteY1" fmla="*/ 144 h 48819"/>
              <a:gd name="connsiteX2" fmla="*/ 48676 w 48819"/>
              <a:gd name="connsiteY2" fmla="*/ 27075 h 48819"/>
              <a:gd name="connsiteX3" fmla="*/ 21745 w 48819"/>
              <a:gd name="connsiteY3" fmla="*/ 48676 h 48819"/>
              <a:gd name="connsiteX4" fmla="*/ 144 w 48819"/>
              <a:gd name="connsiteY4" fmla="*/ 21745 h 48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9" h="48819">
                <a:moveTo>
                  <a:pt x="144" y="21745"/>
                </a:moveTo>
                <a:cubicBezTo>
                  <a:pt x="1626" y="8332"/>
                  <a:pt x="13697" y="-1303"/>
                  <a:pt x="27075" y="144"/>
                </a:cubicBezTo>
                <a:cubicBezTo>
                  <a:pt x="40487" y="1626"/>
                  <a:pt x="50123" y="13697"/>
                  <a:pt x="48676" y="27075"/>
                </a:cubicBezTo>
                <a:cubicBezTo>
                  <a:pt x="47193" y="40487"/>
                  <a:pt x="35122" y="50123"/>
                  <a:pt x="21745" y="48676"/>
                </a:cubicBezTo>
                <a:cubicBezTo>
                  <a:pt x="8333" y="47193"/>
                  <a:pt x="-1303" y="35122"/>
                  <a:pt x="144" y="2174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3C364AC8-1945-EC9E-46EB-38D1D189AB6D}"/>
              </a:ext>
            </a:extLst>
          </p:cNvPr>
          <p:cNvSpPr/>
          <p:nvPr/>
        </p:nvSpPr>
        <p:spPr>
          <a:xfrm>
            <a:off x="6880575" y="5343339"/>
            <a:ext cx="74492" cy="74492"/>
          </a:xfrm>
          <a:custGeom>
            <a:avLst/>
            <a:gdLst>
              <a:gd name="connsiteX0" fmla="*/ 2493 w 48823"/>
              <a:gd name="connsiteY0" fmla="*/ 35141 h 48823"/>
              <a:gd name="connsiteX1" fmla="*/ 13682 w 48823"/>
              <a:gd name="connsiteY1" fmla="*/ 2493 h 48823"/>
              <a:gd name="connsiteX2" fmla="*/ 46331 w 48823"/>
              <a:gd name="connsiteY2" fmla="*/ 13682 h 48823"/>
              <a:gd name="connsiteX3" fmla="*/ 35142 w 48823"/>
              <a:gd name="connsiteY3" fmla="*/ 46330 h 48823"/>
              <a:gd name="connsiteX4" fmla="*/ 2493 w 48823"/>
              <a:gd name="connsiteY4" fmla="*/ 35141 h 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23">
                <a:moveTo>
                  <a:pt x="2493" y="35141"/>
                </a:moveTo>
                <a:cubicBezTo>
                  <a:pt x="-3437" y="23035"/>
                  <a:pt x="1575" y="8423"/>
                  <a:pt x="13682" y="2493"/>
                </a:cubicBezTo>
                <a:cubicBezTo>
                  <a:pt x="25788" y="-3437"/>
                  <a:pt x="40401" y="1575"/>
                  <a:pt x="46331" y="13682"/>
                </a:cubicBezTo>
                <a:cubicBezTo>
                  <a:pt x="52260" y="25788"/>
                  <a:pt x="47248" y="40400"/>
                  <a:pt x="35142" y="46330"/>
                </a:cubicBezTo>
                <a:cubicBezTo>
                  <a:pt x="23035" y="52260"/>
                  <a:pt x="8422" y="47248"/>
                  <a:pt x="2493" y="3514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CD7220E4-29EC-E26C-3C4C-3B814A73296B}"/>
              </a:ext>
            </a:extLst>
          </p:cNvPr>
          <p:cNvSpPr/>
          <p:nvPr/>
        </p:nvSpPr>
        <p:spPr>
          <a:xfrm>
            <a:off x="4919881" y="6342673"/>
            <a:ext cx="74523" cy="74523"/>
          </a:xfrm>
          <a:custGeom>
            <a:avLst/>
            <a:gdLst>
              <a:gd name="connsiteX0" fmla="*/ 985 w 48843"/>
              <a:gd name="connsiteY0" fmla="*/ 17574 h 48843"/>
              <a:gd name="connsiteX1" fmla="*/ 31269 w 48843"/>
              <a:gd name="connsiteY1" fmla="*/ 985 h 48843"/>
              <a:gd name="connsiteX2" fmla="*/ 47858 w 48843"/>
              <a:gd name="connsiteY2" fmla="*/ 31269 h 48843"/>
              <a:gd name="connsiteX3" fmla="*/ 17574 w 48843"/>
              <a:gd name="connsiteY3" fmla="*/ 47858 h 48843"/>
              <a:gd name="connsiteX4" fmla="*/ 985 w 48843"/>
              <a:gd name="connsiteY4" fmla="*/ 17574 h 48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3" h="48843">
                <a:moveTo>
                  <a:pt x="985" y="17574"/>
                </a:moveTo>
                <a:cubicBezTo>
                  <a:pt x="4762" y="4621"/>
                  <a:pt x="18315" y="-2791"/>
                  <a:pt x="31269" y="985"/>
                </a:cubicBezTo>
                <a:cubicBezTo>
                  <a:pt x="44223" y="4762"/>
                  <a:pt x="51635" y="18315"/>
                  <a:pt x="47858" y="31269"/>
                </a:cubicBezTo>
                <a:cubicBezTo>
                  <a:pt x="44081" y="44223"/>
                  <a:pt x="30528" y="51635"/>
                  <a:pt x="17574" y="47858"/>
                </a:cubicBezTo>
                <a:cubicBezTo>
                  <a:pt x="4621" y="44082"/>
                  <a:pt x="-2791" y="30528"/>
                  <a:pt x="985" y="175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B94C45DE-0008-E4D9-1ABD-9D20C670B2C4}"/>
              </a:ext>
            </a:extLst>
          </p:cNvPr>
          <p:cNvSpPr/>
          <p:nvPr/>
        </p:nvSpPr>
        <p:spPr>
          <a:xfrm>
            <a:off x="7209622" y="6033899"/>
            <a:ext cx="74483" cy="74484"/>
          </a:xfrm>
          <a:custGeom>
            <a:avLst/>
            <a:gdLst>
              <a:gd name="connsiteX0" fmla="*/ 2984 w 48817"/>
              <a:gd name="connsiteY0" fmla="*/ 36092 h 48818"/>
              <a:gd name="connsiteX1" fmla="*/ 12726 w 48817"/>
              <a:gd name="connsiteY1" fmla="*/ 2984 h 48818"/>
              <a:gd name="connsiteX2" fmla="*/ 45834 w 48817"/>
              <a:gd name="connsiteY2" fmla="*/ 12726 h 48818"/>
              <a:gd name="connsiteX3" fmla="*/ 36092 w 48817"/>
              <a:gd name="connsiteY3" fmla="*/ 45834 h 48818"/>
              <a:gd name="connsiteX4" fmla="*/ 2984 w 48817"/>
              <a:gd name="connsiteY4" fmla="*/ 36092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8">
                <a:moveTo>
                  <a:pt x="2984" y="36092"/>
                </a:moveTo>
                <a:cubicBezTo>
                  <a:pt x="-3475" y="24268"/>
                  <a:pt x="902" y="9444"/>
                  <a:pt x="12726" y="2984"/>
                </a:cubicBezTo>
                <a:cubicBezTo>
                  <a:pt x="24550" y="-3475"/>
                  <a:pt x="39375" y="902"/>
                  <a:pt x="45834" y="12726"/>
                </a:cubicBezTo>
                <a:cubicBezTo>
                  <a:pt x="52293" y="24550"/>
                  <a:pt x="47916" y="39375"/>
                  <a:pt x="36092" y="45834"/>
                </a:cubicBezTo>
                <a:cubicBezTo>
                  <a:pt x="24268" y="52293"/>
                  <a:pt x="9443" y="47916"/>
                  <a:pt x="2984" y="3609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CE9F3ECA-7A84-18C8-C599-A6B05BCC225B}"/>
              </a:ext>
            </a:extLst>
          </p:cNvPr>
          <p:cNvSpPr/>
          <p:nvPr/>
        </p:nvSpPr>
        <p:spPr>
          <a:xfrm>
            <a:off x="5922656" y="6163106"/>
            <a:ext cx="74509" cy="74510"/>
          </a:xfrm>
          <a:custGeom>
            <a:avLst/>
            <a:gdLst>
              <a:gd name="connsiteX0" fmla="*/ 10 w 48834"/>
              <a:gd name="connsiteY0" fmla="*/ 25106 h 48835"/>
              <a:gd name="connsiteX1" fmla="*/ 23729 w 48834"/>
              <a:gd name="connsiteY1" fmla="*/ 10 h 48835"/>
              <a:gd name="connsiteX2" fmla="*/ 48824 w 48834"/>
              <a:gd name="connsiteY2" fmla="*/ 23729 h 48835"/>
              <a:gd name="connsiteX3" fmla="*/ 25106 w 48834"/>
              <a:gd name="connsiteY3" fmla="*/ 48825 h 48835"/>
              <a:gd name="connsiteX4" fmla="*/ 10 w 48834"/>
              <a:gd name="connsiteY4" fmla="*/ 25106 h 4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5">
                <a:moveTo>
                  <a:pt x="10" y="25106"/>
                </a:moveTo>
                <a:cubicBezTo>
                  <a:pt x="-378" y="11623"/>
                  <a:pt x="10246" y="399"/>
                  <a:pt x="23729" y="10"/>
                </a:cubicBezTo>
                <a:cubicBezTo>
                  <a:pt x="37212" y="-378"/>
                  <a:pt x="48436" y="10246"/>
                  <a:pt x="48824" y="23729"/>
                </a:cubicBezTo>
                <a:cubicBezTo>
                  <a:pt x="49213" y="37212"/>
                  <a:pt x="38589" y="48436"/>
                  <a:pt x="25106" y="48825"/>
                </a:cubicBezTo>
                <a:cubicBezTo>
                  <a:pt x="11622" y="49213"/>
                  <a:pt x="399" y="38589"/>
                  <a:pt x="10" y="2510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93929782-DF66-0241-E520-333569CD7D25}"/>
              </a:ext>
            </a:extLst>
          </p:cNvPr>
          <p:cNvSpPr/>
          <p:nvPr/>
        </p:nvSpPr>
        <p:spPr>
          <a:xfrm>
            <a:off x="5255039" y="5994976"/>
            <a:ext cx="74513" cy="74513"/>
          </a:xfrm>
          <a:custGeom>
            <a:avLst/>
            <a:gdLst>
              <a:gd name="connsiteX0" fmla="*/ 647 w 48837"/>
              <a:gd name="connsiteY0" fmla="*/ 18859 h 48837"/>
              <a:gd name="connsiteX1" fmla="*/ 29978 w 48837"/>
              <a:gd name="connsiteY1" fmla="*/ 647 h 48837"/>
              <a:gd name="connsiteX2" fmla="*/ 48191 w 48837"/>
              <a:gd name="connsiteY2" fmla="*/ 29978 h 48837"/>
              <a:gd name="connsiteX3" fmla="*/ 18860 w 48837"/>
              <a:gd name="connsiteY3" fmla="*/ 48191 h 48837"/>
              <a:gd name="connsiteX4" fmla="*/ 647 w 48837"/>
              <a:gd name="connsiteY4" fmla="*/ 18859 h 4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7" h="48837">
                <a:moveTo>
                  <a:pt x="647" y="18859"/>
                </a:moveTo>
                <a:cubicBezTo>
                  <a:pt x="3718" y="5729"/>
                  <a:pt x="16848" y="-2424"/>
                  <a:pt x="29978" y="647"/>
                </a:cubicBezTo>
                <a:cubicBezTo>
                  <a:pt x="43108" y="3718"/>
                  <a:pt x="51261" y="16848"/>
                  <a:pt x="48191" y="29978"/>
                </a:cubicBezTo>
                <a:cubicBezTo>
                  <a:pt x="45120" y="43108"/>
                  <a:pt x="31990" y="51261"/>
                  <a:pt x="18860" y="48191"/>
                </a:cubicBezTo>
                <a:cubicBezTo>
                  <a:pt x="5729" y="45120"/>
                  <a:pt x="-2424" y="31990"/>
                  <a:pt x="647" y="1885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AC8173A0-DC95-7BAA-388E-F2E8B29FCCED}"/>
              </a:ext>
            </a:extLst>
          </p:cNvPr>
          <p:cNvSpPr/>
          <p:nvPr/>
        </p:nvSpPr>
        <p:spPr>
          <a:xfrm>
            <a:off x="7020221" y="5475447"/>
            <a:ext cx="74535" cy="74533"/>
          </a:xfrm>
          <a:custGeom>
            <a:avLst/>
            <a:gdLst>
              <a:gd name="connsiteX0" fmla="*/ 2983 w 48851"/>
              <a:gd name="connsiteY0" fmla="*/ 36091 h 48850"/>
              <a:gd name="connsiteX1" fmla="*/ 12760 w 48851"/>
              <a:gd name="connsiteY1" fmla="*/ 2983 h 48850"/>
              <a:gd name="connsiteX2" fmla="*/ 45868 w 48851"/>
              <a:gd name="connsiteY2" fmla="*/ 12760 h 48850"/>
              <a:gd name="connsiteX3" fmla="*/ 36091 w 48851"/>
              <a:gd name="connsiteY3" fmla="*/ 45868 h 48850"/>
              <a:gd name="connsiteX4" fmla="*/ 2983 w 48851"/>
              <a:gd name="connsiteY4" fmla="*/ 36091 h 4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1" h="48850">
                <a:moveTo>
                  <a:pt x="2983" y="36091"/>
                </a:moveTo>
                <a:cubicBezTo>
                  <a:pt x="-3476" y="24267"/>
                  <a:pt x="901" y="9442"/>
                  <a:pt x="12760" y="2983"/>
                </a:cubicBezTo>
                <a:cubicBezTo>
                  <a:pt x="24584" y="-3476"/>
                  <a:pt x="39409" y="901"/>
                  <a:pt x="45868" y="12760"/>
                </a:cubicBezTo>
                <a:cubicBezTo>
                  <a:pt x="52327" y="24584"/>
                  <a:pt x="47950" y="39408"/>
                  <a:pt x="36091" y="45868"/>
                </a:cubicBezTo>
                <a:cubicBezTo>
                  <a:pt x="24267" y="52327"/>
                  <a:pt x="9443" y="47950"/>
                  <a:pt x="2983" y="3609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3861E4A9-40B5-305D-540D-2FBA7FEBD194}"/>
              </a:ext>
            </a:extLst>
          </p:cNvPr>
          <p:cNvSpPr/>
          <p:nvPr/>
        </p:nvSpPr>
        <p:spPr>
          <a:xfrm>
            <a:off x="5302570" y="6436713"/>
            <a:ext cx="74498" cy="74498"/>
          </a:xfrm>
          <a:custGeom>
            <a:avLst/>
            <a:gdLst>
              <a:gd name="connsiteX0" fmla="*/ 307 w 48827"/>
              <a:gd name="connsiteY0" fmla="*/ 20567 h 48827"/>
              <a:gd name="connsiteX1" fmla="*/ 28261 w 48827"/>
              <a:gd name="connsiteY1" fmla="*/ 307 h 48827"/>
              <a:gd name="connsiteX2" fmla="*/ 48521 w 48827"/>
              <a:gd name="connsiteY2" fmla="*/ 28261 h 48827"/>
              <a:gd name="connsiteX3" fmla="*/ 20567 w 48827"/>
              <a:gd name="connsiteY3" fmla="*/ 48521 h 48827"/>
              <a:gd name="connsiteX4" fmla="*/ 307 w 48827"/>
              <a:gd name="connsiteY4" fmla="*/ 20567 h 4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7" h="48827">
                <a:moveTo>
                  <a:pt x="307" y="20567"/>
                </a:moveTo>
                <a:cubicBezTo>
                  <a:pt x="2424" y="7260"/>
                  <a:pt x="14955" y="-1811"/>
                  <a:pt x="28261" y="307"/>
                </a:cubicBezTo>
                <a:cubicBezTo>
                  <a:pt x="41568" y="2424"/>
                  <a:pt x="50639" y="14955"/>
                  <a:pt x="48521" y="28261"/>
                </a:cubicBezTo>
                <a:cubicBezTo>
                  <a:pt x="46403" y="41568"/>
                  <a:pt x="33873" y="50639"/>
                  <a:pt x="20567" y="48521"/>
                </a:cubicBezTo>
                <a:cubicBezTo>
                  <a:pt x="7260" y="46403"/>
                  <a:pt x="-1811" y="33873"/>
                  <a:pt x="307" y="2056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93F098D8-9129-3BB5-4E2D-D6A2210364D4}"/>
              </a:ext>
            </a:extLst>
          </p:cNvPr>
          <p:cNvSpPr/>
          <p:nvPr/>
        </p:nvSpPr>
        <p:spPr>
          <a:xfrm>
            <a:off x="6969441" y="5840356"/>
            <a:ext cx="74530" cy="74530"/>
          </a:xfrm>
          <a:custGeom>
            <a:avLst/>
            <a:gdLst>
              <a:gd name="connsiteX0" fmla="*/ 2276 w 48848"/>
              <a:gd name="connsiteY0" fmla="*/ 34713 h 48848"/>
              <a:gd name="connsiteX1" fmla="*/ 14136 w 48848"/>
              <a:gd name="connsiteY1" fmla="*/ 2276 h 48848"/>
              <a:gd name="connsiteX2" fmla="*/ 46572 w 48848"/>
              <a:gd name="connsiteY2" fmla="*/ 14136 h 48848"/>
              <a:gd name="connsiteX3" fmla="*/ 34713 w 48848"/>
              <a:gd name="connsiteY3" fmla="*/ 46572 h 48848"/>
              <a:gd name="connsiteX4" fmla="*/ 2276 w 48848"/>
              <a:gd name="connsiteY4" fmla="*/ 34713 h 4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8" h="48848">
                <a:moveTo>
                  <a:pt x="2276" y="34713"/>
                </a:moveTo>
                <a:cubicBezTo>
                  <a:pt x="-3407" y="22501"/>
                  <a:pt x="1923" y="7959"/>
                  <a:pt x="14136" y="2276"/>
                </a:cubicBezTo>
                <a:cubicBezTo>
                  <a:pt x="26348" y="-3407"/>
                  <a:pt x="40890" y="1923"/>
                  <a:pt x="46572" y="14136"/>
                </a:cubicBezTo>
                <a:cubicBezTo>
                  <a:pt x="52255" y="26348"/>
                  <a:pt x="46925" y="40890"/>
                  <a:pt x="34713" y="46572"/>
                </a:cubicBezTo>
                <a:cubicBezTo>
                  <a:pt x="22501" y="52255"/>
                  <a:pt x="7959" y="46925"/>
                  <a:pt x="2276" y="3471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4C766251-EF39-74A8-6551-D8125D0A9B49}"/>
              </a:ext>
            </a:extLst>
          </p:cNvPr>
          <p:cNvSpPr/>
          <p:nvPr/>
        </p:nvSpPr>
        <p:spPr>
          <a:xfrm>
            <a:off x="6791909" y="6448486"/>
            <a:ext cx="74487" cy="74487"/>
          </a:xfrm>
          <a:custGeom>
            <a:avLst/>
            <a:gdLst>
              <a:gd name="connsiteX0" fmla="*/ 1309 w 48820"/>
              <a:gd name="connsiteY0" fmla="*/ 32299 h 48820"/>
              <a:gd name="connsiteX1" fmla="*/ 16521 w 48820"/>
              <a:gd name="connsiteY1" fmla="*/ 1309 h 48820"/>
              <a:gd name="connsiteX2" fmla="*/ 47511 w 48820"/>
              <a:gd name="connsiteY2" fmla="*/ 16521 h 48820"/>
              <a:gd name="connsiteX3" fmla="*/ 32299 w 48820"/>
              <a:gd name="connsiteY3" fmla="*/ 47511 h 48820"/>
              <a:gd name="connsiteX4" fmla="*/ 1309 w 48820"/>
              <a:gd name="connsiteY4" fmla="*/ 32299 h 4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" h="48820">
                <a:moveTo>
                  <a:pt x="1309" y="32299"/>
                </a:moveTo>
                <a:cubicBezTo>
                  <a:pt x="-3033" y="19557"/>
                  <a:pt x="3780" y="5651"/>
                  <a:pt x="16521" y="1309"/>
                </a:cubicBezTo>
                <a:cubicBezTo>
                  <a:pt x="29263" y="-3033"/>
                  <a:pt x="43170" y="3780"/>
                  <a:pt x="47511" y="16521"/>
                </a:cubicBezTo>
                <a:cubicBezTo>
                  <a:pt x="51853" y="29263"/>
                  <a:pt x="45040" y="43135"/>
                  <a:pt x="32299" y="47511"/>
                </a:cubicBezTo>
                <a:cubicBezTo>
                  <a:pt x="19557" y="51853"/>
                  <a:pt x="5650" y="45040"/>
                  <a:pt x="1309" y="3229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C048DF48-F6AD-6751-CE0E-68520EF00DC4}"/>
              </a:ext>
            </a:extLst>
          </p:cNvPr>
          <p:cNvSpPr/>
          <p:nvPr/>
        </p:nvSpPr>
        <p:spPr>
          <a:xfrm>
            <a:off x="6608230" y="6480272"/>
            <a:ext cx="74462" cy="74462"/>
          </a:xfrm>
          <a:custGeom>
            <a:avLst/>
            <a:gdLst>
              <a:gd name="connsiteX0" fmla="*/ 877 w 48803"/>
              <a:gd name="connsiteY0" fmla="*/ 30879 h 48803"/>
              <a:gd name="connsiteX1" fmla="*/ 17925 w 48803"/>
              <a:gd name="connsiteY1" fmla="*/ 877 h 48803"/>
              <a:gd name="connsiteX2" fmla="*/ 47927 w 48803"/>
              <a:gd name="connsiteY2" fmla="*/ 17925 h 48803"/>
              <a:gd name="connsiteX3" fmla="*/ 30879 w 48803"/>
              <a:gd name="connsiteY3" fmla="*/ 47926 h 48803"/>
              <a:gd name="connsiteX4" fmla="*/ 877 w 48803"/>
              <a:gd name="connsiteY4" fmla="*/ 30879 h 4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3" h="48803">
                <a:moveTo>
                  <a:pt x="877" y="30879"/>
                </a:moveTo>
                <a:cubicBezTo>
                  <a:pt x="-2688" y="17890"/>
                  <a:pt x="4936" y="4442"/>
                  <a:pt x="17925" y="877"/>
                </a:cubicBezTo>
                <a:cubicBezTo>
                  <a:pt x="30914" y="-2688"/>
                  <a:pt x="44362" y="4936"/>
                  <a:pt x="47927" y="17925"/>
                </a:cubicBezTo>
                <a:cubicBezTo>
                  <a:pt x="51491" y="30914"/>
                  <a:pt x="43868" y="44362"/>
                  <a:pt x="30879" y="47926"/>
                </a:cubicBezTo>
                <a:cubicBezTo>
                  <a:pt x="17890" y="51491"/>
                  <a:pt x="4442" y="43868"/>
                  <a:pt x="877" y="3087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639A46FD-80D6-A8F2-062A-55ED338BF8EF}"/>
              </a:ext>
            </a:extLst>
          </p:cNvPr>
          <p:cNvSpPr/>
          <p:nvPr/>
        </p:nvSpPr>
        <p:spPr>
          <a:xfrm>
            <a:off x="6874195" y="5859979"/>
            <a:ext cx="74544" cy="74544"/>
          </a:xfrm>
          <a:custGeom>
            <a:avLst/>
            <a:gdLst>
              <a:gd name="connsiteX0" fmla="*/ 1910 w 48857"/>
              <a:gd name="connsiteY0" fmla="*/ 33853 h 48857"/>
              <a:gd name="connsiteX1" fmla="*/ 15005 w 48857"/>
              <a:gd name="connsiteY1" fmla="*/ 1910 h 48857"/>
              <a:gd name="connsiteX2" fmla="*/ 46948 w 48857"/>
              <a:gd name="connsiteY2" fmla="*/ 15005 h 48857"/>
              <a:gd name="connsiteX3" fmla="*/ 33853 w 48857"/>
              <a:gd name="connsiteY3" fmla="*/ 46948 h 48857"/>
              <a:gd name="connsiteX4" fmla="*/ 1910 w 48857"/>
              <a:gd name="connsiteY4" fmla="*/ 33853 h 4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7" h="48857">
                <a:moveTo>
                  <a:pt x="1910" y="33853"/>
                </a:moveTo>
                <a:cubicBezTo>
                  <a:pt x="-3314" y="21429"/>
                  <a:pt x="2545" y="7098"/>
                  <a:pt x="15005" y="1910"/>
                </a:cubicBezTo>
                <a:cubicBezTo>
                  <a:pt x="27429" y="-3314"/>
                  <a:pt x="41723" y="2545"/>
                  <a:pt x="46948" y="15005"/>
                </a:cubicBezTo>
                <a:cubicBezTo>
                  <a:pt x="52171" y="27429"/>
                  <a:pt x="46312" y="41724"/>
                  <a:pt x="33853" y="46948"/>
                </a:cubicBezTo>
                <a:cubicBezTo>
                  <a:pt x="21428" y="52171"/>
                  <a:pt x="7134" y="46312"/>
                  <a:pt x="1910" y="338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6" name="Freeform: Shape 185">
            <a:extLst>
              <a:ext uri="{FF2B5EF4-FFF2-40B4-BE49-F238E27FC236}">
                <a16:creationId xmlns:a16="http://schemas.microsoft.com/office/drawing/2014/main" id="{CFBDB7A5-8CA0-7600-FB7A-884A388E67E1}"/>
              </a:ext>
            </a:extLst>
          </p:cNvPr>
          <p:cNvSpPr/>
          <p:nvPr/>
        </p:nvSpPr>
        <p:spPr>
          <a:xfrm>
            <a:off x="6333777" y="6187993"/>
            <a:ext cx="74498" cy="74498"/>
          </a:xfrm>
          <a:custGeom>
            <a:avLst/>
            <a:gdLst>
              <a:gd name="connsiteX0" fmla="*/ 395 w 48827"/>
              <a:gd name="connsiteY0" fmla="*/ 28773 h 48827"/>
              <a:gd name="connsiteX1" fmla="*/ 20055 w 48827"/>
              <a:gd name="connsiteY1" fmla="*/ 395 h 48827"/>
              <a:gd name="connsiteX2" fmla="*/ 48433 w 48827"/>
              <a:gd name="connsiteY2" fmla="*/ 20055 h 48827"/>
              <a:gd name="connsiteX3" fmla="*/ 28773 w 48827"/>
              <a:gd name="connsiteY3" fmla="*/ 48433 h 48827"/>
              <a:gd name="connsiteX4" fmla="*/ 395 w 48827"/>
              <a:gd name="connsiteY4" fmla="*/ 28773 h 4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7" h="48827">
                <a:moveTo>
                  <a:pt x="395" y="28773"/>
                </a:moveTo>
                <a:cubicBezTo>
                  <a:pt x="-2005" y="15502"/>
                  <a:pt x="6783" y="2795"/>
                  <a:pt x="20055" y="395"/>
                </a:cubicBezTo>
                <a:cubicBezTo>
                  <a:pt x="33326" y="-2005"/>
                  <a:pt x="46033" y="6784"/>
                  <a:pt x="48433" y="20055"/>
                </a:cubicBezTo>
                <a:cubicBezTo>
                  <a:pt x="50833" y="33326"/>
                  <a:pt x="42044" y="46033"/>
                  <a:pt x="28773" y="48433"/>
                </a:cubicBezTo>
                <a:cubicBezTo>
                  <a:pt x="15502" y="50833"/>
                  <a:pt x="2795" y="42044"/>
                  <a:pt x="395" y="2877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D2909D48-6755-600B-EA56-FECD8E8819BB}"/>
              </a:ext>
            </a:extLst>
          </p:cNvPr>
          <p:cNvSpPr/>
          <p:nvPr/>
        </p:nvSpPr>
        <p:spPr>
          <a:xfrm>
            <a:off x="6949122" y="6409996"/>
            <a:ext cx="74510" cy="74509"/>
          </a:xfrm>
          <a:custGeom>
            <a:avLst/>
            <a:gdLst>
              <a:gd name="connsiteX0" fmla="*/ 1758 w 48835"/>
              <a:gd name="connsiteY0" fmla="*/ 33489 h 48834"/>
              <a:gd name="connsiteX1" fmla="*/ 15347 w 48835"/>
              <a:gd name="connsiteY1" fmla="*/ 1758 h 48834"/>
              <a:gd name="connsiteX2" fmla="*/ 47078 w 48835"/>
              <a:gd name="connsiteY2" fmla="*/ 15347 h 48834"/>
              <a:gd name="connsiteX3" fmla="*/ 33489 w 48835"/>
              <a:gd name="connsiteY3" fmla="*/ 47078 h 48834"/>
              <a:gd name="connsiteX4" fmla="*/ 1758 w 48835"/>
              <a:gd name="connsiteY4" fmla="*/ 33489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5" h="48834">
                <a:moveTo>
                  <a:pt x="1758" y="33489"/>
                </a:moveTo>
                <a:cubicBezTo>
                  <a:pt x="-3255" y="20994"/>
                  <a:pt x="2816" y="6769"/>
                  <a:pt x="15347" y="1758"/>
                </a:cubicBezTo>
                <a:cubicBezTo>
                  <a:pt x="27877" y="-3255"/>
                  <a:pt x="42065" y="2816"/>
                  <a:pt x="47078" y="15347"/>
                </a:cubicBezTo>
                <a:cubicBezTo>
                  <a:pt x="52090" y="27876"/>
                  <a:pt x="46018" y="42065"/>
                  <a:pt x="33489" y="47078"/>
                </a:cubicBezTo>
                <a:cubicBezTo>
                  <a:pt x="20958" y="52089"/>
                  <a:pt x="6769" y="46018"/>
                  <a:pt x="1758" y="3348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7A3C8EB9-3B7A-C25D-E29F-5F5B6001B762}"/>
              </a:ext>
            </a:extLst>
          </p:cNvPr>
          <p:cNvSpPr/>
          <p:nvPr/>
        </p:nvSpPr>
        <p:spPr>
          <a:xfrm>
            <a:off x="6430107" y="6522084"/>
            <a:ext cx="74524" cy="74524"/>
          </a:xfrm>
          <a:custGeom>
            <a:avLst/>
            <a:gdLst>
              <a:gd name="connsiteX0" fmla="*/ 545 w 48844"/>
              <a:gd name="connsiteY0" fmla="*/ 29523 h 48844"/>
              <a:gd name="connsiteX1" fmla="*/ 19322 w 48844"/>
              <a:gd name="connsiteY1" fmla="*/ 545 h 48844"/>
              <a:gd name="connsiteX2" fmla="*/ 48300 w 48844"/>
              <a:gd name="connsiteY2" fmla="*/ 19322 h 48844"/>
              <a:gd name="connsiteX3" fmla="*/ 29523 w 48844"/>
              <a:gd name="connsiteY3" fmla="*/ 48300 h 48844"/>
              <a:gd name="connsiteX4" fmla="*/ 545 w 48844"/>
              <a:gd name="connsiteY4" fmla="*/ 29523 h 4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4" h="48844">
                <a:moveTo>
                  <a:pt x="545" y="29523"/>
                </a:moveTo>
                <a:cubicBezTo>
                  <a:pt x="-2279" y="16357"/>
                  <a:pt x="6157" y="3368"/>
                  <a:pt x="19322" y="545"/>
                </a:cubicBezTo>
                <a:cubicBezTo>
                  <a:pt x="32523" y="-2279"/>
                  <a:pt x="45476" y="6157"/>
                  <a:pt x="48300" y="19322"/>
                </a:cubicBezTo>
                <a:cubicBezTo>
                  <a:pt x="51124" y="32487"/>
                  <a:pt x="42688" y="45476"/>
                  <a:pt x="29523" y="48300"/>
                </a:cubicBezTo>
                <a:cubicBezTo>
                  <a:pt x="16322" y="51124"/>
                  <a:pt x="3368" y="42688"/>
                  <a:pt x="545" y="2952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ED9AF9A6-1850-3E1B-AB02-2F8E397EF197}"/>
              </a:ext>
            </a:extLst>
          </p:cNvPr>
          <p:cNvSpPr/>
          <p:nvPr/>
        </p:nvSpPr>
        <p:spPr>
          <a:xfrm>
            <a:off x="6181807" y="6068712"/>
            <a:ext cx="74437" cy="74490"/>
          </a:xfrm>
          <a:custGeom>
            <a:avLst/>
            <a:gdLst>
              <a:gd name="connsiteX0" fmla="*/ 181 w 48787"/>
              <a:gd name="connsiteY0" fmla="*/ 27358 h 48822"/>
              <a:gd name="connsiteX1" fmla="*/ 21429 w 48787"/>
              <a:gd name="connsiteY1" fmla="*/ 181 h 48822"/>
              <a:gd name="connsiteX2" fmla="*/ 48607 w 48787"/>
              <a:gd name="connsiteY2" fmla="*/ 21464 h 48822"/>
              <a:gd name="connsiteX3" fmla="*/ 27324 w 48787"/>
              <a:gd name="connsiteY3" fmla="*/ 48642 h 48822"/>
              <a:gd name="connsiteX4" fmla="*/ 145 w 48787"/>
              <a:gd name="connsiteY4" fmla="*/ 27358 h 48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87" h="48822">
                <a:moveTo>
                  <a:pt x="181" y="27358"/>
                </a:moveTo>
                <a:cubicBezTo>
                  <a:pt x="-1443" y="13982"/>
                  <a:pt x="8052" y="1804"/>
                  <a:pt x="21429" y="181"/>
                </a:cubicBezTo>
                <a:cubicBezTo>
                  <a:pt x="34806" y="-1443"/>
                  <a:pt x="46983" y="8052"/>
                  <a:pt x="48607" y="21464"/>
                </a:cubicBezTo>
                <a:cubicBezTo>
                  <a:pt x="50231" y="34842"/>
                  <a:pt x="40736" y="47018"/>
                  <a:pt x="27324" y="48642"/>
                </a:cubicBezTo>
                <a:cubicBezTo>
                  <a:pt x="13946" y="50266"/>
                  <a:pt x="1769" y="40771"/>
                  <a:pt x="145" y="2735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1232F72B-4F3C-04F8-9C2A-BC50B72C075F}"/>
              </a:ext>
            </a:extLst>
          </p:cNvPr>
          <p:cNvSpPr/>
          <p:nvPr/>
        </p:nvSpPr>
        <p:spPr>
          <a:xfrm>
            <a:off x="6004643" y="6532238"/>
            <a:ext cx="74519" cy="74519"/>
          </a:xfrm>
          <a:custGeom>
            <a:avLst/>
            <a:gdLst>
              <a:gd name="connsiteX0" fmla="*/ 67 w 48841"/>
              <a:gd name="connsiteY0" fmla="*/ 26186 h 48841"/>
              <a:gd name="connsiteX1" fmla="*/ 22656 w 48841"/>
              <a:gd name="connsiteY1" fmla="*/ 67 h 48841"/>
              <a:gd name="connsiteX2" fmla="*/ 48775 w 48841"/>
              <a:gd name="connsiteY2" fmla="*/ 22656 h 48841"/>
              <a:gd name="connsiteX3" fmla="*/ 26185 w 48841"/>
              <a:gd name="connsiteY3" fmla="*/ 48775 h 48841"/>
              <a:gd name="connsiteX4" fmla="*/ 67 w 48841"/>
              <a:gd name="connsiteY4" fmla="*/ 26186 h 4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1" h="48841">
                <a:moveTo>
                  <a:pt x="67" y="26186"/>
                </a:moveTo>
                <a:cubicBezTo>
                  <a:pt x="-922" y="12738"/>
                  <a:pt x="9208" y="1055"/>
                  <a:pt x="22656" y="67"/>
                </a:cubicBezTo>
                <a:cubicBezTo>
                  <a:pt x="36104" y="-922"/>
                  <a:pt x="47786" y="9208"/>
                  <a:pt x="48775" y="22656"/>
                </a:cubicBezTo>
                <a:cubicBezTo>
                  <a:pt x="49763" y="36104"/>
                  <a:pt x="39633" y="47787"/>
                  <a:pt x="26185" y="48775"/>
                </a:cubicBezTo>
                <a:cubicBezTo>
                  <a:pt x="12738" y="49763"/>
                  <a:pt x="1055" y="39633"/>
                  <a:pt x="67" y="2618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97E73356-3D82-B461-DAF7-17E901DC2C76}"/>
              </a:ext>
            </a:extLst>
          </p:cNvPr>
          <p:cNvSpPr/>
          <p:nvPr/>
        </p:nvSpPr>
        <p:spPr>
          <a:xfrm>
            <a:off x="5181103" y="6431996"/>
            <a:ext cx="74507" cy="74506"/>
          </a:xfrm>
          <a:custGeom>
            <a:avLst/>
            <a:gdLst>
              <a:gd name="connsiteX0" fmla="*/ 468 w 48833"/>
              <a:gd name="connsiteY0" fmla="*/ 19669 h 48832"/>
              <a:gd name="connsiteX1" fmla="*/ 29164 w 48833"/>
              <a:gd name="connsiteY1" fmla="*/ 468 h 48832"/>
              <a:gd name="connsiteX2" fmla="*/ 48365 w 48833"/>
              <a:gd name="connsiteY2" fmla="*/ 29164 h 48832"/>
              <a:gd name="connsiteX3" fmla="*/ 19669 w 48833"/>
              <a:gd name="connsiteY3" fmla="*/ 48365 h 48832"/>
              <a:gd name="connsiteX4" fmla="*/ 468 w 48833"/>
              <a:gd name="connsiteY4" fmla="*/ 19669 h 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3" h="48832">
                <a:moveTo>
                  <a:pt x="468" y="19669"/>
                </a:moveTo>
                <a:cubicBezTo>
                  <a:pt x="3080" y="6433"/>
                  <a:pt x="15928" y="-2144"/>
                  <a:pt x="29164" y="468"/>
                </a:cubicBezTo>
                <a:cubicBezTo>
                  <a:pt x="42400" y="3080"/>
                  <a:pt x="50977" y="15928"/>
                  <a:pt x="48365" y="29164"/>
                </a:cubicBezTo>
                <a:cubicBezTo>
                  <a:pt x="45753" y="42400"/>
                  <a:pt x="32905" y="50976"/>
                  <a:pt x="19669" y="48365"/>
                </a:cubicBezTo>
                <a:cubicBezTo>
                  <a:pt x="6433" y="45753"/>
                  <a:pt x="-2144" y="32905"/>
                  <a:pt x="468" y="1966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48A4BBAD-2C3F-F63B-765A-B2C063B68EF0}"/>
              </a:ext>
            </a:extLst>
          </p:cNvPr>
          <p:cNvSpPr/>
          <p:nvPr/>
        </p:nvSpPr>
        <p:spPr>
          <a:xfrm>
            <a:off x="6357093" y="6253908"/>
            <a:ext cx="74446" cy="74446"/>
          </a:xfrm>
          <a:custGeom>
            <a:avLst/>
            <a:gdLst>
              <a:gd name="connsiteX0" fmla="*/ 431 w 48793"/>
              <a:gd name="connsiteY0" fmla="*/ 28950 h 48793"/>
              <a:gd name="connsiteX1" fmla="*/ 19844 w 48793"/>
              <a:gd name="connsiteY1" fmla="*/ 431 h 48793"/>
              <a:gd name="connsiteX2" fmla="*/ 48363 w 48793"/>
              <a:gd name="connsiteY2" fmla="*/ 19844 h 48793"/>
              <a:gd name="connsiteX3" fmla="*/ 28950 w 48793"/>
              <a:gd name="connsiteY3" fmla="*/ 48363 h 48793"/>
              <a:gd name="connsiteX4" fmla="*/ 431 w 48793"/>
              <a:gd name="connsiteY4" fmla="*/ 28950 h 4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93" h="48793">
                <a:moveTo>
                  <a:pt x="431" y="28950"/>
                </a:moveTo>
                <a:cubicBezTo>
                  <a:pt x="-2075" y="15714"/>
                  <a:pt x="6608" y="2937"/>
                  <a:pt x="19844" y="431"/>
                </a:cubicBezTo>
                <a:cubicBezTo>
                  <a:pt x="33079" y="-2075"/>
                  <a:pt x="45857" y="6608"/>
                  <a:pt x="48363" y="19844"/>
                </a:cubicBezTo>
                <a:cubicBezTo>
                  <a:pt x="50869" y="33079"/>
                  <a:pt x="42186" y="45857"/>
                  <a:pt x="28950" y="48363"/>
                </a:cubicBezTo>
                <a:cubicBezTo>
                  <a:pt x="15714" y="50869"/>
                  <a:pt x="2937" y="42186"/>
                  <a:pt x="431" y="2895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05B23091-70C4-03D6-5602-AD1AA9E3CD00}"/>
              </a:ext>
            </a:extLst>
          </p:cNvPr>
          <p:cNvSpPr/>
          <p:nvPr/>
        </p:nvSpPr>
        <p:spPr>
          <a:xfrm>
            <a:off x="5413519" y="6322394"/>
            <a:ext cx="74478" cy="74478"/>
          </a:xfrm>
          <a:custGeom>
            <a:avLst/>
            <a:gdLst>
              <a:gd name="connsiteX0" fmla="*/ 229 w 48814"/>
              <a:gd name="connsiteY0" fmla="*/ 21125 h 48814"/>
              <a:gd name="connsiteX1" fmla="*/ 27690 w 48814"/>
              <a:gd name="connsiteY1" fmla="*/ 229 h 48814"/>
              <a:gd name="connsiteX2" fmla="*/ 48585 w 48814"/>
              <a:gd name="connsiteY2" fmla="*/ 27690 h 48814"/>
              <a:gd name="connsiteX3" fmla="*/ 21125 w 48814"/>
              <a:gd name="connsiteY3" fmla="*/ 48585 h 48814"/>
              <a:gd name="connsiteX4" fmla="*/ 229 w 48814"/>
              <a:gd name="connsiteY4" fmla="*/ 21125 h 4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4" h="48814">
                <a:moveTo>
                  <a:pt x="229" y="21125"/>
                </a:moveTo>
                <a:cubicBezTo>
                  <a:pt x="2029" y="7783"/>
                  <a:pt x="14348" y="-1606"/>
                  <a:pt x="27690" y="229"/>
                </a:cubicBezTo>
                <a:cubicBezTo>
                  <a:pt x="41031" y="2029"/>
                  <a:pt x="50420" y="14348"/>
                  <a:pt x="48585" y="27690"/>
                </a:cubicBezTo>
                <a:cubicBezTo>
                  <a:pt x="46785" y="41032"/>
                  <a:pt x="34466" y="50420"/>
                  <a:pt x="21125" y="48585"/>
                </a:cubicBezTo>
                <a:cubicBezTo>
                  <a:pt x="7783" y="46785"/>
                  <a:pt x="-1606" y="34467"/>
                  <a:pt x="229" y="2112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4" name="Freeform: Shape 303">
            <a:extLst>
              <a:ext uri="{FF2B5EF4-FFF2-40B4-BE49-F238E27FC236}">
                <a16:creationId xmlns:a16="http://schemas.microsoft.com/office/drawing/2014/main" id="{CF8384D4-E6E9-80C4-4540-303A4B1224A4}"/>
              </a:ext>
            </a:extLst>
          </p:cNvPr>
          <p:cNvSpPr/>
          <p:nvPr/>
        </p:nvSpPr>
        <p:spPr>
          <a:xfrm>
            <a:off x="5451665" y="5794490"/>
            <a:ext cx="74497" cy="74495"/>
          </a:xfrm>
          <a:custGeom>
            <a:avLst/>
            <a:gdLst>
              <a:gd name="connsiteX0" fmla="*/ 429 w 48826"/>
              <a:gd name="connsiteY0" fmla="*/ 19878 h 48825"/>
              <a:gd name="connsiteX1" fmla="*/ 28949 w 48826"/>
              <a:gd name="connsiteY1" fmla="*/ 429 h 48825"/>
              <a:gd name="connsiteX2" fmla="*/ 48397 w 48826"/>
              <a:gd name="connsiteY2" fmla="*/ 28948 h 48825"/>
              <a:gd name="connsiteX3" fmla="*/ 19878 w 48826"/>
              <a:gd name="connsiteY3" fmla="*/ 48396 h 48825"/>
              <a:gd name="connsiteX4" fmla="*/ 429 w 48826"/>
              <a:gd name="connsiteY4" fmla="*/ 19878 h 4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6" h="48825">
                <a:moveTo>
                  <a:pt x="429" y="19878"/>
                </a:moveTo>
                <a:cubicBezTo>
                  <a:pt x="2936" y="6642"/>
                  <a:pt x="15713" y="-2076"/>
                  <a:pt x="28949" y="429"/>
                </a:cubicBezTo>
                <a:cubicBezTo>
                  <a:pt x="42185" y="2935"/>
                  <a:pt x="50903" y="15712"/>
                  <a:pt x="48397" y="28948"/>
                </a:cubicBezTo>
                <a:cubicBezTo>
                  <a:pt x="45891" y="42184"/>
                  <a:pt x="33114" y="50902"/>
                  <a:pt x="19878" y="48396"/>
                </a:cubicBezTo>
                <a:cubicBezTo>
                  <a:pt x="6642" y="45891"/>
                  <a:pt x="-2076" y="33114"/>
                  <a:pt x="429" y="1987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6" name="Freeform: Shape 315">
            <a:extLst>
              <a:ext uri="{FF2B5EF4-FFF2-40B4-BE49-F238E27FC236}">
                <a16:creationId xmlns:a16="http://schemas.microsoft.com/office/drawing/2014/main" id="{A39A846A-FED0-249A-4253-E57CF77C0045}"/>
              </a:ext>
            </a:extLst>
          </p:cNvPr>
          <p:cNvSpPr/>
          <p:nvPr/>
        </p:nvSpPr>
        <p:spPr>
          <a:xfrm>
            <a:off x="6406288" y="6201966"/>
            <a:ext cx="74501" cy="74501"/>
          </a:xfrm>
          <a:custGeom>
            <a:avLst/>
            <a:gdLst>
              <a:gd name="connsiteX0" fmla="*/ 519 w 48829"/>
              <a:gd name="connsiteY0" fmla="*/ 29391 h 48829"/>
              <a:gd name="connsiteX1" fmla="*/ 19438 w 48829"/>
              <a:gd name="connsiteY1" fmla="*/ 519 h 48829"/>
              <a:gd name="connsiteX2" fmla="*/ 48310 w 48829"/>
              <a:gd name="connsiteY2" fmla="*/ 19438 h 48829"/>
              <a:gd name="connsiteX3" fmla="*/ 29391 w 48829"/>
              <a:gd name="connsiteY3" fmla="*/ 48310 h 48829"/>
              <a:gd name="connsiteX4" fmla="*/ 519 w 48829"/>
              <a:gd name="connsiteY4" fmla="*/ 29391 h 4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" h="48829">
                <a:moveTo>
                  <a:pt x="519" y="29391"/>
                </a:moveTo>
                <a:cubicBezTo>
                  <a:pt x="-2234" y="16191"/>
                  <a:pt x="6237" y="3272"/>
                  <a:pt x="19438" y="519"/>
                </a:cubicBezTo>
                <a:cubicBezTo>
                  <a:pt x="32638" y="-2234"/>
                  <a:pt x="45557" y="6237"/>
                  <a:pt x="48310" y="19438"/>
                </a:cubicBezTo>
                <a:cubicBezTo>
                  <a:pt x="51063" y="32639"/>
                  <a:pt x="42592" y="45557"/>
                  <a:pt x="29391" y="48310"/>
                </a:cubicBezTo>
                <a:cubicBezTo>
                  <a:pt x="16190" y="51063"/>
                  <a:pt x="3272" y="42592"/>
                  <a:pt x="519" y="2939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8" name="Freeform: Shape 327">
            <a:extLst>
              <a:ext uri="{FF2B5EF4-FFF2-40B4-BE49-F238E27FC236}">
                <a16:creationId xmlns:a16="http://schemas.microsoft.com/office/drawing/2014/main" id="{F471E704-F45E-1641-2B51-5E4FD6F19A75}"/>
              </a:ext>
            </a:extLst>
          </p:cNvPr>
          <p:cNvSpPr/>
          <p:nvPr/>
        </p:nvSpPr>
        <p:spPr>
          <a:xfrm>
            <a:off x="6964772" y="6058638"/>
            <a:ext cx="74500" cy="74500"/>
          </a:xfrm>
          <a:custGeom>
            <a:avLst/>
            <a:gdLst>
              <a:gd name="connsiteX0" fmla="*/ 2054 w 48828"/>
              <a:gd name="connsiteY0" fmla="*/ 34209 h 48828"/>
              <a:gd name="connsiteX1" fmla="*/ 14619 w 48828"/>
              <a:gd name="connsiteY1" fmla="*/ 2054 h 48828"/>
              <a:gd name="connsiteX2" fmla="*/ 46774 w 48828"/>
              <a:gd name="connsiteY2" fmla="*/ 14619 h 48828"/>
              <a:gd name="connsiteX3" fmla="*/ 34209 w 48828"/>
              <a:gd name="connsiteY3" fmla="*/ 46774 h 48828"/>
              <a:gd name="connsiteX4" fmla="*/ 2054 w 48828"/>
              <a:gd name="connsiteY4" fmla="*/ 34209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8" h="48828">
                <a:moveTo>
                  <a:pt x="2054" y="34209"/>
                </a:moveTo>
                <a:cubicBezTo>
                  <a:pt x="-3346" y="21855"/>
                  <a:pt x="2266" y="7455"/>
                  <a:pt x="14619" y="2054"/>
                </a:cubicBezTo>
                <a:cubicBezTo>
                  <a:pt x="26973" y="-3346"/>
                  <a:pt x="41374" y="2266"/>
                  <a:pt x="46774" y="14619"/>
                </a:cubicBezTo>
                <a:cubicBezTo>
                  <a:pt x="52174" y="26973"/>
                  <a:pt x="46562" y="41374"/>
                  <a:pt x="34209" y="46774"/>
                </a:cubicBezTo>
                <a:cubicBezTo>
                  <a:pt x="21855" y="52174"/>
                  <a:pt x="7455" y="46562"/>
                  <a:pt x="2054" y="3420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0" name="Freeform: Shape 359">
            <a:extLst>
              <a:ext uri="{FF2B5EF4-FFF2-40B4-BE49-F238E27FC236}">
                <a16:creationId xmlns:a16="http://schemas.microsoft.com/office/drawing/2014/main" id="{42A578D8-9849-6566-77DF-A50D04B41C11}"/>
              </a:ext>
            </a:extLst>
          </p:cNvPr>
          <p:cNvSpPr/>
          <p:nvPr/>
        </p:nvSpPr>
        <p:spPr>
          <a:xfrm>
            <a:off x="5946366" y="5744197"/>
            <a:ext cx="74483" cy="74483"/>
          </a:xfrm>
          <a:custGeom>
            <a:avLst/>
            <a:gdLst>
              <a:gd name="connsiteX0" fmla="*/ 1 w 48817"/>
              <a:gd name="connsiteY0" fmla="*/ 24709 h 48817"/>
              <a:gd name="connsiteX1" fmla="*/ 24109 w 48817"/>
              <a:gd name="connsiteY1" fmla="*/ 1 h 48817"/>
              <a:gd name="connsiteX2" fmla="*/ 48816 w 48817"/>
              <a:gd name="connsiteY2" fmla="*/ 24108 h 48817"/>
              <a:gd name="connsiteX3" fmla="*/ 24709 w 48817"/>
              <a:gd name="connsiteY3" fmla="*/ 48815 h 48817"/>
              <a:gd name="connsiteX4" fmla="*/ 1 w 48817"/>
              <a:gd name="connsiteY4" fmla="*/ 24709 h 4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7">
                <a:moveTo>
                  <a:pt x="1" y="24709"/>
                </a:moveTo>
                <a:cubicBezTo>
                  <a:pt x="-140" y="11225"/>
                  <a:pt x="10661" y="178"/>
                  <a:pt x="24109" y="1"/>
                </a:cubicBezTo>
                <a:cubicBezTo>
                  <a:pt x="37592" y="-140"/>
                  <a:pt x="48639" y="10660"/>
                  <a:pt x="48816" y="24108"/>
                </a:cubicBezTo>
                <a:cubicBezTo>
                  <a:pt x="48957" y="37591"/>
                  <a:pt x="38156" y="48639"/>
                  <a:pt x="24709" y="48815"/>
                </a:cubicBezTo>
                <a:cubicBezTo>
                  <a:pt x="11226" y="48992"/>
                  <a:pt x="178" y="38156"/>
                  <a:pt x="1" y="2470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6" name="Freeform: Shape 375">
            <a:extLst>
              <a:ext uri="{FF2B5EF4-FFF2-40B4-BE49-F238E27FC236}">
                <a16:creationId xmlns:a16="http://schemas.microsoft.com/office/drawing/2014/main" id="{B1466C8C-D944-C0CB-F8C5-1FB6085B74DC}"/>
              </a:ext>
            </a:extLst>
          </p:cNvPr>
          <p:cNvSpPr/>
          <p:nvPr/>
        </p:nvSpPr>
        <p:spPr>
          <a:xfrm>
            <a:off x="5832575" y="6417900"/>
            <a:ext cx="74483" cy="74481"/>
          </a:xfrm>
          <a:custGeom>
            <a:avLst/>
            <a:gdLst>
              <a:gd name="connsiteX0" fmla="*/ 1 w 48817"/>
              <a:gd name="connsiteY0" fmla="*/ 24673 h 48816"/>
              <a:gd name="connsiteX1" fmla="*/ 24144 w 48817"/>
              <a:gd name="connsiteY1" fmla="*/ 1 h 48816"/>
              <a:gd name="connsiteX2" fmla="*/ 48816 w 48817"/>
              <a:gd name="connsiteY2" fmla="*/ 24144 h 48816"/>
              <a:gd name="connsiteX3" fmla="*/ 24673 w 48817"/>
              <a:gd name="connsiteY3" fmla="*/ 48815 h 48816"/>
              <a:gd name="connsiteX4" fmla="*/ 1 w 48817"/>
              <a:gd name="connsiteY4" fmla="*/ 24673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6">
                <a:moveTo>
                  <a:pt x="1" y="24673"/>
                </a:moveTo>
                <a:cubicBezTo>
                  <a:pt x="-140" y="11190"/>
                  <a:pt x="10661" y="142"/>
                  <a:pt x="24144" y="1"/>
                </a:cubicBezTo>
                <a:cubicBezTo>
                  <a:pt x="37627" y="-140"/>
                  <a:pt x="48675" y="10661"/>
                  <a:pt x="48816" y="24144"/>
                </a:cubicBezTo>
                <a:cubicBezTo>
                  <a:pt x="48957" y="37627"/>
                  <a:pt x="38156" y="48674"/>
                  <a:pt x="24673" y="48815"/>
                </a:cubicBezTo>
                <a:cubicBezTo>
                  <a:pt x="11190" y="48957"/>
                  <a:pt x="143" y="38156"/>
                  <a:pt x="1" y="2467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6" name="Freeform: Shape 395">
            <a:extLst>
              <a:ext uri="{FF2B5EF4-FFF2-40B4-BE49-F238E27FC236}">
                <a16:creationId xmlns:a16="http://schemas.microsoft.com/office/drawing/2014/main" id="{054A2ECC-A94F-CB5A-E962-70F48FA11D3D}"/>
              </a:ext>
            </a:extLst>
          </p:cNvPr>
          <p:cNvSpPr/>
          <p:nvPr/>
        </p:nvSpPr>
        <p:spPr>
          <a:xfrm>
            <a:off x="5565085" y="6103462"/>
            <a:ext cx="74483" cy="74474"/>
          </a:xfrm>
          <a:custGeom>
            <a:avLst/>
            <a:gdLst>
              <a:gd name="connsiteX0" fmla="*/ 143 w 48817"/>
              <a:gd name="connsiteY0" fmla="*/ 21843 h 48811"/>
              <a:gd name="connsiteX1" fmla="*/ 27003 w 48817"/>
              <a:gd name="connsiteY1" fmla="*/ 136 h 48811"/>
              <a:gd name="connsiteX2" fmla="*/ 48675 w 48817"/>
              <a:gd name="connsiteY2" fmla="*/ 26997 h 48811"/>
              <a:gd name="connsiteX3" fmla="*/ 21815 w 48817"/>
              <a:gd name="connsiteY3" fmla="*/ 48668 h 48811"/>
              <a:gd name="connsiteX4" fmla="*/ 143 w 48817"/>
              <a:gd name="connsiteY4" fmla="*/ 21808 h 48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1">
                <a:moveTo>
                  <a:pt x="143" y="21843"/>
                </a:moveTo>
                <a:cubicBezTo>
                  <a:pt x="1555" y="8431"/>
                  <a:pt x="13591" y="-1275"/>
                  <a:pt x="27003" y="136"/>
                </a:cubicBezTo>
                <a:cubicBezTo>
                  <a:pt x="40416" y="1548"/>
                  <a:pt x="50122" y="13584"/>
                  <a:pt x="48675" y="26997"/>
                </a:cubicBezTo>
                <a:cubicBezTo>
                  <a:pt x="47263" y="40409"/>
                  <a:pt x="35227" y="50115"/>
                  <a:pt x="21815" y="48668"/>
                </a:cubicBezTo>
                <a:cubicBezTo>
                  <a:pt x="8402" y="47256"/>
                  <a:pt x="-1304" y="35220"/>
                  <a:pt x="143" y="218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0" name="Freeform: Shape 409">
            <a:extLst>
              <a:ext uri="{FF2B5EF4-FFF2-40B4-BE49-F238E27FC236}">
                <a16:creationId xmlns:a16="http://schemas.microsoft.com/office/drawing/2014/main" id="{42D79C26-F42F-0B89-0903-BC630FFDF1A6}"/>
              </a:ext>
            </a:extLst>
          </p:cNvPr>
          <p:cNvSpPr/>
          <p:nvPr/>
        </p:nvSpPr>
        <p:spPr>
          <a:xfrm>
            <a:off x="5100483" y="6365865"/>
            <a:ext cx="74509" cy="74507"/>
          </a:xfrm>
          <a:custGeom>
            <a:avLst/>
            <a:gdLst>
              <a:gd name="connsiteX0" fmla="*/ 645 w 48834"/>
              <a:gd name="connsiteY0" fmla="*/ 18893 h 48833"/>
              <a:gd name="connsiteX1" fmla="*/ 29941 w 48834"/>
              <a:gd name="connsiteY1" fmla="*/ 645 h 48833"/>
              <a:gd name="connsiteX2" fmla="*/ 48189 w 48834"/>
              <a:gd name="connsiteY2" fmla="*/ 29940 h 48833"/>
              <a:gd name="connsiteX3" fmla="*/ 18893 w 48834"/>
              <a:gd name="connsiteY3" fmla="*/ 48189 h 48833"/>
              <a:gd name="connsiteX4" fmla="*/ 645 w 48834"/>
              <a:gd name="connsiteY4" fmla="*/ 18893 h 4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3">
                <a:moveTo>
                  <a:pt x="645" y="18893"/>
                </a:moveTo>
                <a:cubicBezTo>
                  <a:pt x="3681" y="5763"/>
                  <a:pt x="16811" y="-2426"/>
                  <a:pt x="29941" y="645"/>
                </a:cubicBezTo>
                <a:cubicBezTo>
                  <a:pt x="43071" y="3681"/>
                  <a:pt x="51260" y="16811"/>
                  <a:pt x="48189" y="29940"/>
                </a:cubicBezTo>
                <a:cubicBezTo>
                  <a:pt x="45154" y="43070"/>
                  <a:pt x="32023" y="51259"/>
                  <a:pt x="18893" y="48189"/>
                </a:cubicBezTo>
                <a:cubicBezTo>
                  <a:pt x="5763" y="45118"/>
                  <a:pt x="-2426" y="32023"/>
                  <a:pt x="645" y="1889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24" name="Freeform: Shape 423">
            <a:extLst>
              <a:ext uri="{FF2B5EF4-FFF2-40B4-BE49-F238E27FC236}">
                <a16:creationId xmlns:a16="http://schemas.microsoft.com/office/drawing/2014/main" id="{35DEE124-3215-95FF-B828-F334AE2DBAD9}"/>
              </a:ext>
            </a:extLst>
          </p:cNvPr>
          <p:cNvSpPr/>
          <p:nvPr/>
        </p:nvSpPr>
        <p:spPr>
          <a:xfrm>
            <a:off x="5244875" y="5612957"/>
            <a:ext cx="74484" cy="74484"/>
          </a:xfrm>
          <a:custGeom>
            <a:avLst/>
            <a:gdLst>
              <a:gd name="connsiteX0" fmla="*/ 1097 w 48818"/>
              <a:gd name="connsiteY0" fmla="*/ 17227 h 48818"/>
              <a:gd name="connsiteX1" fmla="*/ 31592 w 48818"/>
              <a:gd name="connsiteY1" fmla="*/ 1097 h 48818"/>
              <a:gd name="connsiteX2" fmla="*/ 47722 w 48818"/>
              <a:gd name="connsiteY2" fmla="*/ 31592 h 48818"/>
              <a:gd name="connsiteX3" fmla="*/ 17227 w 48818"/>
              <a:gd name="connsiteY3" fmla="*/ 47722 h 48818"/>
              <a:gd name="connsiteX4" fmla="*/ 1097 w 48818"/>
              <a:gd name="connsiteY4" fmla="*/ 17227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8" h="48818">
                <a:moveTo>
                  <a:pt x="1097" y="17227"/>
                </a:moveTo>
                <a:cubicBezTo>
                  <a:pt x="5050" y="4344"/>
                  <a:pt x="18709" y="-2892"/>
                  <a:pt x="31592" y="1097"/>
                </a:cubicBezTo>
                <a:cubicBezTo>
                  <a:pt x="44475" y="5050"/>
                  <a:pt x="51711" y="18709"/>
                  <a:pt x="47722" y="31592"/>
                </a:cubicBezTo>
                <a:cubicBezTo>
                  <a:pt x="43769" y="44475"/>
                  <a:pt x="30074" y="51711"/>
                  <a:pt x="17227" y="47722"/>
                </a:cubicBezTo>
                <a:cubicBezTo>
                  <a:pt x="4344" y="43769"/>
                  <a:pt x="-2892" y="30074"/>
                  <a:pt x="1097" y="1722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30" name="Freeform: Shape 429">
            <a:extLst>
              <a:ext uri="{FF2B5EF4-FFF2-40B4-BE49-F238E27FC236}">
                <a16:creationId xmlns:a16="http://schemas.microsoft.com/office/drawing/2014/main" id="{7F87BD37-0EB3-7346-03E4-ACD77758C6E2}"/>
              </a:ext>
            </a:extLst>
          </p:cNvPr>
          <p:cNvSpPr/>
          <p:nvPr/>
        </p:nvSpPr>
        <p:spPr>
          <a:xfrm>
            <a:off x="5000877" y="5252583"/>
            <a:ext cx="74464" cy="74464"/>
          </a:xfrm>
          <a:custGeom>
            <a:avLst/>
            <a:gdLst>
              <a:gd name="connsiteX0" fmla="*/ 2784 w 48805"/>
              <a:gd name="connsiteY0" fmla="*/ 13090 h 48805"/>
              <a:gd name="connsiteX1" fmla="*/ 35715 w 48805"/>
              <a:gd name="connsiteY1" fmla="*/ 2784 h 48805"/>
              <a:gd name="connsiteX2" fmla="*/ 46021 w 48805"/>
              <a:gd name="connsiteY2" fmla="*/ 35715 h 48805"/>
              <a:gd name="connsiteX3" fmla="*/ 13090 w 48805"/>
              <a:gd name="connsiteY3" fmla="*/ 46021 h 48805"/>
              <a:gd name="connsiteX4" fmla="*/ 2784 w 48805"/>
              <a:gd name="connsiteY4" fmla="*/ 13090 h 4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5" h="48805">
                <a:moveTo>
                  <a:pt x="2784" y="13090"/>
                </a:moveTo>
                <a:cubicBezTo>
                  <a:pt x="9031" y="1160"/>
                  <a:pt x="23785" y="-3464"/>
                  <a:pt x="35715" y="2784"/>
                </a:cubicBezTo>
                <a:cubicBezTo>
                  <a:pt x="47645" y="9031"/>
                  <a:pt x="52268" y="23785"/>
                  <a:pt x="46021" y="35715"/>
                </a:cubicBezTo>
                <a:cubicBezTo>
                  <a:pt x="39774" y="47645"/>
                  <a:pt x="25020" y="52268"/>
                  <a:pt x="13090" y="46021"/>
                </a:cubicBezTo>
                <a:cubicBezTo>
                  <a:pt x="1160" y="39774"/>
                  <a:pt x="-3464" y="25020"/>
                  <a:pt x="2784" y="1309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42" name="Freeform: Shape 441">
            <a:extLst>
              <a:ext uri="{FF2B5EF4-FFF2-40B4-BE49-F238E27FC236}">
                <a16:creationId xmlns:a16="http://schemas.microsoft.com/office/drawing/2014/main" id="{6A9D3D46-92F8-7A38-2D33-A7545F3AB667}"/>
              </a:ext>
            </a:extLst>
          </p:cNvPr>
          <p:cNvSpPr/>
          <p:nvPr/>
        </p:nvSpPr>
        <p:spPr>
          <a:xfrm>
            <a:off x="5521626" y="6239968"/>
            <a:ext cx="74484" cy="74484"/>
          </a:xfrm>
          <a:custGeom>
            <a:avLst/>
            <a:gdLst>
              <a:gd name="connsiteX0" fmla="*/ 143 w 48818"/>
              <a:gd name="connsiteY0" fmla="*/ 21780 h 48818"/>
              <a:gd name="connsiteX1" fmla="*/ 27039 w 48818"/>
              <a:gd name="connsiteY1" fmla="*/ 143 h 48818"/>
              <a:gd name="connsiteX2" fmla="*/ 48675 w 48818"/>
              <a:gd name="connsiteY2" fmla="*/ 27039 h 48818"/>
              <a:gd name="connsiteX3" fmla="*/ 21780 w 48818"/>
              <a:gd name="connsiteY3" fmla="*/ 48675 h 48818"/>
              <a:gd name="connsiteX4" fmla="*/ 143 w 48818"/>
              <a:gd name="connsiteY4" fmla="*/ 21780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8" h="48818">
                <a:moveTo>
                  <a:pt x="143" y="21780"/>
                </a:moveTo>
                <a:cubicBezTo>
                  <a:pt x="1591" y="8367"/>
                  <a:pt x="13626" y="-1304"/>
                  <a:pt x="27039" y="143"/>
                </a:cubicBezTo>
                <a:cubicBezTo>
                  <a:pt x="40452" y="1590"/>
                  <a:pt x="50123" y="13626"/>
                  <a:pt x="48675" y="27039"/>
                </a:cubicBezTo>
                <a:cubicBezTo>
                  <a:pt x="47228" y="40451"/>
                  <a:pt x="35192" y="50122"/>
                  <a:pt x="21780" y="48675"/>
                </a:cubicBezTo>
                <a:cubicBezTo>
                  <a:pt x="8367" y="47228"/>
                  <a:pt x="-1304" y="35192"/>
                  <a:pt x="143" y="2178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0" name="Freeform: Shape 479">
            <a:extLst>
              <a:ext uri="{FF2B5EF4-FFF2-40B4-BE49-F238E27FC236}">
                <a16:creationId xmlns:a16="http://schemas.microsoft.com/office/drawing/2014/main" id="{191DF4D8-796E-B020-E3CA-CD337C0F9B16}"/>
              </a:ext>
            </a:extLst>
          </p:cNvPr>
          <p:cNvSpPr/>
          <p:nvPr/>
        </p:nvSpPr>
        <p:spPr>
          <a:xfrm>
            <a:off x="6300529" y="5603937"/>
            <a:ext cx="74484" cy="74484"/>
          </a:xfrm>
          <a:custGeom>
            <a:avLst/>
            <a:gdLst>
              <a:gd name="connsiteX0" fmla="*/ 337 w 48818"/>
              <a:gd name="connsiteY0" fmla="*/ 28433 h 48818"/>
              <a:gd name="connsiteX1" fmla="*/ 20386 w 48818"/>
              <a:gd name="connsiteY1" fmla="*/ 337 h 48818"/>
              <a:gd name="connsiteX2" fmla="*/ 48481 w 48818"/>
              <a:gd name="connsiteY2" fmla="*/ 20386 h 48818"/>
              <a:gd name="connsiteX3" fmla="*/ 28433 w 48818"/>
              <a:gd name="connsiteY3" fmla="*/ 48481 h 48818"/>
              <a:gd name="connsiteX4" fmla="*/ 337 w 48818"/>
              <a:gd name="connsiteY4" fmla="*/ 28433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8" h="48818">
                <a:moveTo>
                  <a:pt x="337" y="28433"/>
                </a:moveTo>
                <a:cubicBezTo>
                  <a:pt x="-1886" y="15127"/>
                  <a:pt x="7114" y="2561"/>
                  <a:pt x="20386" y="337"/>
                </a:cubicBezTo>
                <a:cubicBezTo>
                  <a:pt x="33692" y="-1886"/>
                  <a:pt x="46257" y="7114"/>
                  <a:pt x="48481" y="20386"/>
                </a:cubicBezTo>
                <a:cubicBezTo>
                  <a:pt x="50705" y="33692"/>
                  <a:pt x="41705" y="46258"/>
                  <a:pt x="28433" y="48481"/>
                </a:cubicBezTo>
                <a:cubicBezTo>
                  <a:pt x="15127" y="50705"/>
                  <a:pt x="2561" y="41704"/>
                  <a:pt x="337" y="2843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6" name="Freeform: Shape 515">
            <a:extLst>
              <a:ext uri="{FF2B5EF4-FFF2-40B4-BE49-F238E27FC236}">
                <a16:creationId xmlns:a16="http://schemas.microsoft.com/office/drawing/2014/main" id="{23B6C257-9A3B-E892-E6CD-31B18CE60868}"/>
              </a:ext>
            </a:extLst>
          </p:cNvPr>
          <p:cNvSpPr/>
          <p:nvPr/>
        </p:nvSpPr>
        <p:spPr>
          <a:xfrm>
            <a:off x="7158250" y="5940577"/>
            <a:ext cx="74477" cy="74475"/>
          </a:xfrm>
          <a:custGeom>
            <a:avLst/>
            <a:gdLst>
              <a:gd name="connsiteX0" fmla="*/ 2911 w 48813"/>
              <a:gd name="connsiteY0" fmla="*/ 35948 h 48812"/>
              <a:gd name="connsiteX1" fmla="*/ 12865 w 48813"/>
              <a:gd name="connsiteY1" fmla="*/ 2911 h 48812"/>
              <a:gd name="connsiteX2" fmla="*/ 45902 w 48813"/>
              <a:gd name="connsiteY2" fmla="*/ 12865 h 48812"/>
              <a:gd name="connsiteX3" fmla="*/ 35949 w 48813"/>
              <a:gd name="connsiteY3" fmla="*/ 45902 h 48812"/>
              <a:gd name="connsiteX4" fmla="*/ 2911 w 48813"/>
              <a:gd name="connsiteY4" fmla="*/ 35948 h 48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3" h="48812">
                <a:moveTo>
                  <a:pt x="2911" y="35948"/>
                </a:moveTo>
                <a:cubicBezTo>
                  <a:pt x="-3477" y="24053"/>
                  <a:pt x="1005" y="9265"/>
                  <a:pt x="12865" y="2911"/>
                </a:cubicBezTo>
                <a:cubicBezTo>
                  <a:pt x="24760" y="-3477"/>
                  <a:pt x="39548" y="1005"/>
                  <a:pt x="45902" y="12865"/>
                </a:cubicBezTo>
                <a:cubicBezTo>
                  <a:pt x="52291" y="24724"/>
                  <a:pt x="47808" y="39548"/>
                  <a:pt x="35949" y="45902"/>
                </a:cubicBezTo>
                <a:cubicBezTo>
                  <a:pt x="24089" y="52290"/>
                  <a:pt x="9265" y="47807"/>
                  <a:pt x="2911" y="3594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8" name="Freeform: Shape 517">
            <a:extLst>
              <a:ext uri="{FF2B5EF4-FFF2-40B4-BE49-F238E27FC236}">
                <a16:creationId xmlns:a16="http://schemas.microsoft.com/office/drawing/2014/main" id="{41AB904D-F61F-F386-BD8D-49A5CD2A9313}"/>
              </a:ext>
            </a:extLst>
          </p:cNvPr>
          <p:cNvSpPr/>
          <p:nvPr/>
        </p:nvSpPr>
        <p:spPr>
          <a:xfrm>
            <a:off x="5046892" y="6286154"/>
            <a:ext cx="74524" cy="74524"/>
          </a:xfrm>
          <a:custGeom>
            <a:avLst/>
            <a:gdLst>
              <a:gd name="connsiteX0" fmla="*/ 792 w 48844"/>
              <a:gd name="connsiteY0" fmla="*/ 18263 h 48844"/>
              <a:gd name="connsiteX1" fmla="*/ 30581 w 48844"/>
              <a:gd name="connsiteY1" fmla="*/ 792 h 48844"/>
              <a:gd name="connsiteX2" fmla="*/ 48053 w 48844"/>
              <a:gd name="connsiteY2" fmla="*/ 30581 h 48844"/>
              <a:gd name="connsiteX3" fmla="*/ 18263 w 48844"/>
              <a:gd name="connsiteY3" fmla="*/ 48053 h 48844"/>
              <a:gd name="connsiteX4" fmla="*/ 792 w 48844"/>
              <a:gd name="connsiteY4" fmla="*/ 18263 h 4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4" h="48844">
                <a:moveTo>
                  <a:pt x="792" y="18263"/>
                </a:moveTo>
                <a:cubicBezTo>
                  <a:pt x="4180" y="5204"/>
                  <a:pt x="17522" y="-2597"/>
                  <a:pt x="30581" y="792"/>
                </a:cubicBezTo>
                <a:cubicBezTo>
                  <a:pt x="43641" y="4180"/>
                  <a:pt x="51441" y="17522"/>
                  <a:pt x="48053" y="30581"/>
                </a:cubicBezTo>
                <a:cubicBezTo>
                  <a:pt x="44664" y="43641"/>
                  <a:pt x="31323" y="51441"/>
                  <a:pt x="18263" y="48053"/>
                </a:cubicBezTo>
                <a:cubicBezTo>
                  <a:pt x="5204" y="44664"/>
                  <a:pt x="-2597" y="31322"/>
                  <a:pt x="792" y="1826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0" name="Freeform: Shape 529">
            <a:extLst>
              <a:ext uri="{FF2B5EF4-FFF2-40B4-BE49-F238E27FC236}">
                <a16:creationId xmlns:a16="http://schemas.microsoft.com/office/drawing/2014/main" id="{A66744E5-2056-164A-7F05-5D5AC995CAED}"/>
              </a:ext>
            </a:extLst>
          </p:cNvPr>
          <p:cNvSpPr/>
          <p:nvPr/>
        </p:nvSpPr>
        <p:spPr>
          <a:xfrm>
            <a:off x="6366609" y="6531180"/>
            <a:ext cx="74480" cy="74480"/>
          </a:xfrm>
          <a:custGeom>
            <a:avLst/>
            <a:gdLst>
              <a:gd name="connsiteX0" fmla="*/ 442 w 48815"/>
              <a:gd name="connsiteY0" fmla="*/ 28996 h 48815"/>
              <a:gd name="connsiteX1" fmla="*/ 19819 w 48815"/>
              <a:gd name="connsiteY1" fmla="*/ 442 h 48815"/>
              <a:gd name="connsiteX2" fmla="*/ 48373 w 48815"/>
              <a:gd name="connsiteY2" fmla="*/ 19820 h 48815"/>
              <a:gd name="connsiteX3" fmla="*/ 28996 w 48815"/>
              <a:gd name="connsiteY3" fmla="*/ 48374 h 48815"/>
              <a:gd name="connsiteX4" fmla="*/ 442 w 48815"/>
              <a:gd name="connsiteY4" fmla="*/ 28996 h 4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5" h="48815">
                <a:moveTo>
                  <a:pt x="442" y="28996"/>
                </a:moveTo>
                <a:cubicBezTo>
                  <a:pt x="-2099" y="15760"/>
                  <a:pt x="6583" y="2948"/>
                  <a:pt x="19819" y="442"/>
                </a:cubicBezTo>
                <a:cubicBezTo>
                  <a:pt x="33055" y="-2100"/>
                  <a:pt x="45868" y="6584"/>
                  <a:pt x="48373" y="19820"/>
                </a:cubicBezTo>
                <a:cubicBezTo>
                  <a:pt x="50915" y="33056"/>
                  <a:pt x="42232" y="45868"/>
                  <a:pt x="28996" y="48374"/>
                </a:cubicBezTo>
                <a:cubicBezTo>
                  <a:pt x="15760" y="50915"/>
                  <a:pt x="2948" y="42232"/>
                  <a:pt x="442" y="2899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8" name="Freeform: Shape 547">
            <a:extLst>
              <a:ext uri="{FF2B5EF4-FFF2-40B4-BE49-F238E27FC236}">
                <a16:creationId xmlns:a16="http://schemas.microsoft.com/office/drawing/2014/main" id="{C109F5BF-D154-49F4-72EE-435EEFB42ECD}"/>
              </a:ext>
            </a:extLst>
          </p:cNvPr>
          <p:cNvSpPr/>
          <p:nvPr/>
        </p:nvSpPr>
        <p:spPr>
          <a:xfrm>
            <a:off x="7162370" y="5759227"/>
            <a:ext cx="74477" cy="74477"/>
          </a:xfrm>
          <a:custGeom>
            <a:avLst/>
            <a:gdLst>
              <a:gd name="connsiteX0" fmla="*/ 3176 w 48813"/>
              <a:gd name="connsiteY0" fmla="*/ 36461 h 48813"/>
              <a:gd name="connsiteX1" fmla="*/ 12353 w 48813"/>
              <a:gd name="connsiteY1" fmla="*/ 3176 h 48813"/>
              <a:gd name="connsiteX2" fmla="*/ 45637 w 48813"/>
              <a:gd name="connsiteY2" fmla="*/ 12353 h 48813"/>
              <a:gd name="connsiteX3" fmla="*/ 36460 w 48813"/>
              <a:gd name="connsiteY3" fmla="*/ 45637 h 48813"/>
              <a:gd name="connsiteX4" fmla="*/ 3176 w 48813"/>
              <a:gd name="connsiteY4" fmla="*/ 36461 h 4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3" h="48813">
                <a:moveTo>
                  <a:pt x="3176" y="36461"/>
                </a:moveTo>
                <a:cubicBezTo>
                  <a:pt x="-3459" y="24742"/>
                  <a:pt x="635" y="9847"/>
                  <a:pt x="12353" y="3176"/>
                </a:cubicBezTo>
                <a:cubicBezTo>
                  <a:pt x="24071" y="-3459"/>
                  <a:pt x="38966" y="635"/>
                  <a:pt x="45637" y="12353"/>
                </a:cubicBezTo>
                <a:cubicBezTo>
                  <a:pt x="52273" y="24072"/>
                  <a:pt x="48179" y="38966"/>
                  <a:pt x="36460" y="45637"/>
                </a:cubicBezTo>
                <a:cubicBezTo>
                  <a:pt x="24742" y="52273"/>
                  <a:pt x="9847" y="48179"/>
                  <a:pt x="3176" y="3646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6CBCFF07-0352-9229-6B48-43CB52E0804C}"/>
              </a:ext>
            </a:extLst>
          </p:cNvPr>
          <p:cNvSpPr/>
          <p:nvPr/>
        </p:nvSpPr>
        <p:spPr>
          <a:xfrm>
            <a:off x="7056669" y="5696661"/>
            <a:ext cx="74506" cy="74506"/>
          </a:xfrm>
          <a:custGeom>
            <a:avLst/>
            <a:gdLst>
              <a:gd name="connsiteX0" fmla="*/ 2815 w 48832"/>
              <a:gd name="connsiteY0" fmla="*/ 35781 h 48832"/>
              <a:gd name="connsiteX1" fmla="*/ 13051 w 48832"/>
              <a:gd name="connsiteY1" fmla="*/ 2815 h 48832"/>
              <a:gd name="connsiteX2" fmla="*/ 46017 w 48832"/>
              <a:gd name="connsiteY2" fmla="*/ 13051 h 48832"/>
              <a:gd name="connsiteX3" fmla="*/ 35781 w 48832"/>
              <a:gd name="connsiteY3" fmla="*/ 46017 h 48832"/>
              <a:gd name="connsiteX4" fmla="*/ 2815 w 48832"/>
              <a:gd name="connsiteY4" fmla="*/ 35781 h 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2" h="48832">
                <a:moveTo>
                  <a:pt x="2815" y="35781"/>
                </a:moveTo>
                <a:cubicBezTo>
                  <a:pt x="-3468" y="23851"/>
                  <a:pt x="1121" y="9098"/>
                  <a:pt x="13051" y="2815"/>
                </a:cubicBezTo>
                <a:cubicBezTo>
                  <a:pt x="24981" y="-3468"/>
                  <a:pt x="39734" y="1121"/>
                  <a:pt x="46017" y="13051"/>
                </a:cubicBezTo>
                <a:cubicBezTo>
                  <a:pt x="52300" y="24981"/>
                  <a:pt x="47711" y="39734"/>
                  <a:pt x="35781" y="46017"/>
                </a:cubicBezTo>
                <a:cubicBezTo>
                  <a:pt x="23851" y="52300"/>
                  <a:pt x="9097" y="47711"/>
                  <a:pt x="2815" y="3578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0" name="Freeform: Shape 559">
            <a:extLst>
              <a:ext uri="{FF2B5EF4-FFF2-40B4-BE49-F238E27FC236}">
                <a16:creationId xmlns:a16="http://schemas.microsoft.com/office/drawing/2014/main" id="{E6A9113A-AB70-C950-ABB6-B5E801B103FA}"/>
              </a:ext>
            </a:extLst>
          </p:cNvPr>
          <p:cNvSpPr/>
          <p:nvPr/>
        </p:nvSpPr>
        <p:spPr>
          <a:xfrm>
            <a:off x="5517610" y="6474898"/>
            <a:ext cx="74492" cy="74492"/>
          </a:xfrm>
          <a:custGeom>
            <a:avLst/>
            <a:gdLst>
              <a:gd name="connsiteX0" fmla="*/ 93 w 48823"/>
              <a:gd name="connsiteY0" fmla="*/ 22294 h 48823"/>
              <a:gd name="connsiteX1" fmla="*/ 26529 w 48823"/>
              <a:gd name="connsiteY1" fmla="*/ 93 h 48823"/>
              <a:gd name="connsiteX2" fmla="*/ 48731 w 48823"/>
              <a:gd name="connsiteY2" fmla="*/ 26529 h 48823"/>
              <a:gd name="connsiteX3" fmla="*/ 22294 w 48823"/>
              <a:gd name="connsiteY3" fmla="*/ 48731 h 48823"/>
              <a:gd name="connsiteX4" fmla="*/ 93 w 48823"/>
              <a:gd name="connsiteY4" fmla="*/ 22294 h 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23">
                <a:moveTo>
                  <a:pt x="93" y="22294"/>
                </a:moveTo>
                <a:cubicBezTo>
                  <a:pt x="1257" y="8881"/>
                  <a:pt x="13117" y="-1072"/>
                  <a:pt x="26529" y="93"/>
                </a:cubicBezTo>
                <a:cubicBezTo>
                  <a:pt x="39942" y="1257"/>
                  <a:pt x="49895" y="13117"/>
                  <a:pt x="48731" y="26529"/>
                </a:cubicBezTo>
                <a:cubicBezTo>
                  <a:pt x="47565" y="39942"/>
                  <a:pt x="35706" y="49895"/>
                  <a:pt x="22294" y="48731"/>
                </a:cubicBezTo>
                <a:cubicBezTo>
                  <a:pt x="8881" y="47565"/>
                  <a:pt x="-1072" y="35706"/>
                  <a:pt x="93" y="2229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6" name="Freeform: Shape 575">
            <a:extLst>
              <a:ext uri="{FF2B5EF4-FFF2-40B4-BE49-F238E27FC236}">
                <a16:creationId xmlns:a16="http://schemas.microsoft.com/office/drawing/2014/main" id="{D0B8E3C7-E834-54FF-7599-5ABAD5527B7F}"/>
              </a:ext>
            </a:extLst>
          </p:cNvPr>
          <p:cNvSpPr/>
          <p:nvPr/>
        </p:nvSpPr>
        <p:spPr>
          <a:xfrm>
            <a:off x="6539515" y="5927688"/>
            <a:ext cx="74509" cy="74509"/>
          </a:xfrm>
          <a:custGeom>
            <a:avLst/>
            <a:gdLst>
              <a:gd name="connsiteX0" fmla="*/ 840 w 48834"/>
              <a:gd name="connsiteY0" fmla="*/ 30735 h 48834"/>
              <a:gd name="connsiteX1" fmla="*/ 18099 w 48834"/>
              <a:gd name="connsiteY1" fmla="*/ 840 h 48834"/>
              <a:gd name="connsiteX2" fmla="*/ 47995 w 48834"/>
              <a:gd name="connsiteY2" fmla="*/ 18100 h 48834"/>
              <a:gd name="connsiteX3" fmla="*/ 30736 w 48834"/>
              <a:gd name="connsiteY3" fmla="*/ 47995 h 48834"/>
              <a:gd name="connsiteX4" fmla="*/ 840 w 48834"/>
              <a:gd name="connsiteY4" fmla="*/ 30735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4">
                <a:moveTo>
                  <a:pt x="840" y="30735"/>
                </a:moveTo>
                <a:cubicBezTo>
                  <a:pt x="-2655" y="17711"/>
                  <a:pt x="5075" y="4334"/>
                  <a:pt x="18099" y="840"/>
                </a:cubicBezTo>
                <a:cubicBezTo>
                  <a:pt x="31124" y="-2655"/>
                  <a:pt x="44501" y="5075"/>
                  <a:pt x="47995" y="18100"/>
                </a:cubicBezTo>
                <a:cubicBezTo>
                  <a:pt x="51490" y="31124"/>
                  <a:pt x="43760" y="44501"/>
                  <a:pt x="30736" y="47995"/>
                </a:cubicBezTo>
                <a:cubicBezTo>
                  <a:pt x="17711" y="51489"/>
                  <a:pt x="4334" y="43760"/>
                  <a:pt x="840" y="3073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7A5BA59C-79F3-49AD-89CD-471692D0DDCA}"/>
              </a:ext>
            </a:extLst>
          </p:cNvPr>
          <p:cNvSpPr/>
          <p:nvPr/>
        </p:nvSpPr>
        <p:spPr>
          <a:xfrm>
            <a:off x="3590084" y="2439943"/>
            <a:ext cx="74529" cy="74529"/>
          </a:xfrm>
          <a:custGeom>
            <a:avLst/>
            <a:gdLst>
              <a:gd name="connsiteX0" fmla="*/ 32259 w 48847"/>
              <a:gd name="connsiteY0" fmla="*/ 1305 h 48847"/>
              <a:gd name="connsiteX1" fmla="*/ 47542 w 48847"/>
              <a:gd name="connsiteY1" fmla="*/ 32259 h 48847"/>
              <a:gd name="connsiteX2" fmla="*/ 16588 w 48847"/>
              <a:gd name="connsiteY2" fmla="*/ 47542 h 48847"/>
              <a:gd name="connsiteX3" fmla="*/ 1305 w 48847"/>
              <a:gd name="connsiteY3" fmla="*/ 16588 h 48847"/>
              <a:gd name="connsiteX4" fmla="*/ 32259 w 48847"/>
              <a:gd name="connsiteY4" fmla="*/ 1305 h 48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7" h="48847">
                <a:moveTo>
                  <a:pt x="32259" y="1305"/>
                </a:moveTo>
                <a:cubicBezTo>
                  <a:pt x="45036" y="5611"/>
                  <a:pt x="51884" y="19482"/>
                  <a:pt x="47542" y="32259"/>
                </a:cubicBezTo>
                <a:cubicBezTo>
                  <a:pt x="43236" y="45036"/>
                  <a:pt x="29365" y="51884"/>
                  <a:pt x="16588" y="47542"/>
                </a:cubicBezTo>
                <a:cubicBezTo>
                  <a:pt x="3811" y="43236"/>
                  <a:pt x="-3037" y="29365"/>
                  <a:pt x="1305" y="16588"/>
                </a:cubicBezTo>
                <a:cubicBezTo>
                  <a:pt x="5611" y="3811"/>
                  <a:pt x="19482" y="-3037"/>
                  <a:pt x="32259" y="130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C30C650D-CC89-7ED2-1B49-4F3995742A38}"/>
              </a:ext>
            </a:extLst>
          </p:cNvPr>
          <p:cNvSpPr/>
          <p:nvPr/>
        </p:nvSpPr>
        <p:spPr>
          <a:xfrm>
            <a:off x="3679082" y="1955244"/>
            <a:ext cx="74519" cy="74519"/>
          </a:xfrm>
          <a:custGeom>
            <a:avLst/>
            <a:gdLst>
              <a:gd name="connsiteX0" fmla="*/ 36015 w 48841"/>
              <a:gd name="connsiteY0" fmla="*/ 2943 h 48841"/>
              <a:gd name="connsiteX1" fmla="*/ 45898 w 48841"/>
              <a:gd name="connsiteY1" fmla="*/ 36015 h 48841"/>
              <a:gd name="connsiteX2" fmla="*/ 12826 w 48841"/>
              <a:gd name="connsiteY2" fmla="*/ 45898 h 48841"/>
              <a:gd name="connsiteX3" fmla="*/ 2943 w 48841"/>
              <a:gd name="connsiteY3" fmla="*/ 12826 h 48841"/>
              <a:gd name="connsiteX4" fmla="*/ 36015 w 48841"/>
              <a:gd name="connsiteY4" fmla="*/ 2943 h 4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1" h="48841">
                <a:moveTo>
                  <a:pt x="36015" y="2943"/>
                </a:moveTo>
                <a:cubicBezTo>
                  <a:pt x="47875" y="9332"/>
                  <a:pt x="52322" y="24156"/>
                  <a:pt x="45898" y="36015"/>
                </a:cubicBezTo>
                <a:cubicBezTo>
                  <a:pt x="39510" y="47875"/>
                  <a:pt x="24685" y="52322"/>
                  <a:pt x="12826" y="45898"/>
                </a:cubicBezTo>
                <a:cubicBezTo>
                  <a:pt x="967" y="39510"/>
                  <a:pt x="-3481" y="24685"/>
                  <a:pt x="2943" y="12826"/>
                </a:cubicBezTo>
                <a:cubicBezTo>
                  <a:pt x="9332" y="967"/>
                  <a:pt x="24156" y="-3481"/>
                  <a:pt x="36015" y="294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C73BBE3C-C967-40F1-4FF4-4D9FDB1B55FA}"/>
              </a:ext>
            </a:extLst>
          </p:cNvPr>
          <p:cNvSpPr/>
          <p:nvPr/>
        </p:nvSpPr>
        <p:spPr>
          <a:xfrm>
            <a:off x="3771608" y="2232248"/>
            <a:ext cx="74504" cy="74527"/>
          </a:xfrm>
          <a:custGeom>
            <a:avLst/>
            <a:gdLst>
              <a:gd name="connsiteX0" fmla="*/ 34634 w 48831"/>
              <a:gd name="connsiteY0" fmla="*/ 2283 h 48846"/>
              <a:gd name="connsiteX1" fmla="*/ 46599 w 48831"/>
              <a:gd name="connsiteY1" fmla="*/ 34649 h 48846"/>
              <a:gd name="connsiteX2" fmla="*/ 14197 w 48831"/>
              <a:gd name="connsiteY2" fmla="*/ 46614 h 48846"/>
              <a:gd name="connsiteX3" fmla="*/ 2232 w 48831"/>
              <a:gd name="connsiteY3" fmla="*/ 14213 h 48846"/>
              <a:gd name="connsiteX4" fmla="*/ 34634 w 48831"/>
              <a:gd name="connsiteY4" fmla="*/ 2247 h 48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1" h="48846">
                <a:moveTo>
                  <a:pt x="34634" y="2283"/>
                </a:moveTo>
                <a:cubicBezTo>
                  <a:pt x="46882" y="7930"/>
                  <a:pt x="52211" y="22437"/>
                  <a:pt x="46599" y="34649"/>
                </a:cubicBezTo>
                <a:cubicBezTo>
                  <a:pt x="40952" y="46897"/>
                  <a:pt x="26445" y="52226"/>
                  <a:pt x="14197" y="46614"/>
                </a:cubicBezTo>
                <a:cubicBezTo>
                  <a:pt x="1950" y="40967"/>
                  <a:pt x="-3380" y="26460"/>
                  <a:pt x="2232" y="14213"/>
                </a:cubicBezTo>
                <a:cubicBezTo>
                  <a:pt x="7879" y="1965"/>
                  <a:pt x="22386" y="-3400"/>
                  <a:pt x="34634" y="224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D243B268-0F70-5344-AD1F-D36DAFFD48C5}"/>
              </a:ext>
            </a:extLst>
          </p:cNvPr>
          <p:cNvSpPr/>
          <p:nvPr/>
        </p:nvSpPr>
        <p:spPr>
          <a:xfrm>
            <a:off x="4499988" y="1209135"/>
            <a:ext cx="74469" cy="74469"/>
          </a:xfrm>
          <a:custGeom>
            <a:avLst/>
            <a:gdLst>
              <a:gd name="connsiteX0" fmla="*/ 43587 w 48808"/>
              <a:gd name="connsiteY0" fmla="*/ 9315 h 48808"/>
              <a:gd name="connsiteX1" fmla="*/ 39493 w 48808"/>
              <a:gd name="connsiteY1" fmla="*/ 43587 h 48808"/>
              <a:gd name="connsiteX2" fmla="*/ 5221 w 48808"/>
              <a:gd name="connsiteY2" fmla="*/ 39493 h 48808"/>
              <a:gd name="connsiteX3" fmla="*/ 9315 w 48808"/>
              <a:gd name="connsiteY3" fmla="*/ 5221 h 48808"/>
              <a:gd name="connsiteX4" fmla="*/ 43587 w 48808"/>
              <a:gd name="connsiteY4" fmla="*/ 9315 h 48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8" h="48808">
                <a:moveTo>
                  <a:pt x="43587" y="9315"/>
                </a:moveTo>
                <a:cubicBezTo>
                  <a:pt x="51917" y="19904"/>
                  <a:pt x="50082" y="35258"/>
                  <a:pt x="39493" y="43587"/>
                </a:cubicBezTo>
                <a:cubicBezTo>
                  <a:pt x="28904" y="51917"/>
                  <a:pt x="13551" y="50082"/>
                  <a:pt x="5221" y="39493"/>
                </a:cubicBezTo>
                <a:cubicBezTo>
                  <a:pt x="-3109" y="28904"/>
                  <a:pt x="-1274" y="13551"/>
                  <a:pt x="9315" y="5221"/>
                </a:cubicBezTo>
                <a:cubicBezTo>
                  <a:pt x="19904" y="-3109"/>
                  <a:pt x="35258" y="-1274"/>
                  <a:pt x="43587" y="931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3C14F569-7A95-3156-36FC-AD710D9410D5}"/>
              </a:ext>
            </a:extLst>
          </p:cNvPr>
          <p:cNvSpPr/>
          <p:nvPr/>
        </p:nvSpPr>
        <p:spPr>
          <a:xfrm>
            <a:off x="4378794" y="1331195"/>
            <a:ext cx="74410" cy="74458"/>
          </a:xfrm>
          <a:custGeom>
            <a:avLst/>
            <a:gdLst>
              <a:gd name="connsiteX0" fmla="*/ 42580 w 48769"/>
              <a:gd name="connsiteY0" fmla="*/ 8131 h 48801"/>
              <a:gd name="connsiteX1" fmla="*/ 40639 w 48769"/>
              <a:gd name="connsiteY1" fmla="*/ 42615 h 48801"/>
              <a:gd name="connsiteX2" fmla="*/ 6190 w 48769"/>
              <a:gd name="connsiteY2" fmla="*/ 40638 h 48801"/>
              <a:gd name="connsiteX3" fmla="*/ 8131 w 48769"/>
              <a:gd name="connsiteY3" fmla="*/ 6190 h 48801"/>
              <a:gd name="connsiteX4" fmla="*/ 42580 w 48769"/>
              <a:gd name="connsiteY4" fmla="*/ 8131 h 4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69" h="48801">
                <a:moveTo>
                  <a:pt x="42580" y="8131"/>
                </a:moveTo>
                <a:cubicBezTo>
                  <a:pt x="51545" y="18190"/>
                  <a:pt x="50663" y="33615"/>
                  <a:pt x="40639" y="42615"/>
                </a:cubicBezTo>
                <a:cubicBezTo>
                  <a:pt x="30579" y="51580"/>
                  <a:pt x="15155" y="50698"/>
                  <a:pt x="6190" y="40638"/>
                </a:cubicBezTo>
                <a:cubicBezTo>
                  <a:pt x="-2776" y="30579"/>
                  <a:pt x="-1893" y="15155"/>
                  <a:pt x="8131" y="6190"/>
                </a:cubicBezTo>
                <a:cubicBezTo>
                  <a:pt x="18190" y="-2776"/>
                  <a:pt x="33615" y="-1893"/>
                  <a:pt x="42580" y="81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3DA11A9D-8B2A-5CF0-271A-7545794393D8}"/>
              </a:ext>
            </a:extLst>
          </p:cNvPr>
          <p:cNvSpPr/>
          <p:nvPr/>
        </p:nvSpPr>
        <p:spPr>
          <a:xfrm>
            <a:off x="3289258" y="2007661"/>
            <a:ext cx="74481" cy="74481"/>
          </a:xfrm>
          <a:custGeom>
            <a:avLst/>
            <a:gdLst>
              <a:gd name="connsiteX0" fmla="*/ 33956 w 48816"/>
              <a:gd name="connsiteY0" fmla="*/ 1942 h 48816"/>
              <a:gd name="connsiteX1" fmla="*/ 46874 w 48816"/>
              <a:gd name="connsiteY1" fmla="*/ 33956 h 48816"/>
              <a:gd name="connsiteX2" fmla="*/ 14861 w 48816"/>
              <a:gd name="connsiteY2" fmla="*/ 46874 h 48816"/>
              <a:gd name="connsiteX3" fmla="*/ 1942 w 48816"/>
              <a:gd name="connsiteY3" fmla="*/ 14861 h 48816"/>
              <a:gd name="connsiteX4" fmla="*/ 33956 w 48816"/>
              <a:gd name="connsiteY4" fmla="*/ 1942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33956" y="1942"/>
                </a:moveTo>
                <a:cubicBezTo>
                  <a:pt x="46345" y="7237"/>
                  <a:pt x="52133" y="21567"/>
                  <a:pt x="46874" y="33956"/>
                </a:cubicBezTo>
                <a:cubicBezTo>
                  <a:pt x="41580" y="46345"/>
                  <a:pt x="27250" y="52133"/>
                  <a:pt x="14861" y="46874"/>
                </a:cubicBezTo>
                <a:cubicBezTo>
                  <a:pt x="2472" y="41580"/>
                  <a:pt x="-3317" y="27250"/>
                  <a:pt x="1942" y="14861"/>
                </a:cubicBezTo>
                <a:cubicBezTo>
                  <a:pt x="7237" y="2472"/>
                  <a:pt x="21567" y="-3317"/>
                  <a:pt x="33956" y="194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9495C92F-6C9D-D729-1E0E-61F162C4F4A7}"/>
              </a:ext>
            </a:extLst>
          </p:cNvPr>
          <p:cNvSpPr/>
          <p:nvPr/>
        </p:nvSpPr>
        <p:spPr>
          <a:xfrm>
            <a:off x="4424044" y="1738229"/>
            <a:ext cx="74492" cy="74492"/>
          </a:xfrm>
          <a:custGeom>
            <a:avLst/>
            <a:gdLst>
              <a:gd name="connsiteX0" fmla="*/ 41336 w 48823"/>
              <a:gd name="connsiteY0" fmla="*/ 6817 h 48823"/>
              <a:gd name="connsiteX1" fmla="*/ 42007 w 48823"/>
              <a:gd name="connsiteY1" fmla="*/ 41336 h 48823"/>
              <a:gd name="connsiteX2" fmla="*/ 7488 w 48823"/>
              <a:gd name="connsiteY2" fmla="*/ 42007 h 48823"/>
              <a:gd name="connsiteX3" fmla="*/ 6817 w 48823"/>
              <a:gd name="connsiteY3" fmla="*/ 7487 h 48823"/>
              <a:gd name="connsiteX4" fmla="*/ 41336 w 48823"/>
              <a:gd name="connsiteY4" fmla="*/ 6817 h 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23">
                <a:moveTo>
                  <a:pt x="41336" y="6817"/>
                </a:moveTo>
                <a:cubicBezTo>
                  <a:pt x="51043" y="16170"/>
                  <a:pt x="51360" y="31630"/>
                  <a:pt x="42007" y="41336"/>
                </a:cubicBezTo>
                <a:cubicBezTo>
                  <a:pt x="32654" y="51043"/>
                  <a:pt x="17194" y="51360"/>
                  <a:pt x="7488" y="42007"/>
                </a:cubicBezTo>
                <a:cubicBezTo>
                  <a:pt x="-2219" y="32654"/>
                  <a:pt x="-2536" y="17194"/>
                  <a:pt x="6817" y="7487"/>
                </a:cubicBezTo>
                <a:cubicBezTo>
                  <a:pt x="16170" y="-2219"/>
                  <a:pt x="31630" y="-2536"/>
                  <a:pt x="41336" y="68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09BC0DBE-E18D-8B22-5C3A-53DF1E068E60}"/>
              </a:ext>
            </a:extLst>
          </p:cNvPr>
          <p:cNvSpPr/>
          <p:nvPr/>
        </p:nvSpPr>
        <p:spPr>
          <a:xfrm>
            <a:off x="3394830" y="2150068"/>
            <a:ext cx="74495" cy="74495"/>
          </a:xfrm>
          <a:custGeom>
            <a:avLst/>
            <a:gdLst>
              <a:gd name="connsiteX0" fmla="*/ 33484 w 48825"/>
              <a:gd name="connsiteY0" fmla="*/ 1753 h 48825"/>
              <a:gd name="connsiteX1" fmla="*/ 47073 w 48825"/>
              <a:gd name="connsiteY1" fmla="*/ 33484 h 48825"/>
              <a:gd name="connsiteX2" fmla="*/ 15342 w 48825"/>
              <a:gd name="connsiteY2" fmla="*/ 47073 h 48825"/>
              <a:gd name="connsiteX3" fmla="*/ 1753 w 48825"/>
              <a:gd name="connsiteY3" fmla="*/ 15342 h 48825"/>
              <a:gd name="connsiteX4" fmla="*/ 33484 w 48825"/>
              <a:gd name="connsiteY4" fmla="*/ 1753 h 4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5" h="48825">
                <a:moveTo>
                  <a:pt x="33484" y="1753"/>
                </a:moveTo>
                <a:cubicBezTo>
                  <a:pt x="45979" y="6765"/>
                  <a:pt x="52085" y="20989"/>
                  <a:pt x="47073" y="33484"/>
                </a:cubicBezTo>
                <a:cubicBezTo>
                  <a:pt x="42061" y="45979"/>
                  <a:pt x="27837" y="52085"/>
                  <a:pt x="15342" y="47073"/>
                </a:cubicBezTo>
                <a:cubicBezTo>
                  <a:pt x="2847" y="42061"/>
                  <a:pt x="-3259" y="27837"/>
                  <a:pt x="1753" y="15342"/>
                </a:cubicBezTo>
                <a:cubicBezTo>
                  <a:pt x="6765" y="2847"/>
                  <a:pt x="20989" y="-3259"/>
                  <a:pt x="33484" y="17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id="{8527DE6B-0DE6-D0F5-9F58-F5C985797F23}"/>
              </a:ext>
            </a:extLst>
          </p:cNvPr>
          <p:cNvSpPr/>
          <p:nvPr/>
        </p:nvSpPr>
        <p:spPr>
          <a:xfrm>
            <a:off x="4019224" y="1979752"/>
            <a:ext cx="74509" cy="74509"/>
          </a:xfrm>
          <a:custGeom>
            <a:avLst/>
            <a:gdLst>
              <a:gd name="connsiteX0" fmla="*/ 37635 w 48834"/>
              <a:gd name="connsiteY0" fmla="*/ 3892 h 48834"/>
              <a:gd name="connsiteX1" fmla="*/ 44942 w 48834"/>
              <a:gd name="connsiteY1" fmla="*/ 37635 h 48834"/>
              <a:gd name="connsiteX2" fmla="*/ 11199 w 48834"/>
              <a:gd name="connsiteY2" fmla="*/ 44942 h 48834"/>
              <a:gd name="connsiteX3" fmla="*/ 3892 w 48834"/>
              <a:gd name="connsiteY3" fmla="*/ 11199 h 48834"/>
              <a:gd name="connsiteX4" fmla="*/ 37635 w 48834"/>
              <a:gd name="connsiteY4" fmla="*/ 3892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4">
                <a:moveTo>
                  <a:pt x="37635" y="3892"/>
                </a:moveTo>
                <a:cubicBezTo>
                  <a:pt x="48965" y="11199"/>
                  <a:pt x="52248" y="26305"/>
                  <a:pt x="44942" y="37635"/>
                </a:cubicBezTo>
                <a:cubicBezTo>
                  <a:pt x="37635" y="48965"/>
                  <a:pt x="22529" y="52248"/>
                  <a:pt x="11199" y="44942"/>
                </a:cubicBezTo>
                <a:cubicBezTo>
                  <a:pt x="-131" y="37635"/>
                  <a:pt x="-3414" y="22529"/>
                  <a:pt x="3892" y="11199"/>
                </a:cubicBezTo>
                <a:cubicBezTo>
                  <a:pt x="11199" y="-131"/>
                  <a:pt x="26305" y="-3414"/>
                  <a:pt x="37635" y="389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2" name="Freeform: Shape 241">
            <a:extLst>
              <a:ext uri="{FF2B5EF4-FFF2-40B4-BE49-F238E27FC236}">
                <a16:creationId xmlns:a16="http://schemas.microsoft.com/office/drawing/2014/main" id="{AB74D207-DD58-B64E-2AB9-69ABC810B353}"/>
              </a:ext>
            </a:extLst>
          </p:cNvPr>
          <p:cNvSpPr/>
          <p:nvPr/>
        </p:nvSpPr>
        <p:spPr>
          <a:xfrm>
            <a:off x="4064143" y="1039486"/>
            <a:ext cx="74492" cy="74492"/>
          </a:xfrm>
          <a:custGeom>
            <a:avLst/>
            <a:gdLst>
              <a:gd name="connsiteX0" fmla="*/ 42007 w 48823"/>
              <a:gd name="connsiteY0" fmla="*/ 7487 h 48823"/>
              <a:gd name="connsiteX1" fmla="*/ 41336 w 48823"/>
              <a:gd name="connsiteY1" fmla="*/ 42007 h 48823"/>
              <a:gd name="connsiteX2" fmla="*/ 6817 w 48823"/>
              <a:gd name="connsiteY2" fmla="*/ 41336 h 48823"/>
              <a:gd name="connsiteX3" fmla="*/ 7488 w 48823"/>
              <a:gd name="connsiteY3" fmla="*/ 6817 h 48823"/>
              <a:gd name="connsiteX4" fmla="*/ 42007 w 48823"/>
              <a:gd name="connsiteY4" fmla="*/ 7487 h 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23">
                <a:moveTo>
                  <a:pt x="42007" y="7487"/>
                </a:moveTo>
                <a:cubicBezTo>
                  <a:pt x="51360" y="17194"/>
                  <a:pt x="51043" y="32654"/>
                  <a:pt x="41336" y="42007"/>
                </a:cubicBezTo>
                <a:cubicBezTo>
                  <a:pt x="31630" y="51360"/>
                  <a:pt x="16170" y="51043"/>
                  <a:pt x="6817" y="41336"/>
                </a:cubicBezTo>
                <a:cubicBezTo>
                  <a:pt x="-2537" y="31630"/>
                  <a:pt x="-2219" y="16170"/>
                  <a:pt x="7488" y="6817"/>
                </a:cubicBezTo>
                <a:cubicBezTo>
                  <a:pt x="17194" y="-2536"/>
                  <a:pt x="32654" y="-2219"/>
                  <a:pt x="42007" y="748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id="{C606EC12-5D85-3964-558C-C10AA76020C6}"/>
              </a:ext>
            </a:extLst>
          </p:cNvPr>
          <p:cNvSpPr/>
          <p:nvPr/>
        </p:nvSpPr>
        <p:spPr>
          <a:xfrm>
            <a:off x="3823598" y="2114150"/>
            <a:ext cx="74515" cy="74504"/>
          </a:xfrm>
          <a:custGeom>
            <a:avLst/>
            <a:gdLst>
              <a:gd name="connsiteX0" fmla="*/ 35714 w 48838"/>
              <a:gd name="connsiteY0" fmla="*/ 2776 h 48831"/>
              <a:gd name="connsiteX1" fmla="*/ 46056 w 48838"/>
              <a:gd name="connsiteY1" fmla="*/ 35707 h 48831"/>
              <a:gd name="connsiteX2" fmla="*/ 13125 w 48838"/>
              <a:gd name="connsiteY2" fmla="*/ 46049 h 48831"/>
              <a:gd name="connsiteX3" fmla="*/ 2783 w 48838"/>
              <a:gd name="connsiteY3" fmla="*/ 13118 h 48831"/>
              <a:gd name="connsiteX4" fmla="*/ 35714 w 48838"/>
              <a:gd name="connsiteY4" fmla="*/ 2776 h 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8" h="48831">
                <a:moveTo>
                  <a:pt x="35714" y="2776"/>
                </a:moveTo>
                <a:cubicBezTo>
                  <a:pt x="47679" y="9023"/>
                  <a:pt x="52303" y="23777"/>
                  <a:pt x="46056" y="35707"/>
                </a:cubicBezTo>
                <a:cubicBezTo>
                  <a:pt x="39808" y="47672"/>
                  <a:pt x="25055" y="52296"/>
                  <a:pt x="13125" y="46049"/>
                </a:cubicBezTo>
                <a:cubicBezTo>
                  <a:pt x="1159" y="39802"/>
                  <a:pt x="-3465" y="25048"/>
                  <a:pt x="2783" y="13118"/>
                </a:cubicBezTo>
                <a:cubicBezTo>
                  <a:pt x="9030" y="1188"/>
                  <a:pt x="23784" y="-3471"/>
                  <a:pt x="35714" y="277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8" name="Freeform: Shape 257">
            <a:extLst>
              <a:ext uri="{FF2B5EF4-FFF2-40B4-BE49-F238E27FC236}">
                <a16:creationId xmlns:a16="http://schemas.microsoft.com/office/drawing/2014/main" id="{10819FF6-19E7-4E17-9357-05C6EB31EE0B}"/>
              </a:ext>
            </a:extLst>
          </p:cNvPr>
          <p:cNvSpPr/>
          <p:nvPr/>
        </p:nvSpPr>
        <p:spPr>
          <a:xfrm>
            <a:off x="4149192" y="2488687"/>
            <a:ext cx="74463" cy="74463"/>
          </a:xfrm>
          <a:custGeom>
            <a:avLst/>
            <a:gdLst>
              <a:gd name="connsiteX0" fmla="*/ 34656 w 48804"/>
              <a:gd name="connsiteY0" fmla="*/ 2254 h 48804"/>
              <a:gd name="connsiteX1" fmla="*/ 46551 w 48804"/>
              <a:gd name="connsiteY1" fmla="*/ 34656 h 48804"/>
              <a:gd name="connsiteX2" fmla="*/ 14149 w 48804"/>
              <a:gd name="connsiteY2" fmla="*/ 46551 h 48804"/>
              <a:gd name="connsiteX3" fmla="*/ 2254 w 48804"/>
              <a:gd name="connsiteY3" fmla="*/ 14149 h 48804"/>
              <a:gd name="connsiteX4" fmla="*/ 34656 w 48804"/>
              <a:gd name="connsiteY4" fmla="*/ 2254 h 4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4" h="48804">
                <a:moveTo>
                  <a:pt x="34656" y="2254"/>
                </a:moveTo>
                <a:cubicBezTo>
                  <a:pt x="46868" y="7937"/>
                  <a:pt x="52198" y="22444"/>
                  <a:pt x="46551" y="34656"/>
                </a:cubicBezTo>
                <a:cubicBezTo>
                  <a:pt x="40868" y="46868"/>
                  <a:pt x="26361" y="52198"/>
                  <a:pt x="14149" y="46551"/>
                </a:cubicBezTo>
                <a:cubicBezTo>
                  <a:pt x="1937" y="40868"/>
                  <a:pt x="-3393" y="26361"/>
                  <a:pt x="2254" y="14149"/>
                </a:cubicBezTo>
                <a:cubicBezTo>
                  <a:pt x="7937" y="1937"/>
                  <a:pt x="22443" y="-3393"/>
                  <a:pt x="34656" y="225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6" name="Freeform: Shape 265">
            <a:extLst>
              <a:ext uri="{FF2B5EF4-FFF2-40B4-BE49-F238E27FC236}">
                <a16:creationId xmlns:a16="http://schemas.microsoft.com/office/drawing/2014/main" id="{FF007A2F-C622-7684-C8A0-F8DE93B4CEB9}"/>
              </a:ext>
            </a:extLst>
          </p:cNvPr>
          <p:cNvSpPr/>
          <p:nvPr/>
        </p:nvSpPr>
        <p:spPr>
          <a:xfrm>
            <a:off x="3817857" y="1294625"/>
            <a:ext cx="74474" cy="74474"/>
          </a:xfrm>
          <a:custGeom>
            <a:avLst/>
            <a:gdLst>
              <a:gd name="connsiteX0" fmla="*/ 39971 w 48811"/>
              <a:gd name="connsiteY0" fmla="*/ 5593 h 48811"/>
              <a:gd name="connsiteX1" fmla="*/ 43218 w 48811"/>
              <a:gd name="connsiteY1" fmla="*/ 39971 h 48811"/>
              <a:gd name="connsiteX2" fmla="*/ 8840 w 48811"/>
              <a:gd name="connsiteY2" fmla="*/ 43218 h 48811"/>
              <a:gd name="connsiteX3" fmla="*/ 5593 w 48811"/>
              <a:gd name="connsiteY3" fmla="*/ 8840 h 48811"/>
              <a:gd name="connsiteX4" fmla="*/ 39971 w 48811"/>
              <a:gd name="connsiteY4" fmla="*/ 5593 h 48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1" h="48811">
                <a:moveTo>
                  <a:pt x="39971" y="5593"/>
                </a:moveTo>
                <a:cubicBezTo>
                  <a:pt x="50348" y="14170"/>
                  <a:pt x="51795" y="29559"/>
                  <a:pt x="43218" y="39971"/>
                </a:cubicBezTo>
                <a:cubicBezTo>
                  <a:pt x="34641" y="50348"/>
                  <a:pt x="19252" y="51795"/>
                  <a:pt x="8840" y="43218"/>
                </a:cubicBezTo>
                <a:cubicBezTo>
                  <a:pt x="-1537" y="34641"/>
                  <a:pt x="-2984" y="19252"/>
                  <a:pt x="5593" y="8840"/>
                </a:cubicBezTo>
                <a:cubicBezTo>
                  <a:pt x="14170" y="-1537"/>
                  <a:pt x="29559" y="-2984"/>
                  <a:pt x="39971" y="559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4" name="Freeform: Shape 283">
            <a:extLst>
              <a:ext uri="{FF2B5EF4-FFF2-40B4-BE49-F238E27FC236}">
                <a16:creationId xmlns:a16="http://schemas.microsoft.com/office/drawing/2014/main" id="{6641B7E3-D9A2-221A-0C13-3CB90A9F64EC}"/>
              </a:ext>
            </a:extLst>
          </p:cNvPr>
          <p:cNvSpPr/>
          <p:nvPr/>
        </p:nvSpPr>
        <p:spPr>
          <a:xfrm>
            <a:off x="3832975" y="1705618"/>
            <a:ext cx="74478" cy="74478"/>
          </a:xfrm>
          <a:custGeom>
            <a:avLst/>
            <a:gdLst>
              <a:gd name="connsiteX0" fmla="*/ 38180 w 48814"/>
              <a:gd name="connsiteY0" fmla="*/ 4261 h 48814"/>
              <a:gd name="connsiteX1" fmla="*/ 44569 w 48814"/>
              <a:gd name="connsiteY1" fmla="*/ 38180 h 48814"/>
              <a:gd name="connsiteX2" fmla="*/ 10649 w 48814"/>
              <a:gd name="connsiteY2" fmla="*/ 44569 h 48814"/>
              <a:gd name="connsiteX3" fmla="*/ 4261 w 48814"/>
              <a:gd name="connsiteY3" fmla="*/ 10649 h 48814"/>
              <a:gd name="connsiteX4" fmla="*/ 38180 w 48814"/>
              <a:gd name="connsiteY4" fmla="*/ 4261 h 4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4" h="48814">
                <a:moveTo>
                  <a:pt x="38180" y="4261"/>
                </a:moveTo>
                <a:cubicBezTo>
                  <a:pt x="49298" y="11849"/>
                  <a:pt x="52157" y="27062"/>
                  <a:pt x="44569" y="38180"/>
                </a:cubicBezTo>
                <a:cubicBezTo>
                  <a:pt x="36980" y="49298"/>
                  <a:pt x="21768" y="52157"/>
                  <a:pt x="10649" y="44569"/>
                </a:cubicBezTo>
                <a:cubicBezTo>
                  <a:pt x="-469" y="36980"/>
                  <a:pt x="-3363" y="21768"/>
                  <a:pt x="4261" y="10649"/>
                </a:cubicBezTo>
                <a:cubicBezTo>
                  <a:pt x="11849" y="-469"/>
                  <a:pt x="27062" y="-3363"/>
                  <a:pt x="38180" y="426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1988E20B-9468-195C-DF9B-62CB3C569FF6}"/>
              </a:ext>
            </a:extLst>
          </p:cNvPr>
          <p:cNvSpPr/>
          <p:nvPr/>
        </p:nvSpPr>
        <p:spPr>
          <a:xfrm>
            <a:off x="3516177" y="1615646"/>
            <a:ext cx="74518" cy="74518"/>
          </a:xfrm>
          <a:custGeom>
            <a:avLst/>
            <a:gdLst>
              <a:gd name="connsiteX0" fmla="*/ 37145 w 48840"/>
              <a:gd name="connsiteY0" fmla="*/ 3578 h 48840"/>
              <a:gd name="connsiteX1" fmla="*/ 45263 w 48840"/>
              <a:gd name="connsiteY1" fmla="*/ 37145 h 48840"/>
              <a:gd name="connsiteX2" fmla="*/ 11696 w 48840"/>
              <a:gd name="connsiteY2" fmla="*/ 45263 h 48840"/>
              <a:gd name="connsiteX3" fmla="*/ 3578 w 48840"/>
              <a:gd name="connsiteY3" fmla="*/ 11696 h 48840"/>
              <a:gd name="connsiteX4" fmla="*/ 37145 w 48840"/>
              <a:gd name="connsiteY4" fmla="*/ 3578 h 4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0" h="48840">
                <a:moveTo>
                  <a:pt x="37145" y="3578"/>
                </a:moveTo>
                <a:cubicBezTo>
                  <a:pt x="48651" y="10602"/>
                  <a:pt x="52286" y="25638"/>
                  <a:pt x="45263" y="37145"/>
                </a:cubicBezTo>
                <a:cubicBezTo>
                  <a:pt x="38239" y="48651"/>
                  <a:pt x="23203" y="52286"/>
                  <a:pt x="11696" y="45263"/>
                </a:cubicBezTo>
                <a:cubicBezTo>
                  <a:pt x="190" y="38239"/>
                  <a:pt x="-3446" y="23203"/>
                  <a:pt x="3578" y="11696"/>
                </a:cubicBezTo>
                <a:cubicBezTo>
                  <a:pt x="10602" y="190"/>
                  <a:pt x="25638" y="-3446"/>
                  <a:pt x="37145" y="357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0" name="Freeform: Shape 299">
            <a:extLst>
              <a:ext uri="{FF2B5EF4-FFF2-40B4-BE49-F238E27FC236}">
                <a16:creationId xmlns:a16="http://schemas.microsoft.com/office/drawing/2014/main" id="{77F0CE01-71D5-9DA3-0A85-26179C23D734}"/>
              </a:ext>
            </a:extLst>
          </p:cNvPr>
          <p:cNvSpPr/>
          <p:nvPr/>
        </p:nvSpPr>
        <p:spPr>
          <a:xfrm>
            <a:off x="4524115" y="1024204"/>
            <a:ext cx="74492" cy="74468"/>
          </a:xfrm>
          <a:custGeom>
            <a:avLst/>
            <a:gdLst>
              <a:gd name="connsiteX0" fmla="*/ 44152 w 48823"/>
              <a:gd name="connsiteY0" fmla="*/ 10056 h 48807"/>
              <a:gd name="connsiteX1" fmla="*/ 38752 w 48823"/>
              <a:gd name="connsiteY1" fmla="*/ 44152 h 48807"/>
              <a:gd name="connsiteX2" fmla="*/ 4656 w 48823"/>
              <a:gd name="connsiteY2" fmla="*/ 38752 h 48807"/>
              <a:gd name="connsiteX3" fmla="*/ 10056 w 48823"/>
              <a:gd name="connsiteY3" fmla="*/ 4656 h 48807"/>
              <a:gd name="connsiteX4" fmla="*/ 44152 w 48823"/>
              <a:gd name="connsiteY4" fmla="*/ 10056 h 48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07">
                <a:moveTo>
                  <a:pt x="44152" y="10056"/>
                </a:moveTo>
                <a:cubicBezTo>
                  <a:pt x="52093" y="20963"/>
                  <a:pt x="49658" y="36210"/>
                  <a:pt x="38752" y="44152"/>
                </a:cubicBezTo>
                <a:cubicBezTo>
                  <a:pt x="27845" y="52058"/>
                  <a:pt x="12598" y="49658"/>
                  <a:pt x="4656" y="38752"/>
                </a:cubicBezTo>
                <a:cubicBezTo>
                  <a:pt x="-3250" y="27845"/>
                  <a:pt x="-850" y="12597"/>
                  <a:pt x="10056" y="4656"/>
                </a:cubicBezTo>
                <a:cubicBezTo>
                  <a:pt x="20963" y="-3250"/>
                  <a:pt x="36210" y="-850"/>
                  <a:pt x="44152" y="1005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2" name="Freeform: Shape 311">
            <a:extLst>
              <a:ext uri="{FF2B5EF4-FFF2-40B4-BE49-F238E27FC236}">
                <a16:creationId xmlns:a16="http://schemas.microsoft.com/office/drawing/2014/main" id="{45CB52FA-4B27-9341-BEBD-52FE4E071380}"/>
              </a:ext>
            </a:extLst>
          </p:cNvPr>
          <p:cNvSpPr/>
          <p:nvPr/>
        </p:nvSpPr>
        <p:spPr>
          <a:xfrm>
            <a:off x="3218607" y="2360671"/>
            <a:ext cx="74475" cy="74475"/>
          </a:xfrm>
          <a:custGeom>
            <a:avLst/>
            <a:gdLst>
              <a:gd name="connsiteX0" fmla="*/ 31377 w 48812"/>
              <a:gd name="connsiteY0" fmla="*/ 1023 h 48812"/>
              <a:gd name="connsiteX1" fmla="*/ 47790 w 48812"/>
              <a:gd name="connsiteY1" fmla="*/ 31377 h 48812"/>
              <a:gd name="connsiteX2" fmla="*/ 17435 w 48812"/>
              <a:gd name="connsiteY2" fmla="*/ 47790 h 48812"/>
              <a:gd name="connsiteX3" fmla="*/ 1023 w 48812"/>
              <a:gd name="connsiteY3" fmla="*/ 17435 h 48812"/>
              <a:gd name="connsiteX4" fmla="*/ 31377 w 48812"/>
              <a:gd name="connsiteY4" fmla="*/ 1023 h 48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" h="48812">
                <a:moveTo>
                  <a:pt x="31377" y="1023"/>
                </a:moveTo>
                <a:cubicBezTo>
                  <a:pt x="44295" y="4870"/>
                  <a:pt x="51637" y="18459"/>
                  <a:pt x="47790" y="31377"/>
                </a:cubicBezTo>
                <a:cubicBezTo>
                  <a:pt x="43943" y="44296"/>
                  <a:pt x="30354" y="51637"/>
                  <a:pt x="17435" y="47790"/>
                </a:cubicBezTo>
                <a:cubicBezTo>
                  <a:pt x="4517" y="43943"/>
                  <a:pt x="-2824" y="30354"/>
                  <a:pt x="1023" y="17435"/>
                </a:cubicBezTo>
                <a:cubicBezTo>
                  <a:pt x="4870" y="4517"/>
                  <a:pt x="18459" y="-2824"/>
                  <a:pt x="31377" y="102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6" name="Freeform: Shape 355">
            <a:extLst>
              <a:ext uri="{FF2B5EF4-FFF2-40B4-BE49-F238E27FC236}">
                <a16:creationId xmlns:a16="http://schemas.microsoft.com/office/drawing/2014/main" id="{B4C9E228-82C8-0BBB-6A29-FC3C0D3F682A}"/>
              </a:ext>
            </a:extLst>
          </p:cNvPr>
          <p:cNvSpPr/>
          <p:nvPr/>
        </p:nvSpPr>
        <p:spPr>
          <a:xfrm>
            <a:off x="3802607" y="1428224"/>
            <a:ext cx="74494" cy="74494"/>
          </a:xfrm>
          <a:custGeom>
            <a:avLst/>
            <a:gdLst>
              <a:gd name="connsiteX0" fmla="*/ 39342 w 48824"/>
              <a:gd name="connsiteY0" fmla="*/ 5105 h 48824"/>
              <a:gd name="connsiteX1" fmla="*/ 43719 w 48824"/>
              <a:gd name="connsiteY1" fmla="*/ 39342 h 48824"/>
              <a:gd name="connsiteX2" fmla="*/ 9482 w 48824"/>
              <a:gd name="connsiteY2" fmla="*/ 43719 h 48824"/>
              <a:gd name="connsiteX3" fmla="*/ 5105 w 48824"/>
              <a:gd name="connsiteY3" fmla="*/ 9482 h 48824"/>
              <a:gd name="connsiteX4" fmla="*/ 39342 w 48824"/>
              <a:gd name="connsiteY4" fmla="*/ 5105 h 4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4" h="48824">
                <a:moveTo>
                  <a:pt x="39342" y="5105"/>
                </a:moveTo>
                <a:cubicBezTo>
                  <a:pt x="50002" y="13365"/>
                  <a:pt x="51978" y="28683"/>
                  <a:pt x="43719" y="39342"/>
                </a:cubicBezTo>
                <a:cubicBezTo>
                  <a:pt x="35460" y="50002"/>
                  <a:pt x="20141" y="51978"/>
                  <a:pt x="9482" y="43719"/>
                </a:cubicBezTo>
                <a:cubicBezTo>
                  <a:pt x="-1177" y="35460"/>
                  <a:pt x="-3154" y="20141"/>
                  <a:pt x="5105" y="9482"/>
                </a:cubicBezTo>
                <a:cubicBezTo>
                  <a:pt x="13364" y="-1177"/>
                  <a:pt x="28683" y="-3154"/>
                  <a:pt x="39342" y="510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4" name="Freeform: Shape 373">
            <a:extLst>
              <a:ext uri="{FF2B5EF4-FFF2-40B4-BE49-F238E27FC236}">
                <a16:creationId xmlns:a16="http://schemas.microsoft.com/office/drawing/2014/main" id="{C24D98F8-A36D-00E6-D25A-C2FA54DC26BA}"/>
              </a:ext>
            </a:extLst>
          </p:cNvPr>
          <p:cNvSpPr/>
          <p:nvPr/>
        </p:nvSpPr>
        <p:spPr>
          <a:xfrm>
            <a:off x="3555634" y="1984793"/>
            <a:ext cx="74498" cy="74498"/>
          </a:xfrm>
          <a:custGeom>
            <a:avLst/>
            <a:gdLst>
              <a:gd name="connsiteX0" fmla="*/ 35250 w 48827"/>
              <a:gd name="connsiteY0" fmla="*/ 2530 h 48827"/>
              <a:gd name="connsiteX1" fmla="*/ 46297 w 48827"/>
              <a:gd name="connsiteY1" fmla="*/ 35250 h 48827"/>
              <a:gd name="connsiteX2" fmla="*/ 13578 w 48827"/>
              <a:gd name="connsiteY2" fmla="*/ 46297 h 48827"/>
              <a:gd name="connsiteX3" fmla="*/ 2530 w 48827"/>
              <a:gd name="connsiteY3" fmla="*/ 13578 h 48827"/>
              <a:gd name="connsiteX4" fmla="*/ 35250 w 48827"/>
              <a:gd name="connsiteY4" fmla="*/ 2530 h 4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7" h="48827">
                <a:moveTo>
                  <a:pt x="35250" y="2530"/>
                </a:moveTo>
                <a:cubicBezTo>
                  <a:pt x="47321" y="8495"/>
                  <a:pt x="52262" y="23143"/>
                  <a:pt x="46297" y="35250"/>
                </a:cubicBezTo>
                <a:cubicBezTo>
                  <a:pt x="40332" y="47321"/>
                  <a:pt x="25684" y="52262"/>
                  <a:pt x="13578" y="46297"/>
                </a:cubicBezTo>
                <a:cubicBezTo>
                  <a:pt x="1507" y="40332"/>
                  <a:pt x="-3435" y="25684"/>
                  <a:pt x="2530" y="13578"/>
                </a:cubicBezTo>
                <a:cubicBezTo>
                  <a:pt x="8495" y="1507"/>
                  <a:pt x="23143" y="-3435"/>
                  <a:pt x="35250" y="253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4" name="Freeform: Shape 393">
            <a:extLst>
              <a:ext uri="{FF2B5EF4-FFF2-40B4-BE49-F238E27FC236}">
                <a16:creationId xmlns:a16="http://schemas.microsoft.com/office/drawing/2014/main" id="{396BDA07-748F-39CC-7136-A8B6AF7B035B}"/>
              </a:ext>
            </a:extLst>
          </p:cNvPr>
          <p:cNvSpPr/>
          <p:nvPr/>
        </p:nvSpPr>
        <p:spPr>
          <a:xfrm>
            <a:off x="4126070" y="2490065"/>
            <a:ext cx="74506" cy="74506"/>
          </a:xfrm>
          <a:custGeom>
            <a:avLst/>
            <a:gdLst>
              <a:gd name="connsiteX0" fmla="*/ 34528 w 48832"/>
              <a:gd name="connsiteY0" fmla="*/ 2197 h 48832"/>
              <a:gd name="connsiteX1" fmla="*/ 46635 w 48832"/>
              <a:gd name="connsiteY1" fmla="*/ 34528 h 48832"/>
              <a:gd name="connsiteX2" fmla="*/ 14304 w 48832"/>
              <a:gd name="connsiteY2" fmla="*/ 46635 h 48832"/>
              <a:gd name="connsiteX3" fmla="*/ 2197 w 48832"/>
              <a:gd name="connsiteY3" fmla="*/ 14304 h 48832"/>
              <a:gd name="connsiteX4" fmla="*/ 34528 w 48832"/>
              <a:gd name="connsiteY4" fmla="*/ 2197 h 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2" h="48832">
                <a:moveTo>
                  <a:pt x="34528" y="2197"/>
                </a:moveTo>
                <a:cubicBezTo>
                  <a:pt x="46811" y="7774"/>
                  <a:pt x="52212" y="22245"/>
                  <a:pt x="46635" y="34528"/>
                </a:cubicBezTo>
                <a:cubicBezTo>
                  <a:pt x="41058" y="46811"/>
                  <a:pt x="26587" y="52212"/>
                  <a:pt x="14304" y="46635"/>
                </a:cubicBezTo>
                <a:cubicBezTo>
                  <a:pt x="2021" y="41058"/>
                  <a:pt x="-3380" y="26587"/>
                  <a:pt x="2197" y="14304"/>
                </a:cubicBezTo>
                <a:cubicBezTo>
                  <a:pt x="7774" y="2021"/>
                  <a:pt x="22245" y="-3379"/>
                  <a:pt x="34528" y="219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28" name="Freeform: Shape 427">
            <a:extLst>
              <a:ext uri="{FF2B5EF4-FFF2-40B4-BE49-F238E27FC236}">
                <a16:creationId xmlns:a16="http://schemas.microsoft.com/office/drawing/2014/main" id="{B003FBB4-9BA2-6228-991E-C5D97B842053}"/>
              </a:ext>
            </a:extLst>
          </p:cNvPr>
          <p:cNvSpPr/>
          <p:nvPr/>
        </p:nvSpPr>
        <p:spPr>
          <a:xfrm>
            <a:off x="4603567" y="1181097"/>
            <a:ext cx="74484" cy="74484"/>
          </a:xfrm>
          <a:custGeom>
            <a:avLst/>
            <a:gdLst>
              <a:gd name="connsiteX0" fmla="*/ 44175 w 48818"/>
              <a:gd name="connsiteY0" fmla="*/ 10079 h 48818"/>
              <a:gd name="connsiteX1" fmla="*/ 38739 w 48818"/>
              <a:gd name="connsiteY1" fmla="*/ 44175 h 48818"/>
              <a:gd name="connsiteX2" fmla="*/ 4644 w 48818"/>
              <a:gd name="connsiteY2" fmla="*/ 38740 h 48818"/>
              <a:gd name="connsiteX3" fmla="*/ 10079 w 48818"/>
              <a:gd name="connsiteY3" fmla="*/ 4644 h 48818"/>
              <a:gd name="connsiteX4" fmla="*/ 44175 w 48818"/>
              <a:gd name="connsiteY4" fmla="*/ 10079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8" h="48818">
                <a:moveTo>
                  <a:pt x="44175" y="10079"/>
                </a:moveTo>
                <a:cubicBezTo>
                  <a:pt x="52081" y="20986"/>
                  <a:pt x="49646" y="36269"/>
                  <a:pt x="38739" y="44175"/>
                </a:cubicBezTo>
                <a:cubicBezTo>
                  <a:pt x="27833" y="52081"/>
                  <a:pt x="12550" y="49646"/>
                  <a:pt x="4644" y="38740"/>
                </a:cubicBezTo>
                <a:cubicBezTo>
                  <a:pt x="-3263" y="27833"/>
                  <a:pt x="-827" y="12550"/>
                  <a:pt x="10079" y="4644"/>
                </a:cubicBezTo>
                <a:cubicBezTo>
                  <a:pt x="20986" y="-3263"/>
                  <a:pt x="36269" y="-827"/>
                  <a:pt x="44175" y="1007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6" name="Freeform: Shape 475">
            <a:extLst>
              <a:ext uri="{FF2B5EF4-FFF2-40B4-BE49-F238E27FC236}">
                <a16:creationId xmlns:a16="http://schemas.microsoft.com/office/drawing/2014/main" id="{EBF68492-035F-3837-D8CB-FEC33ACF0B66}"/>
              </a:ext>
            </a:extLst>
          </p:cNvPr>
          <p:cNvSpPr/>
          <p:nvPr/>
        </p:nvSpPr>
        <p:spPr>
          <a:xfrm>
            <a:off x="3362313" y="1852219"/>
            <a:ext cx="74527" cy="74527"/>
          </a:xfrm>
          <a:custGeom>
            <a:avLst/>
            <a:gdLst>
              <a:gd name="connsiteX0" fmla="*/ 35206 w 48846"/>
              <a:gd name="connsiteY0" fmla="*/ 2522 h 48846"/>
              <a:gd name="connsiteX1" fmla="*/ 46324 w 48846"/>
              <a:gd name="connsiteY1" fmla="*/ 35206 h 48846"/>
              <a:gd name="connsiteX2" fmla="*/ 13640 w 48846"/>
              <a:gd name="connsiteY2" fmla="*/ 46324 h 48846"/>
              <a:gd name="connsiteX3" fmla="*/ 2522 w 48846"/>
              <a:gd name="connsiteY3" fmla="*/ 13641 h 48846"/>
              <a:gd name="connsiteX4" fmla="*/ 35206 w 48846"/>
              <a:gd name="connsiteY4" fmla="*/ 2522 h 48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6" h="48846">
                <a:moveTo>
                  <a:pt x="35206" y="2522"/>
                </a:moveTo>
                <a:cubicBezTo>
                  <a:pt x="47313" y="8487"/>
                  <a:pt x="52289" y="23100"/>
                  <a:pt x="46324" y="35206"/>
                </a:cubicBezTo>
                <a:cubicBezTo>
                  <a:pt x="40359" y="47313"/>
                  <a:pt x="25747" y="52289"/>
                  <a:pt x="13640" y="46324"/>
                </a:cubicBezTo>
                <a:cubicBezTo>
                  <a:pt x="1534" y="40359"/>
                  <a:pt x="-3443" y="25747"/>
                  <a:pt x="2522" y="13641"/>
                </a:cubicBezTo>
                <a:cubicBezTo>
                  <a:pt x="8487" y="1534"/>
                  <a:pt x="23100" y="-3443"/>
                  <a:pt x="35206" y="252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2" name="Freeform: Shape 481">
            <a:extLst>
              <a:ext uri="{FF2B5EF4-FFF2-40B4-BE49-F238E27FC236}">
                <a16:creationId xmlns:a16="http://schemas.microsoft.com/office/drawing/2014/main" id="{27C3F66A-BB1A-7B02-B0D1-BC532E2FA01E}"/>
              </a:ext>
            </a:extLst>
          </p:cNvPr>
          <p:cNvSpPr/>
          <p:nvPr/>
        </p:nvSpPr>
        <p:spPr>
          <a:xfrm>
            <a:off x="4494007" y="760506"/>
            <a:ext cx="74507" cy="74506"/>
          </a:xfrm>
          <a:custGeom>
            <a:avLst/>
            <a:gdLst>
              <a:gd name="connsiteX0" fmla="*/ 44578 w 48833"/>
              <a:gd name="connsiteY0" fmla="*/ 10643 h 48832"/>
              <a:gd name="connsiteX1" fmla="*/ 38190 w 48833"/>
              <a:gd name="connsiteY1" fmla="*/ 44563 h 48832"/>
              <a:gd name="connsiteX2" fmla="*/ 4270 w 48833"/>
              <a:gd name="connsiteY2" fmla="*/ 38174 h 48832"/>
              <a:gd name="connsiteX3" fmla="*/ 10659 w 48833"/>
              <a:gd name="connsiteY3" fmla="*/ 4255 h 48832"/>
              <a:gd name="connsiteX4" fmla="*/ 44578 w 48833"/>
              <a:gd name="connsiteY4" fmla="*/ 10643 h 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3" h="48832">
                <a:moveTo>
                  <a:pt x="44578" y="10643"/>
                </a:moveTo>
                <a:cubicBezTo>
                  <a:pt x="52167" y="21762"/>
                  <a:pt x="49343" y="36974"/>
                  <a:pt x="38190" y="44563"/>
                </a:cubicBezTo>
                <a:cubicBezTo>
                  <a:pt x="27072" y="52187"/>
                  <a:pt x="11859" y="49328"/>
                  <a:pt x="4270" y="38174"/>
                </a:cubicBezTo>
                <a:cubicBezTo>
                  <a:pt x="-3354" y="27056"/>
                  <a:pt x="-495" y="11843"/>
                  <a:pt x="10659" y="4255"/>
                </a:cubicBezTo>
                <a:cubicBezTo>
                  <a:pt x="21777" y="-3334"/>
                  <a:pt x="36990" y="-510"/>
                  <a:pt x="44578" y="1064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4" name="Freeform: Shape 483">
            <a:extLst>
              <a:ext uri="{FF2B5EF4-FFF2-40B4-BE49-F238E27FC236}">
                <a16:creationId xmlns:a16="http://schemas.microsoft.com/office/drawing/2014/main" id="{E0A74741-615F-3AF1-9A20-B3059CBDD763}"/>
              </a:ext>
            </a:extLst>
          </p:cNvPr>
          <p:cNvSpPr/>
          <p:nvPr/>
        </p:nvSpPr>
        <p:spPr>
          <a:xfrm>
            <a:off x="3865725" y="1515038"/>
            <a:ext cx="74487" cy="74489"/>
          </a:xfrm>
          <a:custGeom>
            <a:avLst/>
            <a:gdLst>
              <a:gd name="connsiteX0" fmla="*/ 39270 w 48820"/>
              <a:gd name="connsiteY0" fmla="*/ 5033 h 48821"/>
              <a:gd name="connsiteX1" fmla="*/ 43788 w 48820"/>
              <a:gd name="connsiteY1" fmla="*/ 39270 h 48821"/>
              <a:gd name="connsiteX2" fmla="*/ 9551 w 48820"/>
              <a:gd name="connsiteY2" fmla="*/ 43788 h 48821"/>
              <a:gd name="connsiteX3" fmla="*/ 5033 w 48820"/>
              <a:gd name="connsiteY3" fmla="*/ 9551 h 48821"/>
              <a:gd name="connsiteX4" fmla="*/ 39270 w 48820"/>
              <a:gd name="connsiteY4" fmla="*/ 5033 h 48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" h="48821">
                <a:moveTo>
                  <a:pt x="39270" y="5033"/>
                </a:moveTo>
                <a:cubicBezTo>
                  <a:pt x="49965" y="13222"/>
                  <a:pt x="51977" y="28576"/>
                  <a:pt x="43788" y="39270"/>
                </a:cubicBezTo>
                <a:cubicBezTo>
                  <a:pt x="35599" y="49965"/>
                  <a:pt x="20246" y="51977"/>
                  <a:pt x="9551" y="43788"/>
                </a:cubicBezTo>
                <a:cubicBezTo>
                  <a:pt x="-1144" y="35599"/>
                  <a:pt x="-3156" y="20246"/>
                  <a:pt x="5033" y="9551"/>
                </a:cubicBezTo>
                <a:cubicBezTo>
                  <a:pt x="13222" y="-1144"/>
                  <a:pt x="28575" y="-3156"/>
                  <a:pt x="39270" y="503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6" name="Freeform: Shape 485">
            <a:extLst>
              <a:ext uri="{FF2B5EF4-FFF2-40B4-BE49-F238E27FC236}">
                <a16:creationId xmlns:a16="http://schemas.microsoft.com/office/drawing/2014/main" id="{60968F0B-D7E9-358E-02A3-73F25E5C1D6C}"/>
              </a:ext>
            </a:extLst>
          </p:cNvPr>
          <p:cNvSpPr/>
          <p:nvPr/>
        </p:nvSpPr>
        <p:spPr>
          <a:xfrm>
            <a:off x="3798386" y="1666934"/>
            <a:ext cx="74481" cy="74481"/>
          </a:xfrm>
          <a:custGeom>
            <a:avLst/>
            <a:gdLst>
              <a:gd name="connsiteX0" fmla="*/ 38191 w 48816"/>
              <a:gd name="connsiteY0" fmla="*/ 4272 h 48816"/>
              <a:gd name="connsiteX1" fmla="*/ 44545 w 48816"/>
              <a:gd name="connsiteY1" fmla="*/ 38192 h 48816"/>
              <a:gd name="connsiteX2" fmla="*/ 10625 w 48816"/>
              <a:gd name="connsiteY2" fmla="*/ 44545 h 48816"/>
              <a:gd name="connsiteX3" fmla="*/ 4272 w 48816"/>
              <a:gd name="connsiteY3" fmla="*/ 10625 h 48816"/>
              <a:gd name="connsiteX4" fmla="*/ 38191 w 48816"/>
              <a:gd name="connsiteY4" fmla="*/ 4272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38191" y="4272"/>
                </a:moveTo>
                <a:cubicBezTo>
                  <a:pt x="49310" y="11896"/>
                  <a:pt x="52169" y="27073"/>
                  <a:pt x="44545" y="38192"/>
                </a:cubicBezTo>
                <a:cubicBezTo>
                  <a:pt x="36921" y="49310"/>
                  <a:pt x="21744" y="52169"/>
                  <a:pt x="10625" y="44545"/>
                </a:cubicBezTo>
                <a:cubicBezTo>
                  <a:pt x="-493" y="36921"/>
                  <a:pt x="-3352" y="21744"/>
                  <a:pt x="4272" y="10625"/>
                </a:cubicBezTo>
                <a:cubicBezTo>
                  <a:pt x="11896" y="-493"/>
                  <a:pt x="27073" y="-3352"/>
                  <a:pt x="38191" y="427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6" name="Freeform: Shape 535">
            <a:extLst>
              <a:ext uri="{FF2B5EF4-FFF2-40B4-BE49-F238E27FC236}">
                <a16:creationId xmlns:a16="http://schemas.microsoft.com/office/drawing/2014/main" id="{87908CE7-4B2B-8994-89DD-87F0EE1272EE}"/>
              </a:ext>
            </a:extLst>
          </p:cNvPr>
          <p:cNvSpPr/>
          <p:nvPr/>
        </p:nvSpPr>
        <p:spPr>
          <a:xfrm>
            <a:off x="4132409" y="1293866"/>
            <a:ext cx="74481" cy="74481"/>
          </a:xfrm>
          <a:custGeom>
            <a:avLst/>
            <a:gdLst>
              <a:gd name="connsiteX0" fmla="*/ 41492 w 48816"/>
              <a:gd name="connsiteY0" fmla="*/ 6972 h 48816"/>
              <a:gd name="connsiteX1" fmla="*/ 41844 w 48816"/>
              <a:gd name="connsiteY1" fmla="*/ 41492 h 48816"/>
              <a:gd name="connsiteX2" fmla="*/ 7325 w 48816"/>
              <a:gd name="connsiteY2" fmla="*/ 41845 h 48816"/>
              <a:gd name="connsiteX3" fmla="*/ 6972 w 48816"/>
              <a:gd name="connsiteY3" fmla="*/ 7325 h 48816"/>
              <a:gd name="connsiteX4" fmla="*/ 41492 w 48816"/>
              <a:gd name="connsiteY4" fmla="*/ 6972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41492" y="6972"/>
                </a:moveTo>
                <a:cubicBezTo>
                  <a:pt x="51127" y="16396"/>
                  <a:pt x="51269" y="31856"/>
                  <a:pt x="41844" y="41492"/>
                </a:cubicBezTo>
                <a:cubicBezTo>
                  <a:pt x="32420" y="51127"/>
                  <a:pt x="16961" y="51269"/>
                  <a:pt x="7325" y="41845"/>
                </a:cubicBezTo>
                <a:cubicBezTo>
                  <a:pt x="-2311" y="32420"/>
                  <a:pt x="-2452" y="16961"/>
                  <a:pt x="6972" y="7325"/>
                </a:cubicBezTo>
                <a:cubicBezTo>
                  <a:pt x="16396" y="-2311"/>
                  <a:pt x="31856" y="-2452"/>
                  <a:pt x="41492" y="697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7C8994F4-DFDD-99DA-6962-B2EC161238EA}"/>
              </a:ext>
            </a:extLst>
          </p:cNvPr>
          <p:cNvSpPr/>
          <p:nvPr/>
        </p:nvSpPr>
        <p:spPr>
          <a:xfrm>
            <a:off x="4039799" y="2018049"/>
            <a:ext cx="74497" cy="74497"/>
          </a:xfrm>
          <a:custGeom>
            <a:avLst/>
            <a:gdLst>
              <a:gd name="connsiteX0" fmla="*/ 37526 w 48826"/>
              <a:gd name="connsiteY0" fmla="*/ 3818 h 48826"/>
              <a:gd name="connsiteX1" fmla="*/ 45008 w 48826"/>
              <a:gd name="connsiteY1" fmla="*/ 37526 h 48826"/>
              <a:gd name="connsiteX2" fmla="*/ 11301 w 48826"/>
              <a:gd name="connsiteY2" fmla="*/ 45009 h 48826"/>
              <a:gd name="connsiteX3" fmla="*/ 3818 w 48826"/>
              <a:gd name="connsiteY3" fmla="*/ 11301 h 48826"/>
              <a:gd name="connsiteX4" fmla="*/ 37526 w 48826"/>
              <a:gd name="connsiteY4" fmla="*/ 3818 h 4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6" h="48826">
                <a:moveTo>
                  <a:pt x="37526" y="3818"/>
                </a:moveTo>
                <a:cubicBezTo>
                  <a:pt x="48891" y="11054"/>
                  <a:pt x="52244" y="26160"/>
                  <a:pt x="45008" y="37526"/>
                </a:cubicBezTo>
                <a:cubicBezTo>
                  <a:pt x="37773" y="48891"/>
                  <a:pt x="22666" y="52244"/>
                  <a:pt x="11301" y="45009"/>
                </a:cubicBezTo>
                <a:cubicBezTo>
                  <a:pt x="-64" y="37773"/>
                  <a:pt x="-3418" y="22701"/>
                  <a:pt x="3818" y="11301"/>
                </a:cubicBezTo>
                <a:cubicBezTo>
                  <a:pt x="11054" y="-64"/>
                  <a:pt x="26125" y="-3418"/>
                  <a:pt x="37526" y="381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2" name="Freeform: Shape 561">
            <a:extLst>
              <a:ext uri="{FF2B5EF4-FFF2-40B4-BE49-F238E27FC236}">
                <a16:creationId xmlns:a16="http://schemas.microsoft.com/office/drawing/2014/main" id="{4EECA6D7-EB5C-A0DC-7387-36BA41BD66BA}"/>
              </a:ext>
            </a:extLst>
          </p:cNvPr>
          <p:cNvSpPr/>
          <p:nvPr/>
        </p:nvSpPr>
        <p:spPr>
          <a:xfrm>
            <a:off x="4133337" y="1089399"/>
            <a:ext cx="74510" cy="74510"/>
          </a:xfrm>
          <a:custGeom>
            <a:avLst/>
            <a:gdLst>
              <a:gd name="connsiteX0" fmla="*/ 42189 w 48835"/>
              <a:gd name="connsiteY0" fmla="*/ 7670 h 48835"/>
              <a:gd name="connsiteX1" fmla="*/ 41166 w 48835"/>
              <a:gd name="connsiteY1" fmla="*/ 42190 h 48835"/>
              <a:gd name="connsiteX2" fmla="*/ 6646 w 48835"/>
              <a:gd name="connsiteY2" fmla="*/ 41166 h 48835"/>
              <a:gd name="connsiteX3" fmla="*/ 7670 w 48835"/>
              <a:gd name="connsiteY3" fmla="*/ 6647 h 48835"/>
              <a:gd name="connsiteX4" fmla="*/ 42189 w 48835"/>
              <a:gd name="connsiteY4" fmla="*/ 7670 h 4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5" h="48835">
                <a:moveTo>
                  <a:pt x="42189" y="7670"/>
                </a:moveTo>
                <a:cubicBezTo>
                  <a:pt x="51437" y="17482"/>
                  <a:pt x="50978" y="32942"/>
                  <a:pt x="41166" y="42190"/>
                </a:cubicBezTo>
                <a:cubicBezTo>
                  <a:pt x="31354" y="51437"/>
                  <a:pt x="15894" y="50978"/>
                  <a:pt x="6646" y="41166"/>
                </a:cubicBezTo>
                <a:cubicBezTo>
                  <a:pt x="-2601" y="31354"/>
                  <a:pt x="-2142" y="15894"/>
                  <a:pt x="7670" y="6647"/>
                </a:cubicBezTo>
                <a:cubicBezTo>
                  <a:pt x="17482" y="-2601"/>
                  <a:pt x="32942" y="-2142"/>
                  <a:pt x="42189" y="767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8" name="Freeform: Shape 567">
            <a:extLst>
              <a:ext uri="{FF2B5EF4-FFF2-40B4-BE49-F238E27FC236}">
                <a16:creationId xmlns:a16="http://schemas.microsoft.com/office/drawing/2014/main" id="{E946CE19-D25A-DDBD-3AD1-8B63D5870BD7}"/>
              </a:ext>
            </a:extLst>
          </p:cNvPr>
          <p:cNvSpPr/>
          <p:nvPr/>
        </p:nvSpPr>
        <p:spPr>
          <a:xfrm>
            <a:off x="3731526" y="1625602"/>
            <a:ext cx="74480" cy="74480"/>
          </a:xfrm>
          <a:custGeom>
            <a:avLst/>
            <a:gdLst>
              <a:gd name="connsiteX0" fmla="*/ 38067 w 48815"/>
              <a:gd name="connsiteY0" fmla="*/ 4183 h 48815"/>
              <a:gd name="connsiteX1" fmla="*/ 44632 w 48815"/>
              <a:gd name="connsiteY1" fmla="*/ 38067 h 48815"/>
              <a:gd name="connsiteX2" fmla="*/ 10748 w 48815"/>
              <a:gd name="connsiteY2" fmla="*/ 44632 h 48815"/>
              <a:gd name="connsiteX3" fmla="*/ 4183 w 48815"/>
              <a:gd name="connsiteY3" fmla="*/ 10748 h 48815"/>
              <a:gd name="connsiteX4" fmla="*/ 38067 w 48815"/>
              <a:gd name="connsiteY4" fmla="*/ 4183 h 4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5" h="48815">
                <a:moveTo>
                  <a:pt x="38067" y="4183"/>
                </a:moveTo>
                <a:cubicBezTo>
                  <a:pt x="49221" y="11736"/>
                  <a:pt x="52186" y="26914"/>
                  <a:pt x="44632" y="38067"/>
                </a:cubicBezTo>
                <a:cubicBezTo>
                  <a:pt x="37079" y="49221"/>
                  <a:pt x="21902" y="52185"/>
                  <a:pt x="10748" y="44632"/>
                </a:cubicBezTo>
                <a:cubicBezTo>
                  <a:pt x="-405" y="37079"/>
                  <a:pt x="-3370" y="21901"/>
                  <a:pt x="4183" y="10748"/>
                </a:cubicBezTo>
                <a:cubicBezTo>
                  <a:pt x="11736" y="-405"/>
                  <a:pt x="26914" y="-3370"/>
                  <a:pt x="38067" y="418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4" name="Freeform: Shape 573">
            <a:extLst>
              <a:ext uri="{FF2B5EF4-FFF2-40B4-BE49-F238E27FC236}">
                <a16:creationId xmlns:a16="http://schemas.microsoft.com/office/drawing/2014/main" id="{D962670E-FA7E-D3B4-B36B-034BF6ACC4F3}"/>
              </a:ext>
            </a:extLst>
          </p:cNvPr>
          <p:cNvSpPr/>
          <p:nvPr/>
        </p:nvSpPr>
        <p:spPr>
          <a:xfrm>
            <a:off x="3740036" y="1426377"/>
            <a:ext cx="74504" cy="74527"/>
          </a:xfrm>
          <a:custGeom>
            <a:avLst/>
            <a:gdLst>
              <a:gd name="connsiteX0" fmla="*/ 39056 w 48831"/>
              <a:gd name="connsiteY0" fmla="*/ 4905 h 48846"/>
              <a:gd name="connsiteX1" fmla="*/ 43927 w 48831"/>
              <a:gd name="connsiteY1" fmla="*/ 39071 h 48846"/>
              <a:gd name="connsiteX2" fmla="*/ 9760 w 48831"/>
              <a:gd name="connsiteY2" fmla="*/ 43942 h 48846"/>
              <a:gd name="connsiteX3" fmla="*/ 4890 w 48831"/>
              <a:gd name="connsiteY3" fmla="*/ 9775 h 48846"/>
              <a:gd name="connsiteX4" fmla="*/ 39056 w 48831"/>
              <a:gd name="connsiteY4" fmla="*/ 4905 h 48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1" h="48846">
                <a:moveTo>
                  <a:pt x="39056" y="4905"/>
                </a:moveTo>
                <a:cubicBezTo>
                  <a:pt x="49857" y="12988"/>
                  <a:pt x="52045" y="28306"/>
                  <a:pt x="43927" y="39071"/>
                </a:cubicBezTo>
                <a:cubicBezTo>
                  <a:pt x="35844" y="49872"/>
                  <a:pt x="20526" y="52060"/>
                  <a:pt x="9760" y="43942"/>
                </a:cubicBezTo>
                <a:cubicBezTo>
                  <a:pt x="-1040" y="35859"/>
                  <a:pt x="-3193" y="20541"/>
                  <a:pt x="4890" y="9775"/>
                </a:cubicBezTo>
                <a:cubicBezTo>
                  <a:pt x="12972" y="-1025"/>
                  <a:pt x="28291" y="-3213"/>
                  <a:pt x="39056" y="490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2" name="Freeform: Shape 581">
            <a:extLst>
              <a:ext uri="{FF2B5EF4-FFF2-40B4-BE49-F238E27FC236}">
                <a16:creationId xmlns:a16="http://schemas.microsoft.com/office/drawing/2014/main" id="{2869CC45-542E-A388-FB80-A5B6F8784331}"/>
              </a:ext>
            </a:extLst>
          </p:cNvPr>
          <p:cNvSpPr/>
          <p:nvPr/>
        </p:nvSpPr>
        <p:spPr>
          <a:xfrm>
            <a:off x="3276594" y="2059080"/>
            <a:ext cx="74501" cy="74501"/>
          </a:xfrm>
          <a:custGeom>
            <a:avLst/>
            <a:gdLst>
              <a:gd name="connsiteX0" fmla="*/ 33609 w 48829"/>
              <a:gd name="connsiteY0" fmla="*/ 1808 h 48829"/>
              <a:gd name="connsiteX1" fmla="*/ 47022 w 48829"/>
              <a:gd name="connsiteY1" fmla="*/ 33609 h 48829"/>
              <a:gd name="connsiteX2" fmla="*/ 15220 w 48829"/>
              <a:gd name="connsiteY2" fmla="*/ 47022 h 48829"/>
              <a:gd name="connsiteX3" fmla="*/ 1808 w 48829"/>
              <a:gd name="connsiteY3" fmla="*/ 15220 h 48829"/>
              <a:gd name="connsiteX4" fmla="*/ 33609 w 48829"/>
              <a:gd name="connsiteY4" fmla="*/ 1808 h 4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" h="48829">
                <a:moveTo>
                  <a:pt x="33609" y="1808"/>
                </a:moveTo>
                <a:cubicBezTo>
                  <a:pt x="46104" y="6890"/>
                  <a:pt x="52105" y="21115"/>
                  <a:pt x="47022" y="33609"/>
                </a:cubicBezTo>
                <a:cubicBezTo>
                  <a:pt x="41939" y="46104"/>
                  <a:pt x="27715" y="52105"/>
                  <a:pt x="15220" y="47022"/>
                </a:cubicBezTo>
                <a:cubicBezTo>
                  <a:pt x="2725" y="41939"/>
                  <a:pt x="-3275" y="27715"/>
                  <a:pt x="1808" y="15220"/>
                </a:cubicBezTo>
                <a:cubicBezTo>
                  <a:pt x="6890" y="2725"/>
                  <a:pt x="21115" y="-3275"/>
                  <a:pt x="33609" y="18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4" name="Freeform: Shape 583">
            <a:extLst>
              <a:ext uri="{FF2B5EF4-FFF2-40B4-BE49-F238E27FC236}">
                <a16:creationId xmlns:a16="http://schemas.microsoft.com/office/drawing/2014/main" id="{9C76EFC1-4FDC-8CDA-E685-34899BEABF02}"/>
              </a:ext>
            </a:extLst>
          </p:cNvPr>
          <p:cNvSpPr/>
          <p:nvPr/>
        </p:nvSpPr>
        <p:spPr>
          <a:xfrm>
            <a:off x="3361607" y="2302638"/>
            <a:ext cx="74486" cy="74486"/>
          </a:xfrm>
          <a:custGeom>
            <a:avLst/>
            <a:gdLst>
              <a:gd name="connsiteX0" fmla="*/ 32316 w 48819"/>
              <a:gd name="connsiteY0" fmla="*/ 1326 h 48819"/>
              <a:gd name="connsiteX1" fmla="*/ 47493 w 48819"/>
              <a:gd name="connsiteY1" fmla="*/ 32316 h 48819"/>
              <a:gd name="connsiteX2" fmla="*/ 16504 w 48819"/>
              <a:gd name="connsiteY2" fmla="*/ 47493 h 48819"/>
              <a:gd name="connsiteX3" fmla="*/ 1326 w 48819"/>
              <a:gd name="connsiteY3" fmla="*/ 16504 h 48819"/>
              <a:gd name="connsiteX4" fmla="*/ 32316 w 48819"/>
              <a:gd name="connsiteY4" fmla="*/ 1326 h 48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9" h="48819">
                <a:moveTo>
                  <a:pt x="32316" y="1326"/>
                </a:moveTo>
                <a:cubicBezTo>
                  <a:pt x="45058" y="5703"/>
                  <a:pt x="51870" y="19574"/>
                  <a:pt x="47493" y="32316"/>
                </a:cubicBezTo>
                <a:cubicBezTo>
                  <a:pt x="43117" y="45058"/>
                  <a:pt x="29246" y="51870"/>
                  <a:pt x="16504" y="47493"/>
                </a:cubicBezTo>
                <a:cubicBezTo>
                  <a:pt x="3762" y="43117"/>
                  <a:pt x="-3050" y="29246"/>
                  <a:pt x="1326" y="16504"/>
                </a:cubicBezTo>
                <a:cubicBezTo>
                  <a:pt x="5703" y="3762"/>
                  <a:pt x="19574" y="-3050"/>
                  <a:pt x="32316" y="132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3CDD153-6655-D2F1-AA9B-7B5145FB05BC}"/>
              </a:ext>
            </a:extLst>
          </p:cNvPr>
          <p:cNvSpPr/>
          <p:nvPr/>
        </p:nvSpPr>
        <p:spPr>
          <a:xfrm>
            <a:off x="8644093" y="2065191"/>
            <a:ext cx="74506" cy="74506"/>
          </a:xfrm>
          <a:custGeom>
            <a:avLst/>
            <a:gdLst>
              <a:gd name="connsiteX0" fmla="*/ 37370 w 48832"/>
              <a:gd name="connsiteY0" fmla="*/ 45099 h 48832"/>
              <a:gd name="connsiteX1" fmla="*/ 3732 w 48832"/>
              <a:gd name="connsiteY1" fmla="*/ 37370 h 48832"/>
              <a:gd name="connsiteX2" fmla="*/ 11463 w 48832"/>
              <a:gd name="connsiteY2" fmla="*/ 3733 h 48832"/>
              <a:gd name="connsiteX3" fmla="*/ 45100 w 48832"/>
              <a:gd name="connsiteY3" fmla="*/ 11463 h 48832"/>
              <a:gd name="connsiteX4" fmla="*/ 37370 w 48832"/>
              <a:gd name="connsiteY4" fmla="*/ 45099 h 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2" h="48832">
                <a:moveTo>
                  <a:pt x="37370" y="45099"/>
                </a:moveTo>
                <a:cubicBezTo>
                  <a:pt x="25934" y="52265"/>
                  <a:pt x="10898" y="48805"/>
                  <a:pt x="3732" y="37370"/>
                </a:cubicBezTo>
                <a:cubicBezTo>
                  <a:pt x="-3432" y="25934"/>
                  <a:pt x="27" y="10898"/>
                  <a:pt x="11463" y="3733"/>
                </a:cubicBezTo>
                <a:cubicBezTo>
                  <a:pt x="22898" y="-3432"/>
                  <a:pt x="37934" y="27"/>
                  <a:pt x="45100" y="11463"/>
                </a:cubicBezTo>
                <a:cubicBezTo>
                  <a:pt x="52264" y="22898"/>
                  <a:pt x="48805" y="37934"/>
                  <a:pt x="37370" y="4509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3EC3B84-11CD-96FB-5D36-31AE1A769585}"/>
              </a:ext>
            </a:extLst>
          </p:cNvPr>
          <p:cNvSpPr/>
          <p:nvPr/>
        </p:nvSpPr>
        <p:spPr>
          <a:xfrm>
            <a:off x="7179780" y="1230311"/>
            <a:ext cx="74500" cy="74500"/>
          </a:xfrm>
          <a:custGeom>
            <a:avLst/>
            <a:gdLst>
              <a:gd name="connsiteX0" fmla="*/ 46686 w 48828"/>
              <a:gd name="connsiteY0" fmla="*/ 34438 h 48828"/>
              <a:gd name="connsiteX1" fmla="*/ 14390 w 48828"/>
              <a:gd name="connsiteY1" fmla="*/ 46686 h 48828"/>
              <a:gd name="connsiteX2" fmla="*/ 2142 w 48828"/>
              <a:gd name="connsiteY2" fmla="*/ 14390 h 48828"/>
              <a:gd name="connsiteX3" fmla="*/ 34438 w 48828"/>
              <a:gd name="connsiteY3" fmla="*/ 2142 h 48828"/>
              <a:gd name="connsiteX4" fmla="*/ 46686 w 48828"/>
              <a:gd name="connsiteY4" fmla="*/ 34438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8" h="48828">
                <a:moveTo>
                  <a:pt x="46686" y="34438"/>
                </a:moveTo>
                <a:cubicBezTo>
                  <a:pt x="41144" y="46721"/>
                  <a:pt x="26709" y="52192"/>
                  <a:pt x="14390" y="46686"/>
                </a:cubicBezTo>
                <a:cubicBezTo>
                  <a:pt x="2107" y="41144"/>
                  <a:pt x="-3364" y="26708"/>
                  <a:pt x="2142" y="14390"/>
                </a:cubicBezTo>
                <a:cubicBezTo>
                  <a:pt x="7684" y="2107"/>
                  <a:pt x="22120" y="-3364"/>
                  <a:pt x="34438" y="2142"/>
                </a:cubicBezTo>
                <a:cubicBezTo>
                  <a:pt x="46721" y="7684"/>
                  <a:pt x="52192" y="22120"/>
                  <a:pt x="46686" y="3443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3AD43EA-A117-95DD-A1CC-22B65A2CBE1D}"/>
              </a:ext>
            </a:extLst>
          </p:cNvPr>
          <p:cNvSpPr/>
          <p:nvPr/>
        </p:nvSpPr>
        <p:spPr>
          <a:xfrm>
            <a:off x="8360503" y="1556386"/>
            <a:ext cx="74509" cy="74507"/>
          </a:xfrm>
          <a:custGeom>
            <a:avLst/>
            <a:gdLst>
              <a:gd name="connsiteX0" fmla="*/ 41183 w 48834"/>
              <a:gd name="connsiteY0" fmla="*/ 42171 h 48833"/>
              <a:gd name="connsiteX1" fmla="*/ 6663 w 48834"/>
              <a:gd name="connsiteY1" fmla="*/ 41183 h 48833"/>
              <a:gd name="connsiteX2" fmla="*/ 7651 w 48834"/>
              <a:gd name="connsiteY2" fmla="*/ 6663 h 48833"/>
              <a:gd name="connsiteX3" fmla="*/ 42171 w 48834"/>
              <a:gd name="connsiteY3" fmla="*/ 7651 h 48833"/>
              <a:gd name="connsiteX4" fmla="*/ 41183 w 48834"/>
              <a:gd name="connsiteY4" fmla="*/ 42171 h 4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3">
                <a:moveTo>
                  <a:pt x="41183" y="42171"/>
                </a:moveTo>
                <a:cubicBezTo>
                  <a:pt x="31370" y="51418"/>
                  <a:pt x="15946" y="50995"/>
                  <a:pt x="6663" y="41183"/>
                </a:cubicBezTo>
                <a:cubicBezTo>
                  <a:pt x="-2584" y="31370"/>
                  <a:pt x="-2161" y="15946"/>
                  <a:pt x="7651" y="6663"/>
                </a:cubicBezTo>
                <a:cubicBezTo>
                  <a:pt x="17464" y="-2584"/>
                  <a:pt x="32888" y="-2161"/>
                  <a:pt x="42171" y="7651"/>
                </a:cubicBezTo>
                <a:cubicBezTo>
                  <a:pt x="51419" y="17464"/>
                  <a:pt x="50995" y="32888"/>
                  <a:pt x="41183" y="4217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082B0DE-F15A-D8EE-414D-4C54341CBA5D}"/>
              </a:ext>
            </a:extLst>
          </p:cNvPr>
          <p:cNvSpPr/>
          <p:nvPr/>
        </p:nvSpPr>
        <p:spPr>
          <a:xfrm>
            <a:off x="8524078" y="1637621"/>
            <a:ext cx="74515" cy="74515"/>
          </a:xfrm>
          <a:custGeom>
            <a:avLst/>
            <a:gdLst>
              <a:gd name="connsiteX0" fmla="*/ 40249 w 48838"/>
              <a:gd name="connsiteY0" fmla="*/ 43002 h 48838"/>
              <a:gd name="connsiteX1" fmla="*/ 5836 w 48838"/>
              <a:gd name="connsiteY1" fmla="*/ 40250 h 48838"/>
              <a:gd name="connsiteX2" fmla="*/ 8589 w 48838"/>
              <a:gd name="connsiteY2" fmla="*/ 5836 h 48838"/>
              <a:gd name="connsiteX3" fmla="*/ 43003 w 48838"/>
              <a:gd name="connsiteY3" fmla="*/ 8589 h 48838"/>
              <a:gd name="connsiteX4" fmla="*/ 40249 w 48838"/>
              <a:gd name="connsiteY4" fmla="*/ 43002 h 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8" h="48838">
                <a:moveTo>
                  <a:pt x="40249" y="43002"/>
                </a:moveTo>
                <a:cubicBezTo>
                  <a:pt x="29978" y="51756"/>
                  <a:pt x="14589" y="50521"/>
                  <a:pt x="5836" y="40250"/>
                </a:cubicBezTo>
                <a:cubicBezTo>
                  <a:pt x="-2917" y="29978"/>
                  <a:pt x="-1682" y="14589"/>
                  <a:pt x="8589" y="5836"/>
                </a:cubicBezTo>
                <a:cubicBezTo>
                  <a:pt x="18860" y="-2918"/>
                  <a:pt x="34249" y="-1682"/>
                  <a:pt x="43003" y="8589"/>
                </a:cubicBezTo>
                <a:cubicBezTo>
                  <a:pt x="51756" y="18860"/>
                  <a:pt x="50521" y="34249"/>
                  <a:pt x="40249" y="4300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70454DE-9427-6236-A505-B3BA9382339F}"/>
              </a:ext>
            </a:extLst>
          </p:cNvPr>
          <p:cNvSpPr/>
          <p:nvPr/>
        </p:nvSpPr>
        <p:spPr>
          <a:xfrm>
            <a:off x="7534121" y="829418"/>
            <a:ext cx="74523" cy="74523"/>
          </a:xfrm>
          <a:custGeom>
            <a:avLst/>
            <a:gdLst>
              <a:gd name="connsiteX0" fmla="*/ 46446 w 48843"/>
              <a:gd name="connsiteY0" fmla="*/ 34940 h 48843"/>
              <a:gd name="connsiteX1" fmla="*/ 13904 w 48843"/>
              <a:gd name="connsiteY1" fmla="*/ 46446 h 48843"/>
              <a:gd name="connsiteX2" fmla="*/ 2397 w 48843"/>
              <a:gd name="connsiteY2" fmla="*/ 13903 h 48843"/>
              <a:gd name="connsiteX3" fmla="*/ 34940 w 48843"/>
              <a:gd name="connsiteY3" fmla="*/ 2397 h 48843"/>
              <a:gd name="connsiteX4" fmla="*/ 46446 w 48843"/>
              <a:gd name="connsiteY4" fmla="*/ 34940 h 48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3" h="48843">
                <a:moveTo>
                  <a:pt x="46446" y="34940"/>
                </a:moveTo>
                <a:cubicBezTo>
                  <a:pt x="40623" y="47117"/>
                  <a:pt x="26081" y="52270"/>
                  <a:pt x="13904" y="46446"/>
                </a:cubicBezTo>
                <a:cubicBezTo>
                  <a:pt x="1727" y="40623"/>
                  <a:pt x="-3427" y="26081"/>
                  <a:pt x="2397" y="13903"/>
                </a:cubicBezTo>
                <a:cubicBezTo>
                  <a:pt x="8221" y="1726"/>
                  <a:pt x="22763" y="-3427"/>
                  <a:pt x="34940" y="2397"/>
                </a:cubicBezTo>
                <a:cubicBezTo>
                  <a:pt x="47117" y="8221"/>
                  <a:pt x="52270" y="22763"/>
                  <a:pt x="46446" y="3494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15F1A4B-5AC8-7EB1-5400-F9D1D9F7347E}"/>
              </a:ext>
            </a:extLst>
          </p:cNvPr>
          <p:cNvSpPr/>
          <p:nvPr/>
        </p:nvSpPr>
        <p:spPr>
          <a:xfrm>
            <a:off x="6775845" y="1140770"/>
            <a:ext cx="74519" cy="74519"/>
          </a:xfrm>
          <a:custGeom>
            <a:avLst/>
            <a:gdLst>
              <a:gd name="connsiteX0" fmla="*/ 48016 w 48841"/>
              <a:gd name="connsiteY0" fmla="*/ 30721 h 48841"/>
              <a:gd name="connsiteX1" fmla="*/ 18120 w 48841"/>
              <a:gd name="connsiteY1" fmla="*/ 48016 h 48841"/>
              <a:gd name="connsiteX2" fmla="*/ 825 w 48841"/>
              <a:gd name="connsiteY2" fmla="*/ 18120 h 48841"/>
              <a:gd name="connsiteX3" fmla="*/ 30721 w 48841"/>
              <a:gd name="connsiteY3" fmla="*/ 825 h 48841"/>
              <a:gd name="connsiteX4" fmla="*/ 48016 w 48841"/>
              <a:gd name="connsiteY4" fmla="*/ 30721 h 4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1" h="48841">
                <a:moveTo>
                  <a:pt x="48016" y="30721"/>
                </a:moveTo>
                <a:cubicBezTo>
                  <a:pt x="44522" y="43745"/>
                  <a:pt x="31145" y="51475"/>
                  <a:pt x="18120" y="48016"/>
                </a:cubicBezTo>
                <a:cubicBezTo>
                  <a:pt x="5096" y="44557"/>
                  <a:pt x="-2634" y="31145"/>
                  <a:pt x="825" y="18120"/>
                </a:cubicBezTo>
                <a:cubicBezTo>
                  <a:pt x="4319" y="5096"/>
                  <a:pt x="17697" y="-2634"/>
                  <a:pt x="30721" y="825"/>
                </a:cubicBezTo>
                <a:cubicBezTo>
                  <a:pt x="43745" y="4320"/>
                  <a:pt x="51475" y="17697"/>
                  <a:pt x="48016" y="3072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FFB4CA94-BD20-9EB7-9ABF-63DEC5E30ACD}"/>
              </a:ext>
            </a:extLst>
          </p:cNvPr>
          <p:cNvSpPr/>
          <p:nvPr/>
        </p:nvSpPr>
        <p:spPr>
          <a:xfrm>
            <a:off x="7803243" y="891422"/>
            <a:ext cx="74538" cy="74538"/>
          </a:xfrm>
          <a:custGeom>
            <a:avLst/>
            <a:gdLst>
              <a:gd name="connsiteX0" fmla="*/ 45516 w 48853"/>
              <a:gd name="connsiteY0" fmla="*/ 36727 h 48853"/>
              <a:gd name="connsiteX1" fmla="*/ 12126 w 48853"/>
              <a:gd name="connsiteY1" fmla="*/ 45516 h 48853"/>
              <a:gd name="connsiteX2" fmla="*/ 3337 w 48853"/>
              <a:gd name="connsiteY2" fmla="*/ 12126 h 48853"/>
              <a:gd name="connsiteX3" fmla="*/ 36728 w 48853"/>
              <a:gd name="connsiteY3" fmla="*/ 3337 h 48853"/>
              <a:gd name="connsiteX4" fmla="*/ 45516 w 48853"/>
              <a:gd name="connsiteY4" fmla="*/ 36727 h 4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3" h="48853">
                <a:moveTo>
                  <a:pt x="45516" y="36727"/>
                </a:moveTo>
                <a:cubicBezTo>
                  <a:pt x="38739" y="48375"/>
                  <a:pt x="23774" y="52328"/>
                  <a:pt x="12126" y="45516"/>
                </a:cubicBezTo>
                <a:cubicBezTo>
                  <a:pt x="479" y="38739"/>
                  <a:pt x="-3475" y="23774"/>
                  <a:pt x="3337" y="12126"/>
                </a:cubicBezTo>
                <a:cubicBezTo>
                  <a:pt x="10114" y="478"/>
                  <a:pt x="25080" y="-3475"/>
                  <a:pt x="36728" y="3337"/>
                </a:cubicBezTo>
                <a:cubicBezTo>
                  <a:pt x="48375" y="10150"/>
                  <a:pt x="52328" y="25080"/>
                  <a:pt x="45516" y="3672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BDCBB0F-6F45-E8F8-BF56-C5665E88A35F}"/>
              </a:ext>
            </a:extLst>
          </p:cNvPr>
          <p:cNvSpPr/>
          <p:nvPr/>
        </p:nvSpPr>
        <p:spPr>
          <a:xfrm>
            <a:off x="7830621" y="1040454"/>
            <a:ext cx="74497" cy="74497"/>
          </a:xfrm>
          <a:custGeom>
            <a:avLst/>
            <a:gdLst>
              <a:gd name="connsiteX0" fmla="*/ 45008 w 48826"/>
              <a:gd name="connsiteY0" fmla="*/ 37526 h 48826"/>
              <a:gd name="connsiteX1" fmla="*/ 11301 w 48826"/>
              <a:gd name="connsiteY1" fmla="*/ 45008 h 48826"/>
              <a:gd name="connsiteX2" fmla="*/ 3818 w 48826"/>
              <a:gd name="connsiteY2" fmla="*/ 11301 h 48826"/>
              <a:gd name="connsiteX3" fmla="*/ 37526 w 48826"/>
              <a:gd name="connsiteY3" fmla="*/ 3818 h 48826"/>
              <a:gd name="connsiteX4" fmla="*/ 45008 w 48826"/>
              <a:gd name="connsiteY4" fmla="*/ 37526 h 4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6" h="48826">
                <a:moveTo>
                  <a:pt x="45008" y="37526"/>
                </a:moveTo>
                <a:cubicBezTo>
                  <a:pt x="37773" y="48891"/>
                  <a:pt x="22666" y="52244"/>
                  <a:pt x="11301" y="45008"/>
                </a:cubicBezTo>
                <a:cubicBezTo>
                  <a:pt x="-65" y="37773"/>
                  <a:pt x="-3418" y="22666"/>
                  <a:pt x="3818" y="11301"/>
                </a:cubicBezTo>
                <a:cubicBezTo>
                  <a:pt x="11054" y="-65"/>
                  <a:pt x="26160" y="-3418"/>
                  <a:pt x="37526" y="3818"/>
                </a:cubicBezTo>
                <a:cubicBezTo>
                  <a:pt x="48891" y="11054"/>
                  <a:pt x="52244" y="26160"/>
                  <a:pt x="45008" y="3752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934B8FAC-D5AA-62A2-7138-AB90C78A566A}"/>
              </a:ext>
            </a:extLst>
          </p:cNvPr>
          <p:cNvSpPr/>
          <p:nvPr/>
        </p:nvSpPr>
        <p:spPr>
          <a:xfrm>
            <a:off x="8514159" y="1852268"/>
            <a:ext cx="74481" cy="74481"/>
          </a:xfrm>
          <a:custGeom>
            <a:avLst/>
            <a:gdLst>
              <a:gd name="connsiteX0" fmla="*/ 39056 w 48816"/>
              <a:gd name="connsiteY0" fmla="*/ 43927 h 48816"/>
              <a:gd name="connsiteX1" fmla="*/ 4890 w 48816"/>
              <a:gd name="connsiteY1" fmla="*/ 39056 h 48816"/>
              <a:gd name="connsiteX2" fmla="*/ 9760 w 48816"/>
              <a:gd name="connsiteY2" fmla="*/ 4889 h 48816"/>
              <a:gd name="connsiteX3" fmla="*/ 43927 w 48816"/>
              <a:gd name="connsiteY3" fmla="*/ 9760 h 48816"/>
              <a:gd name="connsiteX4" fmla="*/ 39056 w 48816"/>
              <a:gd name="connsiteY4" fmla="*/ 43927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39056" y="43927"/>
                </a:moveTo>
                <a:cubicBezTo>
                  <a:pt x="28291" y="52009"/>
                  <a:pt x="12972" y="49856"/>
                  <a:pt x="4890" y="39056"/>
                </a:cubicBezTo>
                <a:cubicBezTo>
                  <a:pt x="-3193" y="28291"/>
                  <a:pt x="-1040" y="12972"/>
                  <a:pt x="9760" y="4889"/>
                </a:cubicBezTo>
                <a:cubicBezTo>
                  <a:pt x="20525" y="-3193"/>
                  <a:pt x="35844" y="-1040"/>
                  <a:pt x="43927" y="9760"/>
                </a:cubicBezTo>
                <a:cubicBezTo>
                  <a:pt x="52010" y="20526"/>
                  <a:pt x="49857" y="35844"/>
                  <a:pt x="39056" y="4392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72816123-5C0D-45F1-CB35-1E99DB9808ED}"/>
              </a:ext>
            </a:extLst>
          </p:cNvPr>
          <p:cNvSpPr/>
          <p:nvPr/>
        </p:nvSpPr>
        <p:spPr>
          <a:xfrm>
            <a:off x="7522556" y="1047051"/>
            <a:ext cx="74497" cy="74497"/>
          </a:xfrm>
          <a:custGeom>
            <a:avLst/>
            <a:gdLst>
              <a:gd name="connsiteX0" fmla="*/ 45979 w 48826"/>
              <a:gd name="connsiteY0" fmla="*/ 35849 h 48826"/>
              <a:gd name="connsiteX1" fmla="*/ 12977 w 48826"/>
              <a:gd name="connsiteY1" fmla="*/ 45979 h 48826"/>
              <a:gd name="connsiteX2" fmla="*/ 2847 w 48826"/>
              <a:gd name="connsiteY2" fmla="*/ 12977 h 48826"/>
              <a:gd name="connsiteX3" fmla="*/ 35849 w 48826"/>
              <a:gd name="connsiteY3" fmla="*/ 2847 h 48826"/>
              <a:gd name="connsiteX4" fmla="*/ 45979 w 48826"/>
              <a:gd name="connsiteY4" fmla="*/ 35849 h 4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6" h="48826">
                <a:moveTo>
                  <a:pt x="45979" y="35849"/>
                </a:moveTo>
                <a:cubicBezTo>
                  <a:pt x="39661" y="47744"/>
                  <a:pt x="24907" y="52297"/>
                  <a:pt x="12977" y="45979"/>
                </a:cubicBezTo>
                <a:cubicBezTo>
                  <a:pt x="1082" y="39661"/>
                  <a:pt x="-3471" y="24907"/>
                  <a:pt x="2847" y="12977"/>
                </a:cubicBezTo>
                <a:cubicBezTo>
                  <a:pt x="9165" y="1083"/>
                  <a:pt x="23919" y="-3471"/>
                  <a:pt x="35849" y="2847"/>
                </a:cubicBezTo>
                <a:cubicBezTo>
                  <a:pt x="47744" y="9165"/>
                  <a:pt x="52297" y="23919"/>
                  <a:pt x="45979" y="3584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AA5081EB-642F-00BA-72BB-9BA82C917C8B}"/>
              </a:ext>
            </a:extLst>
          </p:cNvPr>
          <p:cNvSpPr/>
          <p:nvPr/>
        </p:nvSpPr>
        <p:spPr>
          <a:xfrm>
            <a:off x="8746598" y="1974416"/>
            <a:ext cx="74463" cy="74463"/>
          </a:xfrm>
          <a:custGeom>
            <a:avLst/>
            <a:gdLst>
              <a:gd name="connsiteX0" fmla="*/ 37674 w 48804"/>
              <a:gd name="connsiteY0" fmla="*/ 44874 h 48804"/>
              <a:gd name="connsiteX1" fmla="*/ 3931 w 48804"/>
              <a:gd name="connsiteY1" fmla="*/ 37674 h 48804"/>
              <a:gd name="connsiteX2" fmla="*/ 11131 w 48804"/>
              <a:gd name="connsiteY2" fmla="*/ 3931 h 48804"/>
              <a:gd name="connsiteX3" fmla="*/ 44874 w 48804"/>
              <a:gd name="connsiteY3" fmla="*/ 11131 h 48804"/>
              <a:gd name="connsiteX4" fmla="*/ 37674 w 48804"/>
              <a:gd name="connsiteY4" fmla="*/ 44874 h 4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4" h="48804">
                <a:moveTo>
                  <a:pt x="37674" y="44874"/>
                </a:moveTo>
                <a:cubicBezTo>
                  <a:pt x="26344" y="52216"/>
                  <a:pt x="11237" y="48968"/>
                  <a:pt x="3931" y="37674"/>
                </a:cubicBezTo>
                <a:cubicBezTo>
                  <a:pt x="-3411" y="26379"/>
                  <a:pt x="-164" y="11237"/>
                  <a:pt x="11131" y="3931"/>
                </a:cubicBezTo>
                <a:cubicBezTo>
                  <a:pt x="22426" y="-3411"/>
                  <a:pt x="37568" y="-164"/>
                  <a:pt x="44874" y="11131"/>
                </a:cubicBezTo>
                <a:cubicBezTo>
                  <a:pt x="52215" y="22426"/>
                  <a:pt x="48969" y="37568"/>
                  <a:pt x="37674" y="448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3796D092-B353-2144-7EE2-3883725162D5}"/>
              </a:ext>
            </a:extLst>
          </p:cNvPr>
          <p:cNvSpPr/>
          <p:nvPr/>
        </p:nvSpPr>
        <p:spPr>
          <a:xfrm>
            <a:off x="8254156" y="1561678"/>
            <a:ext cx="74481" cy="74481"/>
          </a:xfrm>
          <a:custGeom>
            <a:avLst/>
            <a:gdLst>
              <a:gd name="connsiteX0" fmla="*/ 41492 w 48816"/>
              <a:gd name="connsiteY0" fmla="*/ 41845 h 48816"/>
              <a:gd name="connsiteX1" fmla="*/ 6972 w 48816"/>
              <a:gd name="connsiteY1" fmla="*/ 41492 h 48816"/>
              <a:gd name="connsiteX2" fmla="*/ 7325 w 48816"/>
              <a:gd name="connsiteY2" fmla="*/ 6972 h 48816"/>
              <a:gd name="connsiteX3" fmla="*/ 41844 w 48816"/>
              <a:gd name="connsiteY3" fmla="*/ 7325 h 48816"/>
              <a:gd name="connsiteX4" fmla="*/ 41492 w 48816"/>
              <a:gd name="connsiteY4" fmla="*/ 41845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41492" y="41845"/>
                </a:moveTo>
                <a:cubicBezTo>
                  <a:pt x="31856" y="51268"/>
                  <a:pt x="16396" y="51127"/>
                  <a:pt x="6972" y="41492"/>
                </a:cubicBezTo>
                <a:cubicBezTo>
                  <a:pt x="-2452" y="31856"/>
                  <a:pt x="-2311" y="16396"/>
                  <a:pt x="7325" y="6972"/>
                </a:cubicBezTo>
                <a:cubicBezTo>
                  <a:pt x="16961" y="-2452"/>
                  <a:pt x="32421" y="-2311"/>
                  <a:pt x="41844" y="7325"/>
                </a:cubicBezTo>
                <a:cubicBezTo>
                  <a:pt x="51269" y="16961"/>
                  <a:pt x="51127" y="32421"/>
                  <a:pt x="41492" y="4184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FE3AD590-9817-8E9E-675D-715B78D4DA6E}"/>
              </a:ext>
            </a:extLst>
          </p:cNvPr>
          <p:cNvSpPr/>
          <p:nvPr/>
        </p:nvSpPr>
        <p:spPr>
          <a:xfrm>
            <a:off x="8462125" y="1761676"/>
            <a:ext cx="74504" cy="74504"/>
          </a:xfrm>
          <a:custGeom>
            <a:avLst/>
            <a:gdLst>
              <a:gd name="connsiteX0" fmla="*/ 39769 w 48831"/>
              <a:gd name="connsiteY0" fmla="*/ 43405 h 48831"/>
              <a:gd name="connsiteX1" fmla="*/ 5426 w 48831"/>
              <a:gd name="connsiteY1" fmla="*/ 39769 h 48831"/>
              <a:gd name="connsiteX2" fmla="*/ 9062 w 48831"/>
              <a:gd name="connsiteY2" fmla="*/ 5426 h 48831"/>
              <a:gd name="connsiteX3" fmla="*/ 43405 w 48831"/>
              <a:gd name="connsiteY3" fmla="*/ 9062 h 48831"/>
              <a:gd name="connsiteX4" fmla="*/ 39769 w 48831"/>
              <a:gd name="connsiteY4" fmla="*/ 43405 h 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1" h="48831">
                <a:moveTo>
                  <a:pt x="39769" y="43405"/>
                </a:moveTo>
                <a:cubicBezTo>
                  <a:pt x="29287" y="51876"/>
                  <a:pt x="13898" y="50252"/>
                  <a:pt x="5426" y="39769"/>
                </a:cubicBezTo>
                <a:cubicBezTo>
                  <a:pt x="-3045" y="29287"/>
                  <a:pt x="-1421" y="13897"/>
                  <a:pt x="9062" y="5426"/>
                </a:cubicBezTo>
                <a:cubicBezTo>
                  <a:pt x="19545" y="-3045"/>
                  <a:pt x="34934" y="-1421"/>
                  <a:pt x="43405" y="9062"/>
                </a:cubicBezTo>
                <a:cubicBezTo>
                  <a:pt x="51876" y="19545"/>
                  <a:pt x="50252" y="34934"/>
                  <a:pt x="39769" y="4340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109C9EDB-3AC4-1C53-3333-B1719F6629B6}"/>
              </a:ext>
            </a:extLst>
          </p:cNvPr>
          <p:cNvSpPr/>
          <p:nvPr/>
        </p:nvSpPr>
        <p:spPr>
          <a:xfrm>
            <a:off x="6888098" y="460198"/>
            <a:ext cx="74474" cy="74474"/>
          </a:xfrm>
          <a:custGeom>
            <a:avLst/>
            <a:gdLst>
              <a:gd name="connsiteX0" fmla="*/ 48319 w 48811"/>
              <a:gd name="connsiteY0" fmla="*/ 29259 h 48811"/>
              <a:gd name="connsiteX1" fmla="*/ 19553 w 48811"/>
              <a:gd name="connsiteY1" fmla="*/ 48319 h 48811"/>
              <a:gd name="connsiteX2" fmla="*/ 493 w 48811"/>
              <a:gd name="connsiteY2" fmla="*/ 19552 h 48811"/>
              <a:gd name="connsiteX3" fmla="*/ 29259 w 48811"/>
              <a:gd name="connsiteY3" fmla="*/ 493 h 48811"/>
              <a:gd name="connsiteX4" fmla="*/ 48319 w 48811"/>
              <a:gd name="connsiteY4" fmla="*/ 29259 h 48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1" h="48811">
                <a:moveTo>
                  <a:pt x="48319" y="29259"/>
                </a:moveTo>
                <a:cubicBezTo>
                  <a:pt x="45636" y="42459"/>
                  <a:pt x="32753" y="51001"/>
                  <a:pt x="19553" y="48319"/>
                </a:cubicBezTo>
                <a:cubicBezTo>
                  <a:pt x="6352" y="45636"/>
                  <a:pt x="-2190" y="32753"/>
                  <a:pt x="493" y="19552"/>
                </a:cubicBezTo>
                <a:cubicBezTo>
                  <a:pt x="3175" y="6352"/>
                  <a:pt x="16058" y="-2190"/>
                  <a:pt x="29259" y="493"/>
                </a:cubicBezTo>
                <a:cubicBezTo>
                  <a:pt x="42460" y="3175"/>
                  <a:pt x="51001" y="16058"/>
                  <a:pt x="48319" y="2925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4" name="Freeform: Shape 233">
            <a:extLst>
              <a:ext uri="{FF2B5EF4-FFF2-40B4-BE49-F238E27FC236}">
                <a16:creationId xmlns:a16="http://schemas.microsoft.com/office/drawing/2014/main" id="{B925D3B7-EC13-1402-D2F7-A2CE13FE7D48}"/>
              </a:ext>
            </a:extLst>
          </p:cNvPr>
          <p:cNvSpPr/>
          <p:nvPr/>
        </p:nvSpPr>
        <p:spPr>
          <a:xfrm>
            <a:off x="7137972" y="729732"/>
            <a:ext cx="74478" cy="74478"/>
          </a:xfrm>
          <a:custGeom>
            <a:avLst/>
            <a:gdLst>
              <a:gd name="connsiteX0" fmla="*/ 47614 w 48814"/>
              <a:gd name="connsiteY0" fmla="*/ 31943 h 48814"/>
              <a:gd name="connsiteX1" fmla="*/ 16872 w 48814"/>
              <a:gd name="connsiteY1" fmla="*/ 47614 h 48814"/>
              <a:gd name="connsiteX2" fmla="*/ 1200 w 48814"/>
              <a:gd name="connsiteY2" fmla="*/ 16872 h 48814"/>
              <a:gd name="connsiteX3" fmla="*/ 31943 w 48814"/>
              <a:gd name="connsiteY3" fmla="*/ 1200 h 48814"/>
              <a:gd name="connsiteX4" fmla="*/ 47614 w 48814"/>
              <a:gd name="connsiteY4" fmla="*/ 31943 h 4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4" h="48814">
                <a:moveTo>
                  <a:pt x="47614" y="31943"/>
                </a:moveTo>
                <a:cubicBezTo>
                  <a:pt x="43450" y="44755"/>
                  <a:pt x="29684" y="51779"/>
                  <a:pt x="16872" y="47614"/>
                </a:cubicBezTo>
                <a:cubicBezTo>
                  <a:pt x="4059" y="43449"/>
                  <a:pt x="-2965" y="29684"/>
                  <a:pt x="1200" y="16872"/>
                </a:cubicBezTo>
                <a:cubicBezTo>
                  <a:pt x="5365" y="4059"/>
                  <a:pt x="19131" y="-2965"/>
                  <a:pt x="31943" y="1200"/>
                </a:cubicBezTo>
                <a:cubicBezTo>
                  <a:pt x="44756" y="5365"/>
                  <a:pt x="51779" y="19130"/>
                  <a:pt x="47614" y="3194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AFAC3716-DE8E-3E09-7026-14700A963AE4}"/>
              </a:ext>
            </a:extLst>
          </p:cNvPr>
          <p:cNvSpPr/>
          <p:nvPr/>
        </p:nvSpPr>
        <p:spPr>
          <a:xfrm>
            <a:off x="7751829" y="1261031"/>
            <a:ext cx="74454" cy="74454"/>
          </a:xfrm>
          <a:custGeom>
            <a:avLst/>
            <a:gdLst>
              <a:gd name="connsiteX0" fmla="*/ 44553 w 48798"/>
              <a:gd name="connsiteY0" fmla="*/ 38165 h 48798"/>
              <a:gd name="connsiteX1" fmla="*/ 10634 w 48798"/>
              <a:gd name="connsiteY1" fmla="*/ 44553 h 48798"/>
              <a:gd name="connsiteX2" fmla="*/ 4245 w 48798"/>
              <a:gd name="connsiteY2" fmla="*/ 10634 h 48798"/>
              <a:gd name="connsiteX3" fmla="*/ 38165 w 48798"/>
              <a:gd name="connsiteY3" fmla="*/ 4245 h 48798"/>
              <a:gd name="connsiteX4" fmla="*/ 44553 w 48798"/>
              <a:gd name="connsiteY4" fmla="*/ 38165 h 48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98" h="48798">
                <a:moveTo>
                  <a:pt x="44553" y="38165"/>
                </a:moveTo>
                <a:cubicBezTo>
                  <a:pt x="36965" y="49283"/>
                  <a:pt x="21752" y="52142"/>
                  <a:pt x="10634" y="44553"/>
                </a:cubicBezTo>
                <a:cubicBezTo>
                  <a:pt x="-485" y="36929"/>
                  <a:pt x="-3343" y="21752"/>
                  <a:pt x="4245" y="10634"/>
                </a:cubicBezTo>
                <a:cubicBezTo>
                  <a:pt x="11869" y="-484"/>
                  <a:pt x="27046" y="-3343"/>
                  <a:pt x="38165" y="4245"/>
                </a:cubicBezTo>
                <a:cubicBezTo>
                  <a:pt x="49283" y="11834"/>
                  <a:pt x="52142" y="27046"/>
                  <a:pt x="44553" y="3816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8" name="Freeform: Shape 267">
            <a:extLst>
              <a:ext uri="{FF2B5EF4-FFF2-40B4-BE49-F238E27FC236}">
                <a16:creationId xmlns:a16="http://schemas.microsoft.com/office/drawing/2014/main" id="{66AF5B7C-6F6F-7C58-A0DD-DA9A436C63A1}"/>
              </a:ext>
            </a:extLst>
          </p:cNvPr>
          <p:cNvSpPr/>
          <p:nvPr/>
        </p:nvSpPr>
        <p:spPr>
          <a:xfrm>
            <a:off x="7001901" y="651551"/>
            <a:ext cx="74503" cy="74501"/>
          </a:xfrm>
          <a:custGeom>
            <a:avLst/>
            <a:gdLst>
              <a:gd name="connsiteX0" fmla="*/ 47993 w 48830"/>
              <a:gd name="connsiteY0" fmla="*/ 30698 h 48829"/>
              <a:gd name="connsiteX1" fmla="*/ 18132 w 48830"/>
              <a:gd name="connsiteY1" fmla="*/ 47993 h 48829"/>
              <a:gd name="connsiteX2" fmla="*/ 837 w 48830"/>
              <a:gd name="connsiteY2" fmla="*/ 18132 h 48829"/>
              <a:gd name="connsiteX3" fmla="*/ 30698 w 48830"/>
              <a:gd name="connsiteY3" fmla="*/ 837 h 48829"/>
              <a:gd name="connsiteX4" fmla="*/ 47993 w 48830"/>
              <a:gd name="connsiteY4" fmla="*/ 30698 h 4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0" h="48829">
                <a:moveTo>
                  <a:pt x="47993" y="30698"/>
                </a:moveTo>
                <a:cubicBezTo>
                  <a:pt x="44534" y="43722"/>
                  <a:pt x="31157" y="51487"/>
                  <a:pt x="18132" y="47993"/>
                </a:cubicBezTo>
                <a:cubicBezTo>
                  <a:pt x="5108" y="44534"/>
                  <a:pt x="-2657" y="31156"/>
                  <a:pt x="837" y="18132"/>
                </a:cubicBezTo>
                <a:cubicBezTo>
                  <a:pt x="4297" y="5108"/>
                  <a:pt x="17673" y="-2657"/>
                  <a:pt x="30698" y="837"/>
                </a:cubicBezTo>
                <a:cubicBezTo>
                  <a:pt x="43722" y="4296"/>
                  <a:pt x="51487" y="17673"/>
                  <a:pt x="47993" y="3069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8" name="Freeform: Shape 277">
            <a:extLst>
              <a:ext uri="{FF2B5EF4-FFF2-40B4-BE49-F238E27FC236}">
                <a16:creationId xmlns:a16="http://schemas.microsoft.com/office/drawing/2014/main" id="{FD08D164-743B-22B5-1F9D-52B077F725D8}"/>
              </a:ext>
            </a:extLst>
          </p:cNvPr>
          <p:cNvSpPr/>
          <p:nvPr/>
        </p:nvSpPr>
        <p:spPr>
          <a:xfrm>
            <a:off x="7196515" y="762262"/>
            <a:ext cx="74471" cy="74471"/>
          </a:xfrm>
          <a:custGeom>
            <a:avLst/>
            <a:gdLst>
              <a:gd name="connsiteX0" fmla="*/ 47435 w 48809"/>
              <a:gd name="connsiteY0" fmla="*/ 32470 h 48809"/>
              <a:gd name="connsiteX1" fmla="*/ 16339 w 48809"/>
              <a:gd name="connsiteY1" fmla="*/ 47435 h 48809"/>
              <a:gd name="connsiteX2" fmla="*/ 1374 w 48809"/>
              <a:gd name="connsiteY2" fmla="*/ 16339 h 48809"/>
              <a:gd name="connsiteX3" fmla="*/ 32470 w 48809"/>
              <a:gd name="connsiteY3" fmla="*/ 1374 h 48809"/>
              <a:gd name="connsiteX4" fmla="*/ 47435 w 48809"/>
              <a:gd name="connsiteY4" fmla="*/ 32470 h 48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9" h="48809">
                <a:moveTo>
                  <a:pt x="47435" y="32470"/>
                </a:moveTo>
                <a:cubicBezTo>
                  <a:pt x="42988" y="45176"/>
                  <a:pt x="29046" y="51883"/>
                  <a:pt x="16339" y="47435"/>
                </a:cubicBezTo>
                <a:cubicBezTo>
                  <a:pt x="3633" y="42988"/>
                  <a:pt x="-3073" y="29046"/>
                  <a:pt x="1374" y="16339"/>
                </a:cubicBezTo>
                <a:cubicBezTo>
                  <a:pt x="5821" y="3633"/>
                  <a:pt x="19763" y="-3073"/>
                  <a:pt x="32470" y="1374"/>
                </a:cubicBezTo>
                <a:cubicBezTo>
                  <a:pt x="45176" y="5821"/>
                  <a:pt x="51883" y="19763"/>
                  <a:pt x="47435" y="3247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4" name="Freeform: Shape 293">
            <a:extLst>
              <a:ext uri="{FF2B5EF4-FFF2-40B4-BE49-F238E27FC236}">
                <a16:creationId xmlns:a16="http://schemas.microsoft.com/office/drawing/2014/main" id="{4F371CAF-851F-EA8B-B3E0-45BAF9E81CB7}"/>
              </a:ext>
            </a:extLst>
          </p:cNvPr>
          <p:cNvSpPr/>
          <p:nvPr/>
        </p:nvSpPr>
        <p:spPr>
          <a:xfrm>
            <a:off x="7095841" y="531264"/>
            <a:ext cx="74515" cy="74515"/>
          </a:xfrm>
          <a:custGeom>
            <a:avLst/>
            <a:gdLst>
              <a:gd name="connsiteX0" fmla="*/ 47944 w 48838"/>
              <a:gd name="connsiteY0" fmla="*/ 30967 h 48838"/>
              <a:gd name="connsiteX1" fmla="*/ 17872 w 48838"/>
              <a:gd name="connsiteY1" fmla="*/ 47944 h 48838"/>
              <a:gd name="connsiteX2" fmla="*/ 895 w 48838"/>
              <a:gd name="connsiteY2" fmla="*/ 17872 h 48838"/>
              <a:gd name="connsiteX3" fmla="*/ 30967 w 48838"/>
              <a:gd name="connsiteY3" fmla="*/ 895 h 48838"/>
              <a:gd name="connsiteX4" fmla="*/ 47944 w 48838"/>
              <a:gd name="connsiteY4" fmla="*/ 30967 h 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8" h="48838">
                <a:moveTo>
                  <a:pt x="47944" y="30967"/>
                </a:moveTo>
                <a:cubicBezTo>
                  <a:pt x="44344" y="43956"/>
                  <a:pt x="30861" y="51544"/>
                  <a:pt x="17872" y="47944"/>
                </a:cubicBezTo>
                <a:cubicBezTo>
                  <a:pt x="4883" y="44344"/>
                  <a:pt x="-2706" y="30861"/>
                  <a:pt x="895" y="17872"/>
                </a:cubicBezTo>
                <a:cubicBezTo>
                  <a:pt x="4495" y="4883"/>
                  <a:pt x="17978" y="-2706"/>
                  <a:pt x="30967" y="895"/>
                </a:cubicBezTo>
                <a:cubicBezTo>
                  <a:pt x="43955" y="4495"/>
                  <a:pt x="51544" y="17978"/>
                  <a:pt x="47944" y="3096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8" name="Freeform: Shape 297">
            <a:extLst>
              <a:ext uri="{FF2B5EF4-FFF2-40B4-BE49-F238E27FC236}">
                <a16:creationId xmlns:a16="http://schemas.microsoft.com/office/drawing/2014/main" id="{A6CE944B-7D15-7782-3310-6F5010C24020}"/>
              </a:ext>
            </a:extLst>
          </p:cNvPr>
          <p:cNvSpPr/>
          <p:nvPr/>
        </p:nvSpPr>
        <p:spPr>
          <a:xfrm>
            <a:off x="8056954" y="1151001"/>
            <a:ext cx="74466" cy="74519"/>
          </a:xfrm>
          <a:custGeom>
            <a:avLst/>
            <a:gdLst>
              <a:gd name="connsiteX0" fmla="*/ 43887 w 48806"/>
              <a:gd name="connsiteY0" fmla="*/ 39122 h 48841"/>
              <a:gd name="connsiteX1" fmla="*/ 9720 w 48806"/>
              <a:gd name="connsiteY1" fmla="*/ 43922 h 48841"/>
              <a:gd name="connsiteX2" fmla="*/ 4920 w 48806"/>
              <a:gd name="connsiteY2" fmla="*/ 9720 h 48841"/>
              <a:gd name="connsiteX3" fmla="*/ 39086 w 48806"/>
              <a:gd name="connsiteY3" fmla="*/ 4920 h 48841"/>
              <a:gd name="connsiteX4" fmla="*/ 43887 w 48806"/>
              <a:gd name="connsiteY4" fmla="*/ 39087 h 4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6" h="48841">
                <a:moveTo>
                  <a:pt x="43887" y="39122"/>
                </a:moveTo>
                <a:cubicBezTo>
                  <a:pt x="35769" y="49887"/>
                  <a:pt x="20450" y="52040"/>
                  <a:pt x="9720" y="43922"/>
                </a:cubicBezTo>
                <a:cubicBezTo>
                  <a:pt x="-1045" y="35804"/>
                  <a:pt x="-3198" y="20485"/>
                  <a:pt x="4920" y="9720"/>
                </a:cubicBezTo>
                <a:cubicBezTo>
                  <a:pt x="13038" y="-1045"/>
                  <a:pt x="28357" y="-3198"/>
                  <a:pt x="39086" y="4920"/>
                </a:cubicBezTo>
                <a:cubicBezTo>
                  <a:pt x="49852" y="13038"/>
                  <a:pt x="52005" y="28356"/>
                  <a:pt x="43887" y="3908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6" name="Freeform: Shape 305">
            <a:extLst>
              <a:ext uri="{FF2B5EF4-FFF2-40B4-BE49-F238E27FC236}">
                <a16:creationId xmlns:a16="http://schemas.microsoft.com/office/drawing/2014/main" id="{53CA91C8-A1D9-062C-24EB-49F86A9AF6BF}"/>
              </a:ext>
            </a:extLst>
          </p:cNvPr>
          <p:cNvSpPr/>
          <p:nvPr/>
        </p:nvSpPr>
        <p:spPr>
          <a:xfrm>
            <a:off x="8789512" y="2158589"/>
            <a:ext cx="74527" cy="74529"/>
          </a:xfrm>
          <a:custGeom>
            <a:avLst/>
            <a:gdLst>
              <a:gd name="connsiteX0" fmla="*/ 36406 w 48846"/>
              <a:gd name="connsiteY0" fmla="*/ 45689 h 48847"/>
              <a:gd name="connsiteX1" fmla="*/ 3158 w 48846"/>
              <a:gd name="connsiteY1" fmla="*/ 36406 h 48847"/>
              <a:gd name="connsiteX2" fmla="*/ 12441 w 48846"/>
              <a:gd name="connsiteY2" fmla="*/ 3158 h 48847"/>
              <a:gd name="connsiteX3" fmla="*/ 45689 w 48846"/>
              <a:gd name="connsiteY3" fmla="*/ 12441 h 48847"/>
              <a:gd name="connsiteX4" fmla="*/ 36406 w 48846"/>
              <a:gd name="connsiteY4" fmla="*/ 45689 h 48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6" h="48847">
                <a:moveTo>
                  <a:pt x="36406" y="45689"/>
                </a:moveTo>
                <a:cubicBezTo>
                  <a:pt x="24653" y="52325"/>
                  <a:pt x="9793" y="48160"/>
                  <a:pt x="3158" y="36406"/>
                </a:cubicBezTo>
                <a:cubicBezTo>
                  <a:pt x="-3478" y="24653"/>
                  <a:pt x="687" y="9758"/>
                  <a:pt x="12441" y="3158"/>
                </a:cubicBezTo>
                <a:cubicBezTo>
                  <a:pt x="24194" y="-3478"/>
                  <a:pt x="39089" y="687"/>
                  <a:pt x="45689" y="12441"/>
                </a:cubicBezTo>
                <a:cubicBezTo>
                  <a:pt x="52325" y="24194"/>
                  <a:pt x="48160" y="39089"/>
                  <a:pt x="36406" y="4568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8" name="Freeform: Shape 317">
            <a:extLst>
              <a:ext uri="{FF2B5EF4-FFF2-40B4-BE49-F238E27FC236}">
                <a16:creationId xmlns:a16="http://schemas.microsoft.com/office/drawing/2014/main" id="{D9CEF8C5-62B1-75BE-18F1-4E2120AC4955}"/>
              </a:ext>
            </a:extLst>
          </p:cNvPr>
          <p:cNvSpPr/>
          <p:nvPr/>
        </p:nvSpPr>
        <p:spPr>
          <a:xfrm>
            <a:off x="7984610" y="2189700"/>
            <a:ext cx="74449" cy="74449"/>
          </a:xfrm>
          <a:custGeom>
            <a:avLst/>
            <a:gdLst>
              <a:gd name="connsiteX0" fmla="*/ 38534 w 48795"/>
              <a:gd name="connsiteY0" fmla="*/ 44287 h 48795"/>
              <a:gd name="connsiteX1" fmla="*/ 4509 w 48795"/>
              <a:gd name="connsiteY1" fmla="*/ 38534 h 48795"/>
              <a:gd name="connsiteX2" fmla="*/ 10262 w 48795"/>
              <a:gd name="connsiteY2" fmla="*/ 4509 h 48795"/>
              <a:gd name="connsiteX3" fmla="*/ 44287 w 48795"/>
              <a:gd name="connsiteY3" fmla="*/ 10262 h 48795"/>
              <a:gd name="connsiteX4" fmla="*/ 38534 w 48795"/>
              <a:gd name="connsiteY4" fmla="*/ 44287 h 48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95" h="48795">
                <a:moveTo>
                  <a:pt x="38534" y="44287"/>
                </a:moveTo>
                <a:cubicBezTo>
                  <a:pt x="27557" y="52088"/>
                  <a:pt x="12309" y="49511"/>
                  <a:pt x="4509" y="38534"/>
                </a:cubicBezTo>
                <a:cubicBezTo>
                  <a:pt x="-3292" y="27557"/>
                  <a:pt x="-715" y="12309"/>
                  <a:pt x="10262" y="4509"/>
                </a:cubicBezTo>
                <a:cubicBezTo>
                  <a:pt x="21239" y="-3292"/>
                  <a:pt x="36487" y="-715"/>
                  <a:pt x="44287" y="10262"/>
                </a:cubicBezTo>
                <a:cubicBezTo>
                  <a:pt x="52087" y="21239"/>
                  <a:pt x="49511" y="36487"/>
                  <a:pt x="38534" y="4428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2" name="Freeform: Shape 321">
            <a:extLst>
              <a:ext uri="{FF2B5EF4-FFF2-40B4-BE49-F238E27FC236}">
                <a16:creationId xmlns:a16="http://schemas.microsoft.com/office/drawing/2014/main" id="{43A7D494-724E-016F-F107-ACBC82A3EF78}"/>
              </a:ext>
            </a:extLst>
          </p:cNvPr>
          <p:cNvSpPr/>
          <p:nvPr/>
        </p:nvSpPr>
        <p:spPr>
          <a:xfrm>
            <a:off x="8168684" y="1200286"/>
            <a:ext cx="74471" cy="74471"/>
          </a:xfrm>
          <a:custGeom>
            <a:avLst/>
            <a:gdLst>
              <a:gd name="connsiteX0" fmla="*/ 43366 w 48809"/>
              <a:gd name="connsiteY0" fmla="*/ 39786 h 48809"/>
              <a:gd name="connsiteX1" fmla="*/ 9023 w 48809"/>
              <a:gd name="connsiteY1" fmla="*/ 43351 h 48809"/>
              <a:gd name="connsiteX2" fmla="*/ 5458 w 48809"/>
              <a:gd name="connsiteY2" fmla="*/ 9008 h 48809"/>
              <a:gd name="connsiteX3" fmla="*/ 39801 w 48809"/>
              <a:gd name="connsiteY3" fmla="*/ 5443 h 48809"/>
              <a:gd name="connsiteX4" fmla="*/ 43366 w 48809"/>
              <a:gd name="connsiteY4" fmla="*/ 39786 h 48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9" h="48809">
                <a:moveTo>
                  <a:pt x="43366" y="39786"/>
                </a:moveTo>
                <a:cubicBezTo>
                  <a:pt x="34860" y="50234"/>
                  <a:pt x="19506" y="51857"/>
                  <a:pt x="9023" y="43351"/>
                </a:cubicBezTo>
                <a:cubicBezTo>
                  <a:pt x="-1425" y="34845"/>
                  <a:pt x="-3048" y="19491"/>
                  <a:pt x="5458" y="9008"/>
                </a:cubicBezTo>
                <a:cubicBezTo>
                  <a:pt x="13964" y="-1439"/>
                  <a:pt x="29318" y="-3028"/>
                  <a:pt x="39801" y="5443"/>
                </a:cubicBezTo>
                <a:cubicBezTo>
                  <a:pt x="50248" y="13950"/>
                  <a:pt x="51837" y="29303"/>
                  <a:pt x="43366" y="3978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6" name="Freeform: Shape 325">
            <a:extLst>
              <a:ext uri="{FF2B5EF4-FFF2-40B4-BE49-F238E27FC236}">
                <a16:creationId xmlns:a16="http://schemas.microsoft.com/office/drawing/2014/main" id="{3F014F8F-D5C3-EEC9-A912-EC5D20A776C6}"/>
              </a:ext>
            </a:extLst>
          </p:cNvPr>
          <p:cNvSpPr/>
          <p:nvPr/>
        </p:nvSpPr>
        <p:spPr>
          <a:xfrm>
            <a:off x="7297579" y="1154885"/>
            <a:ext cx="74509" cy="74509"/>
          </a:xfrm>
          <a:custGeom>
            <a:avLst/>
            <a:gdLst>
              <a:gd name="connsiteX0" fmla="*/ 46460 w 48834"/>
              <a:gd name="connsiteY0" fmla="*/ 34918 h 48834"/>
              <a:gd name="connsiteX1" fmla="*/ 13917 w 48834"/>
              <a:gd name="connsiteY1" fmla="*/ 46460 h 48834"/>
              <a:gd name="connsiteX2" fmla="*/ 2375 w 48834"/>
              <a:gd name="connsiteY2" fmla="*/ 13917 h 48834"/>
              <a:gd name="connsiteX3" fmla="*/ 34918 w 48834"/>
              <a:gd name="connsiteY3" fmla="*/ 2375 h 48834"/>
              <a:gd name="connsiteX4" fmla="*/ 46460 w 48834"/>
              <a:gd name="connsiteY4" fmla="*/ 34918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4">
                <a:moveTo>
                  <a:pt x="46460" y="34918"/>
                </a:moveTo>
                <a:cubicBezTo>
                  <a:pt x="40671" y="47095"/>
                  <a:pt x="26094" y="52248"/>
                  <a:pt x="13917" y="46460"/>
                </a:cubicBezTo>
                <a:cubicBezTo>
                  <a:pt x="1739" y="40671"/>
                  <a:pt x="-3414" y="26094"/>
                  <a:pt x="2375" y="13917"/>
                </a:cubicBezTo>
                <a:cubicBezTo>
                  <a:pt x="8164" y="1740"/>
                  <a:pt x="22741" y="-3413"/>
                  <a:pt x="34918" y="2375"/>
                </a:cubicBezTo>
                <a:cubicBezTo>
                  <a:pt x="47095" y="8163"/>
                  <a:pt x="52248" y="22741"/>
                  <a:pt x="46460" y="3491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2" name="Freeform: Shape 331">
            <a:extLst>
              <a:ext uri="{FF2B5EF4-FFF2-40B4-BE49-F238E27FC236}">
                <a16:creationId xmlns:a16="http://schemas.microsoft.com/office/drawing/2014/main" id="{9DE948BC-FB3E-B7C3-5CFC-3E1FBCEF7C3C}"/>
              </a:ext>
            </a:extLst>
          </p:cNvPr>
          <p:cNvSpPr/>
          <p:nvPr/>
        </p:nvSpPr>
        <p:spPr>
          <a:xfrm>
            <a:off x="7832959" y="1362625"/>
            <a:ext cx="74506" cy="74506"/>
          </a:xfrm>
          <a:custGeom>
            <a:avLst/>
            <a:gdLst>
              <a:gd name="connsiteX0" fmla="*/ 43899 w 48832"/>
              <a:gd name="connsiteY0" fmla="*/ 39135 h 48832"/>
              <a:gd name="connsiteX1" fmla="*/ 9698 w 48832"/>
              <a:gd name="connsiteY1" fmla="*/ 43899 h 48832"/>
              <a:gd name="connsiteX2" fmla="*/ 4933 w 48832"/>
              <a:gd name="connsiteY2" fmla="*/ 9698 h 48832"/>
              <a:gd name="connsiteX3" fmla="*/ 39134 w 48832"/>
              <a:gd name="connsiteY3" fmla="*/ 4933 h 48832"/>
              <a:gd name="connsiteX4" fmla="*/ 43899 w 48832"/>
              <a:gd name="connsiteY4" fmla="*/ 39135 h 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2" h="48832">
                <a:moveTo>
                  <a:pt x="43899" y="39135"/>
                </a:moveTo>
                <a:cubicBezTo>
                  <a:pt x="35782" y="49900"/>
                  <a:pt x="20463" y="52018"/>
                  <a:pt x="9698" y="43899"/>
                </a:cubicBezTo>
                <a:cubicBezTo>
                  <a:pt x="-1068" y="35781"/>
                  <a:pt x="-3185" y="20463"/>
                  <a:pt x="4933" y="9698"/>
                </a:cubicBezTo>
                <a:cubicBezTo>
                  <a:pt x="13051" y="-1067"/>
                  <a:pt x="28369" y="-3185"/>
                  <a:pt x="39134" y="4933"/>
                </a:cubicBezTo>
                <a:cubicBezTo>
                  <a:pt x="49900" y="13051"/>
                  <a:pt x="52018" y="28369"/>
                  <a:pt x="43899" y="3913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4" name="Freeform: Shape 333">
            <a:extLst>
              <a:ext uri="{FF2B5EF4-FFF2-40B4-BE49-F238E27FC236}">
                <a16:creationId xmlns:a16="http://schemas.microsoft.com/office/drawing/2014/main" id="{B0B2B130-97E9-201C-BC7F-7942366B2B2D}"/>
              </a:ext>
            </a:extLst>
          </p:cNvPr>
          <p:cNvSpPr/>
          <p:nvPr/>
        </p:nvSpPr>
        <p:spPr>
          <a:xfrm>
            <a:off x="7144349" y="736754"/>
            <a:ext cx="74541" cy="74541"/>
          </a:xfrm>
          <a:custGeom>
            <a:avLst/>
            <a:gdLst>
              <a:gd name="connsiteX0" fmla="*/ 47635 w 48855"/>
              <a:gd name="connsiteY0" fmla="*/ 32034 h 48855"/>
              <a:gd name="connsiteX1" fmla="*/ 16822 w 48855"/>
              <a:gd name="connsiteY1" fmla="*/ 47635 h 48855"/>
              <a:gd name="connsiteX2" fmla="*/ 1221 w 48855"/>
              <a:gd name="connsiteY2" fmla="*/ 16821 h 48855"/>
              <a:gd name="connsiteX3" fmla="*/ 32034 w 48855"/>
              <a:gd name="connsiteY3" fmla="*/ 1221 h 48855"/>
              <a:gd name="connsiteX4" fmla="*/ 47635 w 48855"/>
              <a:gd name="connsiteY4" fmla="*/ 32034 h 48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5" h="48855">
                <a:moveTo>
                  <a:pt x="47635" y="32034"/>
                </a:moveTo>
                <a:cubicBezTo>
                  <a:pt x="43435" y="44846"/>
                  <a:pt x="29634" y="51835"/>
                  <a:pt x="16822" y="47635"/>
                </a:cubicBezTo>
                <a:cubicBezTo>
                  <a:pt x="4009" y="43435"/>
                  <a:pt x="-2980" y="29634"/>
                  <a:pt x="1221" y="16821"/>
                </a:cubicBezTo>
                <a:cubicBezTo>
                  <a:pt x="5421" y="4009"/>
                  <a:pt x="19222" y="-2980"/>
                  <a:pt x="32034" y="1221"/>
                </a:cubicBezTo>
                <a:cubicBezTo>
                  <a:pt x="44846" y="5421"/>
                  <a:pt x="51835" y="19222"/>
                  <a:pt x="47635" y="3203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4" name="Freeform: Shape 343">
            <a:extLst>
              <a:ext uri="{FF2B5EF4-FFF2-40B4-BE49-F238E27FC236}">
                <a16:creationId xmlns:a16="http://schemas.microsoft.com/office/drawing/2014/main" id="{ECE24AA5-D110-E2F5-2AD0-62511609D292}"/>
              </a:ext>
            </a:extLst>
          </p:cNvPr>
          <p:cNvSpPr/>
          <p:nvPr/>
        </p:nvSpPr>
        <p:spPr>
          <a:xfrm>
            <a:off x="7339963" y="733387"/>
            <a:ext cx="74506" cy="74492"/>
          </a:xfrm>
          <a:custGeom>
            <a:avLst/>
            <a:gdLst>
              <a:gd name="connsiteX0" fmla="*/ 47129 w 48832"/>
              <a:gd name="connsiteY0" fmla="*/ 33324 h 48823"/>
              <a:gd name="connsiteX1" fmla="*/ 15504 w 48832"/>
              <a:gd name="connsiteY1" fmla="*/ 47125 h 48823"/>
              <a:gd name="connsiteX2" fmla="*/ 1703 w 48832"/>
              <a:gd name="connsiteY2" fmla="*/ 15499 h 48823"/>
              <a:gd name="connsiteX3" fmla="*/ 33329 w 48832"/>
              <a:gd name="connsiteY3" fmla="*/ 1699 h 48823"/>
              <a:gd name="connsiteX4" fmla="*/ 47129 w 48832"/>
              <a:gd name="connsiteY4" fmla="*/ 33324 h 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2" h="48823">
                <a:moveTo>
                  <a:pt x="47129" y="33324"/>
                </a:moveTo>
                <a:cubicBezTo>
                  <a:pt x="42223" y="45854"/>
                  <a:pt x="28034" y="52066"/>
                  <a:pt x="15504" y="47125"/>
                </a:cubicBezTo>
                <a:cubicBezTo>
                  <a:pt x="2938" y="42218"/>
                  <a:pt x="-3238" y="28029"/>
                  <a:pt x="1703" y="15499"/>
                </a:cubicBezTo>
                <a:cubicBezTo>
                  <a:pt x="6609" y="2969"/>
                  <a:pt x="20798" y="-3243"/>
                  <a:pt x="33329" y="1699"/>
                </a:cubicBezTo>
                <a:cubicBezTo>
                  <a:pt x="45894" y="6605"/>
                  <a:pt x="52071" y="20794"/>
                  <a:pt x="47129" y="3332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4" name="Freeform: Shape 353">
            <a:extLst>
              <a:ext uri="{FF2B5EF4-FFF2-40B4-BE49-F238E27FC236}">
                <a16:creationId xmlns:a16="http://schemas.microsoft.com/office/drawing/2014/main" id="{397A6ED4-FB72-AEC5-E4FD-9BD9B4152175}"/>
              </a:ext>
            </a:extLst>
          </p:cNvPr>
          <p:cNvSpPr/>
          <p:nvPr/>
        </p:nvSpPr>
        <p:spPr>
          <a:xfrm>
            <a:off x="8814790" y="2065603"/>
            <a:ext cx="74435" cy="74435"/>
          </a:xfrm>
          <a:custGeom>
            <a:avLst/>
            <a:gdLst>
              <a:gd name="connsiteX0" fmla="*/ 36958 w 48786"/>
              <a:gd name="connsiteY0" fmla="*/ 45324 h 48786"/>
              <a:gd name="connsiteX1" fmla="*/ 3462 w 48786"/>
              <a:gd name="connsiteY1" fmla="*/ 36923 h 48786"/>
              <a:gd name="connsiteX2" fmla="*/ 11863 w 48786"/>
              <a:gd name="connsiteY2" fmla="*/ 3463 h 48786"/>
              <a:gd name="connsiteX3" fmla="*/ 45324 w 48786"/>
              <a:gd name="connsiteY3" fmla="*/ 11863 h 48786"/>
              <a:gd name="connsiteX4" fmla="*/ 36923 w 48786"/>
              <a:gd name="connsiteY4" fmla="*/ 45324 h 4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86" h="48786">
                <a:moveTo>
                  <a:pt x="36958" y="45324"/>
                </a:moveTo>
                <a:cubicBezTo>
                  <a:pt x="25382" y="52242"/>
                  <a:pt x="10416" y="48465"/>
                  <a:pt x="3462" y="36923"/>
                </a:cubicBezTo>
                <a:cubicBezTo>
                  <a:pt x="-3455" y="25346"/>
                  <a:pt x="322" y="10381"/>
                  <a:pt x="11863" y="3463"/>
                </a:cubicBezTo>
                <a:cubicBezTo>
                  <a:pt x="23440" y="-3455"/>
                  <a:pt x="38406" y="321"/>
                  <a:pt x="45324" y="11863"/>
                </a:cubicBezTo>
                <a:cubicBezTo>
                  <a:pt x="52242" y="23440"/>
                  <a:pt x="48465" y="38406"/>
                  <a:pt x="36923" y="4532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8" name="Freeform: Shape 367">
            <a:extLst>
              <a:ext uri="{FF2B5EF4-FFF2-40B4-BE49-F238E27FC236}">
                <a16:creationId xmlns:a16="http://schemas.microsoft.com/office/drawing/2014/main" id="{EDF3A94D-B4D6-3E50-FA73-DFC5094930CC}"/>
              </a:ext>
            </a:extLst>
          </p:cNvPr>
          <p:cNvSpPr/>
          <p:nvPr/>
        </p:nvSpPr>
        <p:spPr>
          <a:xfrm>
            <a:off x="7946530" y="1149200"/>
            <a:ext cx="74516" cy="74516"/>
          </a:xfrm>
          <a:custGeom>
            <a:avLst/>
            <a:gdLst>
              <a:gd name="connsiteX0" fmla="*/ 44291 w 48839"/>
              <a:gd name="connsiteY0" fmla="*/ 38609 h 48839"/>
              <a:gd name="connsiteX1" fmla="*/ 10231 w 48839"/>
              <a:gd name="connsiteY1" fmla="*/ 44291 h 48839"/>
              <a:gd name="connsiteX2" fmla="*/ 4548 w 48839"/>
              <a:gd name="connsiteY2" fmla="*/ 10231 h 48839"/>
              <a:gd name="connsiteX3" fmla="*/ 38609 w 48839"/>
              <a:gd name="connsiteY3" fmla="*/ 4548 h 48839"/>
              <a:gd name="connsiteX4" fmla="*/ 44291 w 48839"/>
              <a:gd name="connsiteY4" fmla="*/ 38609 h 48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9" h="48839">
                <a:moveTo>
                  <a:pt x="44291" y="38609"/>
                </a:moveTo>
                <a:cubicBezTo>
                  <a:pt x="36455" y="49586"/>
                  <a:pt x="21208" y="52127"/>
                  <a:pt x="10231" y="44291"/>
                </a:cubicBezTo>
                <a:cubicBezTo>
                  <a:pt x="-746" y="36456"/>
                  <a:pt x="-3288" y="21208"/>
                  <a:pt x="4548" y="10231"/>
                </a:cubicBezTo>
                <a:cubicBezTo>
                  <a:pt x="12384" y="-746"/>
                  <a:pt x="27631" y="-3288"/>
                  <a:pt x="38609" y="4548"/>
                </a:cubicBezTo>
                <a:cubicBezTo>
                  <a:pt x="49586" y="12384"/>
                  <a:pt x="52127" y="27632"/>
                  <a:pt x="44291" y="3860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8" name="Freeform: Shape 377">
            <a:extLst>
              <a:ext uri="{FF2B5EF4-FFF2-40B4-BE49-F238E27FC236}">
                <a16:creationId xmlns:a16="http://schemas.microsoft.com/office/drawing/2014/main" id="{198F31C8-5C04-A469-906A-1F288463EC69}"/>
              </a:ext>
            </a:extLst>
          </p:cNvPr>
          <p:cNvSpPr/>
          <p:nvPr/>
        </p:nvSpPr>
        <p:spPr>
          <a:xfrm>
            <a:off x="7801584" y="974098"/>
            <a:ext cx="74515" cy="74515"/>
          </a:xfrm>
          <a:custGeom>
            <a:avLst/>
            <a:gdLst>
              <a:gd name="connsiteX0" fmla="*/ 45297 w 48838"/>
              <a:gd name="connsiteY0" fmla="*/ 37073 h 48838"/>
              <a:gd name="connsiteX1" fmla="*/ 11766 w 48838"/>
              <a:gd name="connsiteY1" fmla="*/ 45297 h 48838"/>
              <a:gd name="connsiteX2" fmla="*/ 3542 w 48838"/>
              <a:gd name="connsiteY2" fmla="*/ 11766 h 48838"/>
              <a:gd name="connsiteX3" fmla="*/ 37073 w 48838"/>
              <a:gd name="connsiteY3" fmla="*/ 3542 h 48838"/>
              <a:gd name="connsiteX4" fmla="*/ 45297 w 48838"/>
              <a:gd name="connsiteY4" fmla="*/ 37073 h 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8" h="48838">
                <a:moveTo>
                  <a:pt x="45297" y="37073"/>
                </a:moveTo>
                <a:cubicBezTo>
                  <a:pt x="38308" y="48615"/>
                  <a:pt x="23308" y="52285"/>
                  <a:pt x="11766" y="45297"/>
                </a:cubicBezTo>
                <a:cubicBezTo>
                  <a:pt x="224" y="38308"/>
                  <a:pt x="-3447" y="23307"/>
                  <a:pt x="3542" y="11766"/>
                </a:cubicBezTo>
                <a:cubicBezTo>
                  <a:pt x="10530" y="224"/>
                  <a:pt x="25531" y="-3447"/>
                  <a:pt x="37073" y="3542"/>
                </a:cubicBezTo>
                <a:cubicBezTo>
                  <a:pt x="48614" y="10530"/>
                  <a:pt x="52285" y="25531"/>
                  <a:pt x="45297" y="3707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4" name="Freeform: Shape 383">
            <a:extLst>
              <a:ext uri="{FF2B5EF4-FFF2-40B4-BE49-F238E27FC236}">
                <a16:creationId xmlns:a16="http://schemas.microsoft.com/office/drawing/2014/main" id="{533DB9D6-8BE9-78DF-11EA-7DE4C7442F6E}"/>
              </a:ext>
            </a:extLst>
          </p:cNvPr>
          <p:cNvSpPr/>
          <p:nvPr/>
        </p:nvSpPr>
        <p:spPr>
          <a:xfrm>
            <a:off x="8713599" y="1918962"/>
            <a:ext cx="74487" cy="74487"/>
          </a:xfrm>
          <a:custGeom>
            <a:avLst/>
            <a:gdLst>
              <a:gd name="connsiteX0" fmla="*/ 38087 w 48820"/>
              <a:gd name="connsiteY0" fmla="*/ 44617 h 48820"/>
              <a:gd name="connsiteX1" fmla="*/ 4203 w 48820"/>
              <a:gd name="connsiteY1" fmla="*/ 38088 h 48820"/>
              <a:gd name="connsiteX2" fmla="*/ 10733 w 48820"/>
              <a:gd name="connsiteY2" fmla="*/ 4204 h 48820"/>
              <a:gd name="connsiteX3" fmla="*/ 44617 w 48820"/>
              <a:gd name="connsiteY3" fmla="*/ 10733 h 48820"/>
              <a:gd name="connsiteX4" fmla="*/ 38087 w 48820"/>
              <a:gd name="connsiteY4" fmla="*/ 44617 h 4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" h="48820">
                <a:moveTo>
                  <a:pt x="38087" y="44617"/>
                </a:moveTo>
                <a:cubicBezTo>
                  <a:pt x="26934" y="52171"/>
                  <a:pt x="11757" y="49277"/>
                  <a:pt x="4203" y="38088"/>
                </a:cubicBezTo>
                <a:cubicBezTo>
                  <a:pt x="-3350" y="26934"/>
                  <a:pt x="-455" y="11757"/>
                  <a:pt x="10733" y="4204"/>
                </a:cubicBezTo>
                <a:cubicBezTo>
                  <a:pt x="21887" y="-3350"/>
                  <a:pt x="37064" y="-456"/>
                  <a:pt x="44617" y="10733"/>
                </a:cubicBezTo>
                <a:cubicBezTo>
                  <a:pt x="52171" y="21887"/>
                  <a:pt x="49276" y="37064"/>
                  <a:pt x="38087" y="4461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6" name="Freeform: Shape 385">
            <a:extLst>
              <a:ext uri="{FF2B5EF4-FFF2-40B4-BE49-F238E27FC236}">
                <a16:creationId xmlns:a16="http://schemas.microsoft.com/office/drawing/2014/main" id="{F1E00FE9-3404-5941-AA67-3371625286BA}"/>
              </a:ext>
            </a:extLst>
          </p:cNvPr>
          <p:cNvSpPr/>
          <p:nvPr/>
        </p:nvSpPr>
        <p:spPr>
          <a:xfrm>
            <a:off x="7398693" y="1339564"/>
            <a:ext cx="74512" cy="74475"/>
          </a:xfrm>
          <a:custGeom>
            <a:avLst/>
            <a:gdLst>
              <a:gd name="connsiteX0" fmla="*/ 45590 w 48836"/>
              <a:gd name="connsiteY0" fmla="*/ 36530 h 48812"/>
              <a:gd name="connsiteX1" fmla="*/ 12271 w 48836"/>
              <a:gd name="connsiteY1" fmla="*/ 45601 h 48812"/>
              <a:gd name="connsiteX2" fmla="*/ 3235 w 48836"/>
              <a:gd name="connsiteY2" fmla="*/ 12282 h 48812"/>
              <a:gd name="connsiteX3" fmla="*/ 36554 w 48836"/>
              <a:gd name="connsiteY3" fmla="*/ 3211 h 48812"/>
              <a:gd name="connsiteX4" fmla="*/ 45625 w 48836"/>
              <a:gd name="connsiteY4" fmla="*/ 36530 h 48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6" h="48812">
                <a:moveTo>
                  <a:pt x="45590" y="36530"/>
                </a:moveTo>
                <a:cubicBezTo>
                  <a:pt x="38884" y="48213"/>
                  <a:pt x="23989" y="52272"/>
                  <a:pt x="12271" y="45601"/>
                </a:cubicBezTo>
                <a:cubicBezTo>
                  <a:pt x="588" y="38895"/>
                  <a:pt x="-3471" y="24000"/>
                  <a:pt x="3235" y="12282"/>
                </a:cubicBezTo>
                <a:cubicBezTo>
                  <a:pt x="9941" y="599"/>
                  <a:pt x="24836" y="-3460"/>
                  <a:pt x="36554" y="3211"/>
                </a:cubicBezTo>
                <a:cubicBezTo>
                  <a:pt x="48238" y="9917"/>
                  <a:pt x="52296" y="24812"/>
                  <a:pt x="45625" y="3653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0" name="Freeform: Shape 399">
            <a:extLst>
              <a:ext uri="{FF2B5EF4-FFF2-40B4-BE49-F238E27FC236}">
                <a16:creationId xmlns:a16="http://schemas.microsoft.com/office/drawing/2014/main" id="{397DD438-7034-80EB-5D14-4398E1AA1DCF}"/>
              </a:ext>
            </a:extLst>
          </p:cNvPr>
          <p:cNvSpPr/>
          <p:nvPr/>
        </p:nvSpPr>
        <p:spPr>
          <a:xfrm>
            <a:off x="7974006" y="1841437"/>
            <a:ext cx="74440" cy="74440"/>
          </a:xfrm>
          <a:custGeom>
            <a:avLst/>
            <a:gdLst>
              <a:gd name="connsiteX0" fmla="*/ 40966 w 48789"/>
              <a:gd name="connsiteY0" fmla="*/ 42308 h 48789"/>
              <a:gd name="connsiteX1" fmla="*/ 6482 w 48789"/>
              <a:gd name="connsiteY1" fmla="*/ 40966 h 48789"/>
              <a:gd name="connsiteX2" fmla="*/ 7824 w 48789"/>
              <a:gd name="connsiteY2" fmla="*/ 6482 h 48789"/>
              <a:gd name="connsiteX3" fmla="*/ 42307 w 48789"/>
              <a:gd name="connsiteY3" fmla="*/ 7823 h 48789"/>
              <a:gd name="connsiteX4" fmla="*/ 40966 w 48789"/>
              <a:gd name="connsiteY4" fmla="*/ 42308 h 4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89" h="48789">
                <a:moveTo>
                  <a:pt x="40966" y="42308"/>
                </a:moveTo>
                <a:cubicBezTo>
                  <a:pt x="31083" y="51449"/>
                  <a:pt x="15624" y="50849"/>
                  <a:pt x="6482" y="40966"/>
                </a:cubicBezTo>
                <a:cubicBezTo>
                  <a:pt x="-2660" y="31084"/>
                  <a:pt x="-2059" y="15624"/>
                  <a:pt x="7824" y="6482"/>
                </a:cubicBezTo>
                <a:cubicBezTo>
                  <a:pt x="17706" y="-2660"/>
                  <a:pt x="33166" y="-2059"/>
                  <a:pt x="42307" y="7823"/>
                </a:cubicBezTo>
                <a:cubicBezTo>
                  <a:pt x="51449" y="17706"/>
                  <a:pt x="50849" y="33166"/>
                  <a:pt x="40966" y="423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2" name="Freeform: Shape 401">
            <a:extLst>
              <a:ext uri="{FF2B5EF4-FFF2-40B4-BE49-F238E27FC236}">
                <a16:creationId xmlns:a16="http://schemas.microsoft.com/office/drawing/2014/main" id="{86FC9133-29D9-6511-8140-5E073A304AAF}"/>
              </a:ext>
            </a:extLst>
          </p:cNvPr>
          <p:cNvSpPr/>
          <p:nvPr/>
        </p:nvSpPr>
        <p:spPr>
          <a:xfrm>
            <a:off x="7809730" y="1211440"/>
            <a:ext cx="74546" cy="74546"/>
          </a:xfrm>
          <a:custGeom>
            <a:avLst/>
            <a:gdLst>
              <a:gd name="connsiteX0" fmla="*/ 44548 w 48858"/>
              <a:gd name="connsiteY0" fmla="*/ 38265 h 48858"/>
              <a:gd name="connsiteX1" fmla="*/ 10593 w 48858"/>
              <a:gd name="connsiteY1" fmla="*/ 44548 h 48858"/>
              <a:gd name="connsiteX2" fmla="*/ 4311 w 48858"/>
              <a:gd name="connsiteY2" fmla="*/ 10593 h 48858"/>
              <a:gd name="connsiteX3" fmla="*/ 38265 w 48858"/>
              <a:gd name="connsiteY3" fmla="*/ 4310 h 48858"/>
              <a:gd name="connsiteX4" fmla="*/ 44548 w 48858"/>
              <a:gd name="connsiteY4" fmla="*/ 38265 h 4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8" h="48858">
                <a:moveTo>
                  <a:pt x="44548" y="38265"/>
                </a:moveTo>
                <a:cubicBezTo>
                  <a:pt x="36924" y="49383"/>
                  <a:pt x="21711" y="52207"/>
                  <a:pt x="10593" y="44548"/>
                </a:cubicBezTo>
                <a:cubicBezTo>
                  <a:pt x="-525" y="36924"/>
                  <a:pt x="-3349" y="21711"/>
                  <a:pt x="4311" y="10593"/>
                </a:cubicBezTo>
                <a:cubicBezTo>
                  <a:pt x="11934" y="-525"/>
                  <a:pt x="27147" y="-3349"/>
                  <a:pt x="38265" y="4310"/>
                </a:cubicBezTo>
                <a:cubicBezTo>
                  <a:pt x="49383" y="11934"/>
                  <a:pt x="52207" y="27147"/>
                  <a:pt x="44548" y="3826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6" name="Freeform: Shape 405">
            <a:extLst>
              <a:ext uri="{FF2B5EF4-FFF2-40B4-BE49-F238E27FC236}">
                <a16:creationId xmlns:a16="http://schemas.microsoft.com/office/drawing/2014/main" id="{9620E281-6454-0A9E-1528-56CE34123EF0}"/>
              </a:ext>
            </a:extLst>
          </p:cNvPr>
          <p:cNvSpPr/>
          <p:nvPr/>
        </p:nvSpPr>
        <p:spPr>
          <a:xfrm>
            <a:off x="7427967" y="1704736"/>
            <a:ext cx="74487" cy="74487"/>
          </a:xfrm>
          <a:custGeom>
            <a:avLst/>
            <a:gdLst>
              <a:gd name="connsiteX0" fmla="*/ 44053 w 48820"/>
              <a:gd name="connsiteY0" fmla="*/ 38899 h 48820"/>
              <a:gd name="connsiteX1" fmla="*/ 9921 w 48820"/>
              <a:gd name="connsiteY1" fmla="*/ 44053 h 48820"/>
              <a:gd name="connsiteX2" fmla="*/ 4768 w 48820"/>
              <a:gd name="connsiteY2" fmla="*/ 9921 h 48820"/>
              <a:gd name="connsiteX3" fmla="*/ 38899 w 48820"/>
              <a:gd name="connsiteY3" fmla="*/ 4768 h 48820"/>
              <a:gd name="connsiteX4" fmla="*/ 44053 w 48820"/>
              <a:gd name="connsiteY4" fmla="*/ 38899 h 4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" h="48820">
                <a:moveTo>
                  <a:pt x="44053" y="38899"/>
                </a:moveTo>
                <a:cubicBezTo>
                  <a:pt x="36040" y="49735"/>
                  <a:pt x="20757" y="52065"/>
                  <a:pt x="9921" y="44053"/>
                </a:cubicBezTo>
                <a:cubicBezTo>
                  <a:pt x="-915" y="36040"/>
                  <a:pt x="-3244" y="20757"/>
                  <a:pt x="4768" y="9921"/>
                </a:cubicBezTo>
                <a:cubicBezTo>
                  <a:pt x="12780" y="-914"/>
                  <a:pt x="28064" y="-3244"/>
                  <a:pt x="38899" y="4768"/>
                </a:cubicBezTo>
                <a:cubicBezTo>
                  <a:pt x="49735" y="12780"/>
                  <a:pt x="52064" y="28063"/>
                  <a:pt x="44053" y="3889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20" name="Freeform: Shape 419">
            <a:extLst>
              <a:ext uri="{FF2B5EF4-FFF2-40B4-BE49-F238E27FC236}">
                <a16:creationId xmlns:a16="http://schemas.microsoft.com/office/drawing/2014/main" id="{BC6E1BD7-C04E-87C6-86B4-3D1459675C26}"/>
              </a:ext>
            </a:extLst>
          </p:cNvPr>
          <p:cNvSpPr/>
          <p:nvPr/>
        </p:nvSpPr>
        <p:spPr>
          <a:xfrm>
            <a:off x="7756935" y="2187615"/>
            <a:ext cx="74527" cy="74527"/>
          </a:xfrm>
          <a:custGeom>
            <a:avLst/>
            <a:gdLst>
              <a:gd name="connsiteX0" fmla="*/ 39477 w 48846"/>
              <a:gd name="connsiteY0" fmla="*/ 43642 h 48846"/>
              <a:gd name="connsiteX1" fmla="*/ 5205 w 48846"/>
              <a:gd name="connsiteY1" fmla="*/ 39477 h 48846"/>
              <a:gd name="connsiteX2" fmla="*/ 9369 w 48846"/>
              <a:gd name="connsiteY2" fmla="*/ 5205 h 48846"/>
              <a:gd name="connsiteX3" fmla="*/ 43642 w 48846"/>
              <a:gd name="connsiteY3" fmla="*/ 9370 h 48846"/>
              <a:gd name="connsiteX4" fmla="*/ 39477 w 48846"/>
              <a:gd name="connsiteY4" fmla="*/ 43642 h 48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6" h="48846">
                <a:moveTo>
                  <a:pt x="39477" y="43642"/>
                </a:moveTo>
                <a:cubicBezTo>
                  <a:pt x="28853" y="51972"/>
                  <a:pt x="13534" y="50101"/>
                  <a:pt x="5205" y="39477"/>
                </a:cubicBezTo>
                <a:cubicBezTo>
                  <a:pt x="-3125" y="28853"/>
                  <a:pt x="-1254" y="13535"/>
                  <a:pt x="9369" y="5205"/>
                </a:cubicBezTo>
                <a:cubicBezTo>
                  <a:pt x="19993" y="-3125"/>
                  <a:pt x="35312" y="-1254"/>
                  <a:pt x="43642" y="9370"/>
                </a:cubicBezTo>
                <a:cubicBezTo>
                  <a:pt x="51972" y="19994"/>
                  <a:pt x="50101" y="35312"/>
                  <a:pt x="39477" y="4364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22" name="Freeform: Shape 421">
            <a:extLst>
              <a:ext uri="{FF2B5EF4-FFF2-40B4-BE49-F238E27FC236}">
                <a16:creationId xmlns:a16="http://schemas.microsoft.com/office/drawing/2014/main" id="{C9E2CE9E-4CBC-AE59-626C-798A60F51AD7}"/>
              </a:ext>
            </a:extLst>
          </p:cNvPr>
          <p:cNvSpPr/>
          <p:nvPr/>
        </p:nvSpPr>
        <p:spPr>
          <a:xfrm>
            <a:off x="7097169" y="565711"/>
            <a:ext cx="74501" cy="74501"/>
          </a:xfrm>
          <a:custGeom>
            <a:avLst/>
            <a:gdLst>
              <a:gd name="connsiteX0" fmla="*/ 47886 w 48829"/>
              <a:gd name="connsiteY0" fmla="*/ 31086 h 48829"/>
              <a:gd name="connsiteX1" fmla="*/ 17744 w 48829"/>
              <a:gd name="connsiteY1" fmla="*/ 47886 h 48829"/>
              <a:gd name="connsiteX2" fmla="*/ 943 w 48829"/>
              <a:gd name="connsiteY2" fmla="*/ 17744 h 48829"/>
              <a:gd name="connsiteX3" fmla="*/ 31085 w 48829"/>
              <a:gd name="connsiteY3" fmla="*/ 943 h 48829"/>
              <a:gd name="connsiteX4" fmla="*/ 47886 w 48829"/>
              <a:gd name="connsiteY4" fmla="*/ 31086 h 4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" h="48829">
                <a:moveTo>
                  <a:pt x="47886" y="31086"/>
                </a:moveTo>
                <a:cubicBezTo>
                  <a:pt x="44216" y="44039"/>
                  <a:pt x="30697" y="51593"/>
                  <a:pt x="17744" y="47886"/>
                </a:cubicBezTo>
                <a:cubicBezTo>
                  <a:pt x="4790" y="44216"/>
                  <a:pt x="-2763" y="30697"/>
                  <a:pt x="943" y="17744"/>
                </a:cubicBezTo>
                <a:cubicBezTo>
                  <a:pt x="4613" y="4790"/>
                  <a:pt x="18132" y="-2763"/>
                  <a:pt x="31085" y="943"/>
                </a:cubicBezTo>
                <a:cubicBezTo>
                  <a:pt x="44039" y="4614"/>
                  <a:pt x="51593" y="18132"/>
                  <a:pt x="47886" y="3108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26" name="Freeform: Shape 425">
            <a:extLst>
              <a:ext uri="{FF2B5EF4-FFF2-40B4-BE49-F238E27FC236}">
                <a16:creationId xmlns:a16="http://schemas.microsoft.com/office/drawing/2014/main" id="{BFD18957-3EB3-EAD6-9827-222CD300B4FF}"/>
              </a:ext>
            </a:extLst>
          </p:cNvPr>
          <p:cNvSpPr/>
          <p:nvPr/>
        </p:nvSpPr>
        <p:spPr>
          <a:xfrm>
            <a:off x="6941349" y="654114"/>
            <a:ext cx="74492" cy="74492"/>
          </a:xfrm>
          <a:custGeom>
            <a:avLst/>
            <a:gdLst>
              <a:gd name="connsiteX0" fmla="*/ 48113 w 48823"/>
              <a:gd name="connsiteY0" fmla="*/ 30253 h 48823"/>
              <a:gd name="connsiteX1" fmla="*/ 18570 w 48823"/>
              <a:gd name="connsiteY1" fmla="*/ 48113 h 48823"/>
              <a:gd name="connsiteX2" fmla="*/ 711 w 48823"/>
              <a:gd name="connsiteY2" fmla="*/ 18570 h 48823"/>
              <a:gd name="connsiteX3" fmla="*/ 30253 w 48823"/>
              <a:gd name="connsiteY3" fmla="*/ 711 h 48823"/>
              <a:gd name="connsiteX4" fmla="*/ 48113 w 48823"/>
              <a:gd name="connsiteY4" fmla="*/ 30253 h 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23">
                <a:moveTo>
                  <a:pt x="48113" y="30253"/>
                </a:moveTo>
                <a:cubicBezTo>
                  <a:pt x="44901" y="43348"/>
                  <a:pt x="31665" y="51325"/>
                  <a:pt x="18570" y="48113"/>
                </a:cubicBezTo>
                <a:cubicBezTo>
                  <a:pt x="5476" y="44901"/>
                  <a:pt x="-2501" y="31665"/>
                  <a:pt x="711" y="18570"/>
                </a:cubicBezTo>
                <a:cubicBezTo>
                  <a:pt x="3922" y="5475"/>
                  <a:pt x="17158" y="-2501"/>
                  <a:pt x="30253" y="711"/>
                </a:cubicBezTo>
                <a:cubicBezTo>
                  <a:pt x="43348" y="3922"/>
                  <a:pt x="51325" y="17158"/>
                  <a:pt x="48113" y="302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38" name="Freeform: Shape 437">
            <a:extLst>
              <a:ext uri="{FF2B5EF4-FFF2-40B4-BE49-F238E27FC236}">
                <a16:creationId xmlns:a16="http://schemas.microsoft.com/office/drawing/2014/main" id="{6EAD1EFC-657C-2BBD-3C70-0B4F6A34780D}"/>
              </a:ext>
            </a:extLst>
          </p:cNvPr>
          <p:cNvSpPr/>
          <p:nvPr/>
        </p:nvSpPr>
        <p:spPr>
          <a:xfrm>
            <a:off x="6792576" y="1194337"/>
            <a:ext cx="74501" cy="74501"/>
          </a:xfrm>
          <a:custGeom>
            <a:avLst/>
            <a:gdLst>
              <a:gd name="connsiteX0" fmla="*/ 47887 w 48829"/>
              <a:gd name="connsiteY0" fmla="*/ 31086 h 48829"/>
              <a:gd name="connsiteX1" fmla="*/ 17744 w 48829"/>
              <a:gd name="connsiteY1" fmla="*/ 47886 h 48829"/>
              <a:gd name="connsiteX2" fmla="*/ 943 w 48829"/>
              <a:gd name="connsiteY2" fmla="*/ 17744 h 48829"/>
              <a:gd name="connsiteX3" fmla="*/ 31086 w 48829"/>
              <a:gd name="connsiteY3" fmla="*/ 943 h 48829"/>
              <a:gd name="connsiteX4" fmla="*/ 47887 w 48829"/>
              <a:gd name="connsiteY4" fmla="*/ 31086 h 4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" h="48829">
                <a:moveTo>
                  <a:pt x="47887" y="31086"/>
                </a:moveTo>
                <a:cubicBezTo>
                  <a:pt x="44216" y="44039"/>
                  <a:pt x="30697" y="51592"/>
                  <a:pt x="17744" y="47886"/>
                </a:cubicBezTo>
                <a:cubicBezTo>
                  <a:pt x="4790" y="44216"/>
                  <a:pt x="-2763" y="30697"/>
                  <a:pt x="943" y="17744"/>
                </a:cubicBezTo>
                <a:cubicBezTo>
                  <a:pt x="4614" y="4790"/>
                  <a:pt x="18132" y="-2763"/>
                  <a:pt x="31086" y="943"/>
                </a:cubicBezTo>
                <a:cubicBezTo>
                  <a:pt x="44039" y="4614"/>
                  <a:pt x="51592" y="18132"/>
                  <a:pt x="47887" y="3108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40" name="Freeform: Shape 439">
            <a:extLst>
              <a:ext uri="{FF2B5EF4-FFF2-40B4-BE49-F238E27FC236}">
                <a16:creationId xmlns:a16="http://schemas.microsoft.com/office/drawing/2014/main" id="{B2794BC3-BB4F-336A-67C0-6E938B646041}"/>
              </a:ext>
            </a:extLst>
          </p:cNvPr>
          <p:cNvSpPr/>
          <p:nvPr/>
        </p:nvSpPr>
        <p:spPr>
          <a:xfrm>
            <a:off x="6770107" y="755691"/>
            <a:ext cx="74474" cy="74474"/>
          </a:xfrm>
          <a:custGeom>
            <a:avLst/>
            <a:gdLst>
              <a:gd name="connsiteX0" fmla="*/ 48318 w 48811"/>
              <a:gd name="connsiteY0" fmla="*/ 29259 h 48811"/>
              <a:gd name="connsiteX1" fmla="*/ 19552 w 48811"/>
              <a:gd name="connsiteY1" fmla="*/ 48319 h 48811"/>
              <a:gd name="connsiteX2" fmla="*/ 493 w 48811"/>
              <a:gd name="connsiteY2" fmla="*/ 19552 h 48811"/>
              <a:gd name="connsiteX3" fmla="*/ 29259 w 48811"/>
              <a:gd name="connsiteY3" fmla="*/ 493 h 48811"/>
              <a:gd name="connsiteX4" fmla="*/ 48318 w 48811"/>
              <a:gd name="connsiteY4" fmla="*/ 29259 h 48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1" h="48811">
                <a:moveTo>
                  <a:pt x="48318" y="29259"/>
                </a:moveTo>
                <a:cubicBezTo>
                  <a:pt x="45636" y="42460"/>
                  <a:pt x="32753" y="51001"/>
                  <a:pt x="19552" y="48319"/>
                </a:cubicBezTo>
                <a:cubicBezTo>
                  <a:pt x="6351" y="45636"/>
                  <a:pt x="-2190" y="32753"/>
                  <a:pt x="493" y="19552"/>
                </a:cubicBezTo>
                <a:cubicBezTo>
                  <a:pt x="3175" y="6352"/>
                  <a:pt x="16058" y="-2190"/>
                  <a:pt x="29259" y="493"/>
                </a:cubicBezTo>
                <a:cubicBezTo>
                  <a:pt x="42459" y="3175"/>
                  <a:pt x="51001" y="16058"/>
                  <a:pt x="48318" y="2925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64" name="Freeform: Shape 463">
            <a:extLst>
              <a:ext uri="{FF2B5EF4-FFF2-40B4-BE49-F238E27FC236}">
                <a16:creationId xmlns:a16="http://schemas.microsoft.com/office/drawing/2014/main" id="{3846BC3A-E5D3-E390-792C-8BAE899EE454}"/>
              </a:ext>
            </a:extLst>
          </p:cNvPr>
          <p:cNvSpPr/>
          <p:nvPr/>
        </p:nvSpPr>
        <p:spPr>
          <a:xfrm>
            <a:off x="7570495" y="763416"/>
            <a:ext cx="74475" cy="74475"/>
          </a:xfrm>
          <a:custGeom>
            <a:avLst/>
            <a:gdLst>
              <a:gd name="connsiteX0" fmla="*/ 46466 w 48812"/>
              <a:gd name="connsiteY0" fmla="*/ 34854 h 48812"/>
              <a:gd name="connsiteX1" fmla="*/ 13959 w 48812"/>
              <a:gd name="connsiteY1" fmla="*/ 46466 h 48812"/>
              <a:gd name="connsiteX2" fmla="*/ 2346 w 48812"/>
              <a:gd name="connsiteY2" fmla="*/ 13959 h 48812"/>
              <a:gd name="connsiteX3" fmla="*/ 34854 w 48812"/>
              <a:gd name="connsiteY3" fmla="*/ 2346 h 48812"/>
              <a:gd name="connsiteX4" fmla="*/ 46466 w 48812"/>
              <a:gd name="connsiteY4" fmla="*/ 34854 h 48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" h="48812">
                <a:moveTo>
                  <a:pt x="46466" y="34854"/>
                </a:moveTo>
                <a:cubicBezTo>
                  <a:pt x="40678" y="47031"/>
                  <a:pt x="26136" y="52220"/>
                  <a:pt x="13959" y="46466"/>
                </a:cubicBezTo>
                <a:cubicBezTo>
                  <a:pt x="1782" y="40678"/>
                  <a:pt x="-3407" y="26136"/>
                  <a:pt x="2346" y="13959"/>
                </a:cubicBezTo>
                <a:cubicBezTo>
                  <a:pt x="8135" y="1782"/>
                  <a:pt x="22677" y="-3407"/>
                  <a:pt x="34854" y="2346"/>
                </a:cubicBezTo>
                <a:cubicBezTo>
                  <a:pt x="47031" y="8135"/>
                  <a:pt x="52219" y="22677"/>
                  <a:pt x="46466" y="3485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4" name="Freeform: Shape 473">
            <a:extLst>
              <a:ext uri="{FF2B5EF4-FFF2-40B4-BE49-F238E27FC236}">
                <a16:creationId xmlns:a16="http://schemas.microsoft.com/office/drawing/2014/main" id="{DD5465C4-9D29-ACFE-A35C-C5C8E7FA3574}"/>
              </a:ext>
            </a:extLst>
          </p:cNvPr>
          <p:cNvSpPr/>
          <p:nvPr/>
        </p:nvSpPr>
        <p:spPr>
          <a:xfrm>
            <a:off x="7337122" y="630804"/>
            <a:ext cx="74478" cy="74500"/>
          </a:xfrm>
          <a:custGeom>
            <a:avLst/>
            <a:gdLst>
              <a:gd name="connsiteX0" fmla="*/ 47296 w 48814"/>
              <a:gd name="connsiteY0" fmla="*/ 32896 h 48828"/>
              <a:gd name="connsiteX1" fmla="*/ 15918 w 48814"/>
              <a:gd name="connsiteY1" fmla="*/ 47296 h 48828"/>
              <a:gd name="connsiteX2" fmla="*/ 1518 w 48814"/>
              <a:gd name="connsiteY2" fmla="*/ 15918 h 48828"/>
              <a:gd name="connsiteX3" fmla="*/ 32896 w 48814"/>
              <a:gd name="connsiteY3" fmla="*/ 1518 h 48828"/>
              <a:gd name="connsiteX4" fmla="*/ 47296 w 48814"/>
              <a:gd name="connsiteY4" fmla="*/ 32896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4" h="48828">
                <a:moveTo>
                  <a:pt x="47296" y="32896"/>
                </a:moveTo>
                <a:cubicBezTo>
                  <a:pt x="42602" y="45532"/>
                  <a:pt x="28555" y="51991"/>
                  <a:pt x="15918" y="47296"/>
                </a:cubicBezTo>
                <a:cubicBezTo>
                  <a:pt x="3283" y="42602"/>
                  <a:pt x="-3142" y="28554"/>
                  <a:pt x="1518" y="15918"/>
                </a:cubicBezTo>
                <a:cubicBezTo>
                  <a:pt x="6212" y="3282"/>
                  <a:pt x="20260" y="-3141"/>
                  <a:pt x="32896" y="1518"/>
                </a:cubicBezTo>
                <a:cubicBezTo>
                  <a:pt x="45532" y="6212"/>
                  <a:pt x="51956" y="20260"/>
                  <a:pt x="47296" y="3289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2" name="Freeform: Shape 491">
            <a:extLst>
              <a:ext uri="{FF2B5EF4-FFF2-40B4-BE49-F238E27FC236}">
                <a16:creationId xmlns:a16="http://schemas.microsoft.com/office/drawing/2014/main" id="{E8A65A58-8918-DFF1-B524-9D0FD54C5723}"/>
              </a:ext>
            </a:extLst>
          </p:cNvPr>
          <p:cNvSpPr/>
          <p:nvPr/>
        </p:nvSpPr>
        <p:spPr>
          <a:xfrm>
            <a:off x="7514788" y="1144136"/>
            <a:ext cx="74466" cy="74466"/>
          </a:xfrm>
          <a:custGeom>
            <a:avLst/>
            <a:gdLst>
              <a:gd name="connsiteX0" fmla="*/ 45740 w 48806"/>
              <a:gd name="connsiteY0" fmla="*/ 36245 h 48806"/>
              <a:gd name="connsiteX1" fmla="*/ 12562 w 48806"/>
              <a:gd name="connsiteY1" fmla="*/ 45740 h 48806"/>
              <a:gd name="connsiteX2" fmla="*/ 3067 w 48806"/>
              <a:gd name="connsiteY2" fmla="*/ 12561 h 48806"/>
              <a:gd name="connsiteX3" fmla="*/ 36245 w 48806"/>
              <a:gd name="connsiteY3" fmla="*/ 3067 h 48806"/>
              <a:gd name="connsiteX4" fmla="*/ 45740 w 48806"/>
              <a:gd name="connsiteY4" fmla="*/ 36245 h 4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6" h="48806">
                <a:moveTo>
                  <a:pt x="45740" y="36245"/>
                </a:moveTo>
                <a:cubicBezTo>
                  <a:pt x="39210" y="48034"/>
                  <a:pt x="24350" y="52269"/>
                  <a:pt x="12562" y="45740"/>
                </a:cubicBezTo>
                <a:cubicBezTo>
                  <a:pt x="773" y="39210"/>
                  <a:pt x="-3463" y="24350"/>
                  <a:pt x="3067" y="12561"/>
                </a:cubicBezTo>
                <a:cubicBezTo>
                  <a:pt x="9597" y="773"/>
                  <a:pt x="24456" y="-3463"/>
                  <a:pt x="36245" y="3067"/>
                </a:cubicBezTo>
                <a:cubicBezTo>
                  <a:pt x="48034" y="9597"/>
                  <a:pt x="52269" y="24456"/>
                  <a:pt x="45740" y="3624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4" name="Freeform: Shape 493">
            <a:extLst>
              <a:ext uri="{FF2B5EF4-FFF2-40B4-BE49-F238E27FC236}">
                <a16:creationId xmlns:a16="http://schemas.microsoft.com/office/drawing/2014/main" id="{57210201-63DE-3E89-C92B-D45E8A1D3BAB}"/>
              </a:ext>
            </a:extLst>
          </p:cNvPr>
          <p:cNvSpPr/>
          <p:nvPr/>
        </p:nvSpPr>
        <p:spPr>
          <a:xfrm>
            <a:off x="7040238" y="632266"/>
            <a:ext cx="74516" cy="74515"/>
          </a:xfrm>
          <a:custGeom>
            <a:avLst/>
            <a:gdLst>
              <a:gd name="connsiteX0" fmla="*/ 47962 w 48839"/>
              <a:gd name="connsiteY0" fmla="*/ 30914 h 48838"/>
              <a:gd name="connsiteX1" fmla="*/ 17925 w 48839"/>
              <a:gd name="connsiteY1" fmla="*/ 47962 h 48838"/>
              <a:gd name="connsiteX2" fmla="*/ 877 w 48839"/>
              <a:gd name="connsiteY2" fmla="*/ 17925 h 48838"/>
              <a:gd name="connsiteX3" fmla="*/ 30914 w 48839"/>
              <a:gd name="connsiteY3" fmla="*/ 877 h 48838"/>
              <a:gd name="connsiteX4" fmla="*/ 47962 w 48839"/>
              <a:gd name="connsiteY4" fmla="*/ 30914 h 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9" h="48838">
                <a:moveTo>
                  <a:pt x="47962" y="30914"/>
                </a:moveTo>
                <a:cubicBezTo>
                  <a:pt x="44362" y="43903"/>
                  <a:pt x="30914" y="51527"/>
                  <a:pt x="17925" y="47962"/>
                </a:cubicBezTo>
                <a:cubicBezTo>
                  <a:pt x="4936" y="44397"/>
                  <a:pt x="-2688" y="30914"/>
                  <a:pt x="877" y="17925"/>
                </a:cubicBezTo>
                <a:cubicBezTo>
                  <a:pt x="4442" y="4936"/>
                  <a:pt x="17925" y="-2688"/>
                  <a:pt x="30914" y="877"/>
                </a:cubicBezTo>
                <a:cubicBezTo>
                  <a:pt x="43903" y="4442"/>
                  <a:pt x="51527" y="17890"/>
                  <a:pt x="47962" y="3091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6" name="Freeform: Shape 495">
            <a:extLst>
              <a:ext uri="{FF2B5EF4-FFF2-40B4-BE49-F238E27FC236}">
                <a16:creationId xmlns:a16="http://schemas.microsoft.com/office/drawing/2014/main" id="{822613CD-1301-DE04-4D76-781612984DCB}"/>
              </a:ext>
            </a:extLst>
          </p:cNvPr>
          <p:cNvSpPr/>
          <p:nvPr/>
        </p:nvSpPr>
        <p:spPr>
          <a:xfrm>
            <a:off x="7342531" y="1763625"/>
            <a:ext cx="74484" cy="74484"/>
          </a:xfrm>
          <a:custGeom>
            <a:avLst/>
            <a:gdLst>
              <a:gd name="connsiteX0" fmla="*/ 44175 w 48818"/>
              <a:gd name="connsiteY0" fmla="*/ 38740 h 48818"/>
              <a:gd name="connsiteX1" fmla="*/ 10079 w 48818"/>
              <a:gd name="connsiteY1" fmla="*/ 44175 h 48818"/>
              <a:gd name="connsiteX2" fmla="*/ 4644 w 48818"/>
              <a:gd name="connsiteY2" fmla="*/ 10079 h 48818"/>
              <a:gd name="connsiteX3" fmla="*/ 38740 w 48818"/>
              <a:gd name="connsiteY3" fmla="*/ 4644 h 48818"/>
              <a:gd name="connsiteX4" fmla="*/ 44175 w 48818"/>
              <a:gd name="connsiteY4" fmla="*/ 38740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8" h="48818">
                <a:moveTo>
                  <a:pt x="44175" y="38740"/>
                </a:moveTo>
                <a:cubicBezTo>
                  <a:pt x="36269" y="49646"/>
                  <a:pt x="20986" y="52081"/>
                  <a:pt x="10079" y="44175"/>
                </a:cubicBezTo>
                <a:cubicBezTo>
                  <a:pt x="-827" y="36269"/>
                  <a:pt x="-3263" y="20986"/>
                  <a:pt x="4644" y="10079"/>
                </a:cubicBezTo>
                <a:cubicBezTo>
                  <a:pt x="12550" y="-827"/>
                  <a:pt x="27833" y="-3263"/>
                  <a:pt x="38740" y="4644"/>
                </a:cubicBezTo>
                <a:cubicBezTo>
                  <a:pt x="49646" y="12550"/>
                  <a:pt x="52081" y="27833"/>
                  <a:pt x="44175" y="3874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4" name="Freeform: Shape 503">
            <a:extLst>
              <a:ext uri="{FF2B5EF4-FFF2-40B4-BE49-F238E27FC236}">
                <a16:creationId xmlns:a16="http://schemas.microsoft.com/office/drawing/2014/main" id="{156091AF-DE14-1B3C-B654-94E9C8B25A58}"/>
              </a:ext>
            </a:extLst>
          </p:cNvPr>
          <p:cNvSpPr/>
          <p:nvPr/>
        </p:nvSpPr>
        <p:spPr>
          <a:xfrm>
            <a:off x="8218316" y="1365733"/>
            <a:ext cx="74483" cy="74483"/>
          </a:xfrm>
          <a:custGeom>
            <a:avLst/>
            <a:gdLst>
              <a:gd name="connsiteX0" fmla="*/ 42533 w 48817"/>
              <a:gd name="connsiteY0" fmla="*/ 40769 h 48817"/>
              <a:gd name="connsiteX1" fmla="*/ 8049 w 48817"/>
              <a:gd name="connsiteY1" fmla="*/ 42533 h 48817"/>
              <a:gd name="connsiteX2" fmla="*/ 6284 w 48817"/>
              <a:gd name="connsiteY2" fmla="*/ 8049 h 48817"/>
              <a:gd name="connsiteX3" fmla="*/ 40769 w 48817"/>
              <a:gd name="connsiteY3" fmla="*/ 6284 h 48817"/>
              <a:gd name="connsiteX4" fmla="*/ 42533 w 48817"/>
              <a:gd name="connsiteY4" fmla="*/ 40769 h 4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7">
                <a:moveTo>
                  <a:pt x="42533" y="40769"/>
                </a:moveTo>
                <a:cubicBezTo>
                  <a:pt x="33497" y="50757"/>
                  <a:pt x="18073" y="51569"/>
                  <a:pt x="8049" y="42533"/>
                </a:cubicBezTo>
                <a:cubicBezTo>
                  <a:pt x="-1939" y="33498"/>
                  <a:pt x="-2751" y="18073"/>
                  <a:pt x="6284" y="8049"/>
                </a:cubicBezTo>
                <a:cubicBezTo>
                  <a:pt x="15320" y="-1939"/>
                  <a:pt x="30745" y="-2751"/>
                  <a:pt x="40769" y="6284"/>
                </a:cubicBezTo>
                <a:cubicBezTo>
                  <a:pt x="50757" y="15320"/>
                  <a:pt x="51569" y="30744"/>
                  <a:pt x="42533" y="4076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8" name="Freeform: Shape 507">
            <a:extLst>
              <a:ext uri="{FF2B5EF4-FFF2-40B4-BE49-F238E27FC236}">
                <a16:creationId xmlns:a16="http://schemas.microsoft.com/office/drawing/2014/main" id="{633E0C90-154F-7C1E-D8DC-7EBA9B974332}"/>
              </a:ext>
            </a:extLst>
          </p:cNvPr>
          <p:cNvSpPr/>
          <p:nvPr/>
        </p:nvSpPr>
        <p:spPr>
          <a:xfrm>
            <a:off x="8589253" y="1759988"/>
            <a:ext cx="74434" cy="74434"/>
          </a:xfrm>
          <a:custGeom>
            <a:avLst/>
            <a:gdLst>
              <a:gd name="connsiteX0" fmla="*/ 39358 w 48785"/>
              <a:gd name="connsiteY0" fmla="*/ 43664 h 48785"/>
              <a:gd name="connsiteX1" fmla="*/ 5121 w 48785"/>
              <a:gd name="connsiteY1" fmla="*/ 39358 h 48785"/>
              <a:gd name="connsiteX2" fmla="*/ 9427 w 48785"/>
              <a:gd name="connsiteY2" fmla="*/ 5121 h 48785"/>
              <a:gd name="connsiteX3" fmla="*/ 43664 w 48785"/>
              <a:gd name="connsiteY3" fmla="*/ 9427 h 48785"/>
              <a:gd name="connsiteX4" fmla="*/ 39358 w 48785"/>
              <a:gd name="connsiteY4" fmla="*/ 43664 h 48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85" h="48785">
                <a:moveTo>
                  <a:pt x="39358" y="43664"/>
                </a:moveTo>
                <a:cubicBezTo>
                  <a:pt x="28699" y="51923"/>
                  <a:pt x="13380" y="49982"/>
                  <a:pt x="5121" y="39358"/>
                </a:cubicBezTo>
                <a:cubicBezTo>
                  <a:pt x="-3138" y="28699"/>
                  <a:pt x="-1197" y="13380"/>
                  <a:pt x="9427" y="5121"/>
                </a:cubicBezTo>
                <a:cubicBezTo>
                  <a:pt x="20087" y="-3138"/>
                  <a:pt x="35405" y="-1197"/>
                  <a:pt x="43664" y="9427"/>
                </a:cubicBezTo>
                <a:cubicBezTo>
                  <a:pt x="51924" y="20086"/>
                  <a:pt x="49982" y="35405"/>
                  <a:pt x="39358" y="4366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0" name="Freeform: Shape 509">
            <a:extLst>
              <a:ext uri="{FF2B5EF4-FFF2-40B4-BE49-F238E27FC236}">
                <a16:creationId xmlns:a16="http://schemas.microsoft.com/office/drawing/2014/main" id="{A721A241-1B51-414A-1BA3-C03C0E69684B}"/>
              </a:ext>
            </a:extLst>
          </p:cNvPr>
          <p:cNvSpPr/>
          <p:nvPr/>
        </p:nvSpPr>
        <p:spPr>
          <a:xfrm>
            <a:off x="6910911" y="635093"/>
            <a:ext cx="74513" cy="74513"/>
          </a:xfrm>
          <a:custGeom>
            <a:avLst/>
            <a:gdLst>
              <a:gd name="connsiteX0" fmla="*/ 48191 w 48837"/>
              <a:gd name="connsiteY0" fmla="*/ 29978 h 48837"/>
              <a:gd name="connsiteX1" fmla="*/ 18860 w 48837"/>
              <a:gd name="connsiteY1" fmla="*/ 48191 h 48837"/>
              <a:gd name="connsiteX2" fmla="*/ 647 w 48837"/>
              <a:gd name="connsiteY2" fmla="*/ 18860 h 48837"/>
              <a:gd name="connsiteX3" fmla="*/ 29978 w 48837"/>
              <a:gd name="connsiteY3" fmla="*/ 647 h 48837"/>
              <a:gd name="connsiteX4" fmla="*/ 48191 w 48837"/>
              <a:gd name="connsiteY4" fmla="*/ 29978 h 4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7" h="48837">
                <a:moveTo>
                  <a:pt x="48191" y="29978"/>
                </a:moveTo>
                <a:cubicBezTo>
                  <a:pt x="45120" y="43108"/>
                  <a:pt x="31990" y="51261"/>
                  <a:pt x="18860" y="48191"/>
                </a:cubicBezTo>
                <a:cubicBezTo>
                  <a:pt x="5730" y="45120"/>
                  <a:pt x="-2424" y="31990"/>
                  <a:pt x="647" y="18860"/>
                </a:cubicBezTo>
                <a:cubicBezTo>
                  <a:pt x="3718" y="5730"/>
                  <a:pt x="16848" y="-2424"/>
                  <a:pt x="29978" y="647"/>
                </a:cubicBezTo>
                <a:cubicBezTo>
                  <a:pt x="43108" y="3718"/>
                  <a:pt x="51261" y="16848"/>
                  <a:pt x="48191" y="2997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24" name="Freeform: Shape 523">
            <a:extLst>
              <a:ext uri="{FF2B5EF4-FFF2-40B4-BE49-F238E27FC236}">
                <a16:creationId xmlns:a16="http://schemas.microsoft.com/office/drawing/2014/main" id="{B211C1D0-36D6-6176-85D0-612FB86D1C7E}"/>
              </a:ext>
            </a:extLst>
          </p:cNvPr>
          <p:cNvSpPr/>
          <p:nvPr/>
        </p:nvSpPr>
        <p:spPr>
          <a:xfrm>
            <a:off x="7331583" y="1331547"/>
            <a:ext cx="74515" cy="74515"/>
          </a:xfrm>
          <a:custGeom>
            <a:avLst/>
            <a:gdLst>
              <a:gd name="connsiteX0" fmla="*/ 45879 w 48838"/>
              <a:gd name="connsiteY0" fmla="*/ 36067 h 48838"/>
              <a:gd name="connsiteX1" fmla="*/ 12772 w 48838"/>
              <a:gd name="connsiteY1" fmla="*/ 45879 h 48838"/>
              <a:gd name="connsiteX2" fmla="*/ 2959 w 48838"/>
              <a:gd name="connsiteY2" fmla="*/ 12772 h 48838"/>
              <a:gd name="connsiteX3" fmla="*/ 36067 w 48838"/>
              <a:gd name="connsiteY3" fmla="*/ 2959 h 48838"/>
              <a:gd name="connsiteX4" fmla="*/ 45879 w 48838"/>
              <a:gd name="connsiteY4" fmla="*/ 36067 h 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8" h="48838">
                <a:moveTo>
                  <a:pt x="45879" y="36067"/>
                </a:moveTo>
                <a:cubicBezTo>
                  <a:pt x="39455" y="47926"/>
                  <a:pt x="24631" y="52303"/>
                  <a:pt x="12772" y="45879"/>
                </a:cubicBezTo>
                <a:cubicBezTo>
                  <a:pt x="912" y="39455"/>
                  <a:pt x="-3465" y="24631"/>
                  <a:pt x="2959" y="12772"/>
                </a:cubicBezTo>
                <a:cubicBezTo>
                  <a:pt x="9383" y="912"/>
                  <a:pt x="24208" y="-3464"/>
                  <a:pt x="36067" y="2959"/>
                </a:cubicBezTo>
                <a:cubicBezTo>
                  <a:pt x="47926" y="9383"/>
                  <a:pt x="52303" y="24208"/>
                  <a:pt x="45879" y="3606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2" name="Freeform: Shape 541">
            <a:extLst>
              <a:ext uri="{FF2B5EF4-FFF2-40B4-BE49-F238E27FC236}">
                <a16:creationId xmlns:a16="http://schemas.microsoft.com/office/drawing/2014/main" id="{DA4BCCA5-8DFA-69C9-3906-3C02864D01E8}"/>
              </a:ext>
            </a:extLst>
          </p:cNvPr>
          <p:cNvSpPr/>
          <p:nvPr/>
        </p:nvSpPr>
        <p:spPr>
          <a:xfrm>
            <a:off x="7898280" y="1091687"/>
            <a:ext cx="74460" cy="74460"/>
          </a:xfrm>
          <a:custGeom>
            <a:avLst/>
            <a:gdLst>
              <a:gd name="connsiteX0" fmla="*/ 44608 w 48802"/>
              <a:gd name="connsiteY0" fmla="*/ 38078 h 48802"/>
              <a:gd name="connsiteX1" fmla="*/ 10724 w 48802"/>
              <a:gd name="connsiteY1" fmla="*/ 44608 h 48802"/>
              <a:gd name="connsiteX2" fmla="*/ 4194 w 48802"/>
              <a:gd name="connsiteY2" fmla="*/ 10724 h 48802"/>
              <a:gd name="connsiteX3" fmla="*/ 38078 w 48802"/>
              <a:gd name="connsiteY3" fmla="*/ 4194 h 48802"/>
              <a:gd name="connsiteX4" fmla="*/ 44608 w 48802"/>
              <a:gd name="connsiteY4" fmla="*/ 38078 h 4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2" h="48802">
                <a:moveTo>
                  <a:pt x="44608" y="38078"/>
                </a:moveTo>
                <a:cubicBezTo>
                  <a:pt x="37055" y="49232"/>
                  <a:pt x="21877" y="52161"/>
                  <a:pt x="10724" y="44608"/>
                </a:cubicBezTo>
                <a:cubicBezTo>
                  <a:pt x="-429" y="37055"/>
                  <a:pt x="-3359" y="21877"/>
                  <a:pt x="4194" y="10724"/>
                </a:cubicBezTo>
                <a:cubicBezTo>
                  <a:pt x="11748" y="-430"/>
                  <a:pt x="26925" y="-3359"/>
                  <a:pt x="38078" y="4194"/>
                </a:cubicBezTo>
                <a:cubicBezTo>
                  <a:pt x="49232" y="11748"/>
                  <a:pt x="52162" y="26925"/>
                  <a:pt x="44608" y="3807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9D075ADA-6615-287C-6824-AC41A1EFF91A}"/>
              </a:ext>
            </a:extLst>
          </p:cNvPr>
          <p:cNvSpPr/>
          <p:nvPr/>
        </p:nvSpPr>
        <p:spPr>
          <a:xfrm>
            <a:off x="7354713" y="1162367"/>
            <a:ext cx="74518" cy="74518"/>
          </a:xfrm>
          <a:custGeom>
            <a:avLst/>
            <a:gdLst>
              <a:gd name="connsiteX0" fmla="*/ 46251 w 48840"/>
              <a:gd name="connsiteY0" fmla="*/ 35344 h 48840"/>
              <a:gd name="connsiteX1" fmla="*/ 13496 w 48840"/>
              <a:gd name="connsiteY1" fmla="*/ 46251 h 48840"/>
              <a:gd name="connsiteX2" fmla="*/ 2590 w 48840"/>
              <a:gd name="connsiteY2" fmla="*/ 13496 h 48840"/>
              <a:gd name="connsiteX3" fmla="*/ 35344 w 48840"/>
              <a:gd name="connsiteY3" fmla="*/ 2590 h 48840"/>
              <a:gd name="connsiteX4" fmla="*/ 46251 w 48840"/>
              <a:gd name="connsiteY4" fmla="*/ 35344 h 4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0" h="48840">
                <a:moveTo>
                  <a:pt x="46251" y="35344"/>
                </a:moveTo>
                <a:cubicBezTo>
                  <a:pt x="40215" y="47415"/>
                  <a:pt x="25567" y="52286"/>
                  <a:pt x="13496" y="46251"/>
                </a:cubicBezTo>
                <a:cubicBezTo>
                  <a:pt x="1425" y="40215"/>
                  <a:pt x="-3446" y="25567"/>
                  <a:pt x="2590" y="13496"/>
                </a:cubicBezTo>
                <a:cubicBezTo>
                  <a:pt x="8626" y="1425"/>
                  <a:pt x="23273" y="-3446"/>
                  <a:pt x="35344" y="2590"/>
                </a:cubicBezTo>
                <a:cubicBezTo>
                  <a:pt x="47416" y="8625"/>
                  <a:pt x="52287" y="23273"/>
                  <a:pt x="46251" y="3534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6" name="Freeform: Shape 555">
            <a:extLst>
              <a:ext uri="{FF2B5EF4-FFF2-40B4-BE49-F238E27FC236}">
                <a16:creationId xmlns:a16="http://schemas.microsoft.com/office/drawing/2014/main" id="{2D19ED7E-FE3B-DED3-2B2D-BF4C41E612CF}"/>
              </a:ext>
            </a:extLst>
          </p:cNvPr>
          <p:cNvSpPr/>
          <p:nvPr/>
        </p:nvSpPr>
        <p:spPr>
          <a:xfrm>
            <a:off x="7152361" y="1658112"/>
            <a:ext cx="74516" cy="74516"/>
          </a:xfrm>
          <a:custGeom>
            <a:avLst/>
            <a:gdLst>
              <a:gd name="connsiteX0" fmla="*/ 45527 w 48839"/>
              <a:gd name="connsiteY0" fmla="*/ 36703 h 48839"/>
              <a:gd name="connsiteX1" fmla="*/ 12137 w 48839"/>
              <a:gd name="connsiteY1" fmla="*/ 45527 h 48839"/>
              <a:gd name="connsiteX2" fmla="*/ 3313 w 48839"/>
              <a:gd name="connsiteY2" fmla="*/ 12137 h 48839"/>
              <a:gd name="connsiteX3" fmla="*/ 36703 w 48839"/>
              <a:gd name="connsiteY3" fmla="*/ 3313 h 48839"/>
              <a:gd name="connsiteX4" fmla="*/ 45527 w 48839"/>
              <a:gd name="connsiteY4" fmla="*/ 36703 h 48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9" h="48839">
                <a:moveTo>
                  <a:pt x="45527" y="36703"/>
                </a:moveTo>
                <a:cubicBezTo>
                  <a:pt x="38750" y="48350"/>
                  <a:pt x="23784" y="52303"/>
                  <a:pt x="12137" y="45527"/>
                </a:cubicBezTo>
                <a:cubicBezTo>
                  <a:pt x="489" y="38750"/>
                  <a:pt x="-3464" y="23784"/>
                  <a:pt x="3313" y="12137"/>
                </a:cubicBezTo>
                <a:cubicBezTo>
                  <a:pt x="10090" y="489"/>
                  <a:pt x="25055" y="-3464"/>
                  <a:pt x="36703" y="3313"/>
                </a:cubicBezTo>
                <a:cubicBezTo>
                  <a:pt x="48350" y="10089"/>
                  <a:pt x="52303" y="25055"/>
                  <a:pt x="45527" y="3670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8" name="Freeform: Shape 557">
            <a:extLst>
              <a:ext uri="{FF2B5EF4-FFF2-40B4-BE49-F238E27FC236}">
                <a16:creationId xmlns:a16="http://schemas.microsoft.com/office/drawing/2014/main" id="{D7F21164-19CC-D644-8D8A-D944DB3542F4}"/>
              </a:ext>
            </a:extLst>
          </p:cNvPr>
          <p:cNvSpPr/>
          <p:nvPr/>
        </p:nvSpPr>
        <p:spPr>
          <a:xfrm>
            <a:off x="8108489" y="1825240"/>
            <a:ext cx="74471" cy="74472"/>
          </a:xfrm>
          <a:custGeom>
            <a:avLst/>
            <a:gdLst>
              <a:gd name="connsiteX0" fmla="*/ 40571 w 48809"/>
              <a:gd name="connsiteY0" fmla="*/ 42688 h 48810"/>
              <a:gd name="connsiteX1" fmla="*/ 6122 w 48809"/>
              <a:gd name="connsiteY1" fmla="*/ 40571 h 48810"/>
              <a:gd name="connsiteX2" fmla="*/ 8239 w 48809"/>
              <a:gd name="connsiteY2" fmla="*/ 6122 h 48810"/>
              <a:gd name="connsiteX3" fmla="*/ 42688 w 48809"/>
              <a:gd name="connsiteY3" fmla="*/ 8239 h 48810"/>
              <a:gd name="connsiteX4" fmla="*/ 40571 w 48809"/>
              <a:gd name="connsiteY4" fmla="*/ 42688 h 48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9" h="48810">
                <a:moveTo>
                  <a:pt x="40571" y="42688"/>
                </a:moveTo>
                <a:cubicBezTo>
                  <a:pt x="30476" y="51618"/>
                  <a:pt x="15051" y="50665"/>
                  <a:pt x="6122" y="40571"/>
                </a:cubicBezTo>
                <a:cubicBezTo>
                  <a:pt x="-2808" y="30476"/>
                  <a:pt x="-1855" y="15052"/>
                  <a:pt x="8239" y="6122"/>
                </a:cubicBezTo>
                <a:cubicBezTo>
                  <a:pt x="18334" y="-2808"/>
                  <a:pt x="33758" y="-1855"/>
                  <a:pt x="42688" y="8239"/>
                </a:cubicBezTo>
                <a:cubicBezTo>
                  <a:pt x="51618" y="18334"/>
                  <a:pt x="50665" y="33759"/>
                  <a:pt x="40571" y="4268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8" name="Freeform: Shape 587">
            <a:extLst>
              <a:ext uri="{FF2B5EF4-FFF2-40B4-BE49-F238E27FC236}">
                <a16:creationId xmlns:a16="http://schemas.microsoft.com/office/drawing/2014/main" id="{D51CA21A-339B-2E79-5F8F-4573786798B6}"/>
              </a:ext>
            </a:extLst>
          </p:cNvPr>
          <p:cNvSpPr/>
          <p:nvPr/>
        </p:nvSpPr>
        <p:spPr>
          <a:xfrm>
            <a:off x="7371784" y="1654369"/>
            <a:ext cx="74463" cy="74516"/>
          </a:xfrm>
          <a:custGeom>
            <a:avLst/>
            <a:gdLst>
              <a:gd name="connsiteX0" fmla="*/ 44521 w 48804"/>
              <a:gd name="connsiteY0" fmla="*/ 38238 h 48839"/>
              <a:gd name="connsiteX1" fmla="*/ 10602 w 48804"/>
              <a:gd name="connsiteY1" fmla="*/ 44556 h 48839"/>
              <a:gd name="connsiteX2" fmla="*/ 4284 w 48804"/>
              <a:gd name="connsiteY2" fmla="*/ 10601 h 48839"/>
              <a:gd name="connsiteX3" fmla="*/ 38203 w 48804"/>
              <a:gd name="connsiteY3" fmla="*/ 4284 h 48839"/>
              <a:gd name="connsiteX4" fmla="*/ 44521 w 48804"/>
              <a:gd name="connsiteY4" fmla="*/ 38238 h 48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4" h="48839">
                <a:moveTo>
                  <a:pt x="44521" y="38238"/>
                </a:moveTo>
                <a:cubicBezTo>
                  <a:pt x="36897" y="49356"/>
                  <a:pt x="21685" y="52180"/>
                  <a:pt x="10602" y="44556"/>
                </a:cubicBezTo>
                <a:cubicBezTo>
                  <a:pt x="-517" y="36932"/>
                  <a:pt x="-3340" y="21720"/>
                  <a:pt x="4284" y="10601"/>
                </a:cubicBezTo>
                <a:cubicBezTo>
                  <a:pt x="11908" y="-517"/>
                  <a:pt x="27120" y="-3340"/>
                  <a:pt x="38203" y="4284"/>
                </a:cubicBezTo>
                <a:cubicBezTo>
                  <a:pt x="49321" y="11907"/>
                  <a:pt x="52145" y="27120"/>
                  <a:pt x="44521" y="3823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92" name="Freeform: Shape 591">
            <a:extLst>
              <a:ext uri="{FF2B5EF4-FFF2-40B4-BE49-F238E27FC236}">
                <a16:creationId xmlns:a16="http://schemas.microsoft.com/office/drawing/2014/main" id="{59BC9E17-567E-2F65-1BD0-635538E3FACC}"/>
              </a:ext>
            </a:extLst>
          </p:cNvPr>
          <p:cNvSpPr/>
          <p:nvPr/>
        </p:nvSpPr>
        <p:spPr>
          <a:xfrm>
            <a:off x="7045428" y="909682"/>
            <a:ext cx="74530" cy="74530"/>
          </a:xfrm>
          <a:custGeom>
            <a:avLst/>
            <a:gdLst>
              <a:gd name="connsiteX0" fmla="*/ 47631 w 48848"/>
              <a:gd name="connsiteY0" fmla="*/ 31995 h 48848"/>
              <a:gd name="connsiteX1" fmla="*/ 16853 w 48848"/>
              <a:gd name="connsiteY1" fmla="*/ 47631 h 48848"/>
              <a:gd name="connsiteX2" fmla="*/ 1217 w 48848"/>
              <a:gd name="connsiteY2" fmla="*/ 16853 h 48848"/>
              <a:gd name="connsiteX3" fmla="*/ 31995 w 48848"/>
              <a:gd name="connsiteY3" fmla="*/ 1217 h 48848"/>
              <a:gd name="connsiteX4" fmla="*/ 47631 w 48848"/>
              <a:gd name="connsiteY4" fmla="*/ 31995 h 4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8" h="48848">
                <a:moveTo>
                  <a:pt x="47631" y="31995"/>
                </a:moveTo>
                <a:cubicBezTo>
                  <a:pt x="43466" y="44808"/>
                  <a:pt x="29665" y="51832"/>
                  <a:pt x="16853" y="47631"/>
                </a:cubicBezTo>
                <a:cubicBezTo>
                  <a:pt x="4041" y="43466"/>
                  <a:pt x="-2983" y="29666"/>
                  <a:pt x="1217" y="16853"/>
                </a:cubicBezTo>
                <a:cubicBezTo>
                  <a:pt x="5382" y="4041"/>
                  <a:pt x="19183" y="-2983"/>
                  <a:pt x="31995" y="1217"/>
                </a:cubicBezTo>
                <a:cubicBezTo>
                  <a:pt x="44808" y="5382"/>
                  <a:pt x="51831" y="19183"/>
                  <a:pt x="47631" y="3199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D3618F6-F628-2630-E643-10FE49C4E6E7}"/>
              </a:ext>
            </a:extLst>
          </p:cNvPr>
          <p:cNvSpPr/>
          <p:nvPr/>
        </p:nvSpPr>
        <p:spPr>
          <a:xfrm>
            <a:off x="3188831" y="4035397"/>
            <a:ext cx="74538" cy="74518"/>
          </a:xfrm>
          <a:custGeom>
            <a:avLst/>
            <a:gdLst>
              <a:gd name="connsiteX0" fmla="*/ 17679 w 48853"/>
              <a:gd name="connsiteY0" fmla="*/ 949 h 48840"/>
              <a:gd name="connsiteX1" fmla="*/ 47892 w 48853"/>
              <a:gd name="connsiteY1" fmla="*/ 17679 h 48840"/>
              <a:gd name="connsiteX2" fmla="*/ 31162 w 48853"/>
              <a:gd name="connsiteY2" fmla="*/ 47892 h 48840"/>
              <a:gd name="connsiteX3" fmla="*/ 948 w 48853"/>
              <a:gd name="connsiteY3" fmla="*/ 31162 h 48840"/>
              <a:gd name="connsiteX4" fmla="*/ 17679 w 48853"/>
              <a:gd name="connsiteY4" fmla="*/ 949 h 4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3" h="48840">
                <a:moveTo>
                  <a:pt x="17679" y="949"/>
                </a:moveTo>
                <a:cubicBezTo>
                  <a:pt x="30632" y="-2758"/>
                  <a:pt x="44151" y="4725"/>
                  <a:pt x="47892" y="17679"/>
                </a:cubicBezTo>
                <a:cubicBezTo>
                  <a:pt x="51633" y="30633"/>
                  <a:pt x="44116" y="44151"/>
                  <a:pt x="31162" y="47892"/>
                </a:cubicBezTo>
                <a:cubicBezTo>
                  <a:pt x="18208" y="51598"/>
                  <a:pt x="4690" y="44115"/>
                  <a:pt x="948" y="31162"/>
                </a:cubicBezTo>
                <a:cubicBezTo>
                  <a:pt x="-2758" y="18208"/>
                  <a:pt x="4725" y="4690"/>
                  <a:pt x="17679" y="94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65BB4C5-2F4E-3D8E-91DF-2A88DE922314}"/>
              </a:ext>
            </a:extLst>
          </p:cNvPr>
          <p:cNvSpPr/>
          <p:nvPr/>
        </p:nvSpPr>
        <p:spPr>
          <a:xfrm>
            <a:off x="3301196" y="4013991"/>
            <a:ext cx="74516" cy="74516"/>
          </a:xfrm>
          <a:custGeom>
            <a:avLst/>
            <a:gdLst>
              <a:gd name="connsiteX0" fmla="*/ 17766 w 48839"/>
              <a:gd name="connsiteY0" fmla="*/ 930 h 48839"/>
              <a:gd name="connsiteX1" fmla="*/ 47909 w 48839"/>
              <a:gd name="connsiteY1" fmla="*/ 17766 h 48839"/>
              <a:gd name="connsiteX2" fmla="*/ 31073 w 48839"/>
              <a:gd name="connsiteY2" fmla="*/ 47909 h 48839"/>
              <a:gd name="connsiteX3" fmla="*/ 930 w 48839"/>
              <a:gd name="connsiteY3" fmla="*/ 31073 h 48839"/>
              <a:gd name="connsiteX4" fmla="*/ 17766 w 48839"/>
              <a:gd name="connsiteY4" fmla="*/ 930 h 48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9" h="48839">
                <a:moveTo>
                  <a:pt x="17766" y="930"/>
                </a:moveTo>
                <a:cubicBezTo>
                  <a:pt x="30720" y="-2741"/>
                  <a:pt x="44238" y="4777"/>
                  <a:pt x="47909" y="17766"/>
                </a:cubicBezTo>
                <a:cubicBezTo>
                  <a:pt x="51580" y="30720"/>
                  <a:pt x="44062" y="44238"/>
                  <a:pt x="31073" y="47909"/>
                </a:cubicBezTo>
                <a:cubicBezTo>
                  <a:pt x="18119" y="51580"/>
                  <a:pt x="4601" y="44062"/>
                  <a:pt x="930" y="31073"/>
                </a:cubicBezTo>
                <a:cubicBezTo>
                  <a:pt x="-2741" y="18119"/>
                  <a:pt x="4778" y="4601"/>
                  <a:pt x="17766" y="93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0B80CDA-F807-4822-DDFE-23125DE5EBBE}"/>
              </a:ext>
            </a:extLst>
          </p:cNvPr>
          <p:cNvSpPr/>
          <p:nvPr/>
        </p:nvSpPr>
        <p:spPr>
          <a:xfrm>
            <a:off x="2996236" y="3918518"/>
            <a:ext cx="74498" cy="74500"/>
          </a:xfrm>
          <a:custGeom>
            <a:avLst/>
            <a:gdLst>
              <a:gd name="connsiteX0" fmla="*/ 18714 w 48827"/>
              <a:gd name="connsiteY0" fmla="*/ 677 h 48828"/>
              <a:gd name="connsiteX1" fmla="*/ 48150 w 48827"/>
              <a:gd name="connsiteY1" fmla="*/ 18714 h 48828"/>
              <a:gd name="connsiteX2" fmla="*/ 30114 w 48827"/>
              <a:gd name="connsiteY2" fmla="*/ 48151 h 48828"/>
              <a:gd name="connsiteX3" fmla="*/ 678 w 48827"/>
              <a:gd name="connsiteY3" fmla="*/ 30114 h 48828"/>
              <a:gd name="connsiteX4" fmla="*/ 18714 w 48827"/>
              <a:gd name="connsiteY4" fmla="*/ 677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7" h="48828">
                <a:moveTo>
                  <a:pt x="18714" y="677"/>
                </a:moveTo>
                <a:cubicBezTo>
                  <a:pt x="31809" y="-2464"/>
                  <a:pt x="45009" y="5619"/>
                  <a:pt x="48150" y="18714"/>
                </a:cubicBezTo>
                <a:cubicBezTo>
                  <a:pt x="51292" y="31809"/>
                  <a:pt x="43209" y="45009"/>
                  <a:pt x="30114" y="48151"/>
                </a:cubicBezTo>
                <a:cubicBezTo>
                  <a:pt x="17020" y="51292"/>
                  <a:pt x="3819" y="43209"/>
                  <a:pt x="678" y="30114"/>
                </a:cubicBezTo>
                <a:cubicBezTo>
                  <a:pt x="-2464" y="17020"/>
                  <a:pt x="5619" y="3819"/>
                  <a:pt x="18714" y="67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F88BEE76-D8D9-6063-26FA-D67B299FA1D6}"/>
              </a:ext>
            </a:extLst>
          </p:cNvPr>
          <p:cNvSpPr/>
          <p:nvPr/>
        </p:nvSpPr>
        <p:spPr>
          <a:xfrm>
            <a:off x="2990376" y="2793917"/>
            <a:ext cx="74480" cy="74480"/>
          </a:xfrm>
          <a:custGeom>
            <a:avLst/>
            <a:gdLst>
              <a:gd name="connsiteX0" fmla="*/ 27567 w 48815"/>
              <a:gd name="connsiteY0" fmla="*/ 212 h 48815"/>
              <a:gd name="connsiteX1" fmla="*/ 48603 w 48815"/>
              <a:gd name="connsiteY1" fmla="*/ 27567 h 48815"/>
              <a:gd name="connsiteX2" fmla="*/ 21249 w 48815"/>
              <a:gd name="connsiteY2" fmla="*/ 48603 h 48815"/>
              <a:gd name="connsiteX3" fmla="*/ 212 w 48815"/>
              <a:gd name="connsiteY3" fmla="*/ 21249 h 48815"/>
              <a:gd name="connsiteX4" fmla="*/ 27567 w 48815"/>
              <a:gd name="connsiteY4" fmla="*/ 212 h 4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5" h="48815">
                <a:moveTo>
                  <a:pt x="27567" y="212"/>
                </a:moveTo>
                <a:cubicBezTo>
                  <a:pt x="40944" y="1942"/>
                  <a:pt x="50368" y="14190"/>
                  <a:pt x="48603" y="27567"/>
                </a:cubicBezTo>
                <a:cubicBezTo>
                  <a:pt x="46874" y="40944"/>
                  <a:pt x="34626" y="50368"/>
                  <a:pt x="21249" y="48603"/>
                </a:cubicBezTo>
                <a:cubicBezTo>
                  <a:pt x="7872" y="46874"/>
                  <a:pt x="-1552" y="34626"/>
                  <a:pt x="212" y="21249"/>
                </a:cubicBezTo>
                <a:cubicBezTo>
                  <a:pt x="1942" y="7872"/>
                  <a:pt x="14190" y="-1552"/>
                  <a:pt x="27567" y="21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C0831C74-7C86-23B8-1CC6-3D588747C611}"/>
              </a:ext>
            </a:extLst>
          </p:cNvPr>
          <p:cNvSpPr/>
          <p:nvPr/>
        </p:nvSpPr>
        <p:spPr>
          <a:xfrm>
            <a:off x="3907462" y="4764583"/>
            <a:ext cx="74486" cy="74486"/>
          </a:xfrm>
          <a:custGeom>
            <a:avLst/>
            <a:gdLst>
              <a:gd name="connsiteX0" fmla="*/ 10327 w 48819"/>
              <a:gd name="connsiteY0" fmla="*/ 4468 h 48819"/>
              <a:gd name="connsiteX1" fmla="*/ 44352 w 48819"/>
              <a:gd name="connsiteY1" fmla="*/ 10326 h 48819"/>
              <a:gd name="connsiteX2" fmla="*/ 38493 w 48819"/>
              <a:gd name="connsiteY2" fmla="*/ 44352 h 48819"/>
              <a:gd name="connsiteX3" fmla="*/ 4467 w 48819"/>
              <a:gd name="connsiteY3" fmla="*/ 38493 h 48819"/>
              <a:gd name="connsiteX4" fmla="*/ 10327 w 48819"/>
              <a:gd name="connsiteY4" fmla="*/ 4468 h 48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9" h="48819">
                <a:moveTo>
                  <a:pt x="10327" y="4468"/>
                </a:moveTo>
                <a:cubicBezTo>
                  <a:pt x="21339" y="-3298"/>
                  <a:pt x="36587" y="-686"/>
                  <a:pt x="44352" y="10326"/>
                </a:cubicBezTo>
                <a:cubicBezTo>
                  <a:pt x="52117" y="21339"/>
                  <a:pt x="49505" y="36587"/>
                  <a:pt x="38493" y="44352"/>
                </a:cubicBezTo>
                <a:cubicBezTo>
                  <a:pt x="27480" y="52117"/>
                  <a:pt x="12233" y="49505"/>
                  <a:pt x="4467" y="38493"/>
                </a:cubicBezTo>
                <a:cubicBezTo>
                  <a:pt x="-3298" y="27481"/>
                  <a:pt x="-686" y="12268"/>
                  <a:pt x="10327" y="44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834B000A-63EA-19F0-4949-ECCCB04B454D}"/>
              </a:ext>
            </a:extLst>
          </p:cNvPr>
          <p:cNvSpPr/>
          <p:nvPr/>
        </p:nvSpPr>
        <p:spPr>
          <a:xfrm>
            <a:off x="3251696" y="4250450"/>
            <a:ext cx="74481" cy="74481"/>
          </a:xfrm>
          <a:custGeom>
            <a:avLst/>
            <a:gdLst>
              <a:gd name="connsiteX0" fmla="*/ 15867 w 48816"/>
              <a:gd name="connsiteY0" fmla="*/ 1537 h 48816"/>
              <a:gd name="connsiteX1" fmla="*/ 47280 w 48816"/>
              <a:gd name="connsiteY1" fmla="*/ 15867 h 48816"/>
              <a:gd name="connsiteX2" fmla="*/ 32950 w 48816"/>
              <a:gd name="connsiteY2" fmla="*/ 47280 h 48816"/>
              <a:gd name="connsiteX3" fmla="*/ 1537 w 48816"/>
              <a:gd name="connsiteY3" fmla="*/ 32950 h 48816"/>
              <a:gd name="connsiteX4" fmla="*/ 15867 w 48816"/>
              <a:gd name="connsiteY4" fmla="*/ 1537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15867" y="1537"/>
                </a:moveTo>
                <a:cubicBezTo>
                  <a:pt x="28503" y="-3158"/>
                  <a:pt x="42551" y="3266"/>
                  <a:pt x="47280" y="15867"/>
                </a:cubicBezTo>
                <a:cubicBezTo>
                  <a:pt x="51975" y="28503"/>
                  <a:pt x="45551" y="42550"/>
                  <a:pt x="32950" y="47280"/>
                </a:cubicBezTo>
                <a:cubicBezTo>
                  <a:pt x="20314" y="51975"/>
                  <a:pt x="6266" y="45551"/>
                  <a:pt x="1537" y="32950"/>
                </a:cubicBezTo>
                <a:cubicBezTo>
                  <a:pt x="-3158" y="20314"/>
                  <a:pt x="3266" y="6266"/>
                  <a:pt x="15867" y="15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E482EB10-9C17-6E2E-3CC7-602FAA32FD03}"/>
              </a:ext>
            </a:extLst>
          </p:cNvPr>
          <p:cNvSpPr/>
          <p:nvPr/>
        </p:nvSpPr>
        <p:spPr>
          <a:xfrm>
            <a:off x="2999293" y="3310561"/>
            <a:ext cx="74468" cy="74468"/>
          </a:xfrm>
          <a:custGeom>
            <a:avLst/>
            <a:gdLst>
              <a:gd name="connsiteX0" fmla="*/ 23557 w 48807"/>
              <a:gd name="connsiteY0" fmla="*/ 14 h 48807"/>
              <a:gd name="connsiteX1" fmla="*/ 48793 w 48807"/>
              <a:gd name="connsiteY1" fmla="*/ 23557 h 48807"/>
              <a:gd name="connsiteX2" fmla="*/ 25251 w 48807"/>
              <a:gd name="connsiteY2" fmla="*/ 48793 h 48807"/>
              <a:gd name="connsiteX3" fmla="*/ 14 w 48807"/>
              <a:gd name="connsiteY3" fmla="*/ 25251 h 48807"/>
              <a:gd name="connsiteX4" fmla="*/ 23557 w 48807"/>
              <a:gd name="connsiteY4" fmla="*/ 14 h 48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7" h="48807">
                <a:moveTo>
                  <a:pt x="23557" y="14"/>
                </a:moveTo>
                <a:cubicBezTo>
                  <a:pt x="37040" y="-444"/>
                  <a:pt x="48335" y="10074"/>
                  <a:pt x="48793" y="23557"/>
                </a:cubicBezTo>
                <a:cubicBezTo>
                  <a:pt x="49252" y="37040"/>
                  <a:pt x="38734" y="48334"/>
                  <a:pt x="25251" y="48793"/>
                </a:cubicBezTo>
                <a:cubicBezTo>
                  <a:pt x="11768" y="49252"/>
                  <a:pt x="473" y="38734"/>
                  <a:pt x="14" y="25251"/>
                </a:cubicBezTo>
                <a:cubicBezTo>
                  <a:pt x="-444" y="11768"/>
                  <a:pt x="10074" y="473"/>
                  <a:pt x="23557" y="1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7F94ABFB-28CD-6D40-91F2-5B0B2DA78344}"/>
              </a:ext>
            </a:extLst>
          </p:cNvPr>
          <p:cNvSpPr/>
          <p:nvPr/>
        </p:nvSpPr>
        <p:spPr>
          <a:xfrm>
            <a:off x="2938511" y="3365294"/>
            <a:ext cx="74484" cy="74484"/>
          </a:xfrm>
          <a:custGeom>
            <a:avLst/>
            <a:gdLst>
              <a:gd name="connsiteX0" fmla="*/ 23051 w 48818"/>
              <a:gd name="connsiteY0" fmla="*/ 38 h 48818"/>
              <a:gd name="connsiteX1" fmla="*/ 48781 w 48818"/>
              <a:gd name="connsiteY1" fmla="*/ 23050 h 48818"/>
              <a:gd name="connsiteX2" fmla="*/ 25768 w 48818"/>
              <a:gd name="connsiteY2" fmla="*/ 48781 h 48818"/>
              <a:gd name="connsiteX3" fmla="*/ 38 w 48818"/>
              <a:gd name="connsiteY3" fmla="*/ 25768 h 48818"/>
              <a:gd name="connsiteX4" fmla="*/ 23051 w 48818"/>
              <a:gd name="connsiteY4" fmla="*/ 38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8" h="48818">
                <a:moveTo>
                  <a:pt x="23051" y="38"/>
                </a:moveTo>
                <a:cubicBezTo>
                  <a:pt x="36498" y="-704"/>
                  <a:pt x="48040" y="9603"/>
                  <a:pt x="48781" y="23050"/>
                </a:cubicBezTo>
                <a:cubicBezTo>
                  <a:pt x="49523" y="36498"/>
                  <a:pt x="39216" y="48040"/>
                  <a:pt x="25768" y="48781"/>
                </a:cubicBezTo>
                <a:cubicBezTo>
                  <a:pt x="12321" y="49522"/>
                  <a:pt x="779" y="39216"/>
                  <a:pt x="38" y="25768"/>
                </a:cubicBezTo>
                <a:cubicBezTo>
                  <a:pt x="-704" y="12321"/>
                  <a:pt x="9603" y="779"/>
                  <a:pt x="23051" y="3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F873944B-AE9F-E695-1D48-72E8683E1C0B}"/>
              </a:ext>
            </a:extLst>
          </p:cNvPr>
          <p:cNvSpPr/>
          <p:nvPr/>
        </p:nvSpPr>
        <p:spPr>
          <a:xfrm>
            <a:off x="3900314" y="2916741"/>
            <a:ext cx="74509" cy="74509"/>
          </a:xfrm>
          <a:custGeom>
            <a:avLst/>
            <a:gdLst>
              <a:gd name="connsiteX0" fmla="*/ 29306 w 48834"/>
              <a:gd name="connsiteY0" fmla="*/ 504 h 48834"/>
              <a:gd name="connsiteX1" fmla="*/ 48330 w 48834"/>
              <a:gd name="connsiteY1" fmla="*/ 29306 h 48834"/>
              <a:gd name="connsiteX2" fmla="*/ 19529 w 48834"/>
              <a:gd name="connsiteY2" fmla="*/ 48330 h 48834"/>
              <a:gd name="connsiteX3" fmla="*/ 504 w 48834"/>
              <a:gd name="connsiteY3" fmla="*/ 19529 h 48834"/>
              <a:gd name="connsiteX4" fmla="*/ 29306 w 48834"/>
              <a:gd name="connsiteY4" fmla="*/ 504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4">
                <a:moveTo>
                  <a:pt x="29306" y="504"/>
                </a:moveTo>
                <a:cubicBezTo>
                  <a:pt x="42506" y="3187"/>
                  <a:pt x="51048" y="16105"/>
                  <a:pt x="48330" y="29306"/>
                </a:cubicBezTo>
                <a:cubicBezTo>
                  <a:pt x="45648" y="42506"/>
                  <a:pt x="32729" y="51048"/>
                  <a:pt x="19529" y="48330"/>
                </a:cubicBezTo>
                <a:cubicBezTo>
                  <a:pt x="6328" y="45648"/>
                  <a:pt x="-2213" y="32729"/>
                  <a:pt x="504" y="19529"/>
                </a:cubicBezTo>
                <a:cubicBezTo>
                  <a:pt x="3187" y="6328"/>
                  <a:pt x="16105" y="-2213"/>
                  <a:pt x="29306" y="50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3C9908D8-A5F9-AA2C-1876-514BC38FA006}"/>
              </a:ext>
            </a:extLst>
          </p:cNvPr>
          <p:cNvSpPr/>
          <p:nvPr/>
        </p:nvSpPr>
        <p:spPr>
          <a:xfrm>
            <a:off x="2994676" y="3745815"/>
            <a:ext cx="74495" cy="74494"/>
          </a:xfrm>
          <a:custGeom>
            <a:avLst/>
            <a:gdLst>
              <a:gd name="connsiteX0" fmla="*/ 20089 w 48825"/>
              <a:gd name="connsiteY0" fmla="*/ 394 h 48824"/>
              <a:gd name="connsiteX1" fmla="*/ 48431 w 48825"/>
              <a:gd name="connsiteY1" fmla="*/ 20089 h 48824"/>
              <a:gd name="connsiteX2" fmla="*/ 28736 w 48825"/>
              <a:gd name="connsiteY2" fmla="*/ 48431 h 48824"/>
              <a:gd name="connsiteX3" fmla="*/ 394 w 48825"/>
              <a:gd name="connsiteY3" fmla="*/ 28736 h 48824"/>
              <a:gd name="connsiteX4" fmla="*/ 20089 w 48825"/>
              <a:gd name="connsiteY4" fmla="*/ 394 h 4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5" h="48824">
                <a:moveTo>
                  <a:pt x="20089" y="394"/>
                </a:moveTo>
                <a:cubicBezTo>
                  <a:pt x="33360" y="-2006"/>
                  <a:pt x="46067" y="6818"/>
                  <a:pt x="48431" y="20089"/>
                </a:cubicBezTo>
                <a:cubicBezTo>
                  <a:pt x="50832" y="33360"/>
                  <a:pt x="42008" y="46067"/>
                  <a:pt x="28736" y="48431"/>
                </a:cubicBezTo>
                <a:cubicBezTo>
                  <a:pt x="15465" y="50832"/>
                  <a:pt x="2758" y="42008"/>
                  <a:pt x="394" y="28736"/>
                </a:cubicBezTo>
                <a:cubicBezTo>
                  <a:pt x="-2007" y="15465"/>
                  <a:pt x="6817" y="2759"/>
                  <a:pt x="20089" y="39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1BCC9D10-3CAE-2ECF-FE5E-54CC9D3C169A}"/>
              </a:ext>
            </a:extLst>
          </p:cNvPr>
          <p:cNvSpPr/>
          <p:nvPr/>
        </p:nvSpPr>
        <p:spPr>
          <a:xfrm>
            <a:off x="3884130" y="4719602"/>
            <a:ext cx="74460" cy="74460"/>
          </a:xfrm>
          <a:custGeom>
            <a:avLst/>
            <a:gdLst>
              <a:gd name="connsiteX0" fmla="*/ 10724 w 48802"/>
              <a:gd name="connsiteY0" fmla="*/ 4194 h 48802"/>
              <a:gd name="connsiteX1" fmla="*/ 44608 w 48802"/>
              <a:gd name="connsiteY1" fmla="*/ 10724 h 48802"/>
              <a:gd name="connsiteX2" fmla="*/ 38078 w 48802"/>
              <a:gd name="connsiteY2" fmla="*/ 44608 h 48802"/>
              <a:gd name="connsiteX3" fmla="*/ 4194 w 48802"/>
              <a:gd name="connsiteY3" fmla="*/ 38078 h 48802"/>
              <a:gd name="connsiteX4" fmla="*/ 10724 w 48802"/>
              <a:gd name="connsiteY4" fmla="*/ 4194 h 4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2" h="48802">
                <a:moveTo>
                  <a:pt x="10724" y="4194"/>
                </a:moveTo>
                <a:cubicBezTo>
                  <a:pt x="21877" y="-3359"/>
                  <a:pt x="37055" y="-429"/>
                  <a:pt x="44608" y="10724"/>
                </a:cubicBezTo>
                <a:cubicBezTo>
                  <a:pt x="52161" y="21877"/>
                  <a:pt x="49232" y="37055"/>
                  <a:pt x="38078" y="44608"/>
                </a:cubicBezTo>
                <a:cubicBezTo>
                  <a:pt x="26925" y="52161"/>
                  <a:pt x="11747" y="49232"/>
                  <a:pt x="4194" y="38078"/>
                </a:cubicBezTo>
                <a:cubicBezTo>
                  <a:pt x="-3359" y="26925"/>
                  <a:pt x="-430" y="11748"/>
                  <a:pt x="10724" y="419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8D04E539-F1A1-93E3-1B99-D594F8B1B781}"/>
              </a:ext>
            </a:extLst>
          </p:cNvPr>
          <p:cNvSpPr/>
          <p:nvPr/>
        </p:nvSpPr>
        <p:spPr>
          <a:xfrm>
            <a:off x="3326825" y="3529470"/>
            <a:ext cx="74475" cy="74466"/>
          </a:xfrm>
          <a:custGeom>
            <a:avLst/>
            <a:gdLst>
              <a:gd name="connsiteX0" fmla="*/ 22006 w 48812"/>
              <a:gd name="connsiteY0" fmla="*/ 123 h 48806"/>
              <a:gd name="connsiteX1" fmla="*/ 48690 w 48812"/>
              <a:gd name="connsiteY1" fmla="*/ 22006 h 48806"/>
              <a:gd name="connsiteX2" fmla="*/ 26806 w 48812"/>
              <a:gd name="connsiteY2" fmla="*/ 48690 h 48806"/>
              <a:gd name="connsiteX3" fmla="*/ 123 w 48812"/>
              <a:gd name="connsiteY3" fmla="*/ 26806 h 48806"/>
              <a:gd name="connsiteX4" fmla="*/ 22006 w 48812"/>
              <a:gd name="connsiteY4" fmla="*/ 123 h 4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2" h="48806">
                <a:moveTo>
                  <a:pt x="22006" y="123"/>
                </a:moveTo>
                <a:cubicBezTo>
                  <a:pt x="35419" y="-1219"/>
                  <a:pt x="47384" y="8594"/>
                  <a:pt x="48690" y="22006"/>
                </a:cubicBezTo>
                <a:cubicBezTo>
                  <a:pt x="50031" y="35419"/>
                  <a:pt x="40219" y="47384"/>
                  <a:pt x="26806" y="48690"/>
                </a:cubicBezTo>
                <a:cubicBezTo>
                  <a:pt x="13394" y="49996"/>
                  <a:pt x="1429" y="40219"/>
                  <a:pt x="123" y="26806"/>
                </a:cubicBezTo>
                <a:cubicBezTo>
                  <a:pt x="-1219" y="13394"/>
                  <a:pt x="8594" y="1429"/>
                  <a:pt x="22006" y="12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0E6F4642-3B24-44E8-E63C-62793D1CCF31}"/>
              </a:ext>
            </a:extLst>
          </p:cNvPr>
          <p:cNvSpPr/>
          <p:nvPr/>
        </p:nvSpPr>
        <p:spPr>
          <a:xfrm>
            <a:off x="3615438" y="3505522"/>
            <a:ext cx="74443" cy="74443"/>
          </a:xfrm>
          <a:custGeom>
            <a:avLst/>
            <a:gdLst>
              <a:gd name="connsiteX0" fmla="*/ 22454 w 48791"/>
              <a:gd name="connsiteY0" fmla="*/ 77 h 48791"/>
              <a:gd name="connsiteX1" fmla="*/ 48714 w 48791"/>
              <a:gd name="connsiteY1" fmla="*/ 22454 h 48791"/>
              <a:gd name="connsiteX2" fmla="*/ 26337 w 48791"/>
              <a:gd name="connsiteY2" fmla="*/ 48715 h 48791"/>
              <a:gd name="connsiteX3" fmla="*/ 77 w 48791"/>
              <a:gd name="connsiteY3" fmla="*/ 26337 h 48791"/>
              <a:gd name="connsiteX4" fmla="*/ 22454 w 48791"/>
              <a:gd name="connsiteY4" fmla="*/ 77 h 48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91" h="48791">
                <a:moveTo>
                  <a:pt x="22454" y="77"/>
                </a:moveTo>
                <a:cubicBezTo>
                  <a:pt x="35902" y="-982"/>
                  <a:pt x="47656" y="9042"/>
                  <a:pt x="48714" y="22454"/>
                </a:cubicBezTo>
                <a:cubicBezTo>
                  <a:pt x="49773" y="35902"/>
                  <a:pt x="39749" y="47656"/>
                  <a:pt x="26337" y="48715"/>
                </a:cubicBezTo>
                <a:cubicBezTo>
                  <a:pt x="12889" y="49773"/>
                  <a:pt x="1136" y="39749"/>
                  <a:pt x="77" y="26337"/>
                </a:cubicBezTo>
                <a:cubicBezTo>
                  <a:pt x="-982" y="12889"/>
                  <a:pt x="9042" y="1136"/>
                  <a:pt x="22454" y="7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EFCF6168-A380-770F-D356-004EBB3B6015}"/>
              </a:ext>
            </a:extLst>
          </p:cNvPr>
          <p:cNvSpPr/>
          <p:nvPr/>
        </p:nvSpPr>
        <p:spPr>
          <a:xfrm>
            <a:off x="3311650" y="3333296"/>
            <a:ext cx="74504" cy="74504"/>
          </a:xfrm>
          <a:custGeom>
            <a:avLst/>
            <a:gdLst>
              <a:gd name="connsiteX0" fmla="*/ 23763 w 48831"/>
              <a:gd name="connsiteY0" fmla="*/ 9 h 48831"/>
              <a:gd name="connsiteX1" fmla="*/ 48823 w 48831"/>
              <a:gd name="connsiteY1" fmla="*/ 23763 h 48831"/>
              <a:gd name="connsiteX2" fmla="*/ 25069 w 48831"/>
              <a:gd name="connsiteY2" fmla="*/ 48823 h 48831"/>
              <a:gd name="connsiteX3" fmla="*/ 9 w 48831"/>
              <a:gd name="connsiteY3" fmla="*/ 25069 h 48831"/>
              <a:gd name="connsiteX4" fmla="*/ 23763 w 48831"/>
              <a:gd name="connsiteY4" fmla="*/ 9 h 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1" h="48831">
                <a:moveTo>
                  <a:pt x="23763" y="9"/>
                </a:moveTo>
                <a:cubicBezTo>
                  <a:pt x="37246" y="-344"/>
                  <a:pt x="48470" y="10280"/>
                  <a:pt x="48823" y="23763"/>
                </a:cubicBezTo>
                <a:cubicBezTo>
                  <a:pt x="49176" y="37246"/>
                  <a:pt x="38552" y="48470"/>
                  <a:pt x="25069" y="48823"/>
                </a:cubicBezTo>
                <a:cubicBezTo>
                  <a:pt x="11586" y="49176"/>
                  <a:pt x="361" y="38552"/>
                  <a:pt x="9" y="25069"/>
                </a:cubicBezTo>
                <a:cubicBezTo>
                  <a:pt x="-345" y="11586"/>
                  <a:pt x="10280" y="361"/>
                  <a:pt x="23763" y="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263C68A8-B43F-67B6-DA8E-148B348D199F}"/>
              </a:ext>
            </a:extLst>
          </p:cNvPr>
          <p:cNvSpPr/>
          <p:nvPr/>
        </p:nvSpPr>
        <p:spPr>
          <a:xfrm>
            <a:off x="3261504" y="4698729"/>
            <a:ext cx="74523" cy="74523"/>
          </a:xfrm>
          <a:custGeom>
            <a:avLst/>
            <a:gdLst>
              <a:gd name="connsiteX0" fmla="*/ 12615 w 48843"/>
              <a:gd name="connsiteY0" fmla="*/ 3050 h 48843"/>
              <a:gd name="connsiteX1" fmla="*/ 45793 w 48843"/>
              <a:gd name="connsiteY1" fmla="*/ 12615 h 48843"/>
              <a:gd name="connsiteX2" fmla="*/ 36228 w 48843"/>
              <a:gd name="connsiteY2" fmla="*/ 45793 h 48843"/>
              <a:gd name="connsiteX3" fmla="*/ 3050 w 48843"/>
              <a:gd name="connsiteY3" fmla="*/ 36228 h 48843"/>
              <a:gd name="connsiteX4" fmla="*/ 12615 w 48843"/>
              <a:gd name="connsiteY4" fmla="*/ 3050 h 48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3" h="48843">
                <a:moveTo>
                  <a:pt x="12615" y="3050"/>
                </a:moveTo>
                <a:cubicBezTo>
                  <a:pt x="24404" y="-3480"/>
                  <a:pt x="39264" y="826"/>
                  <a:pt x="45793" y="12615"/>
                </a:cubicBezTo>
                <a:cubicBezTo>
                  <a:pt x="52323" y="24404"/>
                  <a:pt x="48017" y="39264"/>
                  <a:pt x="36228" y="45793"/>
                </a:cubicBezTo>
                <a:cubicBezTo>
                  <a:pt x="24439" y="52323"/>
                  <a:pt x="9580" y="48017"/>
                  <a:pt x="3050" y="36228"/>
                </a:cubicBezTo>
                <a:cubicBezTo>
                  <a:pt x="-3480" y="24439"/>
                  <a:pt x="826" y="9580"/>
                  <a:pt x="12615" y="305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0" name="Freeform: Shape 229">
            <a:extLst>
              <a:ext uri="{FF2B5EF4-FFF2-40B4-BE49-F238E27FC236}">
                <a16:creationId xmlns:a16="http://schemas.microsoft.com/office/drawing/2014/main" id="{44D6B08F-EC04-632F-3A0E-7590E4EEFE80}"/>
              </a:ext>
            </a:extLst>
          </p:cNvPr>
          <p:cNvSpPr/>
          <p:nvPr/>
        </p:nvSpPr>
        <p:spPr>
          <a:xfrm>
            <a:off x="4020355" y="4147336"/>
            <a:ext cx="74506" cy="74507"/>
          </a:xfrm>
          <a:custGeom>
            <a:avLst/>
            <a:gdLst>
              <a:gd name="connsiteX0" fmla="*/ 15469 w 48832"/>
              <a:gd name="connsiteY0" fmla="*/ 1704 h 48833"/>
              <a:gd name="connsiteX1" fmla="*/ 47129 w 48832"/>
              <a:gd name="connsiteY1" fmla="*/ 15469 h 48833"/>
              <a:gd name="connsiteX2" fmla="*/ 33364 w 48832"/>
              <a:gd name="connsiteY2" fmla="*/ 47129 h 48833"/>
              <a:gd name="connsiteX3" fmla="*/ 1703 w 48832"/>
              <a:gd name="connsiteY3" fmla="*/ 33364 h 48833"/>
              <a:gd name="connsiteX4" fmla="*/ 15504 w 48832"/>
              <a:gd name="connsiteY4" fmla="*/ 1704 h 4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2" h="48833">
                <a:moveTo>
                  <a:pt x="15469" y="1704"/>
                </a:moveTo>
                <a:cubicBezTo>
                  <a:pt x="27999" y="-3238"/>
                  <a:pt x="42188" y="2939"/>
                  <a:pt x="47129" y="15469"/>
                </a:cubicBezTo>
                <a:cubicBezTo>
                  <a:pt x="52070" y="27999"/>
                  <a:pt x="45894" y="42188"/>
                  <a:pt x="33364" y="47129"/>
                </a:cubicBezTo>
                <a:cubicBezTo>
                  <a:pt x="20834" y="52071"/>
                  <a:pt x="6645" y="45894"/>
                  <a:pt x="1703" y="33364"/>
                </a:cubicBezTo>
                <a:cubicBezTo>
                  <a:pt x="-3238" y="20834"/>
                  <a:pt x="2939" y="6645"/>
                  <a:pt x="15504" y="170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2" name="Freeform: Shape 261">
            <a:extLst>
              <a:ext uri="{FF2B5EF4-FFF2-40B4-BE49-F238E27FC236}">
                <a16:creationId xmlns:a16="http://schemas.microsoft.com/office/drawing/2014/main" id="{D4F29A79-4EE2-0EAC-38B9-D0513B991CE5}"/>
              </a:ext>
            </a:extLst>
          </p:cNvPr>
          <p:cNvSpPr/>
          <p:nvPr/>
        </p:nvSpPr>
        <p:spPr>
          <a:xfrm>
            <a:off x="3999320" y="4206705"/>
            <a:ext cx="74516" cy="74516"/>
          </a:xfrm>
          <a:custGeom>
            <a:avLst/>
            <a:gdLst>
              <a:gd name="connsiteX0" fmla="*/ 14925 w 48839"/>
              <a:gd name="connsiteY0" fmla="*/ 1936 h 48839"/>
              <a:gd name="connsiteX1" fmla="*/ 46903 w 48839"/>
              <a:gd name="connsiteY1" fmla="*/ 14925 h 48839"/>
              <a:gd name="connsiteX2" fmla="*/ 33914 w 48839"/>
              <a:gd name="connsiteY2" fmla="*/ 46903 h 48839"/>
              <a:gd name="connsiteX3" fmla="*/ 1936 w 48839"/>
              <a:gd name="connsiteY3" fmla="*/ 33915 h 48839"/>
              <a:gd name="connsiteX4" fmla="*/ 14925 w 48839"/>
              <a:gd name="connsiteY4" fmla="*/ 1936 h 48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9" h="48839">
                <a:moveTo>
                  <a:pt x="14925" y="1936"/>
                </a:moveTo>
                <a:cubicBezTo>
                  <a:pt x="27349" y="-3323"/>
                  <a:pt x="41680" y="2501"/>
                  <a:pt x="46903" y="14925"/>
                </a:cubicBezTo>
                <a:cubicBezTo>
                  <a:pt x="52162" y="27350"/>
                  <a:pt x="46338" y="41680"/>
                  <a:pt x="33914" y="46903"/>
                </a:cubicBezTo>
                <a:cubicBezTo>
                  <a:pt x="21490" y="52162"/>
                  <a:pt x="7160" y="46339"/>
                  <a:pt x="1936" y="33915"/>
                </a:cubicBezTo>
                <a:cubicBezTo>
                  <a:pt x="-3323" y="21490"/>
                  <a:pt x="2501" y="7160"/>
                  <a:pt x="14925" y="193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4" name="Freeform: Shape 263">
            <a:extLst>
              <a:ext uri="{FF2B5EF4-FFF2-40B4-BE49-F238E27FC236}">
                <a16:creationId xmlns:a16="http://schemas.microsoft.com/office/drawing/2014/main" id="{C084DB74-3226-4898-7E03-5F9F08C1622A}"/>
              </a:ext>
            </a:extLst>
          </p:cNvPr>
          <p:cNvSpPr/>
          <p:nvPr/>
        </p:nvSpPr>
        <p:spPr>
          <a:xfrm>
            <a:off x="3177366" y="3368971"/>
            <a:ext cx="74509" cy="74509"/>
          </a:xfrm>
          <a:custGeom>
            <a:avLst/>
            <a:gdLst>
              <a:gd name="connsiteX0" fmla="*/ 23288 w 48834"/>
              <a:gd name="connsiteY0" fmla="*/ 28 h 48834"/>
              <a:gd name="connsiteX1" fmla="*/ 48807 w 48834"/>
              <a:gd name="connsiteY1" fmla="*/ 23287 h 48834"/>
              <a:gd name="connsiteX2" fmla="*/ 25547 w 48834"/>
              <a:gd name="connsiteY2" fmla="*/ 48807 h 48834"/>
              <a:gd name="connsiteX3" fmla="*/ 28 w 48834"/>
              <a:gd name="connsiteY3" fmla="*/ 25546 h 48834"/>
              <a:gd name="connsiteX4" fmla="*/ 23288 w 48834"/>
              <a:gd name="connsiteY4" fmla="*/ 28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4">
                <a:moveTo>
                  <a:pt x="23288" y="28"/>
                </a:moveTo>
                <a:cubicBezTo>
                  <a:pt x="36771" y="-608"/>
                  <a:pt x="48171" y="9805"/>
                  <a:pt x="48807" y="23287"/>
                </a:cubicBezTo>
                <a:cubicBezTo>
                  <a:pt x="49442" y="36735"/>
                  <a:pt x="39030" y="48171"/>
                  <a:pt x="25547" y="48807"/>
                </a:cubicBezTo>
                <a:cubicBezTo>
                  <a:pt x="12099" y="49442"/>
                  <a:pt x="663" y="39030"/>
                  <a:pt x="28" y="25546"/>
                </a:cubicBezTo>
                <a:cubicBezTo>
                  <a:pt x="-608" y="12099"/>
                  <a:pt x="9805" y="663"/>
                  <a:pt x="23288" y="2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0" name="Freeform: Shape 269">
            <a:extLst>
              <a:ext uri="{FF2B5EF4-FFF2-40B4-BE49-F238E27FC236}">
                <a16:creationId xmlns:a16="http://schemas.microsoft.com/office/drawing/2014/main" id="{E2B6ACC4-3D95-D434-BD0F-FF499B7071E5}"/>
              </a:ext>
            </a:extLst>
          </p:cNvPr>
          <p:cNvSpPr/>
          <p:nvPr/>
        </p:nvSpPr>
        <p:spPr>
          <a:xfrm>
            <a:off x="4012433" y="4135248"/>
            <a:ext cx="74462" cy="74483"/>
          </a:xfrm>
          <a:custGeom>
            <a:avLst/>
            <a:gdLst>
              <a:gd name="connsiteX0" fmla="*/ 15613 w 48803"/>
              <a:gd name="connsiteY0" fmla="*/ 1650 h 48817"/>
              <a:gd name="connsiteX1" fmla="*/ 47167 w 48803"/>
              <a:gd name="connsiteY1" fmla="*/ 15627 h 48817"/>
              <a:gd name="connsiteX2" fmla="*/ 33190 w 48803"/>
              <a:gd name="connsiteY2" fmla="*/ 47182 h 48817"/>
              <a:gd name="connsiteX3" fmla="*/ 1636 w 48803"/>
              <a:gd name="connsiteY3" fmla="*/ 33204 h 48817"/>
              <a:gd name="connsiteX4" fmla="*/ 15613 w 48803"/>
              <a:gd name="connsiteY4" fmla="*/ 1650 h 4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3" h="48817">
                <a:moveTo>
                  <a:pt x="15613" y="1650"/>
                </a:moveTo>
                <a:cubicBezTo>
                  <a:pt x="28178" y="-3221"/>
                  <a:pt x="42332" y="3062"/>
                  <a:pt x="47167" y="15627"/>
                </a:cubicBezTo>
                <a:cubicBezTo>
                  <a:pt x="52003" y="28193"/>
                  <a:pt x="45756" y="42346"/>
                  <a:pt x="33190" y="47182"/>
                </a:cubicBezTo>
                <a:cubicBezTo>
                  <a:pt x="20625" y="52017"/>
                  <a:pt x="6471" y="45770"/>
                  <a:pt x="1636" y="33204"/>
                </a:cubicBezTo>
                <a:cubicBezTo>
                  <a:pt x="-3200" y="20639"/>
                  <a:pt x="3048" y="6486"/>
                  <a:pt x="15613" y="165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2" name="Freeform: Shape 271">
            <a:extLst>
              <a:ext uri="{FF2B5EF4-FFF2-40B4-BE49-F238E27FC236}">
                <a16:creationId xmlns:a16="http://schemas.microsoft.com/office/drawing/2014/main" id="{EB3E6A8B-3B6F-678E-2E32-CC197B7F476E}"/>
              </a:ext>
            </a:extLst>
          </p:cNvPr>
          <p:cNvSpPr/>
          <p:nvPr/>
        </p:nvSpPr>
        <p:spPr>
          <a:xfrm>
            <a:off x="2926127" y="3633698"/>
            <a:ext cx="74483" cy="74483"/>
          </a:xfrm>
          <a:custGeom>
            <a:avLst/>
            <a:gdLst>
              <a:gd name="connsiteX0" fmla="*/ 20932 w 48817"/>
              <a:gd name="connsiteY0" fmla="*/ 249 h 48817"/>
              <a:gd name="connsiteX1" fmla="*/ 48569 w 48817"/>
              <a:gd name="connsiteY1" fmla="*/ 20932 h 48817"/>
              <a:gd name="connsiteX2" fmla="*/ 27886 w 48817"/>
              <a:gd name="connsiteY2" fmla="*/ 48569 h 48817"/>
              <a:gd name="connsiteX3" fmla="*/ 249 w 48817"/>
              <a:gd name="connsiteY3" fmla="*/ 27886 h 48817"/>
              <a:gd name="connsiteX4" fmla="*/ 20932 w 48817"/>
              <a:gd name="connsiteY4" fmla="*/ 249 h 4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7">
                <a:moveTo>
                  <a:pt x="20932" y="249"/>
                </a:moveTo>
                <a:cubicBezTo>
                  <a:pt x="34274" y="-1657"/>
                  <a:pt x="46628" y="7591"/>
                  <a:pt x="48569" y="20932"/>
                </a:cubicBezTo>
                <a:cubicBezTo>
                  <a:pt x="50475" y="34274"/>
                  <a:pt x="41227" y="46663"/>
                  <a:pt x="27886" y="48569"/>
                </a:cubicBezTo>
                <a:cubicBezTo>
                  <a:pt x="14544" y="50475"/>
                  <a:pt x="2155" y="41227"/>
                  <a:pt x="249" y="27886"/>
                </a:cubicBezTo>
                <a:cubicBezTo>
                  <a:pt x="-1657" y="14544"/>
                  <a:pt x="7590" y="2190"/>
                  <a:pt x="20932" y="24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0AD0AF7D-CE61-7A80-BD62-C4AFE9DC29BF}"/>
              </a:ext>
            </a:extLst>
          </p:cNvPr>
          <p:cNvSpPr/>
          <p:nvPr/>
        </p:nvSpPr>
        <p:spPr>
          <a:xfrm>
            <a:off x="3889627" y="4416900"/>
            <a:ext cx="74504" cy="74506"/>
          </a:xfrm>
          <a:custGeom>
            <a:avLst/>
            <a:gdLst>
              <a:gd name="connsiteX0" fmla="*/ 13192 w 48831"/>
              <a:gd name="connsiteY0" fmla="*/ 2744 h 48832"/>
              <a:gd name="connsiteX1" fmla="*/ 46088 w 48831"/>
              <a:gd name="connsiteY1" fmla="*/ 13192 h 48832"/>
              <a:gd name="connsiteX2" fmla="*/ 35640 w 48831"/>
              <a:gd name="connsiteY2" fmla="*/ 46088 h 48832"/>
              <a:gd name="connsiteX3" fmla="*/ 2744 w 48831"/>
              <a:gd name="connsiteY3" fmla="*/ 35640 h 48832"/>
              <a:gd name="connsiteX4" fmla="*/ 13192 w 48831"/>
              <a:gd name="connsiteY4" fmla="*/ 2744 h 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1" h="48832">
                <a:moveTo>
                  <a:pt x="13192" y="2744"/>
                </a:moveTo>
                <a:cubicBezTo>
                  <a:pt x="25157" y="-3468"/>
                  <a:pt x="39911" y="1227"/>
                  <a:pt x="46088" y="13192"/>
                </a:cubicBezTo>
                <a:cubicBezTo>
                  <a:pt x="52300" y="25157"/>
                  <a:pt x="47606" y="39911"/>
                  <a:pt x="35640" y="46088"/>
                </a:cubicBezTo>
                <a:cubicBezTo>
                  <a:pt x="23675" y="52300"/>
                  <a:pt x="8921" y="47605"/>
                  <a:pt x="2744" y="35640"/>
                </a:cubicBezTo>
                <a:cubicBezTo>
                  <a:pt x="-3468" y="23675"/>
                  <a:pt x="1227" y="8921"/>
                  <a:pt x="13192" y="274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0" name="Freeform: Shape 289">
            <a:extLst>
              <a:ext uri="{FF2B5EF4-FFF2-40B4-BE49-F238E27FC236}">
                <a16:creationId xmlns:a16="http://schemas.microsoft.com/office/drawing/2014/main" id="{47359C63-7896-C5A2-06E8-3E81FE3D0F6E}"/>
              </a:ext>
            </a:extLst>
          </p:cNvPr>
          <p:cNvSpPr/>
          <p:nvPr/>
        </p:nvSpPr>
        <p:spPr>
          <a:xfrm>
            <a:off x="4264212" y="4586034"/>
            <a:ext cx="74486" cy="74486"/>
          </a:xfrm>
          <a:custGeom>
            <a:avLst/>
            <a:gdLst>
              <a:gd name="connsiteX0" fmla="*/ 10415 w 48819"/>
              <a:gd name="connsiteY0" fmla="*/ 4415 h 48819"/>
              <a:gd name="connsiteX1" fmla="*/ 44405 w 48819"/>
              <a:gd name="connsiteY1" fmla="*/ 10415 h 48819"/>
              <a:gd name="connsiteX2" fmla="*/ 38405 w 48819"/>
              <a:gd name="connsiteY2" fmla="*/ 44405 h 48819"/>
              <a:gd name="connsiteX3" fmla="*/ 4415 w 48819"/>
              <a:gd name="connsiteY3" fmla="*/ 38405 h 48819"/>
              <a:gd name="connsiteX4" fmla="*/ 10415 w 48819"/>
              <a:gd name="connsiteY4" fmla="*/ 4415 h 48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9" h="48819">
                <a:moveTo>
                  <a:pt x="10415" y="4415"/>
                </a:moveTo>
                <a:cubicBezTo>
                  <a:pt x="21463" y="-3315"/>
                  <a:pt x="36675" y="-633"/>
                  <a:pt x="44405" y="10415"/>
                </a:cubicBezTo>
                <a:cubicBezTo>
                  <a:pt x="52135" y="21462"/>
                  <a:pt x="49452" y="36675"/>
                  <a:pt x="38405" y="44405"/>
                </a:cubicBezTo>
                <a:cubicBezTo>
                  <a:pt x="27357" y="52135"/>
                  <a:pt x="12144" y="49452"/>
                  <a:pt x="4415" y="38405"/>
                </a:cubicBezTo>
                <a:cubicBezTo>
                  <a:pt x="-3315" y="27357"/>
                  <a:pt x="-633" y="12145"/>
                  <a:pt x="10415" y="441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8" name="Freeform: Shape 307">
            <a:extLst>
              <a:ext uri="{FF2B5EF4-FFF2-40B4-BE49-F238E27FC236}">
                <a16:creationId xmlns:a16="http://schemas.microsoft.com/office/drawing/2014/main" id="{DE386125-11F8-9848-D346-B15711BA7415}"/>
              </a:ext>
            </a:extLst>
          </p:cNvPr>
          <p:cNvSpPr/>
          <p:nvPr/>
        </p:nvSpPr>
        <p:spPr>
          <a:xfrm>
            <a:off x="3829216" y="4395531"/>
            <a:ext cx="74481" cy="74481"/>
          </a:xfrm>
          <a:custGeom>
            <a:avLst/>
            <a:gdLst>
              <a:gd name="connsiteX0" fmla="*/ 13537 w 48816"/>
              <a:gd name="connsiteY0" fmla="*/ 2560 h 48816"/>
              <a:gd name="connsiteX1" fmla="*/ 46256 w 48816"/>
              <a:gd name="connsiteY1" fmla="*/ 13537 h 48816"/>
              <a:gd name="connsiteX2" fmla="*/ 35279 w 48816"/>
              <a:gd name="connsiteY2" fmla="*/ 46256 h 48816"/>
              <a:gd name="connsiteX3" fmla="*/ 2560 w 48816"/>
              <a:gd name="connsiteY3" fmla="*/ 35279 h 48816"/>
              <a:gd name="connsiteX4" fmla="*/ 13537 w 48816"/>
              <a:gd name="connsiteY4" fmla="*/ 2560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13537" y="2560"/>
                </a:moveTo>
                <a:cubicBezTo>
                  <a:pt x="25608" y="-3440"/>
                  <a:pt x="40256" y="1466"/>
                  <a:pt x="46256" y="13537"/>
                </a:cubicBezTo>
                <a:cubicBezTo>
                  <a:pt x="52257" y="25608"/>
                  <a:pt x="47350" y="40256"/>
                  <a:pt x="35279" y="46256"/>
                </a:cubicBezTo>
                <a:cubicBezTo>
                  <a:pt x="23208" y="52257"/>
                  <a:pt x="8560" y="47350"/>
                  <a:pt x="2560" y="35279"/>
                </a:cubicBezTo>
                <a:cubicBezTo>
                  <a:pt x="-3441" y="23208"/>
                  <a:pt x="1466" y="8560"/>
                  <a:pt x="13537" y="256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0" name="Freeform: Shape 319">
            <a:extLst>
              <a:ext uri="{FF2B5EF4-FFF2-40B4-BE49-F238E27FC236}">
                <a16:creationId xmlns:a16="http://schemas.microsoft.com/office/drawing/2014/main" id="{B8D6B26F-BFF7-C3D8-6EFC-4A71F44DB751}"/>
              </a:ext>
            </a:extLst>
          </p:cNvPr>
          <p:cNvSpPr/>
          <p:nvPr/>
        </p:nvSpPr>
        <p:spPr>
          <a:xfrm>
            <a:off x="3110784" y="2577189"/>
            <a:ext cx="74510" cy="74456"/>
          </a:xfrm>
          <a:custGeom>
            <a:avLst/>
            <a:gdLst>
              <a:gd name="connsiteX0" fmla="*/ 29512 w 48835"/>
              <a:gd name="connsiteY0" fmla="*/ 509 h 48799"/>
              <a:gd name="connsiteX1" fmla="*/ 48290 w 48835"/>
              <a:gd name="connsiteY1" fmla="*/ 29452 h 48799"/>
              <a:gd name="connsiteX2" fmla="*/ 19347 w 48835"/>
              <a:gd name="connsiteY2" fmla="*/ 48265 h 48799"/>
              <a:gd name="connsiteX3" fmla="*/ 534 w 48835"/>
              <a:gd name="connsiteY3" fmla="*/ 19322 h 48799"/>
              <a:gd name="connsiteX4" fmla="*/ 29477 w 48835"/>
              <a:gd name="connsiteY4" fmla="*/ 545 h 4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5" h="48799">
                <a:moveTo>
                  <a:pt x="29512" y="509"/>
                </a:moveTo>
                <a:cubicBezTo>
                  <a:pt x="42713" y="3298"/>
                  <a:pt x="51113" y="16287"/>
                  <a:pt x="48290" y="29452"/>
                </a:cubicBezTo>
                <a:cubicBezTo>
                  <a:pt x="45501" y="42653"/>
                  <a:pt x="32512" y="51053"/>
                  <a:pt x="19347" y="48265"/>
                </a:cubicBezTo>
                <a:cubicBezTo>
                  <a:pt x="6146" y="45476"/>
                  <a:pt x="-2254" y="32487"/>
                  <a:pt x="534" y="19322"/>
                </a:cubicBezTo>
                <a:cubicBezTo>
                  <a:pt x="3323" y="6157"/>
                  <a:pt x="16311" y="-2279"/>
                  <a:pt x="29477" y="54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6" name="Freeform: Shape 345">
            <a:extLst>
              <a:ext uri="{FF2B5EF4-FFF2-40B4-BE49-F238E27FC236}">
                <a16:creationId xmlns:a16="http://schemas.microsoft.com/office/drawing/2014/main" id="{3E8AD91A-22FD-16B5-C8E3-D65276911C94}"/>
              </a:ext>
            </a:extLst>
          </p:cNvPr>
          <p:cNvSpPr/>
          <p:nvPr/>
        </p:nvSpPr>
        <p:spPr>
          <a:xfrm>
            <a:off x="3095280" y="4451780"/>
            <a:ext cx="74535" cy="74535"/>
          </a:xfrm>
          <a:custGeom>
            <a:avLst/>
            <a:gdLst>
              <a:gd name="connsiteX0" fmla="*/ 14649 w 48851"/>
              <a:gd name="connsiteY0" fmla="*/ 2048 h 48851"/>
              <a:gd name="connsiteX1" fmla="*/ 46803 w 48851"/>
              <a:gd name="connsiteY1" fmla="*/ 14649 h 48851"/>
              <a:gd name="connsiteX2" fmla="*/ 34203 w 48851"/>
              <a:gd name="connsiteY2" fmla="*/ 46803 h 48851"/>
              <a:gd name="connsiteX3" fmla="*/ 2048 w 48851"/>
              <a:gd name="connsiteY3" fmla="*/ 34203 h 48851"/>
              <a:gd name="connsiteX4" fmla="*/ 14649 w 48851"/>
              <a:gd name="connsiteY4" fmla="*/ 2048 h 4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1" h="48851">
                <a:moveTo>
                  <a:pt x="14649" y="2048"/>
                </a:moveTo>
                <a:cubicBezTo>
                  <a:pt x="27002" y="-3352"/>
                  <a:pt x="41403" y="2295"/>
                  <a:pt x="46803" y="14649"/>
                </a:cubicBezTo>
                <a:cubicBezTo>
                  <a:pt x="52204" y="27002"/>
                  <a:pt x="46556" y="41403"/>
                  <a:pt x="34203" y="46803"/>
                </a:cubicBezTo>
                <a:cubicBezTo>
                  <a:pt x="21849" y="52204"/>
                  <a:pt x="7449" y="46556"/>
                  <a:pt x="2048" y="34203"/>
                </a:cubicBezTo>
                <a:cubicBezTo>
                  <a:pt x="-3352" y="21849"/>
                  <a:pt x="2295" y="7449"/>
                  <a:pt x="14649" y="204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0" name="Freeform: Shape 369">
            <a:extLst>
              <a:ext uri="{FF2B5EF4-FFF2-40B4-BE49-F238E27FC236}">
                <a16:creationId xmlns:a16="http://schemas.microsoft.com/office/drawing/2014/main" id="{A824E037-3B97-B60B-25DD-FDFDD5A7C778}"/>
              </a:ext>
            </a:extLst>
          </p:cNvPr>
          <p:cNvSpPr/>
          <p:nvPr/>
        </p:nvSpPr>
        <p:spPr>
          <a:xfrm>
            <a:off x="3800808" y="3807590"/>
            <a:ext cx="74483" cy="74483"/>
          </a:xfrm>
          <a:custGeom>
            <a:avLst/>
            <a:gdLst>
              <a:gd name="connsiteX0" fmla="*/ 19379 w 48817"/>
              <a:gd name="connsiteY0" fmla="*/ 531 h 48817"/>
              <a:gd name="connsiteX1" fmla="*/ 48286 w 48817"/>
              <a:gd name="connsiteY1" fmla="*/ 19379 h 48817"/>
              <a:gd name="connsiteX2" fmla="*/ 29438 w 48817"/>
              <a:gd name="connsiteY2" fmla="*/ 48287 h 48817"/>
              <a:gd name="connsiteX3" fmla="*/ 531 w 48817"/>
              <a:gd name="connsiteY3" fmla="*/ 29439 h 48817"/>
              <a:gd name="connsiteX4" fmla="*/ 19379 w 48817"/>
              <a:gd name="connsiteY4" fmla="*/ 531 h 4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7">
                <a:moveTo>
                  <a:pt x="19379" y="531"/>
                </a:moveTo>
                <a:cubicBezTo>
                  <a:pt x="32580" y="-2257"/>
                  <a:pt x="45533" y="6214"/>
                  <a:pt x="48286" y="19379"/>
                </a:cubicBezTo>
                <a:cubicBezTo>
                  <a:pt x="51075" y="32580"/>
                  <a:pt x="42604" y="45533"/>
                  <a:pt x="29438" y="48287"/>
                </a:cubicBezTo>
                <a:cubicBezTo>
                  <a:pt x="16238" y="51075"/>
                  <a:pt x="3319" y="42604"/>
                  <a:pt x="531" y="29439"/>
                </a:cubicBezTo>
                <a:cubicBezTo>
                  <a:pt x="-2257" y="16238"/>
                  <a:pt x="6214" y="3284"/>
                  <a:pt x="19379" y="5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0" name="Freeform: Shape 379">
            <a:extLst>
              <a:ext uri="{FF2B5EF4-FFF2-40B4-BE49-F238E27FC236}">
                <a16:creationId xmlns:a16="http://schemas.microsoft.com/office/drawing/2014/main" id="{BE959FB4-1301-6131-151A-829EEB6AFB8B}"/>
              </a:ext>
            </a:extLst>
          </p:cNvPr>
          <p:cNvSpPr/>
          <p:nvPr/>
        </p:nvSpPr>
        <p:spPr>
          <a:xfrm>
            <a:off x="3027005" y="2654286"/>
            <a:ext cx="74513" cy="74513"/>
          </a:xfrm>
          <a:custGeom>
            <a:avLst/>
            <a:gdLst>
              <a:gd name="connsiteX0" fmla="*/ 28689 w 48837"/>
              <a:gd name="connsiteY0" fmla="*/ 382 h 48837"/>
              <a:gd name="connsiteX1" fmla="*/ 48455 w 48837"/>
              <a:gd name="connsiteY1" fmla="*/ 28689 h 48837"/>
              <a:gd name="connsiteX2" fmla="*/ 20148 w 48837"/>
              <a:gd name="connsiteY2" fmla="*/ 48455 h 48837"/>
              <a:gd name="connsiteX3" fmla="*/ 382 w 48837"/>
              <a:gd name="connsiteY3" fmla="*/ 20148 h 48837"/>
              <a:gd name="connsiteX4" fmla="*/ 28689 w 48837"/>
              <a:gd name="connsiteY4" fmla="*/ 382 h 4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7" h="48837">
                <a:moveTo>
                  <a:pt x="28689" y="382"/>
                </a:moveTo>
                <a:cubicBezTo>
                  <a:pt x="41961" y="2747"/>
                  <a:pt x="50820" y="15418"/>
                  <a:pt x="48455" y="28689"/>
                </a:cubicBezTo>
                <a:cubicBezTo>
                  <a:pt x="46090" y="41961"/>
                  <a:pt x="33419" y="50820"/>
                  <a:pt x="20148" y="48455"/>
                </a:cubicBezTo>
                <a:cubicBezTo>
                  <a:pt x="6876" y="46090"/>
                  <a:pt x="-1983" y="33419"/>
                  <a:pt x="382" y="20148"/>
                </a:cubicBezTo>
                <a:cubicBezTo>
                  <a:pt x="2747" y="6876"/>
                  <a:pt x="15418" y="-1983"/>
                  <a:pt x="28689" y="38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2" name="Freeform: Shape 391">
            <a:extLst>
              <a:ext uri="{FF2B5EF4-FFF2-40B4-BE49-F238E27FC236}">
                <a16:creationId xmlns:a16="http://schemas.microsoft.com/office/drawing/2014/main" id="{F7669177-8D76-34AF-441A-2AF56A15A5C9}"/>
              </a:ext>
            </a:extLst>
          </p:cNvPr>
          <p:cNvSpPr/>
          <p:nvPr/>
        </p:nvSpPr>
        <p:spPr>
          <a:xfrm>
            <a:off x="3283618" y="4587718"/>
            <a:ext cx="74507" cy="74509"/>
          </a:xfrm>
          <a:custGeom>
            <a:avLst/>
            <a:gdLst>
              <a:gd name="connsiteX0" fmla="*/ 13334 w 48833"/>
              <a:gd name="connsiteY0" fmla="*/ 2675 h 48834"/>
              <a:gd name="connsiteX1" fmla="*/ 46159 w 48833"/>
              <a:gd name="connsiteY1" fmla="*/ 13334 h 48834"/>
              <a:gd name="connsiteX2" fmla="*/ 35500 w 48833"/>
              <a:gd name="connsiteY2" fmla="*/ 46159 h 48834"/>
              <a:gd name="connsiteX3" fmla="*/ 2675 w 48833"/>
              <a:gd name="connsiteY3" fmla="*/ 35500 h 48834"/>
              <a:gd name="connsiteX4" fmla="*/ 13334 w 48833"/>
              <a:gd name="connsiteY4" fmla="*/ 2675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3" h="48834">
                <a:moveTo>
                  <a:pt x="13334" y="2675"/>
                </a:moveTo>
                <a:cubicBezTo>
                  <a:pt x="25335" y="-3467"/>
                  <a:pt x="40053" y="1334"/>
                  <a:pt x="46159" y="13334"/>
                </a:cubicBezTo>
                <a:cubicBezTo>
                  <a:pt x="52301" y="25335"/>
                  <a:pt x="47501" y="40053"/>
                  <a:pt x="35500" y="46159"/>
                </a:cubicBezTo>
                <a:cubicBezTo>
                  <a:pt x="23499" y="52301"/>
                  <a:pt x="8781" y="47501"/>
                  <a:pt x="2675" y="35500"/>
                </a:cubicBezTo>
                <a:cubicBezTo>
                  <a:pt x="-3467" y="23499"/>
                  <a:pt x="1333" y="8781"/>
                  <a:pt x="13334" y="267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8" name="Freeform: Shape 407">
            <a:extLst>
              <a:ext uri="{FF2B5EF4-FFF2-40B4-BE49-F238E27FC236}">
                <a16:creationId xmlns:a16="http://schemas.microsoft.com/office/drawing/2014/main" id="{739F44E5-206A-ED79-06AB-1324F979FC43}"/>
              </a:ext>
            </a:extLst>
          </p:cNvPr>
          <p:cNvSpPr/>
          <p:nvPr/>
        </p:nvSpPr>
        <p:spPr>
          <a:xfrm>
            <a:off x="3117831" y="4525976"/>
            <a:ext cx="74509" cy="74484"/>
          </a:xfrm>
          <a:custGeom>
            <a:avLst/>
            <a:gdLst>
              <a:gd name="connsiteX0" fmla="*/ 14093 w 48834"/>
              <a:gd name="connsiteY0" fmla="*/ 2304 h 48818"/>
              <a:gd name="connsiteX1" fmla="*/ 46530 w 48834"/>
              <a:gd name="connsiteY1" fmla="*/ 14093 h 48818"/>
              <a:gd name="connsiteX2" fmla="*/ 34741 w 48834"/>
              <a:gd name="connsiteY2" fmla="*/ 46530 h 48818"/>
              <a:gd name="connsiteX3" fmla="*/ 2304 w 48834"/>
              <a:gd name="connsiteY3" fmla="*/ 34741 h 48818"/>
              <a:gd name="connsiteX4" fmla="*/ 14093 w 48834"/>
              <a:gd name="connsiteY4" fmla="*/ 2304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18">
                <a:moveTo>
                  <a:pt x="14093" y="2304"/>
                </a:moveTo>
                <a:cubicBezTo>
                  <a:pt x="26305" y="-3414"/>
                  <a:pt x="40847" y="1881"/>
                  <a:pt x="46530" y="14093"/>
                </a:cubicBezTo>
                <a:cubicBezTo>
                  <a:pt x="52248" y="26305"/>
                  <a:pt x="46954" y="40847"/>
                  <a:pt x="34741" y="46530"/>
                </a:cubicBezTo>
                <a:cubicBezTo>
                  <a:pt x="22529" y="52213"/>
                  <a:pt x="7987" y="46954"/>
                  <a:pt x="2304" y="34741"/>
                </a:cubicBezTo>
                <a:cubicBezTo>
                  <a:pt x="-3414" y="22529"/>
                  <a:pt x="1881" y="7987"/>
                  <a:pt x="14093" y="230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2" name="Freeform: Shape 411">
            <a:extLst>
              <a:ext uri="{FF2B5EF4-FFF2-40B4-BE49-F238E27FC236}">
                <a16:creationId xmlns:a16="http://schemas.microsoft.com/office/drawing/2014/main" id="{4D329609-C737-0765-D99E-F8E37A53A024}"/>
              </a:ext>
            </a:extLst>
          </p:cNvPr>
          <p:cNvSpPr/>
          <p:nvPr/>
        </p:nvSpPr>
        <p:spPr>
          <a:xfrm>
            <a:off x="3567855" y="4614214"/>
            <a:ext cx="74507" cy="74507"/>
          </a:xfrm>
          <a:custGeom>
            <a:avLst/>
            <a:gdLst>
              <a:gd name="connsiteX0" fmla="*/ 12452 w 48833"/>
              <a:gd name="connsiteY0" fmla="*/ 3133 h 48833"/>
              <a:gd name="connsiteX1" fmla="*/ 45700 w 48833"/>
              <a:gd name="connsiteY1" fmla="*/ 12452 h 48833"/>
              <a:gd name="connsiteX2" fmla="*/ 36382 w 48833"/>
              <a:gd name="connsiteY2" fmla="*/ 45700 h 48833"/>
              <a:gd name="connsiteX3" fmla="*/ 3133 w 48833"/>
              <a:gd name="connsiteY3" fmla="*/ 36382 h 48833"/>
              <a:gd name="connsiteX4" fmla="*/ 12452 w 48833"/>
              <a:gd name="connsiteY4" fmla="*/ 3133 h 4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3" h="48833">
                <a:moveTo>
                  <a:pt x="12452" y="3133"/>
                </a:moveTo>
                <a:cubicBezTo>
                  <a:pt x="24205" y="-3467"/>
                  <a:pt x="39100" y="698"/>
                  <a:pt x="45700" y="12452"/>
                </a:cubicBezTo>
                <a:cubicBezTo>
                  <a:pt x="52301" y="24205"/>
                  <a:pt x="48136" y="39100"/>
                  <a:pt x="36382" y="45700"/>
                </a:cubicBezTo>
                <a:cubicBezTo>
                  <a:pt x="24629" y="52301"/>
                  <a:pt x="9734" y="48136"/>
                  <a:pt x="3133" y="36382"/>
                </a:cubicBezTo>
                <a:cubicBezTo>
                  <a:pt x="-3467" y="24628"/>
                  <a:pt x="698" y="9734"/>
                  <a:pt x="12452" y="313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34" name="Freeform: Shape 433">
            <a:extLst>
              <a:ext uri="{FF2B5EF4-FFF2-40B4-BE49-F238E27FC236}">
                <a16:creationId xmlns:a16="http://schemas.microsoft.com/office/drawing/2014/main" id="{DA5D845B-2CBD-7F3B-D780-63BFF7C6D481}"/>
              </a:ext>
            </a:extLst>
          </p:cNvPr>
          <p:cNvSpPr/>
          <p:nvPr/>
        </p:nvSpPr>
        <p:spPr>
          <a:xfrm>
            <a:off x="2954021" y="3877436"/>
            <a:ext cx="74486" cy="74486"/>
          </a:xfrm>
          <a:custGeom>
            <a:avLst/>
            <a:gdLst>
              <a:gd name="connsiteX0" fmla="*/ 19063 w 48819"/>
              <a:gd name="connsiteY0" fmla="*/ 603 h 48819"/>
              <a:gd name="connsiteX1" fmla="*/ 48217 w 48819"/>
              <a:gd name="connsiteY1" fmla="*/ 19062 h 48819"/>
              <a:gd name="connsiteX2" fmla="*/ 29757 w 48819"/>
              <a:gd name="connsiteY2" fmla="*/ 48217 h 48819"/>
              <a:gd name="connsiteX3" fmla="*/ 603 w 48819"/>
              <a:gd name="connsiteY3" fmla="*/ 29757 h 48819"/>
              <a:gd name="connsiteX4" fmla="*/ 19063 w 48819"/>
              <a:gd name="connsiteY4" fmla="*/ 567 h 48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9" h="48819">
                <a:moveTo>
                  <a:pt x="19063" y="603"/>
                </a:moveTo>
                <a:cubicBezTo>
                  <a:pt x="32228" y="-2362"/>
                  <a:pt x="45288" y="5897"/>
                  <a:pt x="48217" y="19062"/>
                </a:cubicBezTo>
                <a:cubicBezTo>
                  <a:pt x="51182" y="32228"/>
                  <a:pt x="42923" y="45288"/>
                  <a:pt x="29757" y="48217"/>
                </a:cubicBezTo>
                <a:cubicBezTo>
                  <a:pt x="16592" y="51182"/>
                  <a:pt x="3532" y="42923"/>
                  <a:pt x="603" y="29757"/>
                </a:cubicBezTo>
                <a:cubicBezTo>
                  <a:pt x="-2362" y="16592"/>
                  <a:pt x="5897" y="3533"/>
                  <a:pt x="19063" y="56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48" name="Freeform: Shape 447">
            <a:extLst>
              <a:ext uri="{FF2B5EF4-FFF2-40B4-BE49-F238E27FC236}">
                <a16:creationId xmlns:a16="http://schemas.microsoft.com/office/drawing/2014/main" id="{4660CAD0-48F5-2BAA-421A-6393558312BF}"/>
              </a:ext>
            </a:extLst>
          </p:cNvPr>
          <p:cNvSpPr/>
          <p:nvPr/>
        </p:nvSpPr>
        <p:spPr>
          <a:xfrm>
            <a:off x="2976790" y="3008346"/>
            <a:ext cx="74507" cy="74507"/>
          </a:xfrm>
          <a:custGeom>
            <a:avLst/>
            <a:gdLst>
              <a:gd name="connsiteX0" fmla="*/ 25917 w 48833"/>
              <a:gd name="connsiteY0" fmla="*/ 45 h 48833"/>
              <a:gd name="connsiteX1" fmla="*/ 48789 w 48833"/>
              <a:gd name="connsiteY1" fmla="*/ 25917 h 48833"/>
              <a:gd name="connsiteX2" fmla="*/ 22917 w 48833"/>
              <a:gd name="connsiteY2" fmla="*/ 48789 h 48833"/>
              <a:gd name="connsiteX3" fmla="*/ 45 w 48833"/>
              <a:gd name="connsiteY3" fmla="*/ 22917 h 48833"/>
              <a:gd name="connsiteX4" fmla="*/ 25917 w 48833"/>
              <a:gd name="connsiteY4" fmla="*/ 45 h 4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3" h="48833">
                <a:moveTo>
                  <a:pt x="25917" y="45"/>
                </a:moveTo>
                <a:cubicBezTo>
                  <a:pt x="39365" y="857"/>
                  <a:pt x="49601" y="12434"/>
                  <a:pt x="48789" y="25917"/>
                </a:cubicBezTo>
                <a:cubicBezTo>
                  <a:pt x="47977" y="39365"/>
                  <a:pt x="36365" y="49601"/>
                  <a:pt x="22917" y="48789"/>
                </a:cubicBezTo>
                <a:cubicBezTo>
                  <a:pt x="9469" y="47977"/>
                  <a:pt x="-767" y="36365"/>
                  <a:pt x="45" y="22917"/>
                </a:cubicBezTo>
                <a:cubicBezTo>
                  <a:pt x="857" y="9469"/>
                  <a:pt x="12434" y="-767"/>
                  <a:pt x="25917" y="4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0" name="Freeform: Shape 449">
            <a:extLst>
              <a:ext uri="{FF2B5EF4-FFF2-40B4-BE49-F238E27FC236}">
                <a16:creationId xmlns:a16="http://schemas.microsoft.com/office/drawing/2014/main" id="{094605A2-0CE0-9D2D-4B41-425606B3264E}"/>
              </a:ext>
            </a:extLst>
          </p:cNvPr>
          <p:cNvSpPr/>
          <p:nvPr/>
        </p:nvSpPr>
        <p:spPr>
          <a:xfrm>
            <a:off x="3164038" y="4610203"/>
            <a:ext cx="74504" cy="74504"/>
          </a:xfrm>
          <a:custGeom>
            <a:avLst/>
            <a:gdLst>
              <a:gd name="connsiteX0" fmla="*/ 13421 w 48831"/>
              <a:gd name="connsiteY0" fmla="*/ 2621 h 48831"/>
              <a:gd name="connsiteX1" fmla="*/ 46211 w 48831"/>
              <a:gd name="connsiteY1" fmla="*/ 13421 h 48831"/>
              <a:gd name="connsiteX2" fmla="*/ 35411 w 48831"/>
              <a:gd name="connsiteY2" fmla="*/ 46211 h 48831"/>
              <a:gd name="connsiteX3" fmla="*/ 2621 w 48831"/>
              <a:gd name="connsiteY3" fmla="*/ 35411 h 48831"/>
              <a:gd name="connsiteX4" fmla="*/ 13421 w 48831"/>
              <a:gd name="connsiteY4" fmla="*/ 2621 h 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1" h="48831">
                <a:moveTo>
                  <a:pt x="13421" y="2621"/>
                </a:moveTo>
                <a:cubicBezTo>
                  <a:pt x="25457" y="-3450"/>
                  <a:pt x="40140" y="1385"/>
                  <a:pt x="46211" y="13421"/>
                </a:cubicBezTo>
                <a:cubicBezTo>
                  <a:pt x="52282" y="25457"/>
                  <a:pt x="47446" y="40140"/>
                  <a:pt x="35411" y="46211"/>
                </a:cubicBezTo>
                <a:cubicBezTo>
                  <a:pt x="23375" y="52282"/>
                  <a:pt x="8692" y="47447"/>
                  <a:pt x="2621" y="35411"/>
                </a:cubicBezTo>
                <a:cubicBezTo>
                  <a:pt x="-3450" y="23375"/>
                  <a:pt x="1385" y="8691"/>
                  <a:pt x="13421" y="262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66" name="Freeform: Shape 465">
            <a:extLst>
              <a:ext uri="{FF2B5EF4-FFF2-40B4-BE49-F238E27FC236}">
                <a16:creationId xmlns:a16="http://schemas.microsoft.com/office/drawing/2014/main" id="{9D54B198-76B5-3FB4-EE52-EF189C79CD66}"/>
              </a:ext>
            </a:extLst>
          </p:cNvPr>
          <p:cNvSpPr/>
          <p:nvPr/>
        </p:nvSpPr>
        <p:spPr>
          <a:xfrm>
            <a:off x="3051546" y="2922889"/>
            <a:ext cx="74492" cy="74492"/>
          </a:xfrm>
          <a:custGeom>
            <a:avLst/>
            <a:gdLst>
              <a:gd name="connsiteX0" fmla="*/ 26723 w 48823"/>
              <a:gd name="connsiteY0" fmla="*/ 110 h 48823"/>
              <a:gd name="connsiteX1" fmla="*/ 48713 w 48823"/>
              <a:gd name="connsiteY1" fmla="*/ 26723 h 48823"/>
              <a:gd name="connsiteX2" fmla="*/ 22100 w 48823"/>
              <a:gd name="connsiteY2" fmla="*/ 48713 h 48823"/>
              <a:gd name="connsiteX3" fmla="*/ 110 w 48823"/>
              <a:gd name="connsiteY3" fmla="*/ 22100 h 48823"/>
              <a:gd name="connsiteX4" fmla="*/ 26723 w 48823"/>
              <a:gd name="connsiteY4" fmla="*/ 110 h 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23">
                <a:moveTo>
                  <a:pt x="26723" y="110"/>
                </a:moveTo>
                <a:cubicBezTo>
                  <a:pt x="40136" y="1381"/>
                  <a:pt x="49984" y="13311"/>
                  <a:pt x="48713" y="26723"/>
                </a:cubicBezTo>
                <a:cubicBezTo>
                  <a:pt x="47442" y="40136"/>
                  <a:pt x="35512" y="49984"/>
                  <a:pt x="22100" y="48713"/>
                </a:cubicBezTo>
                <a:cubicBezTo>
                  <a:pt x="8687" y="47442"/>
                  <a:pt x="-1160" y="35512"/>
                  <a:pt x="110" y="22100"/>
                </a:cubicBezTo>
                <a:cubicBezTo>
                  <a:pt x="1381" y="8687"/>
                  <a:pt x="13311" y="-1160"/>
                  <a:pt x="26723" y="1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2" name="Freeform: Shape 471">
            <a:extLst>
              <a:ext uri="{FF2B5EF4-FFF2-40B4-BE49-F238E27FC236}">
                <a16:creationId xmlns:a16="http://schemas.microsoft.com/office/drawing/2014/main" id="{5933B120-7E46-3563-7D00-C49FF79B8DC1}"/>
              </a:ext>
            </a:extLst>
          </p:cNvPr>
          <p:cNvSpPr/>
          <p:nvPr/>
        </p:nvSpPr>
        <p:spPr>
          <a:xfrm>
            <a:off x="3555291" y="4697617"/>
            <a:ext cx="74484" cy="74484"/>
          </a:xfrm>
          <a:custGeom>
            <a:avLst/>
            <a:gdLst>
              <a:gd name="connsiteX0" fmla="*/ 11897 w 48818"/>
              <a:gd name="connsiteY0" fmla="*/ 3461 h 48818"/>
              <a:gd name="connsiteX1" fmla="*/ 45358 w 48818"/>
              <a:gd name="connsiteY1" fmla="*/ 11897 h 48818"/>
              <a:gd name="connsiteX2" fmla="*/ 36922 w 48818"/>
              <a:gd name="connsiteY2" fmla="*/ 45357 h 48818"/>
              <a:gd name="connsiteX3" fmla="*/ 3461 w 48818"/>
              <a:gd name="connsiteY3" fmla="*/ 36922 h 48818"/>
              <a:gd name="connsiteX4" fmla="*/ 11897 w 48818"/>
              <a:gd name="connsiteY4" fmla="*/ 3426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8" h="48818">
                <a:moveTo>
                  <a:pt x="11897" y="3461"/>
                </a:moveTo>
                <a:cubicBezTo>
                  <a:pt x="23474" y="-3457"/>
                  <a:pt x="38439" y="320"/>
                  <a:pt x="45358" y="11897"/>
                </a:cubicBezTo>
                <a:cubicBezTo>
                  <a:pt x="52276" y="23474"/>
                  <a:pt x="48499" y="38439"/>
                  <a:pt x="36922" y="45357"/>
                </a:cubicBezTo>
                <a:cubicBezTo>
                  <a:pt x="25345" y="52276"/>
                  <a:pt x="10379" y="48499"/>
                  <a:pt x="3461" y="36922"/>
                </a:cubicBezTo>
                <a:cubicBezTo>
                  <a:pt x="-3457" y="25345"/>
                  <a:pt x="320" y="10379"/>
                  <a:pt x="11897" y="342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8" name="Freeform: Shape 487">
            <a:extLst>
              <a:ext uri="{FF2B5EF4-FFF2-40B4-BE49-F238E27FC236}">
                <a16:creationId xmlns:a16="http://schemas.microsoft.com/office/drawing/2014/main" id="{8966D659-6A41-875A-6F22-373F0AC74E53}"/>
              </a:ext>
            </a:extLst>
          </p:cNvPr>
          <p:cNvSpPr/>
          <p:nvPr/>
        </p:nvSpPr>
        <p:spPr>
          <a:xfrm>
            <a:off x="3036931" y="3941388"/>
            <a:ext cx="74480" cy="74480"/>
          </a:xfrm>
          <a:custGeom>
            <a:avLst/>
            <a:gdLst>
              <a:gd name="connsiteX0" fmla="*/ 18514 w 48815"/>
              <a:gd name="connsiteY0" fmla="*/ 724 h 48815"/>
              <a:gd name="connsiteX1" fmla="*/ 48092 w 48815"/>
              <a:gd name="connsiteY1" fmla="*/ 18514 h 48815"/>
              <a:gd name="connsiteX2" fmla="*/ 30302 w 48815"/>
              <a:gd name="connsiteY2" fmla="*/ 48092 h 48815"/>
              <a:gd name="connsiteX3" fmla="*/ 724 w 48815"/>
              <a:gd name="connsiteY3" fmla="*/ 30302 h 48815"/>
              <a:gd name="connsiteX4" fmla="*/ 18514 w 48815"/>
              <a:gd name="connsiteY4" fmla="*/ 724 h 4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5" h="48815">
                <a:moveTo>
                  <a:pt x="18514" y="724"/>
                </a:moveTo>
                <a:cubicBezTo>
                  <a:pt x="31608" y="-2523"/>
                  <a:pt x="44844" y="5454"/>
                  <a:pt x="48092" y="18514"/>
                </a:cubicBezTo>
                <a:cubicBezTo>
                  <a:pt x="51339" y="31608"/>
                  <a:pt x="43362" y="44844"/>
                  <a:pt x="30302" y="48092"/>
                </a:cubicBezTo>
                <a:cubicBezTo>
                  <a:pt x="17208" y="51339"/>
                  <a:pt x="3972" y="43362"/>
                  <a:pt x="724" y="30302"/>
                </a:cubicBezTo>
                <a:cubicBezTo>
                  <a:pt x="-2523" y="17208"/>
                  <a:pt x="5454" y="3972"/>
                  <a:pt x="18514" y="72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0" name="Freeform: Shape 499">
            <a:extLst>
              <a:ext uri="{FF2B5EF4-FFF2-40B4-BE49-F238E27FC236}">
                <a16:creationId xmlns:a16="http://schemas.microsoft.com/office/drawing/2014/main" id="{D64A0C99-9A0A-F200-2FE8-8A522666F5FD}"/>
              </a:ext>
            </a:extLst>
          </p:cNvPr>
          <p:cNvSpPr/>
          <p:nvPr/>
        </p:nvSpPr>
        <p:spPr>
          <a:xfrm>
            <a:off x="3179086" y="4373113"/>
            <a:ext cx="74512" cy="74512"/>
          </a:xfrm>
          <a:custGeom>
            <a:avLst/>
            <a:gdLst>
              <a:gd name="connsiteX0" fmla="*/ 15065 w 48836"/>
              <a:gd name="connsiteY0" fmla="*/ 1864 h 48836"/>
              <a:gd name="connsiteX1" fmla="*/ 46972 w 48836"/>
              <a:gd name="connsiteY1" fmla="*/ 15065 h 48836"/>
              <a:gd name="connsiteX2" fmla="*/ 33772 w 48836"/>
              <a:gd name="connsiteY2" fmla="*/ 46972 h 48836"/>
              <a:gd name="connsiteX3" fmla="*/ 1864 w 48836"/>
              <a:gd name="connsiteY3" fmla="*/ 33772 h 48836"/>
              <a:gd name="connsiteX4" fmla="*/ 15065 w 48836"/>
              <a:gd name="connsiteY4" fmla="*/ 1864 h 4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6" h="48836">
                <a:moveTo>
                  <a:pt x="15065" y="1864"/>
                </a:moveTo>
                <a:cubicBezTo>
                  <a:pt x="27524" y="-3289"/>
                  <a:pt x="41784" y="2605"/>
                  <a:pt x="46972" y="15065"/>
                </a:cubicBezTo>
                <a:cubicBezTo>
                  <a:pt x="52126" y="27524"/>
                  <a:pt x="46231" y="41784"/>
                  <a:pt x="33772" y="46972"/>
                </a:cubicBezTo>
                <a:cubicBezTo>
                  <a:pt x="21312" y="52125"/>
                  <a:pt x="7053" y="46231"/>
                  <a:pt x="1864" y="33772"/>
                </a:cubicBezTo>
                <a:cubicBezTo>
                  <a:pt x="-3289" y="21312"/>
                  <a:pt x="2605" y="7052"/>
                  <a:pt x="15065" y="186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6" name="Freeform: Shape 505">
            <a:extLst>
              <a:ext uri="{FF2B5EF4-FFF2-40B4-BE49-F238E27FC236}">
                <a16:creationId xmlns:a16="http://schemas.microsoft.com/office/drawing/2014/main" id="{638B2775-3BCB-23C8-FF50-E3330E4DC07B}"/>
              </a:ext>
            </a:extLst>
          </p:cNvPr>
          <p:cNvSpPr/>
          <p:nvPr/>
        </p:nvSpPr>
        <p:spPr>
          <a:xfrm>
            <a:off x="2941686" y="3665899"/>
            <a:ext cx="74490" cy="74490"/>
          </a:xfrm>
          <a:custGeom>
            <a:avLst/>
            <a:gdLst>
              <a:gd name="connsiteX0" fmla="*/ 20688 w 48822"/>
              <a:gd name="connsiteY0" fmla="*/ 287 h 48822"/>
              <a:gd name="connsiteX1" fmla="*/ 48536 w 48822"/>
              <a:gd name="connsiteY1" fmla="*/ 20688 h 48822"/>
              <a:gd name="connsiteX2" fmla="*/ 28135 w 48822"/>
              <a:gd name="connsiteY2" fmla="*/ 48536 h 48822"/>
              <a:gd name="connsiteX3" fmla="*/ 287 w 48822"/>
              <a:gd name="connsiteY3" fmla="*/ 28135 h 48822"/>
              <a:gd name="connsiteX4" fmla="*/ 20688 w 48822"/>
              <a:gd name="connsiteY4" fmla="*/ 287 h 48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2" h="48822">
                <a:moveTo>
                  <a:pt x="20688" y="287"/>
                </a:moveTo>
                <a:cubicBezTo>
                  <a:pt x="33994" y="-1761"/>
                  <a:pt x="46489" y="7381"/>
                  <a:pt x="48536" y="20688"/>
                </a:cubicBezTo>
                <a:cubicBezTo>
                  <a:pt x="50583" y="33994"/>
                  <a:pt x="41442" y="46489"/>
                  <a:pt x="28135" y="48536"/>
                </a:cubicBezTo>
                <a:cubicBezTo>
                  <a:pt x="14829" y="50583"/>
                  <a:pt x="2334" y="41442"/>
                  <a:pt x="287" y="28135"/>
                </a:cubicBezTo>
                <a:cubicBezTo>
                  <a:pt x="-1761" y="14828"/>
                  <a:pt x="7381" y="2334"/>
                  <a:pt x="20688" y="28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28" name="Freeform: Shape 527">
            <a:extLst>
              <a:ext uri="{FF2B5EF4-FFF2-40B4-BE49-F238E27FC236}">
                <a16:creationId xmlns:a16="http://schemas.microsoft.com/office/drawing/2014/main" id="{7D4DB679-FD07-CB33-3785-01F44A062B5A}"/>
              </a:ext>
            </a:extLst>
          </p:cNvPr>
          <p:cNvSpPr/>
          <p:nvPr/>
        </p:nvSpPr>
        <p:spPr>
          <a:xfrm>
            <a:off x="3481244" y="3649747"/>
            <a:ext cx="74481" cy="74481"/>
          </a:xfrm>
          <a:custGeom>
            <a:avLst/>
            <a:gdLst>
              <a:gd name="connsiteX0" fmla="*/ 20967 w 48816"/>
              <a:gd name="connsiteY0" fmla="*/ 248 h 48816"/>
              <a:gd name="connsiteX1" fmla="*/ 48568 w 48816"/>
              <a:gd name="connsiteY1" fmla="*/ 20967 h 48816"/>
              <a:gd name="connsiteX2" fmla="*/ 27849 w 48816"/>
              <a:gd name="connsiteY2" fmla="*/ 48568 h 48816"/>
              <a:gd name="connsiteX3" fmla="*/ 248 w 48816"/>
              <a:gd name="connsiteY3" fmla="*/ 27850 h 48816"/>
              <a:gd name="connsiteX4" fmla="*/ 20967 w 48816"/>
              <a:gd name="connsiteY4" fmla="*/ 248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20967" y="248"/>
                </a:moveTo>
                <a:cubicBezTo>
                  <a:pt x="34309" y="-1658"/>
                  <a:pt x="46662" y="7625"/>
                  <a:pt x="48568" y="20967"/>
                </a:cubicBezTo>
                <a:cubicBezTo>
                  <a:pt x="50474" y="34309"/>
                  <a:pt x="41191" y="46662"/>
                  <a:pt x="27849" y="48568"/>
                </a:cubicBezTo>
                <a:cubicBezTo>
                  <a:pt x="14508" y="50475"/>
                  <a:pt x="2154" y="41192"/>
                  <a:pt x="248" y="27850"/>
                </a:cubicBezTo>
                <a:cubicBezTo>
                  <a:pt x="-1658" y="14508"/>
                  <a:pt x="7625" y="2154"/>
                  <a:pt x="20967" y="24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F1DE690F-B1F6-90CB-D893-EF474806FCE7}"/>
              </a:ext>
            </a:extLst>
          </p:cNvPr>
          <p:cNvSpPr/>
          <p:nvPr/>
        </p:nvSpPr>
        <p:spPr>
          <a:xfrm>
            <a:off x="3170196" y="3787888"/>
            <a:ext cx="74523" cy="74521"/>
          </a:xfrm>
          <a:custGeom>
            <a:avLst/>
            <a:gdLst>
              <a:gd name="connsiteX0" fmla="*/ 19727 w 48843"/>
              <a:gd name="connsiteY0" fmla="*/ 456 h 48842"/>
              <a:gd name="connsiteX1" fmla="*/ 48388 w 48843"/>
              <a:gd name="connsiteY1" fmla="*/ 19727 h 48842"/>
              <a:gd name="connsiteX2" fmla="*/ 29116 w 48843"/>
              <a:gd name="connsiteY2" fmla="*/ 48387 h 48842"/>
              <a:gd name="connsiteX3" fmla="*/ 456 w 48843"/>
              <a:gd name="connsiteY3" fmla="*/ 29116 h 48842"/>
              <a:gd name="connsiteX4" fmla="*/ 19727 w 48843"/>
              <a:gd name="connsiteY4" fmla="*/ 456 h 48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3" h="48842">
                <a:moveTo>
                  <a:pt x="19727" y="456"/>
                </a:moveTo>
                <a:cubicBezTo>
                  <a:pt x="32963" y="-2121"/>
                  <a:pt x="45775" y="6491"/>
                  <a:pt x="48388" y="19727"/>
                </a:cubicBezTo>
                <a:cubicBezTo>
                  <a:pt x="50964" y="32963"/>
                  <a:pt x="42352" y="45775"/>
                  <a:pt x="29116" y="48387"/>
                </a:cubicBezTo>
                <a:cubicBezTo>
                  <a:pt x="15880" y="50964"/>
                  <a:pt x="3067" y="42352"/>
                  <a:pt x="456" y="29116"/>
                </a:cubicBezTo>
                <a:cubicBezTo>
                  <a:pt x="-2121" y="15880"/>
                  <a:pt x="6491" y="3067"/>
                  <a:pt x="19727" y="45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2" name="Freeform: Shape 571">
            <a:extLst>
              <a:ext uri="{FF2B5EF4-FFF2-40B4-BE49-F238E27FC236}">
                <a16:creationId xmlns:a16="http://schemas.microsoft.com/office/drawing/2014/main" id="{767E9F54-5301-9264-3278-716B72F2F058}"/>
              </a:ext>
            </a:extLst>
          </p:cNvPr>
          <p:cNvSpPr/>
          <p:nvPr/>
        </p:nvSpPr>
        <p:spPr>
          <a:xfrm>
            <a:off x="3311698" y="3175071"/>
            <a:ext cx="74462" cy="74462"/>
          </a:xfrm>
          <a:custGeom>
            <a:avLst/>
            <a:gdLst>
              <a:gd name="connsiteX0" fmla="*/ 25143 w 48803"/>
              <a:gd name="connsiteY0" fmla="*/ 12 h 48803"/>
              <a:gd name="connsiteX1" fmla="*/ 48791 w 48803"/>
              <a:gd name="connsiteY1" fmla="*/ 25143 h 48803"/>
              <a:gd name="connsiteX2" fmla="*/ 23661 w 48803"/>
              <a:gd name="connsiteY2" fmla="*/ 48791 h 48803"/>
              <a:gd name="connsiteX3" fmla="*/ 12 w 48803"/>
              <a:gd name="connsiteY3" fmla="*/ 23661 h 48803"/>
              <a:gd name="connsiteX4" fmla="*/ 25143 w 48803"/>
              <a:gd name="connsiteY4" fmla="*/ 12 h 4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3" h="48803">
                <a:moveTo>
                  <a:pt x="25143" y="12"/>
                </a:moveTo>
                <a:cubicBezTo>
                  <a:pt x="38626" y="436"/>
                  <a:pt x="49215" y="11695"/>
                  <a:pt x="48791" y="25143"/>
                </a:cubicBezTo>
                <a:cubicBezTo>
                  <a:pt x="48368" y="38626"/>
                  <a:pt x="37108" y="49215"/>
                  <a:pt x="23661" y="48791"/>
                </a:cubicBezTo>
                <a:cubicBezTo>
                  <a:pt x="10178" y="48368"/>
                  <a:pt x="-411" y="37108"/>
                  <a:pt x="12" y="23661"/>
                </a:cubicBezTo>
                <a:cubicBezTo>
                  <a:pt x="436" y="10178"/>
                  <a:pt x="11695" y="-411"/>
                  <a:pt x="25143" y="1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8" name="Freeform: Shape 577">
            <a:extLst>
              <a:ext uri="{FF2B5EF4-FFF2-40B4-BE49-F238E27FC236}">
                <a16:creationId xmlns:a16="http://schemas.microsoft.com/office/drawing/2014/main" id="{7427F7DF-2DEB-B17C-201B-E500578E7C84}"/>
              </a:ext>
            </a:extLst>
          </p:cNvPr>
          <p:cNvSpPr/>
          <p:nvPr/>
        </p:nvSpPr>
        <p:spPr>
          <a:xfrm>
            <a:off x="4088617" y="4684122"/>
            <a:ext cx="74498" cy="74497"/>
          </a:xfrm>
          <a:custGeom>
            <a:avLst/>
            <a:gdLst>
              <a:gd name="connsiteX0" fmla="*/ 10295 w 48827"/>
              <a:gd name="connsiteY0" fmla="*/ 4507 h 48826"/>
              <a:gd name="connsiteX1" fmla="*/ 44320 w 48827"/>
              <a:gd name="connsiteY1" fmla="*/ 10295 h 48826"/>
              <a:gd name="connsiteX2" fmla="*/ 38532 w 48827"/>
              <a:gd name="connsiteY2" fmla="*/ 44320 h 48826"/>
              <a:gd name="connsiteX3" fmla="*/ 4507 w 48827"/>
              <a:gd name="connsiteY3" fmla="*/ 38532 h 48826"/>
              <a:gd name="connsiteX4" fmla="*/ 10295 w 48827"/>
              <a:gd name="connsiteY4" fmla="*/ 4507 h 4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7" h="48826">
                <a:moveTo>
                  <a:pt x="10295" y="4507"/>
                </a:moveTo>
                <a:cubicBezTo>
                  <a:pt x="21308" y="-3294"/>
                  <a:pt x="36520" y="-717"/>
                  <a:pt x="44320" y="10295"/>
                </a:cubicBezTo>
                <a:cubicBezTo>
                  <a:pt x="52121" y="21272"/>
                  <a:pt x="49544" y="36520"/>
                  <a:pt x="38532" y="44320"/>
                </a:cubicBezTo>
                <a:cubicBezTo>
                  <a:pt x="27555" y="52121"/>
                  <a:pt x="12307" y="49544"/>
                  <a:pt x="4507" y="38532"/>
                </a:cubicBezTo>
                <a:cubicBezTo>
                  <a:pt x="-3294" y="27555"/>
                  <a:pt x="-717" y="12307"/>
                  <a:pt x="10295" y="450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98" name="Freeform: Shape 597">
            <a:extLst>
              <a:ext uri="{FF2B5EF4-FFF2-40B4-BE49-F238E27FC236}">
                <a16:creationId xmlns:a16="http://schemas.microsoft.com/office/drawing/2014/main" id="{44538C4B-E674-E881-6BD2-172881B61EF8}"/>
              </a:ext>
            </a:extLst>
          </p:cNvPr>
          <p:cNvSpPr/>
          <p:nvPr/>
        </p:nvSpPr>
        <p:spPr>
          <a:xfrm>
            <a:off x="3370149" y="2707808"/>
            <a:ext cx="74527" cy="74527"/>
          </a:xfrm>
          <a:custGeom>
            <a:avLst/>
            <a:gdLst>
              <a:gd name="connsiteX0" fmla="*/ 29294 w 48846"/>
              <a:gd name="connsiteY0" fmla="*/ 493 h 48846"/>
              <a:gd name="connsiteX1" fmla="*/ 48354 w 48846"/>
              <a:gd name="connsiteY1" fmla="*/ 29294 h 48846"/>
              <a:gd name="connsiteX2" fmla="*/ 19552 w 48846"/>
              <a:gd name="connsiteY2" fmla="*/ 48354 h 48846"/>
              <a:gd name="connsiteX3" fmla="*/ 493 w 48846"/>
              <a:gd name="connsiteY3" fmla="*/ 19553 h 48846"/>
              <a:gd name="connsiteX4" fmla="*/ 29294 w 48846"/>
              <a:gd name="connsiteY4" fmla="*/ 493 h 48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6" h="48846">
                <a:moveTo>
                  <a:pt x="29294" y="493"/>
                </a:moveTo>
                <a:cubicBezTo>
                  <a:pt x="42495" y="3175"/>
                  <a:pt x="51036" y="16058"/>
                  <a:pt x="48354" y="29294"/>
                </a:cubicBezTo>
                <a:cubicBezTo>
                  <a:pt x="45671" y="42495"/>
                  <a:pt x="32788" y="51036"/>
                  <a:pt x="19552" y="48354"/>
                </a:cubicBezTo>
                <a:cubicBezTo>
                  <a:pt x="6352" y="45671"/>
                  <a:pt x="-2190" y="32789"/>
                  <a:pt x="493" y="19553"/>
                </a:cubicBezTo>
                <a:cubicBezTo>
                  <a:pt x="3175" y="6352"/>
                  <a:pt x="16058" y="-2190"/>
                  <a:pt x="29294" y="49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1E4C49-88B2-BB17-A2DD-B5CCF6B8C3E1}"/>
              </a:ext>
            </a:extLst>
          </p:cNvPr>
          <p:cNvSpPr/>
          <p:nvPr/>
        </p:nvSpPr>
        <p:spPr>
          <a:xfrm>
            <a:off x="3893847" y="5646654"/>
            <a:ext cx="74518" cy="74518"/>
          </a:xfrm>
          <a:custGeom>
            <a:avLst/>
            <a:gdLst>
              <a:gd name="connsiteX0" fmla="*/ 5590 w 48840"/>
              <a:gd name="connsiteY0" fmla="*/ 8872 h 48840"/>
              <a:gd name="connsiteX1" fmla="*/ 39968 w 48840"/>
              <a:gd name="connsiteY1" fmla="*/ 5590 h 48840"/>
              <a:gd name="connsiteX2" fmla="*/ 43251 w 48840"/>
              <a:gd name="connsiteY2" fmla="*/ 39968 h 48840"/>
              <a:gd name="connsiteX3" fmla="*/ 8872 w 48840"/>
              <a:gd name="connsiteY3" fmla="*/ 43250 h 48840"/>
              <a:gd name="connsiteX4" fmla="*/ 5590 w 48840"/>
              <a:gd name="connsiteY4" fmla="*/ 8872 h 4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0" h="48840">
                <a:moveTo>
                  <a:pt x="5590" y="8872"/>
                </a:moveTo>
                <a:cubicBezTo>
                  <a:pt x="14167" y="-1540"/>
                  <a:pt x="29556" y="-2987"/>
                  <a:pt x="39968" y="5590"/>
                </a:cubicBezTo>
                <a:cubicBezTo>
                  <a:pt x="50380" y="14167"/>
                  <a:pt x="51828" y="29556"/>
                  <a:pt x="43251" y="39968"/>
                </a:cubicBezTo>
                <a:cubicBezTo>
                  <a:pt x="34674" y="50380"/>
                  <a:pt x="19285" y="51828"/>
                  <a:pt x="8872" y="43250"/>
                </a:cubicBezTo>
                <a:cubicBezTo>
                  <a:pt x="-1540" y="34674"/>
                  <a:pt x="-2987" y="19285"/>
                  <a:pt x="5590" y="887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F93FE3BC-7FBF-4C90-8B97-E8BF912F9D3A}"/>
              </a:ext>
            </a:extLst>
          </p:cNvPr>
          <p:cNvSpPr/>
          <p:nvPr/>
        </p:nvSpPr>
        <p:spPr>
          <a:xfrm>
            <a:off x="4024013" y="5478470"/>
            <a:ext cx="74515" cy="74515"/>
          </a:xfrm>
          <a:custGeom>
            <a:avLst/>
            <a:gdLst>
              <a:gd name="connsiteX0" fmla="*/ 5836 w 48838"/>
              <a:gd name="connsiteY0" fmla="*/ 8589 h 48838"/>
              <a:gd name="connsiteX1" fmla="*/ 40250 w 48838"/>
              <a:gd name="connsiteY1" fmla="*/ 5836 h 48838"/>
              <a:gd name="connsiteX2" fmla="*/ 43002 w 48838"/>
              <a:gd name="connsiteY2" fmla="*/ 40249 h 48838"/>
              <a:gd name="connsiteX3" fmla="*/ 8589 w 48838"/>
              <a:gd name="connsiteY3" fmla="*/ 43003 h 48838"/>
              <a:gd name="connsiteX4" fmla="*/ 5836 w 48838"/>
              <a:gd name="connsiteY4" fmla="*/ 8589 h 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8" h="48838">
                <a:moveTo>
                  <a:pt x="5836" y="8589"/>
                </a:moveTo>
                <a:cubicBezTo>
                  <a:pt x="14589" y="-1682"/>
                  <a:pt x="29978" y="-2917"/>
                  <a:pt x="40250" y="5836"/>
                </a:cubicBezTo>
                <a:cubicBezTo>
                  <a:pt x="50521" y="14554"/>
                  <a:pt x="51756" y="29978"/>
                  <a:pt x="43002" y="40249"/>
                </a:cubicBezTo>
                <a:cubicBezTo>
                  <a:pt x="34284" y="50521"/>
                  <a:pt x="18860" y="51756"/>
                  <a:pt x="8589" y="43003"/>
                </a:cubicBezTo>
                <a:cubicBezTo>
                  <a:pt x="-1682" y="34285"/>
                  <a:pt x="-2918" y="18860"/>
                  <a:pt x="5836" y="858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305008B5-07FE-9640-8892-D256A2E41438}"/>
              </a:ext>
            </a:extLst>
          </p:cNvPr>
          <p:cNvSpPr/>
          <p:nvPr/>
        </p:nvSpPr>
        <p:spPr>
          <a:xfrm>
            <a:off x="3785911" y="5401014"/>
            <a:ext cx="74440" cy="74440"/>
          </a:xfrm>
          <a:custGeom>
            <a:avLst/>
            <a:gdLst>
              <a:gd name="connsiteX0" fmla="*/ 6976 w 48789"/>
              <a:gd name="connsiteY0" fmla="*/ 7294 h 48789"/>
              <a:gd name="connsiteX1" fmla="*/ 41496 w 48789"/>
              <a:gd name="connsiteY1" fmla="*/ 6976 h 48789"/>
              <a:gd name="connsiteX2" fmla="*/ 41813 w 48789"/>
              <a:gd name="connsiteY2" fmla="*/ 41496 h 48789"/>
              <a:gd name="connsiteX3" fmla="*/ 7294 w 48789"/>
              <a:gd name="connsiteY3" fmla="*/ 41814 h 48789"/>
              <a:gd name="connsiteX4" fmla="*/ 6976 w 48789"/>
              <a:gd name="connsiteY4" fmla="*/ 7294 h 4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89" h="48789">
                <a:moveTo>
                  <a:pt x="6976" y="7294"/>
                </a:moveTo>
                <a:cubicBezTo>
                  <a:pt x="16436" y="-2306"/>
                  <a:pt x="31895" y="-2448"/>
                  <a:pt x="41496" y="6976"/>
                </a:cubicBezTo>
                <a:cubicBezTo>
                  <a:pt x="51096" y="16436"/>
                  <a:pt x="51237" y="31895"/>
                  <a:pt x="41813" y="41496"/>
                </a:cubicBezTo>
                <a:cubicBezTo>
                  <a:pt x="32354" y="51096"/>
                  <a:pt x="16895" y="51237"/>
                  <a:pt x="7294" y="41814"/>
                </a:cubicBezTo>
                <a:cubicBezTo>
                  <a:pt x="-2306" y="32354"/>
                  <a:pt x="-2448" y="16894"/>
                  <a:pt x="6976" y="729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07142927-2241-A3D8-A9E0-79FE941DAA0B}"/>
              </a:ext>
            </a:extLst>
          </p:cNvPr>
          <p:cNvSpPr/>
          <p:nvPr/>
        </p:nvSpPr>
        <p:spPr>
          <a:xfrm>
            <a:off x="4600453" y="5574021"/>
            <a:ext cx="74501" cy="74486"/>
          </a:xfrm>
          <a:custGeom>
            <a:avLst/>
            <a:gdLst>
              <a:gd name="connsiteX0" fmla="*/ 3366 w 48829"/>
              <a:gd name="connsiteY0" fmla="*/ 12074 h 48819"/>
              <a:gd name="connsiteX1" fmla="*/ 36756 w 48829"/>
              <a:gd name="connsiteY1" fmla="*/ 3356 h 48819"/>
              <a:gd name="connsiteX2" fmla="*/ 45474 w 48829"/>
              <a:gd name="connsiteY2" fmla="*/ 36746 h 48819"/>
              <a:gd name="connsiteX3" fmla="*/ 12084 w 48829"/>
              <a:gd name="connsiteY3" fmla="*/ 45464 h 48819"/>
              <a:gd name="connsiteX4" fmla="*/ 3331 w 48829"/>
              <a:gd name="connsiteY4" fmla="*/ 12074 h 48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" h="48819">
                <a:moveTo>
                  <a:pt x="3366" y="12074"/>
                </a:moveTo>
                <a:cubicBezTo>
                  <a:pt x="10178" y="426"/>
                  <a:pt x="25144" y="-3456"/>
                  <a:pt x="36756" y="3356"/>
                </a:cubicBezTo>
                <a:cubicBezTo>
                  <a:pt x="48404" y="10168"/>
                  <a:pt x="52286" y="25133"/>
                  <a:pt x="45474" y="36746"/>
                </a:cubicBezTo>
                <a:cubicBezTo>
                  <a:pt x="38662" y="48394"/>
                  <a:pt x="23697" y="52276"/>
                  <a:pt x="12084" y="45464"/>
                </a:cubicBezTo>
                <a:cubicBezTo>
                  <a:pt x="437" y="38652"/>
                  <a:pt x="-3446" y="23686"/>
                  <a:pt x="3331" y="1207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35419D43-222D-F7DF-1ABB-1B671B44EBF0}"/>
              </a:ext>
            </a:extLst>
          </p:cNvPr>
          <p:cNvSpPr/>
          <p:nvPr/>
        </p:nvSpPr>
        <p:spPr>
          <a:xfrm>
            <a:off x="4276408" y="5499998"/>
            <a:ext cx="74541" cy="74541"/>
          </a:xfrm>
          <a:custGeom>
            <a:avLst/>
            <a:gdLst>
              <a:gd name="connsiteX0" fmla="*/ 4856 w 48855"/>
              <a:gd name="connsiteY0" fmla="*/ 9868 h 48855"/>
              <a:gd name="connsiteX1" fmla="*/ 38988 w 48855"/>
              <a:gd name="connsiteY1" fmla="*/ 4821 h 48855"/>
              <a:gd name="connsiteX2" fmla="*/ 44035 w 48855"/>
              <a:gd name="connsiteY2" fmla="*/ 38987 h 48855"/>
              <a:gd name="connsiteX3" fmla="*/ 9868 w 48855"/>
              <a:gd name="connsiteY3" fmla="*/ 44035 h 48855"/>
              <a:gd name="connsiteX4" fmla="*/ 4821 w 48855"/>
              <a:gd name="connsiteY4" fmla="*/ 9868 h 48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5" h="48855">
                <a:moveTo>
                  <a:pt x="4856" y="9868"/>
                </a:moveTo>
                <a:cubicBezTo>
                  <a:pt x="12904" y="-967"/>
                  <a:pt x="28187" y="-3226"/>
                  <a:pt x="38988" y="4821"/>
                </a:cubicBezTo>
                <a:cubicBezTo>
                  <a:pt x="49823" y="12868"/>
                  <a:pt x="52082" y="28152"/>
                  <a:pt x="44035" y="38987"/>
                </a:cubicBezTo>
                <a:cubicBezTo>
                  <a:pt x="35988" y="49823"/>
                  <a:pt x="20704" y="52082"/>
                  <a:pt x="9868" y="44035"/>
                </a:cubicBezTo>
                <a:cubicBezTo>
                  <a:pt x="-967" y="35987"/>
                  <a:pt x="-3226" y="20704"/>
                  <a:pt x="4821" y="98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DB641F27-A2C6-3E13-CC87-2B829BDF0CF6}"/>
              </a:ext>
            </a:extLst>
          </p:cNvPr>
          <p:cNvSpPr/>
          <p:nvPr/>
        </p:nvSpPr>
        <p:spPr>
          <a:xfrm>
            <a:off x="3495704" y="5125292"/>
            <a:ext cx="74481" cy="74481"/>
          </a:xfrm>
          <a:custGeom>
            <a:avLst/>
            <a:gdLst>
              <a:gd name="connsiteX0" fmla="*/ 9337 w 48816"/>
              <a:gd name="connsiteY0" fmla="*/ 5207 h 48816"/>
              <a:gd name="connsiteX1" fmla="*/ 43609 w 48816"/>
              <a:gd name="connsiteY1" fmla="*/ 9337 h 48816"/>
              <a:gd name="connsiteX2" fmla="*/ 39480 w 48816"/>
              <a:gd name="connsiteY2" fmla="*/ 43609 h 48816"/>
              <a:gd name="connsiteX3" fmla="*/ 5207 w 48816"/>
              <a:gd name="connsiteY3" fmla="*/ 39479 h 48816"/>
              <a:gd name="connsiteX4" fmla="*/ 9337 w 48816"/>
              <a:gd name="connsiteY4" fmla="*/ 5207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9337" y="5207"/>
                </a:moveTo>
                <a:cubicBezTo>
                  <a:pt x="19926" y="-3123"/>
                  <a:pt x="35280" y="-1252"/>
                  <a:pt x="43609" y="9337"/>
                </a:cubicBezTo>
                <a:cubicBezTo>
                  <a:pt x="51939" y="19926"/>
                  <a:pt x="50069" y="35279"/>
                  <a:pt x="39480" y="43609"/>
                </a:cubicBezTo>
                <a:cubicBezTo>
                  <a:pt x="28891" y="51939"/>
                  <a:pt x="13537" y="50068"/>
                  <a:pt x="5207" y="39479"/>
                </a:cubicBezTo>
                <a:cubicBezTo>
                  <a:pt x="-3122" y="28891"/>
                  <a:pt x="-1252" y="13537"/>
                  <a:pt x="9337" y="520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EB6E7314-674B-3183-AAE4-E53ACD3C441C}"/>
              </a:ext>
            </a:extLst>
          </p:cNvPr>
          <p:cNvSpPr/>
          <p:nvPr/>
        </p:nvSpPr>
        <p:spPr>
          <a:xfrm>
            <a:off x="3722439" y="5488384"/>
            <a:ext cx="74454" cy="74454"/>
          </a:xfrm>
          <a:custGeom>
            <a:avLst/>
            <a:gdLst>
              <a:gd name="connsiteX0" fmla="*/ 6786 w 48798"/>
              <a:gd name="connsiteY0" fmla="*/ 7492 h 48798"/>
              <a:gd name="connsiteX1" fmla="*/ 41306 w 48798"/>
              <a:gd name="connsiteY1" fmla="*/ 6786 h 48798"/>
              <a:gd name="connsiteX2" fmla="*/ 42012 w 48798"/>
              <a:gd name="connsiteY2" fmla="*/ 41306 h 48798"/>
              <a:gd name="connsiteX3" fmla="*/ 7492 w 48798"/>
              <a:gd name="connsiteY3" fmla="*/ 42012 h 48798"/>
              <a:gd name="connsiteX4" fmla="*/ 6786 w 48798"/>
              <a:gd name="connsiteY4" fmla="*/ 7492 h 48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98" h="48798">
                <a:moveTo>
                  <a:pt x="6786" y="7492"/>
                </a:moveTo>
                <a:cubicBezTo>
                  <a:pt x="16104" y="-2214"/>
                  <a:pt x="31564" y="-2532"/>
                  <a:pt x="41306" y="6786"/>
                </a:cubicBezTo>
                <a:cubicBezTo>
                  <a:pt x="51012" y="16104"/>
                  <a:pt x="51330" y="31564"/>
                  <a:pt x="42012" y="41306"/>
                </a:cubicBezTo>
                <a:cubicBezTo>
                  <a:pt x="32694" y="51012"/>
                  <a:pt x="17234" y="51330"/>
                  <a:pt x="7492" y="42012"/>
                </a:cubicBezTo>
                <a:cubicBezTo>
                  <a:pt x="-2214" y="32658"/>
                  <a:pt x="-2532" y="17234"/>
                  <a:pt x="6786" y="749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077A79FD-4F6C-F92A-D41B-D3C1C34EE290}"/>
              </a:ext>
            </a:extLst>
          </p:cNvPr>
          <p:cNvSpPr/>
          <p:nvPr/>
        </p:nvSpPr>
        <p:spPr>
          <a:xfrm>
            <a:off x="3339681" y="4955483"/>
            <a:ext cx="74452" cy="74452"/>
          </a:xfrm>
          <a:custGeom>
            <a:avLst/>
            <a:gdLst>
              <a:gd name="connsiteX0" fmla="*/ 10757 w 48797"/>
              <a:gd name="connsiteY0" fmla="*/ 4156 h 48797"/>
              <a:gd name="connsiteX1" fmla="*/ 44641 w 48797"/>
              <a:gd name="connsiteY1" fmla="*/ 10757 h 48797"/>
              <a:gd name="connsiteX2" fmla="*/ 38040 w 48797"/>
              <a:gd name="connsiteY2" fmla="*/ 44641 h 48797"/>
              <a:gd name="connsiteX3" fmla="*/ 4156 w 48797"/>
              <a:gd name="connsiteY3" fmla="*/ 38040 h 48797"/>
              <a:gd name="connsiteX4" fmla="*/ 10757 w 48797"/>
              <a:gd name="connsiteY4" fmla="*/ 4156 h 4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97" h="48797">
                <a:moveTo>
                  <a:pt x="10757" y="4156"/>
                </a:moveTo>
                <a:cubicBezTo>
                  <a:pt x="21946" y="-3362"/>
                  <a:pt x="37123" y="-397"/>
                  <a:pt x="44641" y="10757"/>
                </a:cubicBezTo>
                <a:cubicBezTo>
                  <a:pt x="52159" y="21945"/>
                  <a:pt x="49194" y="37123"/>
                  <a:pt x="38040" y="44641"/>
                </a:cubicBezTo>
                <a:cubicBezTo>
                  <a:pt x="26852" y="52159"/>
                  <a:pt x="11674" y="49194"/>
                  <a:pt x="4156" y="38040"/>
                </a:cubicBezTo>
                <a:cubicBezTo>
                  <a:pt x="-3362" y="26851"/>
                  <a:pt x="-397" y="11674"/>
                  <a:pt x="10757" y="415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1D48EE37-48AB-0DDC-56D5-AC95D8749B5B}"/>
              </a:ext>
            </a:extLst>
          </p:cNvPr>
          <p:cNvSpPr/>
          <p:nvPr/>
        </p:nvSpPr>
        <p:spPr>
          <a:xfrm>
            <a:off x="4366202" y="4898482"/>
            <a:ext cx="74478" cy="74500"/>
          </a:xfrm>
          <a:custGeom>
            <a:avLst/>
            <a:gdLst>
              <a:gd name="connsiteX0" fmla="*/ 7560 w 48814"/>
              <a:gd name="connsiteY0" fmla="*/ 6749 h 48828"/>
              <a:gd name="connsiteX1" fmla="*/ 42080 w 48814"/>
              <a:gd name="connsiteY1" fmla="*/ 7560 h 48828"/>
              <a:gd name="connsiteX2" fmla="*/ 41268 w 48814"/>
              <a:gd name="connsiteY2" fmla="*/ 42080 h 48828"/>
              <a:gd name="connsiteX3" fmla="*/ 6748 w 48814"/>
              <a:gd name="connsiteY3" fmla="*/ 41268 h 48828"/>
              <a:gd name="connsiteX4" fmla="*/ 7560 w 48814"/>
              <a:gd name="connsiteY4" fmla="*/ 6749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4" h="48828">
                <a:moveTo>
                  <a:pt x="7560" y="6749"/>
                </a:moveTo>
                <a:cubicBezTo>
                  <a:pt x="17302" y="-2570"/>
                  <a:pt x="32761" y="-2181"/>
                  <a:pt x="42080" y="7560"/>
                </a:cubicBezTo>
                <a:cubicBezTo>
                  <a:pt x="51362" y="17302"/>
                  <a:pt x="51010" y="32762"/>
                  <a:pt x="41268" y="42080"/>
                </a:cubicBezTo>
                <a:cubicBezTo>
                  <a:pt x="31526" y="51398"/>
                  <a:pt x="16066" y="51009"/>
                  <a:pt x="6748" y="41268"/>
                </a:cubicBezTo>
                <a:cubicBezTo>
                  <a:pt x="-2569" y="31526"/>
                  <a:pt x="-2181" y="16066"/>
                  <a:pt x="7560" y="674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9BE31AF1-C7C2-184C-3120-667A161EEBDE}"/>
              </a:ext>
            </a:extLst>
          </p:cNvPr>
          <p:cNvSpPr/>
          <p:nvPr/>
        </p:nvSpPr>
        <p:spPr>
          <a:xfrm>
            <a:off x="3398345" y="5035098"/>
            <a:ext cx="74464" cy="74464"/>
          </a:xfrm>
          <a:custGeom>
            <a:avLst/>
            <a:gdLst>
              <a:gd name="connsiteX0" fmla="*/ 10143 w 48805"/>
              <a:gd name="connsiteY0" fmla="*/ 4602 h 48805"/>
              <a:gd name="connsiteX1" fmla="*/ 44204 w 48805"/>
              <a:gd name="connsiteY1" fmla="*/ 10143 h 48805"/>
              <a:gd name="connsiteX2" fmla="*/ 38662 w 48805"/>
              <a:gd name="connsiteY2" fmla="*/ 44204 h 48805"/>
              <a:gd name="connsiteX3" fmla="*/ 4602 w 48805"/>
              <a:gd name="connsiteY3" fmla="*/ 38662 h 48805"/>
              <a:gd name="connsiteX4" fmla="*/ 10143 w 48805"/>
              <a:gd name="connsiteY4" fmla="*/ 4602 h 4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5" h="48805">
                <a:moveTo>
                  <a:pt x="10143" y="4602"/>
                </a:moveTo>
                <a:cubicBezTo>
                  <a:pt x="21085" y="-3269"/>
                  <a:pt x="36333" y="-798"/>
                  <a:pt x="44204" y="10143"/>
                </a:cubicBezTo>
                <a:cubicBezTo>
                  <a:pt x="52075" y="21085"/>
                  <a:pt x="49604" y="36333"/>
                  <a:pt x="38662" y="44204"/>
                </a:cubicBezTo>
                <a:cubicBezTo>
                  <a:pt x="27720" y="52075"/>
                  <a:pt x="12473" y="49604"/>
                  <a:pt x="4602" y="38662"/>
                </a:cubicBezTo>
                <a:cubicBezTo>
                  <a:pt x="-3269" y="27721"/>
                  <a:pt x="-799" y="12473"/>
                  <a:pt x="10143" y="460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1D6BDE73-8F08-B222-F03E-3C3CF14490FF}"/>
              </a:ext>
            </a:extLst>
          </p:cNvPr>
          <p:cNvSpPr/>
          <p:nvPr/>
        </p:nvSpPr>
        <p:spPr>
          <a:xfrm>
            <a:off x="4414610" y="4850655"/>
            <a:ext cx="74510" cy="74510"/>
          </a:xfrm>
          <a:custGeom>
            <a:avLst/>
            <a:gdLst>
              <a:gd name="connsiteX0" fmla="*/ 7670 w 48835"/>
              <a:gd name="connsiteY0" fmla="*/ 6646 h 48835"/>
              <a:gd name="connsiteX1" fmla="*/ 42189 w 48835"/>
              <a:gd name="connsiteY1" fmla="*/ 7670 h 48835"/>
              <a:gd name="connsiteX2" fmla="*/ 41166 w 48835"/>
              <a:gd name="connsiteY2" fmla="*/ 42189 h 48835"/>
              <a:gd name="connsiteX3" fmla="*/ 6646 w 48835"/>
              <a:gd name="connsiteY3" fmla="*/ 41166 h 48835"/>
              <a:gd name="connsiteX4" fmla="*/ 7670 w 48835"/>
              <a:gd name="connsiteY4" fmla="*/ 6646 h 4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5" h="48835">
                <a:moveTo>
                  <a:pt x="7670" y="6646"/>
                </a:moveTo>
                <a:cubicBezTo>
                  <a:pt x="17482" y="-2601"/>
                  <a:pt x="32942" y="-2142"/>
                  <a:pt x="42189" y="7670"/>
                </a:cubicBezTo>
                <a:cubicBezTo>
                  <a:pt x="51437" y="17482"/>
                  <a:pt x="50978" y="32942"/>
                  <a:pt x="41166" y="42189"/>
                </a:cubicBezTo>
                <a:cubicBezTo>
                  <a:pt x="31354" y="51437"/>
                  <a:pt x="15894" y="50978"/>
                  <a:pt x="6646" y="41166"/>
                </a:cubicBezTo>
                <a:cubicBezTo>
                  <a:pt x="-2601" y="31354"/>
                  <a:pt x="-2142" y="15894"/>
                  <a:pt x="7670" y="664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8" name="Freeform: Shape 207">
            <a:extLst>
              <a:ext uri="{FF2B5EF4-FFF2-40B4-BE49-F238E27FC236}">
                <a16:creationId xmlns:a16="http://schemas.microsoft.com/office/drawing/2014/main" id="{B930938D-2618-7FE6-6BC7-9DBB8CA15389}"/>
              </a:ext>
            </a:extLst>
          </p:cNvPr>
          <p:cNvSpPr/>
          <p:nvPr/>
        </p:nvSpPr>
        <p:spPr>
          <a:xfrm>
            <a:off x="3358225" y="5027664"/>
            <a:ext cx="74468" cy="74468"/>
          </a:xfrm>
          <a:custGeom>
            <a:avLst/>
            <a:gdLst>
              <a:gd name="connsiteX0" fmla="*/ 10285 w 48807"/>
              <a:gd name="connsiteY0" fmla="*/ 4497 h 48807"/>
              <a:gd name="connsiteX1" fmla="*/ 44311 w 48807"/>
              <a:gd name="connsiteY1" fmla="*/ 10285 h 48807"/>
              <a:gd name="connsiteX2" fmla="*/ 38522 w 48807"/>
              <a:gd name="connsiteY2" fmla="*/ 44311 h 48807"/>
              <a:gd name="connsiteX3" fmla="*/ 4497 w 48807"/>
              <a:gd name="connsiteY3" fmla="*/ 38522 h 48807"/>
              <a:gd name="connsiteX4" fmla="*/ 10285 w 48807"/>
              <a:gd name="connsiteY4" fmla="*/ 4497 h 48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7" h="48807">
                <a:moveTo>
                  <a:pt x="10285" y="4497"/>
                </a:moveTo>
                <a:cubicBezTo>
                  <a:pt x="21298" y="-3304"/>
                  <a:pt x="36510" y="-692"/>
                  <a:pt x="44311" y="10285"/>
                </a:cubicBezTo>
                <a:cubicBezTo>
                  <a:pt x="52111" y="21298"/>
                  <a:pt x="49499" y="36510"/>
                  <a:pt x="38522" y="44311"/>
                </a:cubicBezTo>
                <a:cubicBezTo>
                  <a:pt x="27510" y="52111"/>
                  <a:pt x="12297" y="49499"/>
                  <a:pt x="4497" y="38522"/>
                </a:cubicBezTo>
                <a:cubicBezTo>
                  <a:pt x="-3304" y="27510"/>
                  <a:pt x="-692" y="12297"/>
                  <a:pt x="10285" y="449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2" name="Freeform: Shape 221">
            <a:extLst>
              <a:ext uri="{FF2B5EF4-FFF2-40B4-BE49-F238E27FC236}">
                <a16:creationId xmlns:a16="http://schemas.microsoft.com/office/drawing/2014/main" id="{4255390D-7344-0E57-2A3B-43AEBB04609C}"/>
              </a:ext>
            </a:extLst>
          </p:cNvPr>
          <p:cNvSpPr/>
          <p:nvPr/>
        </p:nvSpPr>
        <p:spPr>
          <a:xfrm>
            <a:off x="3672504" y="5468714"/>
            <a:ext cx="74480" cy="74480"/>
          </a:xfrm>
          <a:custGeom>
            <a:avLst/>
            <a:gdLst>
              <a:gd name="connsiteX0" fmla="*/ 7042 w 48815"/>
              <a:gd name="connsiteY0" fmla="*/ 7254 h 48815"/>
              <a:gd name="connsiteX1" fmla="*/ 41561 w 48815"/>
              <a:gd name="connsiteY1" fmla="*/ 7042 h 48815"/>
              <a:gd name="connsiteX2" fmla="*/ 41773 w 48815"/>
              <a:gd name="connsiteY2" fmla="*/ 41562 h 48815"/>
              <a:gd name="connsiteX3" fmla="*/ 7254 w 48815"/>
              <a:gd name="connsiteY3" fmla="*/ 41773 h 48815"/>
              <a:gd name="connsiteX4" fmla="*/ 7042 w 48815"/>
              <a:gd name="connsiteY4" fmla="*/ 7254 h 4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5" h="48815">
                <a:moveTo>
                  <a:pt x="7042" y="7254"/>
                </a:moveTo>
                <a:cubicBezTo>
                  <a:pt x="16537" y="-2347"/>
                  <a:pt x="31961" y="-2417"/>
                  <a:pt x="41561" y="7042"/>
                </a:cubicBezTo>
                <a:cubicBezTo>
                  <a:pt x="51162" y="16536"/>
                  <a:pt x="51232" y="31961"/>
                  <a:pt x="41773" y="41562"/>
                </a:cubicBezTo>
                <a:cubicBezTo>
                  <a:pt x="32314" y="51162"/>
                  <a:pt x="16854" y="51233"/>
                  <a:pt x="7254" y="41773"/>
                </a:cubicBezTo>
                <a:cubicBezTo>
                  <a:pt x="-2347" y="32314"/>
                  <a:pt x="-2417" y="16854"/>
                  <a:pt x="7042" y="725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id="{1BBC1549-72EE-3A5E-A4E4-83F2DF30862A}"/>
              </a:ext>
            </a:extLst>
          </p:cNvPr>
          <p:cNvSpPr/>
          <p:nvPr/>
        </p:nvSpPr>
        <p:spPr>
          <a:xfrm>
            <a:off x="4472119" y="6080309"/>
            <a:ext cx="74524" cy="74509"/>
          </a:xfrm>
          <a:custGeom>
            <a:avLst/>
            <a:gdLst>
              <a:gd name="connsiteX0" fmla="*/ 2486 w 48844"/>
              <a:gd name="connsiteY0" fmla="*/ 13723 h 48834"/>
              <a:gd name="connsiteX1" fmla="*/ 35135 w 48844"/>
              <a:gd name="connsiteY1" fmla="*/ 2464 h 48834"/>
              <a:gd name="connsiteX2" fmla="*/ 46358 w 48844"/>
              <a:gd name="connsiteY2" fmla="*/ 35112 h 48834"/>
              <a:gd name="connsiteX3" fmla="*/ 13710 w 48844"/>
              <a:gd name="connsiteY3" fmla="*/ 46371 h 48834"/>
              <a:gd name="connsiteX4" fmla="*/ 2486 w 48844"/>
              <a:gd name="connsiteY4" fmla="*/ 13723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4" h="48834">
                <a:moveTo>
                  <a:pt x="2486" y="13723"/>
                </a:moveTo>
                <a:cubicBezTo>
                  <a:pt x="8380" y="1616"/>
                  <a:pt x="22993" y="-3431"/>
                  <a:pt x="35135" y="2464"/>
                </a:cubicBezTo>
                <a:cubicBezTo>
                  <a:pt x="47241" y="8358"/>
                  <a:pt x="52288" y="22970"/>
                  <a:pt x="46358" y="35112"/>
                </a:cubicBezTo>
                <a:cubicBezTo>
                  <a:pt x="40464" y="47219"/>
                  <a:pt x="25852" y="52266"/>
                  <a:pt x="13710" y="46371"/>
                </a:cubicBezTo>
                <a:cubicBezTo>
                  <a:pt x="1603" y="40477"/>
                  <a:pt x="-3444" y="25829"/>
                  <a:pt x="2486" y="1372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8" name="Freeform: Shape 237">
            <a:extLst>
              <a:ext uri="{FF2B5EF4-FFF2-40B4-BE49-F238E27FC236}">
                <a16:creationId xmlns:a16="http://schemas.microsoft.com/office/drawing/2014/main" id="{05C8C47D-9F2F-8BB2-D14F-869D1A23E2EB}"/>
              </a:ext>
            </a:extLst>
          </p:cNvPr>
          <p:cNvSpPr/>
          <p:nvPr/>
        </p:nvSpPr>
        <p:spPr>
          <a:xfrm>
            <a:off x="4146592" y="5175721"/>
            <a:ext cx="74492" cy="74492"/>
          </a:xfrm>
          <a:custGeom>
            <a:avLst/>
            <a:gdLst>
              <a:gd name="connsiteX0" fmla="*/ 6817 w 48823"/>
              <a:gd name="connsiteY0" fmla="*/ 7487 h 48823"/>
              <a:gd name="connsiteX1" fmla="*/ 41336 w 48823"/>
              <a:gd name="connsiteY1" fmla="*/ 6817 h 48823"/>
              <a:gd name="connsiteX2" fmla="*/ 42007 w 48823"/>
              <a:gd name="connsiteY2" fmla="*/ 41336 h 48823"/>
              <a:gd name="connsiteX3" fmla="*/ 7488 w 48823"/>
              <a:gd name="connsiteY3" fmla="*/ 42007 h 48823"/>
              <a:gd name="connsiteX4" fmla="*/ 6817 w 48823"/>
              <a:gd name="connsiteY4" fmla="*/ 7487 h 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23">
                <a:moveTo>
                  <a:pt x="6817" y="7487"/>
                </a:moveTo>
                <a:cubicBezTo>
                  <a:pt x="16170" y="-2219"/>
                  <a:pt x="31630" y="-2536"/>
                  <a:pt x="41336" y="6817"/>
                </a:cubicBezTo>
                <a:cubicBezTo>
                  <a:pt x="51043" y="16170"/>
                  <a:pt x="51360" y="31630"/>
                  <a:pt x="42007" y="41336"/>
                </a:cubicBezTo>
                <a:cubicBezTo>
                  <a:pt x="32654" y="51043"/>
                  <a:pt x="17194" y="51361"/>
                  <a:pt x="7488" y="42007"/>
                </a:cubicBezTo>
                <a:cubicBezTo>
                  <a:pt x="-2219" y="32653"/>
                  <a:pt x="-2537" y="17194"/>
                  <a:pt x="6817" y="748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0" name="Freeform: Shape 259">
            <a:extLst>
              <a:ext uri="{FF2B5EF4-FFF2-40B4-BE49-F238E27FC236}">
                <a16:creationId xmlns:a16="http://schemas.microsoft.com/office/drawing/2014/main" id="{CF0102A4-3557-FA4E-541C-80DF879D467D}"/>
              </a:ext>
            </a:extLst>
          </p:cNvPr>
          <p:cNvSpPr/>
          <p:nvPr/>
        </p:nvSpPr>
        <p:spPr>
          <a:xfrm>
            <a:off x="4651067" y="6072999"/>
            <a:ext cx="74480" cy="74480"/>
          </a:xfrm>
          <a:custGeom>
            <a:avLst/>
            <a:gdLst>
              <a:gd name="connsiteX0" fmla="*/ 1995 w 48815"/>
              <a:gd name="connsiteY0" fmla="*/ 14772 h 48815"/>
              <a:gd name="connsiteX1" fmla="*/ 34043 w 48815"/>
              <a:gd name="connsiteY1" fmla="*/ 1995 h 48815"/>
              <a:gd name="connsiteX2" fmla="*/ 46820 w 48815"/>
              <a:gd name="connsiteY2" fmla="*/ 34043 h 48815"/>
              <a:gd name="connsiteX3" fmla="*/ 14772 w 48815"/>
              <a:gd name="connsiteY3" fmla="*/ 46820 h 48815"/>
              <a:gd name="connsiteX4" fmla="*/ 1995 w 48815"/>
              <a:gd name="connsiteY4" fmla="*/ 14772 h 4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5" h="48815">
                <a:moveTo>
                  <a:pt x="1995" y="14772"/>
                </a:moveTo>
                <a:cubicBezTo>
                  <a:pt x="7324" y="2383"/>
                  <a:pt x="21690" y="-3335"/>
                  <a:pt x="34043" y="1995"/>
                </a:cubicBezTo>
                <a:cubicBezTo>
                  <a:pt x="46432" y="7324"/>
                  <a:pt x="52150" y="21690"/>
                  <a:pt x="46820" y="34043"/>
                </a:cubicBezTo>
                <a:cubicBezTo>
                  <a:pt x="41491" y="46432"/>
                  <a:pt x="27125" y="52150"/>
                  <a:pt x="14772" y="46820"/>
                </a:cubicBezTo>
                <a:cubicBezTo>
                  <a:pt x="2383" y="41491"/>
                  <a:pt x="-3335" y="27125"/>
                  <a:pt x="1995" y="1477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B794C8FA-B8D9-586E-415E-62E08BC9572D}"/>
              </a:ext>
            </a:extLst>
          </p:cNvPr>
          <p:cNvSpPr/>
          <p:nvPr/>
        </p:nvSpPr>
        <p:spPr>
          <a:xfrm>
            <a:off x="4699605" y="6217018"/>
            <a:ext cx="74500" cy="74500"/>
          </a:xfrm>
          <a:custGeom>
            <a:avLst/>
            <a:gdLst>
              <a:gd name="connsiteX0" fmla="*/ 1631 w 48828"/>
              <a:gd name="connsiteY0" fmla="*/ 15644 h 48828"/>
              <a:gd name="connsiteX1" fmla="*/ 33185 w 48828"/>
              <a:gd name="connsiteY1" fmla="*/ 1631 h 48828"/>
              <a:gd name="connsiteX2" fmla="*/ 47198 w 48828"/>
              <a:gd name="connsiteY2" fmla="*/ 33186 h 48828"/>
              <a:gd name="connsiteX3" fmla="*/ 15643 w 48828"/>
              <a:gd name="connsiteY3" fmla="*/ 47198 h 48828"/>
              <a:gd name="connsiteX4" fmla="*/ 1631 w 48828"/>
              <a:gd name="connsiteY4" fmla="*/ 15644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8" h="48828">
                <a:moveTo>
                  <a:pt x="1631" y="15644"/>
                </a:moveTo>
                <a:cubicBezTo>
                  <a:pt x="6466" y="3078"/>
                  <a:pt x="20585" y="-3205"/>
                  <a:pt x="33185" y="1631"/>
                </a:cubicBezTo>
                <a:cubicBezTo>
                  <a:pt x="45751" y="6467"/>
                  <a:pt x="52034" y="20585"/>
                  <a:pt x="47198" y="33186"/>
                </a:cubicBezTo>
                <a:cubicBezTo>
                  <a:pt x="42362" y="45751"/>
                  <a:pt x="28244" y="52034"/>
                  <a:pt x="15643" y="47198"/>
                </a:cubicBezTo>
                <a:cubicBezTo>
                  <a:pt x="3078" y="42363"/>
                  <a:pt x="-3205" y="28244"/>
                  <a:pt x="1631" y="1564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0" name="Freeform: Shape 279">
            <a:extLst>
              <a:ext uri="{FF2B5EF4-FFF2-40B4-BE49-F238E27FC236}">
                <a16:creationId xmlns:a16="http://schemas.microsoft.com/office/drawing/2014/main" id="{D34AA6D1-9668-AC05-DA04-B433B277A608}"/>
              </a:ext>
            </a:extLst>
          </p:cNvPr>
          <p:cNvSpPr/>
          <p:nvPr/>
        </p:nvSpPr>
        <p:spPr>
          <a:xfrm>
            <a:off x="4554954" y="6104033"/>
            <a:ext cx="74506" cy="74506"/>
          </a:xfrm>
          <a:custGeom>
            <a:avLst/>
            <a:gdLst>
              <a:gd name="connsiteX0" fmla="*/ 2197 w 48832"/>
              <a:gd name="connsiteY0" fmla="*/ 14304 h 48832"/>
              <a:gd name="connsiteX1" fmla="*/ 34528 w 48832"/>
              <a:gd name="connsiteY1" fmla="*/ 2197 h 48832"/>
              <a:gd name="connsiteX2" fmla="*/ 46635 w 48832"/>
              <a:gd name="connsiteY2" fmla="*/ 34528 h 48832"/>
              <a:gd name="connsiteX3" fmla="*/ 14304 w 48832"/>
              <a:gd name="connsiteY3" fmla="*/ 46635 h 48832"/>
              <a:gd name="connsiteX4" fmla="*/ 2197 w 48832"/>
              <a:gd name="connsiteY4" fmla="*/ 14304 h 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2" h="48832">
                <a:moveTo>
                  <a:pt x="2197" y="14304"/>
                </a:moveTo>
                <a:cubicBezTo>
                  <a:pt x="7774" y="2021"/>
                  <a:pt x="22245" y="-3379"/>
                  <a:pt x="34528" y="2197"/>
                </a:cubicBezTo>
                <a:cubicBezTo>
                  <a:pt x="46811" y="7774"/>
                  <a:pt x="52212" y="22246"/>
                  <a:pt x="46635" y="34528"/>
                </a:cubicBezTo>
                <a:cubicBezTo>
                  <a:pt x="41058" y="46811"/>
                  <a:pt x="26587" y="52212"/>
                  <a:pt x="14304" y="46635"/>
                </a:cubicBezTo>
                <a:cubicBezTo>
                  <a:pt x="2021" y="41058"/>
                  <a:pt x="-3379" y="26587"/>
                  <a:pt x="2197" y="1430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9D1A5D7A-8995-908E-1595-02B383CE8115}"/>
              </a:ext>
            </a:extLst>
          </p:cNvPr>
          <p:cNvSpPr/>
          <p:nvPr/>
        </p:nvSpPr>
        <p:spPr>
          <a:xfrm>
            <a:off x="4802092" y="5480207"/>
            <a:ext cx="74490" cy="74490"/>
          </a:xfrm>
          <a:custGeom>
            <a:avLst/>
            <a:gdLst>
              <a:gd name="connsiteX0" fmla="*/ 2863 w 48822"/>
              <a:gd name="connsiteY0" fmla="*/ 12922 h 48822"/>
              <a:gd name="connsiteX1" fmla="*/ 35900 w 48822"/>
              <a:gd name="connsiteY1" fmla="*/ 2863 h 48822"/>
              <a:gd name="connsiteX2" fmla="*/ 45959 w 48822"/>
              <a:gd name="connsiteY2" fmla="*/ 35900 h 48822"/>
              <a:gd name="connsiteX3" fmla="*/ 12922 w 48822"/>
              <a:gd name="connsiteY3" fmla="*/ 45960 h 48822"/>
              <a:gd name="connsiteX4" fmla="*/ 2863 w 48822"/>
              <a:gd name="connsiteY4" fmla="*/ 12922 h 48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2" h="48822">
                <a:moveTo>
                  <a:pt x="2863" y="12922"/>
                </a:moveTo>
                <a:cubicBezTo>
                  <a:pt x="9216" y="1028"/>
                  <a:pt x="24005" y="-3455"/>
                  <a:pt x="35900" y="2863"/>
                </a:cubicBezTo>
                <a:cubicBezTo>
                  <a:pt x="47795" y="9216"/>
                  <a:pt x="52277" y="24005"/>
                  <a:pt x="45959" y="35900"/>
                </a:cubicBezTo>
                <a:cubicBezTo>
                  <a:pt x="39606" y="47795"/>
                  <a:pt x="24817" y="52277"/>
                  <a:pt x="12922" y="45960"/>
                </a:cubicBezTo>
                <a:cubicBezTo>
                  <a:pt x="1028" y="39606"/>
                  <a:pt x="-3455" y="24817"/>
                  <a:pt x="2863" y="1292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6" name="Freeform: Shape 295">
            <a:extLst>
              <a:ext uri="{FF2B5EF4-FFF2-40B4-BE49-F238E27FC236}">
                <a16:creationId xmlns:a16="http://schemas.microsoft.com/office/drawing/2014/main" id="{AF7D8582-E462-E8E5-82E3-0BD6C2F249DC}"/>
              </a:ext>
            </a:extLst>
          </p:cNvPr>
          <p:cNvSpPr/>
          <p:nvPr/>
        </p:nvSpPr>
        <p:spPr>
          <a:xfrm>
            <a:off x="4218005" y="5965478"/>
            <a:ext cx="74487" cy="74487"/>
          </a:xfrm>
          <a:custGeom>
            <a:avLst/>
            <a:gdLst>
              <a:gd name="connsiteX0" fmla="*/ 3497 w 48820"/>
              <a:gd name="connsiteY0" fmla="*/ 11827 h 48820"/>
              <a:gd name="connsiteX1" fmla="*/ 36993 w 48820"/>
              <a:gd name="connsiteY1" fmla="*/ 3497 h 48820"/>
              <a:gd name="connsiteX2" fmla="*/ 45323 w 48820"/>
              <a:gd name="connsiteY2" fmla="*/ 36993 h 48820"/>
              <a:gd name="connsiteX3" fmla="*/ 11827 w 48820"/>
              <a:gd name="connsiteY3" fmla="*/ 45323 h 48820"/>
              <a:gd name="connsiteX4" fmla="*/ 3497 w 48820"/>
              <a:gd name="connsiteY4" fmla="*/ 11827 h 4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" h="48820">
                <a:moveTo>
                  <a:pt x="3497" y="11827"/>
                </a:moveTo>
                <a:cubicBezTo>
                  <a:pt x="10451" y="285"/>
                  <a:pt x="25451" y="-3456"/>
                  <a:pt x="36993" y="3497"/>
                </a:cubicBezTo>
                <a:cubicBezTo>
                  <a:pt x="48535" y="10450"/>
                  <a:pt x="52276" y="25451"/>
                  <a:pt x="45323" y="36993"/>
                </a:cubicBezTo>
                <a:cubicBezTo>
                  <a:pt x="38370" y="48535"/>
                  <a:pt x="23369" y="52276"/>
                  <a:pt x="11827" y="45323"/>
                </a:cubicBezTo>
                <a:cubicBezTo>
                  <a:pt x="285" y="38370"/>
                  <a:pt x="-3456" y="23369"/>
                  <a:pt x="3497" y="1182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0" name="Freeform: Shape 329">
            <a:extLst>
              <a:ext uri="{FF2B5EF4-FFF2-40B4-BE49-F238E27FC236}">
                <a16:creationId xmlns:a16="http://schemas.microsoft.com/office/drawing/2014/main" id="{0A2091CD-58E1-EA23-E664-77BFA5EB8924}"/>
              </a:ext>
            </a:extLst>
          </p:cNvPr>
          <p:cNvSpPr/>
          <p:nvPr/>
        </p:nvSpPr>
        <p:spPr>
          <a:xfrm>
            <a:off x="4487882" y="5513509"/>
            <a:ext cx="74500" cy="74500"/>
          </a:xfrm>
          <a:custGeom>
            <a:avLst/>
            <a:gdLst>
              <a:gd name="connsiteX0" fmla="*/ 3978 w 48828"/>
              <a:gd name="connsiteY0" fmla="*/ 11073 h 48828"/>
              <a:gd name="connsiteX1" fmla="*/ 37756 w 48828"/>
              <a:gd name="connsiteY1" fmla="*/ 3978 h 48828"/>
              <a:gd name="connsiteX2" fmla="*/ 44851 w 48828"/>
              <a:gd name="connsiteY2" fmla="*/ 37756 h 48828"/>
              <a:gd name="connsiteX3" fmla="*/ 11073 w 48828"/>
              <a:gd name="connsiteY3" fmla="*/ 44851 h 48828"/>
              <a:gd name="connsiteX4" fmla="*/ 3978 w 48828"/>
              <a:gd name="connsiteY4" fmla="*/ 11073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8" h="48828">
                <a:moveTo>
                  <a:pt x="3978" y="11073"/>
                </a:moveTo>
                <a:cubicBezTo>
                  <a:pt x="11355" y="-222"/>
                  <a:pt x="26462" y="-3399"/>
                  <a:pt x="37756" y="3978"/>
                </a:cubicBezTo>
                <a:cubicBezTo>
                  <a:pt x="49051" y="11355"/>
                  <a:pt x="52228" y="26462"/>
                  <a:pt x="44851" y="37756"/>
                </a:cubicBezTo>
                <a:cubicBezTo>
                  <a:pt x="37474" y="49051"/>
                  <a:pt x="22367" y="52228"/>
                  <a:pt x="11073" y="44851"/>
                </a:cubicBezTo>
                <a:cubicBezTo>
                  <a:pt x="-222" y="37474"/>
                  <a:pt x="-3399" y="22367"/>
                  <a:pt x="3978" y="1107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8" name="Freeform: Shape 337">
            <a:extLst>
              <a:ext uri="{FF2B5EF4-FFF2-40B4-BE49-F238E27FC236}">
                <a16:creationId xmlns:a16="http://schemas.microsoft.com/office/drawing/2014/main" id="{7327233B-F76C-9D70-25BC-E26035BF742A}"/>
              </a:ext>
            </a:extLst>
          </p:cNvPr>
          <p:cNvSpPr/>
          <p:nvPr/>
        </p:nvSpPr>
        <p:spPr>
          <a:xfrm>
            <a:off x="4737564" y="5373271"/>
            <a:ext cx="74464" cy="74487"/>
          </a:xfrm>
          <a:custGeom>
            <a:avLst/>
            <a:gdLst>
              <a:gd name="connsiteX0" fmla="*/ 3472 w 48805"/>
              <a:gd name="connsiteY0" fmla="*/ 11853 h 48820"/>
              <a:gd name="connsiteX1" fmla="*/ 36968 w 48805"/>
              <a:gd name="connsiteY1" fmla="*/ 3488 h 48820"/>
              <a:gd name="connsiteX2" fmla="*/ 45333 w 48805"/>
              <a:gd name="connsiteY2" fmla="*/ 36984 h 48820"/>
              <a:gd name="connsiteX3" fmla="*/ 11837 w 48805"/>
              <a:gd name="connsiteY3" fmla="*/ 45349 h 48820"/>
              <a:gd name="connsiteX4" fmla="*/ 3472 w 48805"/>
              <a:gd name="connsiteY4" fmla="*/ 11853 h 4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5" h="48820">
                <a:moveTo>
                  <a:pt x="3472" y="11853"/>
                </a:moveTo>
                <a:cubicBezTo>
                  <a:pt x="10425" y="311"/>
                  <a:pt x="25391" y="-3466"/>
                  <a:pt x="36968" y="3488"/>
                </a:cubicBezTo>
                <a:cubicBezTo>
                  <a:pt x="48510" y="10441"/>
                  <a:pt x="52251" y="25407"/>
                  <a:pt x="45333" y="36984"/>
                </a:cubicBezTo>
                <a:cubicBezTo>
                  <a:pt x="38380" y="48526"/>
                  <a:pt x="23414" y="52267"/>
                  <a:pt x="11837" y="45349"/>
                </a:cubicBezTo>
                <a:cubicBezTo>
                  <a:pt x="295" y="38396"/>
                  <a:pt x="-3446" y="23430"/>
                  <a:pt x="3472" y="118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8" name="Freeform: Shape 347">
            <a:extLst>
              <a:ext uri="{FF2B5EF4-FFF2-40B4-BE49-F238E27FC236}">
                <a16:creationId xmlns:a16="http://schemas.microsoft.com/office/drawing/2014/main" id="{9167458E-0050-3494-724C-5DF9303E57B1}"/>
              </a:ext>
            </a:extLst>
          </p:cNvPr>
          <p:cNvSpPr/>
          <p:nvPr/>
        </p:nvSpPr>
        <p:spPr>
          <a:xfrm>
            <a:off x="4589402" y="5204262"/>
            <a:ext cx="74518" cy="74495"/>
          </a:xfrm>
          <a:custGeom>
            <a:avLst/>
            <a:gdLst>
              <a:gd name="connsiteX0" fmla="*/ 4821 w 48840"/>
              <a:gd name="connsiteY0" fmla="*/ 9853 h 48825"/>
              <a:gd name="connsiteX1" fmla="*/ 38988 w 48840"/>
              <a:gd name="connsiteY1" fmla="*/ 4806 h 48825"/>
              <a:gd name="connsiteX2" fmla="*/ 44035 w 48840"/>
              <a:gd name="connsiteY2" fmla="*/ 38972 h 48825"/>
              <a:gd name="connsiteX3" fmla="*/ 9869 w 48840"/>
              <a:gd name="connsiteY3" fmla="*/ 44020 h 48825"/>
              <a:gd name="connsiteX4" fmla="*/ 4821 w 48840"/>
              <a:gd name="connsiteY4" fmla="*/ 9853 h 4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0" h="48825">
                <a:moveTo>
                  <a:pt x="4821" y="9853"/>
                </a:moveTo>
                <a:cubicBezTo>
                  <a:pt x="12869" y="-983"/>
                  <a:pt x="28152" y="-3206"/>
                  <a:pt x="38988" y="4806"/>
                </a:cubicBezTo>
                <a:cubicBezTo>
                  <a:pt x="49823" y="12854"/>
                  <a:pt x="52047" y="28136"/>
                  <a:pt x="44035" y="38972"/>
                </a:cubicBezTo>
                <a:cubicBezTo>
                  <a:pt x="35988" y="49808"/>
                  <a:pt x="20704" y="52032"/>
                  <a:pt x="9869" y="44020"/>
                </a:cubicBezTo>
                <a:cubicBezTo>
                  <a:pt x="-967" y="35972"/>
                  <a:pt x="-3226" y="20689"/>
                  <a:pt x="4821" y="98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4" name="Freeform: Shape 363">
            <a:extLst>
              <a:ext uri="{FF2B5EF4-FFF2-40B4-BE49-F238E27FC236}">
                <a16:creationId xmlns:a16="http://schemas.microsoft.com/office/drawing/2014/main" id="{256E7848-95B2-CDE2-0222-8415861CCE83}"/>
              </a:ext>
            </a:extLst>
          </p:cNvPr>
          <p:cNvSpPr/>
          <p:nvPr/>
        </p:nvSpPr>
        <p:spPr>
          <a:xfrm>
            <a:off x="3375648" y="5031301"/>
            <a:ext cx="74516" cy="74516"/>
          </a:xfrm>
          <a:custGeom>
            <a:avLst/>
            <a:gdLst>
              <a:gd name="connsiteX0" fmla="*/ 10231 w 48839"/>
              <a:gd name="connsiteY0" fmla="*/ 4548 h 48839"/>
              <a:gd name="connsiteX1" fmla="*/ 44291 w 48839"/>
              <a:gd name="connsiteY1" fmla="*/ 10231 h 48839"/>
              <a:gd name="connsiteX2" fmla="*/ 38609 w 48839"/>
              <a:gd name="connsiteY2" fmla="*/ 44291 h 48839"/>
              <a:gd name="connsiteX3" fmla="*/ 4548 w 48839"/>
              <a:gd name="connsiteY3" fmla="*/ 38609 h 48839"/>
              <a:gd name="connsiteX4" fmla="*/ 10231 w 48839"/>
              <a:gd name="connsiteY4" fmla="*/ 4548 h 48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9" h="48839">
                <a:moveTo>
                  <a:pt x="10231" y="4548"/>
                </a:moveTo>
                <a:cubicBezTo>
                  <a:pt x="21208" y="-3288"/>
                  <a:pt x="36456" y="-746"/>
                  <a:pt x="44291" y="10231"/>
                </a:cubicBezTo>
                <a:cubicBezTo>
                  <a:pt x="52127" y="21208"/>
                  <a:pt x="49586" y="36456"/>
                  <a:pt x="38609" y="44291"/>
                </a:cubicBezTo>
                <a:cubicBezTo>
                  <a:pt x="27632" y="52127"/>
                  <a:pt x="12384" y="49586"/>
                  <a:pt x="4548" y="38609"/>
                </a:cubicBezTo>
                <a:cubicBezTo>
                  <a:pt x="-3288" y="27632"/>
                  <a:pt x="-746" y="12384"/>
                  <a:pt x="10231" y="454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2" name="Freeform: Shape 371">
            <a:extLst>
              <a:ext uri="{FF2B5EF4-FFF2-40B4-BE49-F238E27FC236}">
                <a16:creationId xmlns:a16="http://schemas.microsoft.com/office/drawing/2014/main" id="{FEA797AC-076C-91CC-6B2C-310A5EA188BB}"/>
              </a:ext>
            </a:extLst>
          </p:cNvPr>
          <p:cNvSpPr/>
          <p:nvPr/>
        </p:nvSpPr>
        <p:spPr>
          <a:xfrm>
            <a:off x="4181308" y="5108869"/>
            <a:ext cx="74480" cy="74478"/>
          </a:xfrm>
          <a:custGeom>
            <a:avLst/>
            <a:gdLst>
              <a:gd name="connsiteX0" fmla="*/ 7042 w 48815"/>
              <a:gd name="connsiteY0" fmla="*/ 7254 h 48814"/>
              <a:gd name="connsiteX1" fmla="*/ 41561 w 48815"/>
              <a:gd name="connsiteY1" fmla="*/ 7042 h 48814"/>
              <a:gd name="connsiteX2" fmla="*/ 41773 w 48815"/>
              <a:gd name="connsiteY2" fmla="*/ 41561 h 48814"/>
              <a:gd name="connsiteX3" fmla="*/ 7254 w 48815"/>
              <a:gd name="connsiteY3" fmla="*/ 41773 h 48814"/>
              <a:gd name="connsiteX4" fmla="*/ 7042 w 48815"/>
              <a:gd name="connsiteY4" fmla="*/ 7254 h 4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5" h="48814">
                <a:moveTo>
                  <a:pt x="7042" y="7254"/>
                </a:moveTo>
                <a:cubicBezTo>
                  <a:pt x="16501" y="-2347"/>
                  <a:pt x="31961" y="-2417"/>
                  <a:pt x="41561" y="7042"/>
                </a:cubicBezTo>
                <a:cubicBezTo>
                  <a:pt x="51162" y="16501"/>
                  <a:pt x="51233" y="31961"/>
                  <a:pt x="41773" y="41561"/>
                </a:cubicBezTo>
                <a:cubicBezTo>
                  <a:pt x="32314" y="51162"/>
                  <a:pt x="16854" y="51232"/>
                  <a:pt x="7254" y="41773"/>
                </a:cubicBezTo>
                <a:cubicBezTo>
                  <a:pt x="-2347" y="32314"/>
                  <a:pt x="-2417" y="16854"/>
                  <a:pt x="7042" y="725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0" name="Freeform: Shape 389">
            <a:extLst>
              <a:ext uri="{FF2B5EF4-FFF2-40B4-BE49-F238E27FC236}">
                <a16:creationId xmlns:a16="http://schemas.microsoft.com/office/drawing/2014/main" id="{E7E03CA4-9E2B-07A1-EF18-340CCA63B734}"/>
              </a:ext>
            </a:extLst>
          </p:cNvPr>
          <p:cNvSpPr/>
          <p:nvPr/>
        </p:nvSpPr>
        <p:spPr>
          <a:xfrm>
            <a:off x="4112250" y="5583866"/>
            <a:ext cx="74460" cy="74484"/>
          </a:xfrm>
          <a:custGeom>
            <a:avLst/>
            <a:gdLst>
              <a:gd name="connsiteX0" fmla="*/ 5077 w 48802"/>
              <a:gd name="connsiteY0" fmla="*/ 9504 h 48818"/>
              <a:gd name="connsiteX1" fmla="*/ 39314 w 48802"/>
              <a:gd name="connsiteY1" fmla="*/ 5092 h 48818"/>
              <a:gd name="connsiteX2" fmla="*/ 43726 w 48802"/>
              <a:gd name="connsiteY2" fmla="*/ 39329 h 48818"/>
              <a:gd name="connsiteX3" fmla="*/ 9489 w 48802"/>
              <a:gd name="connsiteY3" fmla="*/ 43741 h 48818"/>
              <a:gd name="connsiteX4" fmla="*/ 5077 w 48802"/>
              <a:gd name="connsiteY4" fmla="*/ 9504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2" h="48818">
                <a:moveTo>
                  <a:pt x="5077" y="9504"/>
                </a:moveTo>
                <a:cubicBezTo>
                  <a:pt x="13301" y="-1155"/>
                  <a:pt x="28655" y="-3167"/>
                  <a:pt x="39314" y="5092"/>
                </a:cubicBezTo>
                <a:cubicBezTo>
                  <a:pt x="49973" y="13316"/>
                  <a:pt x="51950" y="28670"/>
                  <a:pt x="43726" y="39329"/>
                </a:cubicBezTo>
                <a:cubicBezTo>
                  <a:pt x="35502" y="49988"/>
                  <a:pt x="20148" y="51965"/>
                  <a:pt x="9489" y="43741"/>
                </a:cubicBezTo>
                <a:cubicBezTo>
                  <a:pt x="-1170" y="35517"/>
                  <a:pt x="-3147" y="20163"/>
                  <a:pt x="5077" y="950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8" name="Freeform: Shape 397">
            <a:extLst>
              <a:ext uri="{FF2B5EF4-FFF2-40B4-BE49-F238E27FC236}">
                <a16:creationId xmlns:a16="http://schemas.microsoft.com/office/drawing/2014/main" id="{1486DE1C-FFFE-2528-F395-D131FEECA197}"/>
              </a:ext>
            </a:extLst>
          </p:cNvPr>
          <p:cNvSpPr/>
          <p:nvPr/>
        </p:nvSpPr>
        <p:spPr>
          <a:xfrm>
            <a:off x="3799242" y="4973665"/>
            <a:ext cx="74490" cy="74490"/>
          </a:xfrm>
          <a:custGeom>
            <a:avLst/>
            <a:gdLst>
              <a:gd name="connsiteX0" fmla="*/ 9287 w 48822"/>
              <a:gd name="connsiteY0" fmla="*/ 5263 h 48822"/>
              <a:gd name="connsiteX1" fmla="*/ 43559 w 48822"/>
              <a:gd name="connsiteY1" fmla="*/ 9287 h 48822"/>
              <a:gd name="connsiteX2" fmla="*/ 39535 w 48822"/>
              <a:gd name="connsiteY2" fmla="*/ 43559 h 48822"/>
              <a:gd name="connsiteX3" fmla="*/ 5263 w 48822"/>
              <a:gd name="connsiteY3" fmla="*/ 39536 h 48822"/>
              <a:gd name="connsiteX4" fmla="*/ 9287 w 48822"/>
              <a:gd name="connsiteY4" fmla="*/ 5263 h 48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2" h="48822">
                <a:moveTo>
                  <a:pt x="9287" y="5263"/>
                </a:moveTo>
                <a:cubicBezTo>
                  <a:pt x="19876" y="-3102"/>
                  <a:pt x="35229" y="-1302"/>
                  <a:pt x="43559" y="9287"/>
                </a:cubicBezTo>
                <a:cubicBezTo>
                  <a:pt x="51924" y="19876"/>
                  <a:pt x="50124" y="35229"/>
                  <a:pt x="39535" y="43559"/>
                </a:cubicBezTo>
                <a:cubicBezTo>
                  <a:pt x="28947" y="51925"/>
                  <a:pt x="13593" y="50124"/>
                  <a:pt x="5263" y="39536"/>
                </a:cubicBezTo>
                <a:cubicBezTo>
                  <a:pt x="-3102" y="28947"/>
                  <a:pt x="-1302" y="13593"/>
                  <a:pt x="9287" y="526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4" name="Freeform: Shape 403">
            <a:extLst>
              <a:ext uri="{FF2B5EF4-FFF2-40B4-BE49-F238E27FC236}">
                <a16:creationId xmlns:a16="http://schemas.microsoft.com/office/drawing/2014/main" id="{555C3C33-5573-07D0-972B-40F82C1B6F4A}"/>
              </a:ext>
            </a:extLst>
          </p:cNvPr>
          <p:cNvSpPr/>
          <p:nvPr/>
        </p:nvSpPr>
        <p:spPr>
          <a:xfrm>
            <a:off x="4523840" y="5091932"/>
            <a:ext cx="74480" cy="74478"/>
          </a:xfrm>
          <a:custGeom>
            <a:avLst/>
            <a:gdLst>
              <a:gd name="connsiteX0" fmla="*/ 5683 w 48815"/>
              <a:gd name="connsiteY0" fmla="*/ 8754 h 48814"/>
              <a:gd name="connsiteX1" fmla="*/ 40061 w 48815"/>
              <a:gd name="connsiteY1" fmla="*/ 5683 h 48814"/>
              <a:gd name="connsiteX2" fmla="*/ 43132 w 48815"/>
              <a:gd name="connsiteY2" fmla="*/ 40061 h 48814"/>
              <a:gd name="connsiteX3" fmla="*/ 8754 w 48815"/>
              <a:gd name="connsiteY3" fmla="*/ 43132 h 48814"/>
              <a:gd name="connsiteX4" fmla="*/ 5683 w 48815"/>
              <a:gd name="connsiteY4" fmla="*/ 8754 h 4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5" h="48814">
                <a:moveTo>
                  <a:pt x="5683" y="8754"/>
                </a:moveTo>
                <a:cubicBezTo>
                  <a:pt x="14331" y="-1588"/>
                  <a:pt x="29720" y="-2965"/>
                  <a:pt x="40061" y="5683"/>
                </a:cubicBezTo>
                <a:cubicBezTo>
                  <a:pt x="50403" y="14331"/>
                  <a:pt x="51779" y="29720"/>
                  <a:pt x="43132" y="40061"/>
                </a:cubicBezTo>
                <a:cubicBezTo>
                  <a:pt x="34484" y="50403"/>
                  <a:pt x="19095" y="51779"/>
                  <a:pt x="8754" y="43132"/>
                </a:cubicBezTo>
                <a:cubicBezTo>
                  <a:pt x="-1588" y="34484"/>
                  <a:pt x="-2965" y="19095"/>
                  <a:pt x="5683" y="875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8" name="Freeform: Shape 417">
            <a:extLst>
              <a:ext uri="{FF2B5EF4-FFF2-40B4-BE49-F238E27FC236}">
                <a16:creationId xmlns:a16="http://schemas.microsoft.com/office/drawing/2014/main" id="{0E4F02E9-7383-0601-1126-A83CA5FD6F21}"/>
              </a:ext>
            </a:extLst>
          </p:cNvPr>
          <p:cNvSpPr/>
          <p:nvPr/>
        </p:nvSpPr>
        <p:spPr>
          <a:xfrm>
            <a:off x="4490946" y="5692565"/>
            <a:ext cx="74512" cy="74512"/>
          </a:xfrm>
          <a:custGeom>
            <a:avLst/>
            <a:gdLst>
              <a:gd name="connsiteX0" fmla="*/ 3382 w 48836"/>
              <a:gd name="connsiteY0" fmla="*/ 12029 h 48836"/>
              <a:gd name="connsiteX1" fmla="*/ 36807 w 48836"/>
              <a:gd name="connsiteY1" fmla="*/ 3382 h 48836"/>
              <a:gd name="connsiteX2" fmla="*/ 45455 w 48836"/>
              <a:gd name="connsiteY2" fmla="*/ 36807 h 48836"/>
              <a:gd name="connsiteX3" fmla="*/ 12029 w 48836"/>
              <a:gd name="connsiteY3" fmla="*/ 45455 h 48836"/>
              <a:gd name="connsiteX4" fmla="*/ 3382 w 48836"/>
              <a:gd name="connsiteY4" fmla="*/ 12029 h 4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6" h="48836">
                <a:moveTo>
                  <a:pt x="3382" y="12029"/>
                </a:moveTo>
                <a:cubicBezTo>
                  <a:pt x="10229" y="417"/>
                  <a:pt x="25195" y="-3466"/>
                  <a:pt x="36807" y="3382"/>
                </a:cubicBezTo>
                <a:cubicBezTo>
                  <a:pt x="48420" y="10229"/>
                  <a:pt x="52302" y="25195"/>
                  <a:pt x="45455" y="36807"/>
                </a:cubicBezTo>
                <a:cubicBezTo>
                  <a:pt x="38607" y="48420"/>
                  <a:pt x="23642" y="52302"/>
                  <a:pt x="12029" y="45455"/>
                </a:cubicBezTo>
                <a:cubicBezTo>
                  <a:pt x="417" y="38607"/>
                  <a:pt x="-3466" y="23642"/>
                  <a:pt x="3382" y="1202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32" name="Freeform: Shape 431">
            <a:extLst>
              <a:ext uri="{FF2B5EF4-FFF2-40B4-BE49-F238E27FC236}">
                <a16:creationId xmlns:a16="http://schemas.microsoft.com/office/drawing/2014/main" id="{3EDA556D-C6EF-03AB-DC7C-57CA55CB85A6}"/>
              </a:ext>
            </a:extLst>
          </p:cNvPr>
          <p:cNvSpPr/>
          <p:nvPr/>
        </p:nvSpPr>
        <p:spPr>
          <a:xfrm>
            <a:off x="4779820" y="5202670"/>
            <a:ext cx="74500" cy="74500"/>
          </a:xfrm>
          <a:custGeom>
            <a:avLst/>
            <a:gdLst>
              <a:gd name="connsiteX0" fmla="*/ 3978 w 48828"/>
              <a:gd name="connsiteY0" fmla="*/ 11073 h 48828"/>
              <a:gd name="connsiteX1" fmla="*/ 37756 w 48828"/>
              <a:gd name="connsiteY1" fmla="*/ 3978 h 48828"/>
              <a:gd name="connsiteX2" fmla="*/ 44851 w 48828"/>
              <a:gd name="connsiteY2" fmla="*/ 37756 h 48828"/>
              <a:gd name="connsiteX3" fmla="*/ 11073 w 48828"/>
              <a:gd name="connsiteY3" fmla="*/ 44851 h 48828"/>
              <a:gd name="connsiteX4" fmla="*/ 3978 w 48828"/>
              <a:gd name="connsiteY4" fmla="*/ 11073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8" h="48828">
                <a:moveTo>
                  <a:pt x="3978" y="11073"/>
                </a:moveTo>
                <a:cubicBezTo>
                  <a:pt x="11355" y="-222"/>
                  <a:pt x="26462" y="-3399"/>
                  <a:pt x="37756" y="3978"/>
                </a:cubicBezTo>
                <a:cubicBezTo>
                  <a:pt x="49051" y="11355"/>
                  <a:pt x="52228" y="26462"/>
                  <a:pt x="44851" y="37756"/>
                </a:cubicBezTo>
                <a:cubicBezTo>
                  <a:pt x="37474" y="49051"/>
                  <a:pt x="22367" y="52228"/>
                  <a:pt x="11073" y="44851"/>
                </a:cubicBezTo>
                <a:cubicBezTo>
                  <a:pt x="-222" y="37474"/>
                  <a:pt x="-3399" y="22367"/>
                  <a:pt x="3978" y="1107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4" name="Freeform: Shape 563">
            <a:extLst>
              <a:ext uri="{FF2B5EF4-FFF2-40B4-BE49-F238E27FC236}">
                <a16:creationId xmlns:a16="http://schemas.microsoft.com/office/drawing/2014/main" id="{FD16AF02-B8AE-F626-285D-5D6F31FF7B0B}"/>
              </a:ext>
            </a:extLst>
          </p:cNvPr>
          <p:cNvSpPr/>
          <p:nvPr/>
        </p:nvSpPr>
        <p:spPr>
          <a:xfrm>
            <a:off x="4087044" y="5395131"/>
            <a:ext cx="74521" cy="74521"/>
          </a:xfrm>
          <a:custGeom>
            <a:avLst/>
            <a:gdLst>
              <a:gd name="connsiteX0" fmla="*/ 5961 w 48842"/>
              <a:gd name="connsiteY0" fmla="*/ 8432 h 48842"/>
              <a:gd name="connsiteX1" fmla="*/ 40410 w 48842"/>
              <a:gd name="connsiteY1" fmla="*/ 5961 h 48842"/>
              <a:gd name="connsiteX2" fmla="*/ 42881 w 48842"/>
              <a:gd name="connsiteY2" fmla="*/ 40410 h 48842"/>
              <a:gd name="connsiteX3" fmla="*/ 8432 w 48842"/>
              <a:gd name="connsiteY3" fmla="*/ 42881 h 48842"/>
              <a:gd name="connsiteX4" fmla="*/ 5961 w 48842"/>
              <a:gd name="connsiteY4" fmla="*/ 8432 h 48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2" h="48842">
                <a:moveTo>
                  <a:pt x="5961" y="8432"/>
                </a:moveTo>
                <a:cubicBezTo>
                  <a:pt x="14785" y="-1769"/>
                  <a:pt x="30210" y="-2863"/>
                  <a:pt x="40410" y="5961"/>
                </a:cubicBezTo>
                <a:cubicBezTo>
                  <a:pt x="50611" y="14785"/>
                  <a:pt x="51705" y="30210"/>
                  <a:pt x="42881" y="40410"/>
                </a:cubicBezTo>
                <a:cubicBezTo>
                  <a:pt x="34057" y="50610"/>
                  <a:pt x="18632" y="51705"/>
                  <a:pt x="8432" y="42881"/>
                </a:cubicBezTo>
                <a:cubicBezTo>
                  <a:pt x="-1768" y="34057"/>
                  <a:pt x="-2863" y="18633"/>
                  <a:pt x="5961" y="84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0" name="Freeform: Shape 579">
            <a:extLst>
              <a:ext uri="{FF2B5EF4-FFF2-40B4-BE49-F238E27FC236}">
                <a16:creationId xmlns:a16="http://schemas.microsoft.com/office/drawing/2014/main" id="{AF0FB6B8-1D12-951A-752A-784D89D26118}"/>
              </a:ext>
            </a:extLst>
          </p:cNvPr>
          <p:cNvSpPr/>
          <p:nvPr/>
        </p:nvSpPr>
        <p:spPr>
          <a:xfrm>
            <a:off x="4212190" y="5426562"/>
            <a:ext cx="74484" cy="74451"/>
          </a:xfrm>
          <a:custGeom>
            <a:avLst/>
            <a:gdLst>
              <a:gd name="connsiteX0" fmla="*/ 5367 w 48818"/>
              <a:gd name="connsiteY0" fmla="*/ 9150 h 48796"/>
              <a:gd name="connsiteX1" fmla="*/ 39675 w 48818"/>
              <a:gd name="connsiteY1" fmla="*/ 5338 h 48796"/>
              <a:gd name="connsiteX2" fmla="*/ 43451 w 48818"/>
              <a:gd name="connsiteY2" fmla="*/ 39646 h 48796"/>
              <a:gd name="connsiteX3" fmla="*/ 9144 w 48818"/>
              <a:gd name="connsiteY3" fmla="*/ 43458 h 48796"/>
              <a:gd name="connsiteX4" fmla="*/ 5367 w 48818"/>
              <a:gd name="connsiteY4" fmla="*/ 9150 h 48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8" h="48796">
                <a:moveTo>
                  <a:pt x="5367" y="9150"/>
                </a:moveTo>
                <a:cubicBezTo>
                  <a:pt x="13803" y="-1368"/>
                  <a:pt x="29156" y="-3062"/>
                  <a:pt x="39675" y="5338"/>
                </a:cubicBezTo>
                <a:cubicBezTo>
                  <a:pt x="50193" y="13774"/>
                  <a:pt x="51887" y="29128"/>
                  <a:pt x="43451" y="39646"/>
                </a:cubicBezTo>
                <a:cubicBezTo>
                  <a:pt x="35015" y="50164"/>
                  <a:pt x="19662" y="51858"/>
                  <a:pt x="9144" y="43458"/>
                </a:cubicBezTo>
                <a:cubicBezTo>
                  <a:pt x="-1375" y="35022"/>
                  <a:pt x="-3069" y="19668"/>
                  <a:pt x="5367" y="915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6" name="Freeform: Shape 585">
            <a:extLst>
              <a:ext uri="{FF2B5EF4-FFF2-40B4-BE49-F238E27FC236}">
                <a16:creationId xmlns:a16="http://schemas.microsoft.com/office/drawing/2014/main" id="{5F4ACFBB-A605-4C33-82BA-2259EDFD33BD}"/>
              </a:ext>
            </a:extLst>
          </p:cNvPr>
          <p:cNvSpPr/>
          <p:nvPr/>
        </p:nvSpPr>
        <p:spPr>
          <a:xfrm>
            <a:off x="3729087" y="5321174"/>
            <a:ext cx="74458" cy="74478"/>
          </a:xfrm>
          <a:custGeom>
            <a:avLst/>
            <a:gdLst>
              <a:gd name="connsiteX0" fmla="*/ 7547 w 48801"/>
              <a:gd name="connsiteY0" fmla="*/ 6749 h 48814"/>
              <a:gd name="connsiteX1" fmla="*/ 42066 w 48801"/>
              <a:gd name="connsiteY1" fmla="*/ 7560 h 48814"/>
              <a:gd name="connsiteX2" fmla="*/ 41254 w 48801"/>
              <a:gd name="connsiteY2" fmla="*/ 42080 h 48814"/>
              <a:gd name="connsiteX3" fmla="*/ 6735 w 48801"/>
              <a:gd name="connsiteY3" fmla="*/ 41268 h 48814"/>
              <a:gd name="connsiteX4" fmla="*/ 7547 w 48801"/>
              <a:gd name="connsiteY4" fmla="*/ 6749 h 4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1" h="48814">
                <a:moveTo>
                  <a:pt x="7547" y="6749"/>
                </a:moveTo>
                <a:cubicBezTo>
                  <a:pt x="17288" y="-2570"/>
                  <a:pt x="32748" y="-2181"/>
                  <a:pt x="42066" y="7560"/>
                </a:cubicBezTo>
                <a:cubicBezTo>
                  <a:pt x="51349" y="17302"/>
                  <a:pt x="50996" y="32762"/>
                  <a:pt x="41254" y="42080"/>
                </a:cubicBezTo>
                <a:cubicBezTo>
                  <a:pt x="31513" y="51363"/>
                  <a:pt x="16053" y="51009"/>
                  <a:pt x="6735" y="41268"/>
                </a:cubicBezTo>
                <a:cubicBezTo>
                  <a:pt x="-2548" y="31526"/>
                  <a:pt x="-2195" y="16067"/>
                  <a:pt x="7547" y="674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90" name="Freeform: Shape 589">
            <a:extLst>
              <a:ext uri="{FF2B5EF4-FFF2-40B4-BE49-F238E27FC236}">
                <a16:creationId xmlns:a16="http://schemas.microsoft.com/office/drawing/2014/main" id="{12F27244-0C82-1DF0-9E16-AFC00462C8D5}"/>
              </a:ext>
            </a:extLst>
          </p:cNvPr>
          <p:cNvSpPr/>
          <p:nvPr/>
        </p:nvSpPr>
        <p:spPr>
          <a:xfrm>
            <a:off x="3578917" y="4961805"/>
            <a:ext cx="74515" cy="74515"/>
          </a:xfrm>
          <a:custGeom>
            <a:avLst/>
            <a:gdLst>
              <a:gd name="connsiteX0" fmla="*/ 10072 w 48838"/>
              <a:gd name="connsiteY0" fmla="*/ 4671 h 48838"/>
              <a:gd name="connsiteX1" fmla="*/ 44167 w 48838"/>
              <a:gd name="connsiteY1" fmla="*/ 10071 h 48838"/>
              <a:gd name="connsiteX2" fmla="*/ 38767 w 48838"/>
              <a:gd name="connsiteY2" fmla="*/ 44167 h 48838"/>
              <a:gd name="connsiteX3" fmla="*/ 4671 w 48838"/>
              <a:gd name="connsiteY3" fmla="*/ 38767 h 48838"/>
              <a:gd name="connsiteX4" fmla="*/ 10072 w 48838"/>
              <a:gd name="connsiteY4" fmla="*/ 4671 h 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8" h="48838">
                <a:moveTo>
                  <a:pt x="10072" y="4671"/>
                </a:moveTo>
                <a:cubicBezTo>
                  <a:pt x="20978" y="-3270"/>
                  <a:pt x="36226" y="-835"/>
                  <a:pt x="44167" y="10071"/>
                </a:cubicBezTo>
                <a:cubicBezTo>
                  <a:pt x="52109" y="20978"/>
                  <a:pt x="49673" y="36226"/>
                  <a:pt x="38767" y="44167"/>
                </a:cubicBezTo>
                <a:cubicBezTo>
                  <a:pt x="27861" y="52109"/>
                  <a:pt x="12613" y="49673"/>
                  <a:pt x="4671" y="38767"/>
                </a:cubicBezTo>
                <a:cubicBezTo>
                  <a:pt x="-3270" y="27861"/>
                  <a:pt x="-835" y="12613"/>
                  <a:pt x="10072" y="467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00" name="Freeform: Shape 599">
            <a:extLst>
              <a:ext uri="{FF2B5EF4-FFF2-40B4-BE49-F238E27FC236}">
                <a16:creationId xmlns:a16="http://schemas.microsoft.com/office/drawing/2014/main" id="{617B2CDC-0DE8-3CF7-63BA-6F93A5147564}"/>
              </a:ext>
            </a:extLst>
          </p:cNvPr>
          <p:cNvSpPr/>
          <p:nvPr/>
        </p:nvSpPr>
        <p:spPr>
          <a:xfrm>
            <a:off x="4329157" y="4946041"/>
            <a:ext cx="74487" cy="74487"/>
          </a:xfrm>
          <a:custGeom>
            <a:avLst/>
            <a:gdLst>
              <a:gd name="connsiteX0" fmla="*/ 7415 w 48820"/>
              <a:gd name="connsiteY0" fmla="*/ 6886 h 48820"/>
              <a:gd name="connsiteX1" fmla="*/ 41935 w 48820"/>
              <a:gd name="connsiteY1" fmla="*/ 7415 h 48820"/>
              <a:gd name="connsiteX2" fmla="*/ 41405 w 48820"/>
              <a:gd name="connsiteY2" fmla="*/ 41934 h 48820"/>
              <a:gd name="connsiteX3" fmla="*/ 6886 w 48820"/>
              <a:gd name="connsiteY3" fmla="*/ 41405 h 48820"/>
              <a:gd name="connsiteX4" fmla="*/ 7415 w 48820"/>
              <a:gd name="connsiteY4" fmla="*/ 6886 h 4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" h="48820">
                <a:moveTo>
                  <a:pt x="7415" y="6886"/>
                </a:moveTo>
                <a:cubicBezTo>
                  <a:pt x="17086" y="-2503"/>
                  <a:pt x="32546" y="-2256"/>
                  <a:pt x="41935" y="7415"/>
                </a:cubicBezTo>
                <a:cubicBezTo>
                  <a:pt x="51323" y="17086"/>
                  <a:pt x="51076" y="32546"/>
                  <a:pt x="41405" y="41934"/>
                </a:cubicBezTo>
                <a:cubicBezTo>
                  <a:pt x="31734" y="51323"/>
                  <a:pt x="16275" y="51076"/>
                  <a:pt x="6886" y="41405"/>
                </a:cubicBezTo>
                <a:cubicBezTo>
                  <a:pt x="-2503" y="31734"/>
                  <a:pt x="-2256" y="16274"/>
                  <a:pt x="7415" y="688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21604-6AD0-97BC-0EDD-777A8DA525D5}"/>
              </a:ext>
            </a:extLst>
          </p:cNvPr>
          <p:cNvSpPr/>
          <p:nvPr/>
        </p:nvSpPr>
        <p:spPr>
          <a:xfrm>
            <a:off x="5353163" y="466357"/>
            <a:ext cx="74524" cy="74546"/>
          </a:xfrm>
          <a:custGeom>
            <a:avLst/>
            <a:gdLst>
              <a:gd name="connsiteX0" fmla="*/ 47729 w 48844"/>
              <a:gd name="connsiteY0" fmla="*/ 17176 h 48858"/>
              <a:gd name="connsiteX1" fmla="*/ 31669 w 48844"/>
              <a:gd name="connsiteY1" fmla="*/ 47742 h 48858"/>
              <a:gd name="connsiteX2" fmla="*/ 1103 w 48844"/>
              <a:gd name="connsiteY2" fmla="*/ 31682 h 48858"/>
              <a:gd name="connsiteX3" fmla="*/ 17163 w 48844"/>
              <a:gd name="connsiteY3" fmla="*/ 1116 h 48858"/>
              <a:gd name="connsiteX4" fmla="*/ 47729 w 48844"/>
              <a:gd name="connsiteY4" fmla="*/ 17176 h 48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4" h="48858">
                <a:moveTo>
                  <a:pt x="47729" y="17176"/>
                </a:moveTo>
                <a:cubicBezTo>
                  <a:pt x="51753" y="30059"/>
                  <a:pt x="44552" y="43718"/>
                  <a:pt x="31669" y="47742"/>
                </a:cubicBezTo>
                <a:cubicBezTo>
                  <a:pt x="18786" y="51766"/>
                  <a:pt x="5127" y="44565"/>
                  <a:pt x="1103" y="31682"/>
                </a:cubicBezTo>
                <a:cubicBezTo>
                  <a:pt x="-2885" y="18799"/>
                  <a:pt x="4280" y="5140"/>
                  <a:pt x="17163" y="1116"/>
                </a:cubicBezTo>
                <a:cubicBezTo>
                  <a:pt x="30045" y="-2908"/>
                  <a:pt x="43705" y="4293"/>
                  <a:pt x="47729" y="1717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4744306A-A20E-C5E2-8B5D-7619B9C72FDE}"/>
              </a:ext>
            </a:extLst>
          </p:cNvPr>
          <p:cNvSpPr/>
          <p:nvPr/>
        </p:nvSpPr>
        <p:spPr>
          <a:xfrm>
            <a:off x="4994227" y="1591628"/>
            <a:ext cx="74464" cy="74464"/>
          </a:xfrm>
          <a:custGeom>
            <a:avLst/>
            <a:gdLst>
              <a:gd name="connsiteX0" fmla="*/ 45263 w 48805"/>
              <a:gd name="connsiteY0" fmla="*/ 11732 h 48805"/>
              <a:gd name="connsiteX1" fmla="*/ 37074 w 48805"/>
              <a:gd name="connsiteY1" fmla="*/ 45263 h 48805"/>
              <a:gd name="connsiteX2" fmla="*/ 3543 w 48805"/>
              <a:gd name="connsiteY2" fmla="*/ 37074 h 48805"/>
              <a:gd name="connsiteX3" fmla="*/ 11732 w 48805"/>
              <a:gd name="connsiteY3" fmla="*/ 3543 h 48805"/>
              <a:gd name="connsiteX4" fmla="*/ 45263 w 48805"/>
              <a:gd name="connsiteY4" fmla="*/ 11732 h 4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5" h="48805">
                <a:moveTo>
                  <a:pt x="45263" y="11732"/>
                </a:moveTo>
                <a:cubicBezTo>
                  <a:pt x="52251" y="23238"/>
                  <a:pt x="48581" y="38274"/>
                  <a:pt x="37074" y="45263"/>
                </a:cubicBezTo>
                <a:cubicBezTo>
                  <a:pt x="25568" y="52251"/>
                  <a:pt x="10532" y="48581"/>
                  <a:pt x="3543" y="37074"/>
                </a:cubicBezTo>
                <a:cubicBezTo>
                  <a:pt x="-3445" y="25568"/>
                  <a:pt x="225" y="10532"/>
                  <a:pt x="11732" y="3543"/>
                </a:cubicBezTo>
                <a:cubicBezTo>
                  <a:pt x="23238" y="-3446"/>
                  <a:pt x="38274" y="225"/>
                  <a:pt x="45263" y="117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2F117015-50C3-7992-2609-FD6456D04416}"/>
              </a:ext>
            </a:extLst>
          </p:cNvPr>
          <p:cNvSpPr/>
          <p:nvPr/>
        </p:nvSpPr>
        <p:spPr>
          <a:xfrm>
            <a:off x="6513701" y="605863"/>
            <a:ext cx="74492" cy="74492"/>
          </a:xfrm>
          <a:custGeom>
            <a:avLst/>
            <a:gdLst>
              <a:gd name="connsiteX0" fmla="*/ 48713 w 48823"/>
              <a:gd name="connsiteY0" fmla="*/ 26759 h 48823"/>
              <a:gd name="connsiteX1" fmla="*/ 22065 w 48823"/>
              <a:gd name="connsiteY1" fmla="*/ 48713 h 48823"/>
              <a:gd name="connsiteX2" fmla="*/ 111 w 48823"/>
              <a:gd name="connsiteY2" fmla="*/ 22065 h 48823"/>
              <a:gd name="connsiteX3" fmla="*/ 26759 w 48823"/>
              <a:gd name="connsiteY3" fmla="*/ 111 h 48823"/>
              <a:gd name="connsiteX4" fmla="*/ 48713 w 48823"/>
              <a:gd name="connsiteY4" fmla="*/ 26759 h 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23">
                <a:moveTo>
                  <a:pt x="48713" y="26759"/>
                </a:moveTo>
                <a:cubicBezTo>
                  <a:pt x="47407" y="40172"/>
                  <a:pt x="35477" y="49984"/>
                  <a:pt x="22065" y="48713"/>
                </a:cubicBezTo>
                <a:cubicBezTo>
                  <a:pt x="8652" y="47407"/>
                  <a:pt x="-1160" y="35477"/>
                  <a:pt x="111" y="22065"/>
                </a:cubicBezTo>
                <a:cubicBezTo>
                  <a:pt x="1381" y="8652"/>
                  <a:pt x="13347" y="-1160"/>
                  <a:pt x="26759" y="111"/>
                </a:cubicBezTo>
                <a:cubicBezTo>
                  <a:pt x="40172" y="1417"/>
                  <a:pt x="49984" y="13347"/>
                  <a:pt x="48713" y="2675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7F35C049-62AE-84B2-8810-E69AF83C4C56}"/>
              </a:ext>
            </a:extLst>
          </p:cNvPr>
          <p:cNvSpPr/>
          <p:nvPr/>
        </p:nvSpPr>
        <p:spPr>
          <a:xfrm>
            <a:off x="4642908" y="794515"/>
            <a:ext cx="74481" cy="74481"/>
          </a:xfrm>
          <a:custGeom>
            <a:avLst/>
            <a:gdLst>
              <a:gd name="connsiteX0" fmla="*/ 45109 w 48816"/>
              <a:gd name="connsiteY0" fmla="*/ 11472 h 48816"/>
              <a:gd name="connsiteX1" fmla="*/ 37344 w 48816"/>
              <a:gd name="connsiteY1" fmla="*/ 45109 h 48816"/>
              <a:gd name="connsiteX2" fmla="*/ 3707 w 48816"/>
              <a:gd name="connsiteY2" fmla="*/ 37344 h 48816"/>
              <a:gd name="connsiteX3" fmla="*/ 11472 w 48816"/>
              <a:gd name="connsiteY3" fmla="*/ 3707 h 48816"/>
              <a:gd name="connsiteX4" fmla="*/ 45109 w 48816"/>
              <a:gd name="connsiteY4" fmla="*/ 11472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45109" y="11472"/>
                </a:moveTo>
                <a:cubicBezTo>
                  <a:pt x="52239" y="22908"/>
                  <a:pt x="48780" y="37979"/>
                  <a:pt x="37344" y="45109"/>
                </a:cubicBezTo>
                <a:cubicBezTo>
                  <a:pt x="25908" y="52239"/>
                  <a:pt x="10837" y="48780"/>
                  <a:pt x="3707" y="37344"/>
                </a:cubicBezTo>
                <a:cubicBezTo>
                  <a:pt x="-3423" y="25908"/>
                  <a:pt x="36" y="10837"/>
                  <a:pt x="11472" y="3707"/>
                </a:cubicBezTo>
                <a:cubicBezTo>
                  <a:pt x="22908" y="-3423"/>
                  <a:pt x="37980" y="36"/>
                  <a:pt x="45109" y="1147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4" name="Freeform: Shape 173">
            <a:extLst>
              <a:ext uri="{FF2B5EF4-FFF2-40B4-BE49-F238E27FC236}">
                <a16:creationId xmlns:a16="http://schemas.microsoft.com/office/drawing/2014/main" id="{C1430EC7-3E5A-852E-3EA2-8B110988BB4B}"/>
              </a:ext>
            </a:extLst>
          </p:cNvPr>
          <p:cNvSpPr/>
          <p:nvPr/>
        </p:nvSpPr>
        <p:spPr>
          <a:xfrm>
            <a:off x="5805458" y="810102"/>
            <a:ext cx="74487" cy="74487"/>
          </a:xfrm>
          <a:custGeom>
            <a:avLst/>
            <a:gdLst>
              <a:gd name="connsiteX0" fmla="*/ 48553 w 48820"/>
              <a:gd name="connsiteY0" fmla="*/ 20810 h 48820"/>
              <a:gd name="connsiteX1" fmla="*/ 28010 w 48820"/>
              <a:gd name="connsiteY1" fmla="*/ 48552 h 48820"/>
              <a:gd name="connsiteX2" fmla="*/ 268 w 48820"/>
              <a:gd name="connsiteY2" fmla="*/ 28010 h 48820"/>
              <a:gd name="connsiteX3" fmla="*/ 20810 w 48820"/>
              <a:gd name="connsiteY3" fmla="*/ 268 h 48820"/>
              <a:gd name="connsiteX4" fmla="*/ 48553 w 48820"/>
              <a:gd name="connsiteY4" fmla="*/ 20810 h 4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" h="48820">
                <a:moveTo>
                  <a:pt x="48553" y="20810"/>
                </a:moveTo>
                <a:cubicBezTo>
                  <a:pt x="50529" y="34152"/>
                  <a:pt x="41352" y="46576"/>
                  <a:pt x="28010" y="48552"/>
                </a:cubicBezTo>
                <a:cubicBezTo>
                  <a:pt x="14668" y="50529"/>
                  <a:pt x="2245" y="41352"/>
                  <a:pt x="268" y="28010"/>
                </a:cubicBezTo>
                <a:cubicBezTo>
                  <a:pt x="-1709" y="14668"/>
                  <a:pt x="7468" y="2244"/>
                  <a:pt x="20810" y="268"/>
                </a:cubicBezTo>
                <a:cubicBezTo>
                  <a:pt x="34152" y="-1709"/>
                  <a:pt x="46576" y="7468"/>
                  <a:pt x="48553" y="208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EAE7E5EC-BE39-E3FF-8D84-19D79170FF66}"/>
              </a:ext>
            </a:extLst>
          </p:cNvPr>
          <p:cNvSpPr/>
          <p:nvPr/>
        </p:nvSpPr>
        <p:spPr>
          <a:xfrm>
            <a:off x="5291806" y="1258322"/>
            <a:ext cx="74486" cy="74486"/>
          </a:xfrm>
          <a:custGeom>
            <a:avLst/>
            <a:gdLst>
              <a:gd name="connsiteX0" fmla="*/ 47141 w 48819"/>
              <a:gd name="connsiteY0" fmla="*/ 15515 h 48819"/>
              <a:gd name="connsiteX1" fmla="*/ 33304 w 48819"/>
              <a:gd name="connsiteY1" fmla="*/ 47140 h 48819"/>
              <a:gd name="connsiteX2" fmla="*/ 1679 w 48819"/>
              <a:gd name="connsiteY2" fmla="*/ 33305 h 48819"/>
              <a:gd name="connsiteX3" fmla="*/ 15516 w 48819"/>
              <a:gd name="connsiteY3" fmla="*/ 1679 h 48819"/>
              <a:gd name="connsiteX4" fmla="*/ 47141 w 48819"/>
              <a:gd name="connsiteY4" fmla="*/ 15515 h 48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9" h="48819">
                <a:moveTo>
                  <a:pt x="47141" y="15515"/>
                </a:moveTo>
                <a:cubicBezTo>
                  <a:pt x="52047" y="28081"/>
                  <a:pt x="45835" y="42234"/>
                  <a:pt x="33304" y="47140"/>
                </a:cubicBezTo>
                <a:cubicBezTo>
                  <a:pt x="20739" y="52047"/>
                  <a:pt x="6586" y="45835"/>
                  <a:pt x="1679" y="33305"/>
                </a:cubicBezTo>
                <a:cubicBezTo>
                  <a:pt x="-3227" y="20739"/>
                  <a:pt x="2985" y="6585"/>
                  <a:pt x="15516" y="1679"/>
                </a:cubicBezTo>
                <a:cubicBezTo>
                  <a:pt x="28081" y="-3227"/>
                  <a:pt x="42234" y="2985"/>
                  <a:pt x="47141" y="1551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0" name="Freeform: Shape 179">
            <a:extLst>
              <a:ext uri="{FF2B5EF4-FFF2-40B4-BE49-F238E27FC236}">
                <a16:creationId xmlns:a16="http://schemas.microsoft.com/office/drawing/2014/main" id="{F8D74A4E-E1FC-58C4-A1C4-0810C72C7DB2}"/>
              </a:ext>
            </a:extLst>
          </p:cNvPr>
          <p:cNvSpPr/>
          <p:nvPr/>
        </p:nvSpPr>
        <p:spPr>
          <a:xfrm>
            <a:off x="5884999" y="387949"/>
            <a:ext cx="74483" cy="74484"/>
          </a:xfrm>
          <a:custGeom>
            <a:avLst/>
            <a:gdLst>
              <a:gd name="connsiteX0" fmla="*/ 48622 w 48817"/>
              <a:gd name="connsiteY0" fmla="*/ 21339 h 48818"/>
              <a:gd name="connsiteX1" fmla="*/ 27479 w 48817"/>
              <a:gd name="connsiteY1" fmla="*/ 48622 h 48818"/>
              <a:gd name="connsiteX2" fmla="*/ 196 w 48817"/>
              <a:gd name="connsiteY2" fmla="*/ 27480 h 48818"/>
              <a:gd name="connsiteX3" fmla="*/ 21338 w 48817"/>
              <a:gd name="connsiteY3" fmla="*/ 196 h 48818"/>
              <a:gd name="connsiteX4" fmla="*/ 48622 w 48817"/>
              <a:gd name="connsiteY4" fmla="*/ 21339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8">
                <a:moveTo>
                  <a:pt x="48622" y="21339"/>
                </a:moveTo>
                <a:cubicBezTo>
                  <a:pt x="50316" y="34716"/>
                  <a:pt x="40857" y="46928"/>
                  <a:pt x="27479" y="48622"/>
                </a:cubicBezTo>
                <a:cubicBezTo>
                  <a:pt x="14103" y="50316"/>
                  <a:pt x="1890" y="40857"/>
                  <a:pt x="196" y="27480"/>
                </a:cubicBezTo>
                <a:cubicBezTo>
                  <a:pt x="-1498" y="14103"/>
                  <a:pt x="7996" y="1890"/>
                  <a:pt x="21338" y="196"/>
                </a:cubicBezTo>
                <a:cubicBezTo>
                  <a:pt x="34715" y="-1498"/>
                  <a:pt x="46927" y="7961"/>
                  <a:pt x="48622" y="213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8" name="Freeform: Shape 187">
            <a:extLst>
              <a:ext uri="{FF2B5EF4-FFF2-40B4-BE49-F238E27FC236}">
                <a16:creationId xmlns:a16="http://schemas.microsoft.com/office/drawing/2014/main" id="{84B8D303-9A53-8D39-6431-B452FA81C936}"/>
              </a:ext>
            </a:extLst>
          </p:cNvPr>
          <p:cNvSpPr/>
          <p:nvPr/>
        </p:nvSpPr>
        <p:spPr>
          <a:xfrm>
            <a:off x="5245227" y="1400927"/>
            <a:ext cx="74533" cy="74533"/>
          </a:xfrm>
          <a:custGeom>
            <a:avLst/>
            <a:gdLst>
              <a:gd name="connsiteX0" fmla="*/ 46856 w 48850"/>
              <a:gd name="connsiteY0" fmla="*/ 14772 h 48850"/>
              <a:gd name="connsiteX1" fmla="*/ 34079 w 48850"/>
              <a:gd name="connsiteY1" fmla="*/ 46856 h 48850"/>
              <a:gd name="connsiteX2" fmla="*/ 1995 w 48850"/>
              <a:gd name="connsiteY2" fmla="*/ 34079 h 48850"/>
              <a:gd name="connsiteX3" fmla="*/ 14772 w 48850"/>
              <a:gd name="connsiteY3" fmla="*/ 1995 h 48850"/>
              <a:gd name="connsiteX4" fmla="*/ 46856 w 48850"/>
              <a:gd name="connsiteY4" fmla="*/ 14772 h 4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0" h="48850">
                <a:moveTo>
                  <a:pt x="46856" y="14772"/>
                </a:moveTo>
                <a:cubicBezTo>
                  <a:pt x="52186" y="27161"/>
                  <a:pt x="46468" y="41526"/>
                  <a:pt x="34079" y="46856"/>
                </a:cubicBezTo>
                <a:cubicBezTo>
                  <a:pt x="21690" y="52186"/>
                  <a:pt x="7324" y="46468"/>
                  <a:pt x="1995" y="34079"/>
                </a:cubicBezTo>
                <a:cubicBezTo>
                  <a:pt x="-3335" y="21690"/>
                  <a:pt x="2383" y="7324"/>
                  <a:pt x="14772" y="1995"/>
                </a:cubicBezTo>
                <a:cubicBezTo>
                  <a:pt x="27161" y="-3335"/>
                  <a:pt x="41526" y="2383"/>
                  <a:pt x="46856" y="1477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0" name="Freeform: Shape 209">
            <a:extLst>
              <a:ext uri="{FF2B5EF4-FFF2-40B4-BE49-F238E27FC236}">
                <a16:creationId xmlns:a16="http://schemas.microsoft.com/office/drawing/2014/main" id="{27BC9B0E-6047-F1B0-E245-75AF213A27C4}"/>
              </a:ext>
            </a:extLst>
          </p:cNvPr>
          <p:cNvSpPr/>
          <p:nvPr/>
        </p:nvSpPr>
        <p:spPr>
          <a:xfrm>
            <a:off x="5610967" y="797690"/>
            <a:ext cx="74541" cy="74541"/>
          </a:xfrm>
          <a:custGeom>
            <a:avLst/>
            <a:gdLst>
              <a:gd name="connsiteX0" fmla="*/ 48252 w 48855"/>
              <a:gd name="connsiteY0" fmla="*/ 19063 h 48855"/>
              <a:gd name="connsiteX1" fmla="*/ 29793 w 48855"/>
              <a:gd name="connsiteY1" fmla="*/ 48252 h 48855"/>
              <a:gd name="connsiteX2" fmla="*/ 603 w 48855"/>
              <a:gd name="connsiteY2" fmla="*/ 29793 h 48855"/>
              <a:gd name="connsiteX3" fmla="*/ 19062 w 48855"/>
              <a:gd name="connsiteY3" fmla="*/ 603 h 48855"/>
              <a:gd name="connsiteX4" fmla="*/ 48252 w 48855"/>
              <a:gd name="connsiteY4" fmla="*/ 19063 h 48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5" h="48855">
                <a:moveTo>
                  <a:pt x="48252" y="19063"/>
                </a:moveTo>
                <a:cubicBezTo>
                  <a:pt x="51217" y="32228"/>
                  <a:pt x="42958" y="45287"/>
                  <a:pt x="29793" y="48252"/>
                </a:cubicBezTo>
                <a:cubicBezTo>
                  <a:pt x="16627" y="51217"/>
                  <a:pt x="3568" y="42958"/>
                  <a:pt x="603" y="29793"/>
                </a:cubicBezTo>
                <a:cubicBezTo>
                  <a:pt x="-2362" y="16627"/>
                  <a:pt x="5897" y="3568"/>
                  <a:pt x="19062" y="603"/>
                </a:cubicBezTo>
                <a:cubicBezTo>
                  <a:pt x="32228" y="-2362"/>
                  <a:pt x="45288" y="5897"/>
                  <a:pt x="48252" y="1906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0" name="Freeform: Shape 239">
            <a:extLst>
              <a:ext uri="{FF2B5EF4-FFF2-40B4-BE49-F238E27FC236}">
                <a16:creationId xmlns:a16="http://schemas.microsoft.com/office/drawing/2014/main" id="{B7BB4B93-7D31-24FA-F94A-C8F3D16D395D}"/>
              </a:ext>
            </a:extLst>
          </p:cNvPr>
          <p:cNvSpPr/>
          <p:nvPr/>
        </p:nvSpPr>
        <p:spPr>
          <a:xfrm>
            <a:off x="4681209" y="1052052"/>
            <a:ext cx="74510" cy="74510"/>
          </a:xfrm>
          <a:custGeom>
            <a:avLst/>
            <a:gdLst>
              <a:gd name="connsiteX0" fmla="*/ 44819 w 48835"/>
              <a:gd name="connsiteY0" fmla="*/ 11005 h 48835"/>
              <a:gd name="connsiteX1" fmla="*/ 37830 w 48835"/>
              <a:gd name="connsiteY1" fmla="*/ 44819 h 48835"/>
              <a:gd name="connsiteX2" fmla="*/ 4017 w 48835"/>
              <a:gd name="connsiteY2" fmla="*/ 37830 h 48835"/>
              <a:gd name="connsiteX3" fmla="*/ 11006 w 48835"/>
              <a:gd name="connsiteY3" fmla="*/ 4017 h 48835"/>
              <a:gd name="connsiteX4" fmla="*/ 44819 w 48835"/>
              <a:gd name="connsiteY4" fmla="*/ 11005 h 4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5" h="48835">
                <a:moveTo>
                  <a:pt x="44819" y="11005"/>
                </a:moveTo>
                <a:cubicBezTo>
                  <a:pt x="52231" y="22265"/>
                  <a:pt x="49090" y="37407"/>
                  <a:pt x="37830" y="44819"/>
                </a:cubicBezTo>
                <a:cubicBezTo>
                  <a:pt x="26571" y="52231"/>
                  <a:pt x="11429" y="49090"/>
                  <a:pt x="4017" y="37830"/>
                </a:cubicBezTo>
                <a:cubicBezTo>
                  <a:pt x="-3395" y="26571"/>
                  <a:pt x="-254" y="11429"/>
                  <a:pt x="11006" y="4017"/>
                </a:cubicBezTo>
                <a:cubicBezTo>
                  <a:pt x="22265" y="-3395"/>
                  <a:pt x="37407" y="-254"/>
                  <a:pt x="44819" y="1100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8" name="Freeform: Shape 247">
            <a:extLst>
              <a:ext uri="{FF2B5EF4-FFF2-40B4-BE49-F238E27FC236}">
                <a16:creationId xmlns:a16="http://schemas.microsoft.com/office/drawing/2014/main" id="{ABD4F7EC-127B-635C-3EDA-3F2A8B6A6439}"/>
              </a:ext>
            </a:extLst>
          </p:cNvPr>
          <p:cNvSpPr/>
          <p:nvPr/>
        </p:nvSpPr>
        <p:spPr>
          <a:xfrm>
            <a:off x="4873629" y="932231"/>
            <a:ext cx="74506" cy="74506"/>
          </a:xfrm>
          <a:custGeom>
            <a:avLst/>
            <a:gdLst>
              <a:gd name="connsiteX0" fmla="*/ 45841 w 48832"/>
              <a:gd name="connsiteY0" fmla="*/ 12733 h 48832"/>
              <a:gd name="connsiteX1" fmla="*/ 36099 w 48832"/>
              <a:gd name="connsiteY1" fmla="*/ 45841 h 48832"/>
              <a:gd name="connsiteX2" fmla="*/ 2991 w 48832"/>
              <a:gd name="connsiteY2" fmla="*/ 36099 h 48832"/>
              <a:gd name="connsiteX3" fmla="*/ 12733 w 48832"/>
              <a:gd name="connsiteY3" fmla="*/ 2991 h 48832"/>
              <a:gd name="connsiteX4" fmla="*/ 45841 w 48832"/>
              <a:gd name="connsiteY4" fmla="*/ 12733 h 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2" h="48832">
                <a:moveTo>
                  <a:pt x="45841" y="12733"/>
                </a:moveTo>
                <a:cubicBezTo>
                  <a:pt x="52300" y="24557"/>
                  <a:pt x="47958" y="39382"/>
                  <a:pt x="36099" y="45841"/>
                </a:cubicBezTo>
                <a:cubicBezTo>
                  <a:pt x="24275" y="52300"/>
                  <a:pt x="9451" y="47958"/>
                  <a:pt x="2991" y="36099"/>
                </a:cubicBezTo>
                <a:cubicBezTo>
                  <a:pt x="-3468" y="24275"/>
                  <a:pt x="874" y="9451"/>
                  <a:pt x="12733" y="2991"/>
                </a:cubicBezTo>
                <a:cubicBezTo>
                  <a:pt x="24557" y="-3468"/>
                  <a:pt x="39382" y="874"/>
                  <a:pt x="45841" y="1273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0" name="Freeform: Shape 249">
            <a:extLst>
              <a:ext uri="{FF2B5EF4-FFF2-40B4-BE49-F238E27FC236}">
                <a16:creationId xmlns:a16="http://schemas.microsoft.com/office/drawing/2014/main" id="{3CEF0BEC-6E01-18A9-B8A5-C19FCCB5700E}"/>
              </a:ext>
            </a:extLst>
          </p:cNvPr>
          <p:cNvSpPr/>
          <p:nvPr/>
        </p:nvSpPr>
        <p:spPr>
          <a:xfrm>
            <a:off x="5136172" y="476268"/>
            <a:ext cx="74539" cy="74539"/>
          </a:xfrm>
          <a:custGeom>
            <a:avLst/>
            <a:gdLst>
              <a:gd name="connsiteX0" fmla="*/ 47175 w 48854"/>
              <a:gd name="connsiteY0" fmla="*/ 15550 h 48854"/>
              <a:gd name="connsiteX1" fmla="*/ 33304 w 48854"/>
              <a:gd name="connsiteY1" fmla="*/ 47175 h 48854"/>
              <a:gd name="connsiteX2" fmla="*/ 1679 w 48854"/>
              <a:gd name="connsiteY2" fmla="*/ 33304 h 48854"/>
              <a:gd name="connsiteX3" fmla="*/ 15550 w 48854"/>
              <a:gd name="connsiteY3" fmla="*/ 1679 h 48854"/>
              <a:gd name="connsiteX4" fmla="*/ 47175 w 48854"/>
              <a:gd name="connsiteY4" fmla="*/ 15550 h 48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4" h="48854">
                <a:moveTo>
                  <a:pt x="47175" y="15550"/>
                </a:moveTo>
                <a:cubicBezTo>
                  <a:pt x="52082" y="28116"/>
                  <a:pt x="45869" y="42269"/>
                  <a:pt x="33304" y="47175"/>
                </a:cubicBezTo>
                <a:cubicBezTo>
                  <a:pt x="20739" y="52082"/>
                  <a:pt x="6585" y="45869"/>
                  <a:pt x="1679" y="33304"/>
                </a:cubicBezTo>
                <a:cubicBezTo>
                  <a:pt x="-3227" y="20739"/>
                  <a:pt x="2985" y="6585"/>
                  <a:pt x="15550" y="1679"/>
                </a:cubicBezTo>
                <a:cubicBezTo>
                  <a:pt x="28116" y="-3227"/>
                  <a:pt x="42269" y="2985"/>
                  <a:pt x="47175" y="1555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6" name="Freeform: Shape 275">
            <a:extLst>
              <a:ext uri="{FF2B5EF4-FFF2-40B4-BE49-F238E27FC236}">
                <a16:creationId xmlns:a16="http://schemas.microsoft.com/office/drawing/2014/main" id="{F3FEED25-3C70-345D-ABEF-49DE42671EBD}"/>
              </a:ext>
            </a:extLst>
          </p:cNvPr>
          <p:cNvSpPr/>
          <p:nvPr/>
        </p:nvSpPr>
        <p:spPr>
          <a:xfrm>
            <a:off x="4672726" y="1331681"/>
            <a:ext cx="74515" cy="74515"/>
          </a:xfrm>
          <a:custGeom>
            <a:avLst/>
            <a:gdLst>
              <a:gd name="connsiteX0" fmla="*/ 44167 w 48838"/>
              <a:gd name="connsiteY0" fmla="*/ 10071 h 48838"/>
              <a:gd name="connsiteX1" fmla="*/ 38767 w 48838"/>
              <a:gd name="connsiteY1" fmla="*/ 44167 h 48838"/>
              <a:gd name="connsiteX2" fmla="*/ 4671 w 48838"/>
              <a:gd name="connsiteY2" fmla="*/ 38767 h 48838"/>
              <a:gd name="connsiteX3" fmla="*/ 10072 w 48838"/>
              <a:gd name="connsiteY3" fmla="*/ 4671 h 48838"/>
              <a:gd name="connsiteX4" fmla="*/ 44167 w 48838"/>
              <a:gd name="connsiteY4" fmla="*/ 10071 h 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8" h="48838">
                <a:moveTo>
                  <a:pt x="44167" y="10071"/>
                </a:moveTo>
                <a:cubicBezTo>
                  <a:pt x="52109" y="20978"/>
                  <a:pt x="49674" y="36226"/>
                  <a:pt x="38767" y="44167"/>
                </a:cubicBezTo>
                <a:cubicBezTo>
                  <a:pt x="27860" y="52109"/>
                  <a:pt x="12613" y="49673"/>
                  <a:pt x="4671" y="38767"/>
                </a:cubicBezTo>
                <a:cubicBezTo>
                  <a:pt x="-3270" y="27861"/>
                  <a:pt x="-835" y="12613"/>
                  <a:pt x="10072" y="4671"/>
                </a:cubicBezTo>
                <a:cubicBezTo>
                  <a:pt x="20978" y="-3270"/>
                  <a:pt x="36226" y="-835"/>
                  <a:pt x="44167" y="1007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4" name="Freeform: Shape 313">
            <a:extLst>
              <a:ext uri="{FF2B5EF4-FFF2-40B4-BE49-F238E27FC236}">
                <a16:creationId xmlns:a16="http://schemas.microsoft.com/office/drawing/2014/main" id="{CC6929AD-FECF-BC03-4C0C-2D160964B9FD}"/>
              </a:ext>
            </a:extLst>
          </p:cNvPr>
          <p:cNvSpPr/>
          <p:nvPr/>
        </p:nvSpPr>
        <p:spPr>
          <a:xfrm>
            <a:off x="5477969" y="485253"/>
            <a:ext cx="74503" cy="74503"/>
          </a:xfrm>
          <a:custGeom>
            <a:avLst/>
            <a:gdLst>
              <a:gd name="connsiteX0" fmla="*/ 47993 w 48830"/>
              <a:gd name="connsiteY0" fmla="*/ 18097 h 48830"/>
              <a:gd name="connsiteX1" fmla="*/ 30733 w 48830"/>
              <a:gd name="connsiteY1" fmla="*/ 47993 h 48830"/>
              <a:gd name="connsiteX2" fmla="*/ 837 w 48830"/>
              <a:gd name="connsiteY2" fmla="*/ 30733 h 48830"/>
              <a:gd name="connsiteX3" fmla="*/ 18097 w 48830"/>
              <a:gd name="connsiteY3" fmla="*/ 837 h 48830"/>
              <a:gd name="connsiteX4" fmla="*/ 47993 w 48830"/>
              <a:gd name="connsiteY4" fmla="*/ 18097 h 4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0" h="48830">
                <a:moveTo>
                  <a:pt x="47993" y="18097"/>
                </a:moveTo>
                <a:cubicBezTo>
                  <a:pt x="51487" y="31121"/>
                  <a:pt x="43722" y="44498"/>
                  <a:pt x="30733" y="47993"/>
                </a:cubicBezTo>
                <a:cubicBezTo>
                  <a:pt x="17709" y="51487"/>
                  <a:pt x="4332" y="43722"/>
                  <a:pt x="837" y="30733"/>
                </a:cubicBezTo>
                <a:cubicBezTo>
                  <a:pt x="-2657" y="17709"/>
                  <a:pt x="5108" y="4332"/>
                  <a:pt x="18097" y="837"/>
                </a:cubicBezTo>
                <a:cubicBezTo>
                  <a:pt x="31122" y="-2657"/>
                  <a:pt x="44498" y="5108"/>
                  <a:pt x="47993" y="1809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4" name="Freeform: Shape 323">
            <a:extLst>
              <a:ext uri="{FF2B5EF4-FFF2-40B4-BE49-F238E27FC236}">
                <a16:creationId xmlns:a16="http://schemas.microsoft.com/office/drawing/2014/main" id="{F3DFFF96-B213-F4D0-88DA-D0C3B1AB9016}"/>
              </a:ext>
            </a:extLst>
          </p:cNvPr>
          <p:cNvSpPr/>
          <p:nvPr/>
        </p:nvSpPr>
        <p:spPr>
          <a:xfrm>
            <a:off x="6335877" y="1071258"/>
            <a:ext cx="74495" cy="74497"/>
          </a:xfrm>
          <a:custGeom>
            <a:avLst/>
            <a:gdLst>
              <a:gd name="connsiteX0" fmla="*/ 48749 w 48825"/>
              <a:gd name="connsiteY0" fmla="*/ 26301 h 48826"/>
              <a:gd name="connsiteX1" fmla="*/ 22525 w 48825"/>
              <a:gd name="connsiteY1" fmla="*/ 48750 h 48826"/>
              <a:gd name="connsiteX2" fmla="*/ 77 w 48825"/>
              <a:gd name="connsiteY2" fmla="*/ 22525 h 48826"/>
              <a:gd name="connsiteX3" fmla="*/ 26301 w 48825"/>
              <a:gd name="connsiteY3" fmla="*/ 76 h 48826"/>
              <a:gd name="connsiteX4" fmla="*/ 48749 w 48825"/>
              <a:gd name="connsiteY4" fmla="*/ 26301 h 4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5" h="48826">
                <a:moveTo>
                  <a:pt x="48749" y="26301"/>
                </a:moveTo>
                <a:cubicBezTo>
                  <a:pt x="47726" y="39749"/>
                  <a:pt x="35972" y="49809"/>
                  <a:pt x="22525" y="48750"/>
                </a:cubicBezTo>
                <a:cubicBezTo>
                  <a:pt x="9077" y="47691"/>
                  <a:pt x="-983" y="35973"/>
                  <a:pt x="77" y="22525"/>
                </a:cubicBezTo>
                <a:cubicBezTo>
                  <a:pt x="1100" y="9077"/>
                  <a:pt x="12854" y="-982"/>
                  <a:pt x="26301" y="76"/>
                </a:cubicBezTo>
                <a:cubicBezTo>
                  <a:pt x="39749" y="1100"/>
                  <a:pt x="49808" y="12854"/>
                  <a:pt x="48749" y="2630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0" name="Freeform: Shape 349">
            <a:extLst>
              <a:ext uri="{FF2B5EF4-FFF2-40B4-BE49-F238E27FC236}">
                <a16:creationId xmlns:a16="http://schemas.microsoft.com/office/drawing/2014/main" id="{DD305346-73E9-354A-B61A-5E7872D6CC4C}"/>
              </a:ext>
            </a:extLst>
          </p:cNvPr>
          <p:cNvSpPr/>
          <p:nvPr/>
        </p:nvSpPr>
        <p:spPr>
          <a:xfrm>
            <a:off x="6152973" y="345030"/>
            <a:ext cx="74483" cy="74483"/>
          </a:xfrm>
          <a:custGeom>
            <a:avLst/>
            <a:gdLst>
              <a:gd name="connsiteX0" fmla="*/ 48798 w 48817"/>
              <a:gd name="connsiteY0" fmla="*/ 23420 h 48817"/>
              <a:gd name="connsiteX1" fmla="*/ 25397 w 48817"/>
              <a:gd name="connsiteY1" fmla="*/ 48798 h 48817"/>
              <a:gd name="connsiteX2" fmla="*/ 19 w 48817"/>
              <a:gd name="connsiteY2" fmla="*/ 25397 h 48817"/>
              <a:gd name="connsiteX3" fmla="*/ 23420 w 48817"/>
              <a:gd name="connsiteY3" fmla="*/ 19 h 48817"/>
              <a:gd name="connsiteX4" fmla="*/ 48798 w 48817"/>
              <a:gd name="connsiteY4" fmla="*/ 23420 h 4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7">
                <a:moveTo>
                  <a:pt x="48798" y="23420"/>
                </a:moveTo>
                <a:cubicBezTo>
                  <a:pt x="49328" y="36903"/>
                  <a:pt x="38845" y="48233"/>
                  <a:pt x="25397" y="48798"/>
                </a:cubicBezTo>
                <a:cubicBezTo>
                  <a:pt x="11914" y="49328"/>
                  <a:pt x="584" y="38845"/>
                  <a:pt x="19" y="25397"/>
                </a:cubicBezTo>
                <a:cubicBezTo>
                  <a:pt x="-510" y="11914"/>
                  <a:pt x="9973" y="584"/>
                  <a:pt x="23420" y="19"/>
                </a:cubicBezTo>
                <a:cubicBezTo>
                  <a:pt x="36904" y="-510"/>
                  <a:pt x="48234" y="9973"/>
                  <a:pt x="48798" y="2342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2" name="Freeform: Shape 351">
            <a:extLst>
              <a:ext uri="{FF2B5EF4-FFF2-40B4-BE49-F238E27FC236}">
                <a16:creationId xmlns:a16="http://schemas.microsoft.com/office/drawing/2014/main" id="{3CED0E4D-2754-5699-70AB-A8FC47EF0186}"/>
              </a:ext>
            </a:extLst>
          </p:cNvPr>
          <p:cNvSpPr/>
          <p:nvPr/>
        </p:nvSpPr>
        <p:spPr>
          <a:xfrm>
            <a:off x="4763159" y="964902"/>
            <a:ext cx="74487" cy="74487"/>
          </a:xfrm>
          <a:custGeom>
            <a:avLst/>
            <a:gdLst>
              <a:gd name="connsiteX0" fmla="*/ 45323 w 48820"/>
              <a:gd name="connsiteY0" fmla="*/ 11827 h 48820"/>
              <a:gd name="connsiteX1" fmla="*/ 36993 w 48820"/>
              <a:gd name="connsiteY1" fmla="*/ 45323 h 48820"/>
              <a:gd name="connsiteX2" fmla="*/ 3497 w 48820"/>
              <a:gd name="connsiteY2" fmla="*/ 36993 h 48820"/>
              <a:gd name="connsiteX3" fmla="*/ 11827 w 48820"/>
              <a:gd name="connsiteY3" fmla="*/ 3497 h 48820"/>
              <a:gd name="connsiteX4" fmla="*/ 45323 w 48820"/>
              <a:gd name="connsiteY4" fmla="*/ 11827 h 4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" h="48820">
                <a:moveTo>
                  <a:pt x="45323" y="11827"/>
                </a:moveTo>
                <a:cubicBezTo>
                  <a:pt x="52276" y="23369"/>
                  <a:pt x="48535" y="38370"/>
                  <a:pt x="36993" y="45323"/>
                </a:cubicBezTo>
                <a:cubicBezTo>
                  <a:pt x="25451" y="52276"/>
                  <a:pt x="10450" y="48535"/>
                  <a:pt x="3497" y="36993"/>
                </a:cubicBezTo>
                <a:cubicBezTo>
                  <a:pt x="-3456" y="25451"/>
                  <a:pt x="285" y="10451"/>
                  <a:pt x="11827" y="3497"/>
                </a:cubicBezTo>
                <a:cubicBezTo>
                  <a:pt x="23369" y="-3456"/>
                  <a:pt x="38370" y="285"/>
                  <a:pt x="45323" y="1182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8" name="Freeform: Shape 357">
            <a:extLst>
              <a:ext uri="{FF2B5EF4-FFF2-40B4-BE49-F238E27FC236}">
                <a16:creationId xmlns:a16="http://schemas.microsoft.com/office/drawing/2014/main" id="{7DD848A0-3E94-8512-247E-AB13D15D332D}"/>
              </a:ext>
            </a:extLst>
          </p:cNvPr>
          <p:cNvSpPr/>
          <p:nvPr/>
        </p:nvSpPr>
        <p:spPr>
          <a:xfrm>
            <a:off x="4833338" y="1424009"/>
            <a:ext cx="74468" cy="74468"/>
          </a:xfrm>
          <a:custGeom>
            <a:avLst/>
            <a:gdLst>
              <a:gd name="connsiteX0" fmla="*/ 44752 w 48807"/>
              <a:gd name="connsiteY0" fmla="*/ 10938 h 48807"/>
              <a:gd name="connsiteX1" fmla="*/ 37869 w 48807"/>
              <a:gd name="connsiteY1" fmla="*/ 44752 h 48807"/>
              <a:gd name="connsiteX2" fmla="*/ 4056 w 48807"/>
              <a:gd name="connsiteY2" fmla="*/ 37869 h 48807"/>
              <a:gd name="connsiteX3" fmla="*/ 10939 w 48807"/>
              <a:gd name="connsiteY3" fmla="*/ 4056 h 48807"/>
              <a:gd name="connsiteX4" fmla="*/ 44752 w 48807"/>
              <a:gd name="connsiteY4" fmla="*/ 10938 h 48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7" h="48807">
                <a:moveTo>
                  <a:pt x="44752" y="10938"/>
                </a:moveTo>
                <a:cubicBezTo>
                  <a:pt x="52199" y="22198"/>
                  <a:pt x="49094" y="37340"/>
                  <a:pt x="37869" y="44752"/>
                </a:cubicBezTo>
                <a:cubicBezTo>
                  <a:pt x="26610" y="52199"/>
                  <a:pt x="11468" y="49093"/>
                  <a:pt x="4056" y="37869"/>
                </a:cubicBezTo>
                <a:cubicBezTo>
                  <a:pt x="-3392" y="26610"/>
                  <a:pt x="-286" y="11468"/>
                  <a:pt x="10939" y="4056"/>
                </a:cubicBezTo>
                <a:cubicBezTo>
                  <a:pt x="22198" y="-3392"/>
                  <a:pt x="37340" y="-286"/>
                  <a:pt x="44752" y="1093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6" name="Freeform: Shape 365">
            <a:extLst>
              <a:ext uri="{FF2B5EF4-FFF2-40B4-BE49-F238E27FC236}">
                <a16:creationId xmlns:a16="http://schemas.microsoft.com/office/drawing/2014/main" id="{4DC9982E-26B7-8832-6BBB-42682A0764CC}"/>
              </a:ext>
            </a:extLst>
          </p:cNvPr>
          <p:cNvSpPr/>
          <p:nvPr/>
        </p:nvSpPr>
        <p:spPr>
          <a:xfrm>
            <a:off x="5763775" y="376855"/>
            <a:ext cx="74487" cy="74487"/>
          </a:xfrm>
          <a:custGeom>
            <a:avLst/>
            <a:gdLst>
              <a:gd name="connsiteX0" fmla="*/ 48482 w 48820"/>
              <a:gd name="connsiteY0" fmla="*/ 20387 h 48820"/>
              <a:gd name="connsiteX1" fmla="*/ 28434 w 48820"/>
              <a:gd name="connsiteY1" fmla="*/ 48482 h 48820"/>
              <a:gd name="connsiteX2" fmla="*/ 338 w 48820"/>
              <a:gd name="connsiteY2" fmla="*/ 28434 h 48820"/>
              <a:gd name="connsiteX3" fmla="*/ 20386 w 48820"/>
              <a:gd name="connsiteY3" fmla="*/ 338 h 48820"/>
              <a:gd name="connsiteX4" fmla="*/ 48482 w 48820"/>
              <a:gd name="connsiteY4" fmla="*/ 20387 h 4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" h="48820">
                <a:moveTo>
                  <a:pt x="48482" y="20387"/>
                </a:moveTo>
                <a:cubicBezTo>
                  <a:pt x="50706" y="33693"/>
                  <a:pt x="41741" y="46259"/>
                  <a:pt x="28434" y="48482"/>
                </a:cubicBezTo>
                <a:cubicBezTo>
                  <a:pt x="15127" y="50706"/>
                  <a:pt x="2562" y="41741"/>
                  <a:pt x="338" y="28434"/>
                </a:cubicBezTo>
                <a:cubicBezTo>
                  <a:pt x="-1885" y="15127"/>
                  <a:pt x="7080" y="2562"/>
                  <a:pt x="20386" y="338"/>
                </a:cubicBezTo>
                <a:cubicBezTo>
                  <a:pt x="33693" y="-1885"/>
                  <a:pt x="46259" y="7080"/>
                  <a:pt x="48482" y="2038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4" name="Freeform: Shape 413">
            <a:extLst>
              <a:ext uri="{FF2B5EF4-FFF2-40B4-BE49-F238E27FC236}">
                <a16:creationId xmlns:a16="http://schemas.microsoft.com/office/drawing/2014/main" id="{488A54BF-7384-63DD-A739-FDA895990A7B}"/>
              </a:ext>
            </a:extLst>
          </p:cNvPr>
          <p:cNvSpPr/>
          <p:nvPr/>
        </p:nvSpPr>
        <p:spPr>
          <a:xfrm>
            <a:off x="5824146" y="353269"/>
            <a:ext cx="74536" cy="74536"/>
          </a:xfrm>
          <a:custGeom>
            <a:avLst/>
            <a:gdLst>
              <a:gd name="connsiteX0" fmla="*/ 48586 w 48852"/>
              <a:gd name="connsiteY0" fmla="*/ 20879 h 48852"/>
              <a:gd name="connsiteX1" fmla="*/ 27974 w 48852"/>
              <a:gd name="connsiteY1" fmla="*/ 48586 h 48852"/>
              <a:gd name="connsiteX2" fmla="*/ 266 w 48852"/>
              <a:gd name="connsiteY2" fmla="*/ 27973 h 48852"/>
              <a:gd name="connsiteX3" fmla="*/ 20879 w 48852"/>
              <a:gd name="connsiteY3" fmla="*/ 266 h 48852"/>
              <a:gd name="connsiteX4" fmla="*/ 48586 w 48852"/>
              <a:gd name="connsiteY4" fmla="*/ 20879 h 48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2" h="48852">
                <a:moveTo>
                  <a:pt x="48586" y="20879"/>
                </a:moveTo>
                <a:cubicBezTo>
                  <a:pt x="50563" y="34221"/>
                  <a:pt x="41315" y="46610"/>
                  <a:pt x="27974" y="48586"/>
                </a:cubicBezTo>
                <a:cubicBezTo>
                  <a:pt x="14632" y="50563"/>
                  <a:pt x="2243" y="41315"/>
                  <a:pt x="266" y="27973"/>
                </a:cubicBezTo>
                <a:cubicBezTo>
                  <a:pt x="-1710" y="14632"/>
                  <a:pt x="7537" y="2243"/>
                  <a:pt x="20879" y="266"/>
                </a:cubicBezTo>
                <a:cubicBezTo>
                  <a:pt x="34221" y="-1710"/>
                  <a:pt x="46610" y="7537"/>
                  <a:pt x="48586" y="2087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44" name="Freeform: Shape 443">
            <a:extLst>
              <a:ext uri="{FF2B5EF4-FFF2-40B4-BE49-F238E27FC236}">
                <a16:creationId xmlns:a16="http://schemas.microsoft.com/office/drawing/2014/main" id="{C77F1549-729F-905E-A5D4-5914A9F3C16E}"/>
              </a:ext>
            </a:extLst>
          </p:cNvPr>
          <p:cNvSpPr/>
          <p:nvPr/>
        </p:nvSpPr>
        <p:spPr>
          <a:xfrm>
            <a:off x="6318382" y="352865"/>
            <a:ext cx="74484" cy="74484"/>
          </a:xfrm>
          <a:custGeom>
            <a:avLst/>
            <a:gdLst>
              <a:gd name="connsiteX0" fmla="*/ 48816 w 48818"/>
              <a:gd name="connsiteY0" fmla="*/ 24745 h 48818"/>
              <a:gd name="connsiteX1" fmla="*/ 24074 w 48818"/>
              <a:gd name="connsiteY1" fmla="*/ 48816 h 48818"/>
              <a:gd name="connsiteX2" fmla="*/ 2 w 48818"/>
              <a:gd name="connsiteY2" fmla="*/ 24074 h 48818"/>
              <a:gd name="connsiteX3" fmla="*/ 24745 w 48818"/>
              <a:gd name="connsiteY3" fmla="*/ 2 h 48818"/>
              <a:gd name="connsiteX4" fmla="*/ 48816 w 48818"/>
              <a:gd name="connsiteY4" fmla="*/ 24745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8" h="48818">
                <a:moveTo>
                  <a:pt x="48816" y="24745"/>
                </a:moveTo>
                <a:cubicBezTo>
                  <a:pt x="48640" y="38228"/>
                  <a:pt x="37557" y="48993"/>
                  <a:pt x="24074" y="48816"/>
                </a:cubicBezTo>
                <a:cubicBezTo>
                  <a:pt x="10591" y="48640"/>
                  <a:pt x="-175" y="37557"/>
                  <a:pt x="2" y="24074"/>
                </a:cubicBezTo>
                <a:cubicBezTo>
                  <a:pt x="178" y="10591"/>
                  <a:pt x="11261" y="-174"/>
                  <a:pt x="24745" y="2"/>
                </a:cubicBezTo>
                <a:cubicBezTo>
                  <a:pt x="38227" y="179"/>
                  <a:pt x="48993" y="11262"/>
                  <a:pt x="48816" y="2474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2" name="Freeform: Shape 451">
            <a:extLst>
              <a:ext uri="{FF2B5EF4-FFF2-40B4-BE49-F238E27FC236}">
                <a16:creationId xmlns:a16="http://schemas.microsoft.com/office/drawing/2014/main" id="{F49EA94C-85E4-80D7-1CC0-85AAFB0DEE85}"/>
              </a:ext>
            </a:extLst>
          </p:cNvPr>
          <p:cNvSpPr/>
          <p:nvPr/>
        </p:nvSpPr>
        <p:spPr>
          <a:xfrm>
            <a:off x="4859307" y="840566"/>
            <a:ext cx="74501" cy="74523"/>
          </a:xfrm>
          <a:custGeom>
            <a:avLst/>
            <a:gdLst>
              <a:gd name="connsiteX0" fmla="*/ 45910 w 48829"/>
              <a:gd name="connsiteY0" fmla="*/ 12845 h 48843"/>
              <a:gd name="connsiteX1" fmla="*/ 35992 w 48829"/>
              <a:gd name="connsiteY1" fmla="*/ 45917 h 48843"/>
              <a:gd name="connsiteX2" fmla="*/ 2920 w 48829"/>
              <a:gd name="connsiteY2" fmla="*/ 35999 h 48843"/>
              <a:gd name="connsiteX3" fmla="*/ 12837 w 48829"/>
              <a:gd name="connsiteY3" fmla="*/ 2926 h 48843"/>
              <a:gd name="connsiteX4" fmla="*/ 45910 w 48829"/>
              <a:gd name="connsiteY4" fmla="*/ 12845 h 48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" h="48843">
                <a:moveTo>
                  <a:pt x="45910" y="12845"/>
                </a:moveTo>
                <a:cubicBezTo>
                  <a:pt x="52298" y="24704"/>
                  <a:pt x="47851" y="39528"/>
                  <a:pt x="35992" y="45917"/>
                </a:cubicBezTo>
                <a:cubicBezTo>
                  <a:pt x="24132" y="52305"/>
                  <a:pt x="9308" y="47893"/>
                  <a:pt x="2920" y="35999"/>
                </a:cubicBezTo>
                <a:cubicBezTo>
                  <a:pt x="-3469" y="24139"/>
                  <a:pt x="978" y="9315"/>
                  <a:pt x="12837" y="2926"/>
                </a:cubicBezTo>
                <a:cubicBezTo>
                  <a:pt x="24697" y="-3462"/>
                  <a:pt x="39521" y="950"/>
                  <a:pt x="45910" y="1284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8" name="Freeform: Shape 477">
            <a:extLst>
              <a:ext uri="{FF2B5EF4-FFF2-40B4-BE49-F238E27FC236}">
                <a16:creationId xmlns:a16="http://schemas.microsoft.com/office/drawing/2014/main" id="{B674241B-CCC9-C203-68DE-23FE06B002DF}"/>
              </a:ext>
            </a:extLst>
          </p:cNvPr>
          <p:cNvSpPr/>
          <p:nvPr/>
        </p:nvSpPr>
        <p:spPr>
          <a:xfrm>
            <a:off x="6240879" y="907112"/>
            <a:ext cx="74498" cy="74500"/>
          </a:xfrm>
          <a:custGeom>
            <a:avLst/>
            <a:gdLst>
              <a:gd name="connsiteX0" fmla="*/ 48821 w 48827"/>
              <a:gd name="connsiteY0" fmla="*/ 24996 h 48828"/>
              <a:gd name="connsiteX1" fmla="*/ 23832 w 48827"/>
              <a:gd name="connsiteY1" fmla="*/ 48821 h 48828"/>
              <a:gd name="connsiteX2" fmla="*/ 7 w 48827"/>
              <a:gd name="connsiteY2" fmla="*/ 23832 h 48828"/>
              <a:gd name="connsiteX3" fmla="*/ 24996 w 48827"/>
              <a:gd name="connsiteY3" fmla="*/ 7 h 48828"/>
              <a:gd name="connsiteX4" fmla="*/ 48821 w 48827"/>
              <a:gd name="connsiteY4" fmla="*/ 24996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7" h="48828">
                <a:moveTo>
                  <a:pt x="48821" y="24996"/>
                </a:moveTo>
                <a:cubicBezTo>
                  <a:pt x="48503" y="38480"/>
                  <a:pt x="37315" y="49139"/>
                  <a:pt x="23832" y="48821"/>
                </a:cubicBezTo>
                <a:cubicBezTo>
                  <a:pt x="10348" y="48503"/>
                  <a:pt x="-311" y="37315"/>
                  <a:pt x="7" y="23832"/>
                </a:cubicBezTo>
                <a:cubicBezTo>
                  <a:pt x="324" y="10349"/>
                  <a:pt x="11513" y="-311"/>
                  <a:pt x="24996" y="7"/>
                </a:cubicBezTo>
                <a:cubicBezTo>
                  <a:pt x="38480" y="325"/>
                  <a:pt x="49139" y="11513"/>
                  <a:pt x="48821" y="2499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8" name="Freeform: Shape 497">
            <a:extLst>
              <a:ext uri="{FF2B5EF4-FFF2-40B4-BE49-F238E27FC236}">
                <a16:creationId xmlns:a16="http://schemas.microsoft.com/office/drawing/2014/main" id="{6EA1DC89-C286-645C-2A65-2A15474846AA}"/>
              </a:ext>
            </a:extLst>
          </p:cNvPr>
          <p:cNvSpPr/>
          <p:nvPr/>
        </p:nvSpPr>
        <p:spPr>
          <a:xfrm>
            <a:off x="5913740" y="370280"/>
            <a:ext cx="74454" cy="74443"/>
          </a:xfrm>
          <a:custGeom>
            <a:avLst/>
            <a:gdLst>
              <a:gd name="connsiteX0" fmla="*/ 48634 w 48798"/>
              <a:gd name="connsiteY0" fmla="*/ 21555 h 48791"/>
              <a:gd name="connsiteX1" fmla="*/ 27244 w 48798"/>
              <a:gd name="connsiteY1" fmla="*/ 48627 h 48791"/>
              <a:gd name="connsiteX2" fmla="*/ 172 w 48798"/>
              <a:gd name="connsiteY2" fmla="*/ 27237 h 48791"/>
              <a:gd name="connsiteX3" fmla="*/ 21561 w 48798"/>
              <a:gd name="connsiteY3" fmla="*/ 165 h 48791"/>
              <a:gd name="connsiteX4" fmla="*/ 48634 w 48798"/>
              <a:gd name="connsiteY4" fmla="*/ 21555 h 48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98" h="48791">
                <a:moveTo>
                  <a:pt x="48634" y="21555"/>
                </a:moveTo>
                <a:cubicBezTo>
                  <a:pt x="50186" y="34932"/>
                  <a:pt x="40621" y="47074"/>
                  <a:pt x="27244" y="48627"/>
                </a:cubicBezTo>
                <a:cubicBezTo>
                  <a:pt x="13867" y="50180"/>
                  <a:pt x="1725" y="40614"/>
                  <a:pt x="172" y="27237"/>
                </a:cubicBezTo>
                <a:cubicBezTo>
                  <a:pt x="-1416" y="13860"/>
                  <a:pt x="8184" y="1718"/>
                  <a:pt x="21561" y="165"/>
                </a:cubicBezTo>
                <a:cubicBezTo>
                  <a:pt x="34939" y="-1388"/>
                  <a:pt x="47080" y="8177"/>
                  <a:pt x="48634" y="2155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2" name="Freeform: Shape 501">
            <a:extLst>
              <a:ext uri="{FF2B5EF4-FFF2-40B4-BE49-F238E27FC236}">
                <a16:creationId xmlns:a16="http://schemas.microsoft.com/office/drawing/2014/main" id="{724BA2AE-1F65-4855-47FB-7A4F0DFDAABA}"/>
              </a:ext>
            </a:extLst>
          </p:cNvPr>
          <p:cNvSpPr/>
          <p:nvPr/>
        </p:nvSpPr>
        <p:spPr>
          <a:xfrm>
            <a:off x="6648635" y="452142"/>
            <a:ext cx="74484" cy="74484"/>
          </a:xfrm>
          <a:custGeom>
            <a:avLst/>
            <a:gdLst>
              <a:gd name="connsiteX0" fmla="*/ 48622 w 48818"/>
              <a:gd name="connsiteY0" fmla="*/ 27480 h 48818"/>
              <a:gd name="connsiteX1" fmla="*/ 21339 w 48818"/>
              <a:gd name="connsiteY1" fmla="*/ 48622 h 48818"/>
              <a:gd name="connsiteX2" fmla="*/ 196 w 48818"/>
              <a:gd name="connsiteY2" fmla="*/ 21339 h 48818"/>
              <a:gd name="connsiteX3" fmla="*/ 27480 w 48818"/>
              <a:gd name="connsiteY3" fmla="*/ 196 h 48818"/>
              <a:gd name="connsiteX4" fmla="*/ 48622 w 48818"/>
              <a:gd name="connsiteY4" fmla="*/ 27480 h 4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8" h="48818">
                <a:moveTo>
                  <a:pt x="48622" y="27480"/>
                </a:moveTo>
                <a:cubicBezTo>
                  <a:pt x="46928" y="40857"/>
                  <a:pt x="34715" y="50317"/>
                  <a:pt x="21339" y="48622"/>
                </a:cubicBezTo>
                <a:cubicBezTo>
                  <a:pt x="7961" y="46928"/>
                  <a:pt x="-1498" y="34716"/>
                  <a:pt x="196" y="21339"/>
                </a:cubicBezTo>
                <a:cubicBezTo>
                  <a:pt x="1890" y="7961"/>
                  <a:pt x="14103" y="-1498"/>
                  <a:pt x="27480" y="196"/>
                </a:cubicBezTo>
                <a:cubicBezTo>
                  <a:pt x="40857" y="1891"/>
                  <a:pt x="50316" y="14103"/>
                  <a:pt x="48622" y="2748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E2A664E9-A9D7-1531-DE4B-738CB70C072A}"/>
              </a:ext>
            </a:extLst>
          </p:cNvPr>
          <p:cNvSpPr/>
          <p:nvPr/>
        </p:nvSpPr>
        <p:spPr>
          <a:xfrm>
            <a:off x="4753751" y="860821"/>
            <a:ext cx="74562" cy="74562"/>
          </a:xfrm>
          <a:custGeom>
            <a:avLst/>
            <a:gdLst>
              <a:gd name="connsiteX0" fmla="*/ 45489 w 48869"/>
              <a:gd name="connsiteY0" fmla="*/ 12063 h 48869"/>
              <a:gd name="connsiteX1" fmla="*/ 36806 w 48869"/>
              <a:gd name="connsiteY1" fmla="*/ 45489 h 48869"/>
              <a:gd name="connsiteX2" fmla="*/ 3380 w 48869"/>
              <a:gd name="connsiteY2" fmla="*/ 36806 h 48869"/>
              <a:gd name="connsiteX3" fmla="*/ 12064 w 48869"/>
              <a:gd name="connsiteY3" fmla="*/ 3381 h 48869"/>
              <a:gd name="connsiteX4" fmla="*/ 45489 w 48869"/>
              <a:gd name="connsiteY4" fmla="*/ 12063 h 4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69" h="48869">
                <a:moveTo>
                  <a:pt x="45489" y="12063"/>
                </a:moveTo>
                <a:cubicBezTo>
                  <a:pt x="52336" y="23676"/>
                  <a:pt x="48453" y="38641"/>
                  <a:pt x="36806" y="45489"/>
                </a:cubicBezTo>
                <a:cubicBezTo>
                  <a:pt x="25158" y="52336"/>
                  <a:pt x="10228" y="48453"/>
                  <a:pt x="3380" y="36806"/>
                </a:cubicBezTo>
                <a:cubicBezTo>
                  <a:pt x="-3467" y="25194"/>
                  <a:pt x="416" y="10228"/>
                  <a:pt x="12064" y="3381"/>
                </a:cubicBezTo>
                <a:cubicBezTo>
                  <a:pt x="23676" y="-3467"/>
                  <a:pt x="38641" y="416"/>
                  <a:pt x="45489" y="1206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0" name="Freeform: Shape 569">
            <a:extLst>
              <a:ext uri="{FF2B5EF4-FFF2-40B4-BE49-F238E27FC236}">
                <a16:creationId xmlns:a16="http://schemas.microsoft.com/office/drawing/2014/main" id="{274C275F-5121-AFFA-0995-E715C08DF85F}"/>
              </a:ext>
            </a:extLst>
          </p:cNvPr>
          <p:cNvSpPr/>
          <p:nvPr/>
        </p:nvSpPr>
        <p:spPr>
          <a:xfrm>
            <a:off x="4653170" y="1138074"/>
            <a:ext cx="74525" cy="74525"/>
          </a:xfrm>
          <a:custGeom>
            <a:avLst/>
            <a:gdLst>
              <a:gd name="connsiteX0" fmla="*/ 44524 w 48845"/>
              <a:gd name="connsiteY0" fmla="*/ 10569 h 48845"/>
              <a:gd name="connsiteX1" fmla="*/ 38277 w 48845"/>
              <a:gd name="connsiteY1" fmla="*/ 44524 h 48845"/>
              <a:gd name="connsiteX2" fmla="*/ 4322 w 48845"/>
              <a:gd name="connsiteY2" fmla="*/ 38277 h 48845"/>
              <a:gd name="connsiteX3" fmla="*/ 10569 w 48845"/>
              <a:gd name="connsiteY3" fmla="*/ 4322 h 48845"/>
              <a:gd name="connsiteX4" fmla="*/ 44524 w 48845"/>
              <a:gd name="connsiteY4" fmla="*/ 10569 h 48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5" h="48845">
                <a:moveTo>
                  <a:pt x="44524" y="10569"/>
                </a:moveTo>
                <a:cubicBezTo>
                  <a:pt x="52183" y="21652"/>
                  <a:pt x="49395" y="36865"/>
                  <a:pt x="38277" y="44524"/>
                </a:cubicBezTo>
                <a:cubicBezTo>
                  <a:pt x="27194" y="52183"/>
                  <a:pt x="11981" y="49395"/>
                  <a:pt x="4322" y="38277"/>
                </a:cubicBezTo>
                <a:cubicBezTo>
                  <a:pt x="-3337" y="27194"/>
                  <a:pt x="-549" y="11981"/>
                  <a:pt x="10569" y="4322"/>
                </a:cubicBezTo>
                <a:cubicBezTo>
                  <a:pt x="21652" y="-3337"/>
                  <a:pt x="36865" y="-549"/>
                  <a:pt x="44524" y="1056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94" name="Freeform: Shape 593">
            <a:extLst>
              <a:ext uri="{FF2B5EF4-FFF2-40B4-BE49-F238E27FC236}">
                <a16:creationId xmlns:a16="http://schemas.microsoft.com/office/drawing/2014/main" id="{2C3C630B-8C6F-E41B-9555-C75C09492C8D}"/>
              </a:ext>
            </a:extLst>
          </p:cNvPr>
          <p:cNvSpPr/>
          <p:nvPr/>
        </p:nvSpPr>
        <p:spPr>
          <a:xfrm>
            <a:off x="5754189" y="1147438"/>
            <a:ext cx="74487" cy="74487"/>
          </a:xfrm>
          <a:custGeom>
            <a:avLst/>
            <a:gdLst>
              <a:gd name="connsiteX0" fmla="*/ 48482 w 48820"/>
              <a:gd name="connsiteY0" fmla="*/ 20351 h 48820"/>
              <a:gd name="connsiteX1" fmla="*/ 28469 w 48820"/>
              <a:gd name="connsiteY1" fmla="*/ 48482 h 48820"/>
              <a:gd name="connsiteX2" fmla="*/ 339 w 48820"/>
              <a:gd name="connsiteY2" fmla="*/ 28469 h 48820"/>
              <a:gd name="connsiteX3" fmla="*/ 20351 w 48820"/>
              <a:gd name="connsiteY3" fmla="*/ 339 h 48820"/>
              <a:gd name="connsiteX4" fmla="*/ 48482 w 48820"/>
              <a:gd name="connsiteY4" fmla="*/ 20351 h 4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0" h="48820">
                <a:moveTo>
                  <a:pt x="48482" y="20351"/>
                </a:moveTo>
                <a:cubicBezTo>
                  <a:pt x="50706" y="33658"/>
                  <a:pt x="41741" y="46223"/>
                  <a:pt x="28469" y="48482"/>
                </a:cubicBezTo>
                <a:cubicBezTo>
                  <a:pt x="15163" y="50706"/>
                  <a:pt x="2598" y="41741"/>
                  <a:pt x="339" y="28469"/>
                </a:cubicBezTo>
                <a:cubicBezTo>
                  <a:pt x="-1885" y="15163"/>
                  <a:pt x="7080" y="2598"/>
                  <a:pt x="20351" y="339"/>
                </a:cubicBezTo>
                <a:cubicBezTo>
                  <a:pt x="33658" y="-1885"/>
                  <a:pt x="46223" y="7080"/>
                  <a:pt x="48482" y="2035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96" name="Freeform: Shape 595">
            <a:extLst>
              <a:ext uri="{FF2B5EF4-FFF2-40B4-BE49-F238E27FC236}">
                <a16:creationId xmlns:a16="http://schemas.microsoft.com/office/drawing/2014/main" id="{C909A538-583E-5ED7-5631-FD6DD555B89B}"/>
              </a:ext>
            </a:extLst>
          </p:cNvPr>
          <p:cNvSpPr/>
          <p:nvPr/>
        </p:nvSpPr>
        <p:spPr>
          <a:xfrm>
            <a:off x="5301394" y="843923"/>
            <a:ext cx="74483" cy="74483"/>
          </a:xfrm>
          <a:custGeom>
            <a:avLst/>
            <a:gdLst>
              <a:gd name="connsiteX0" fmla="*/ 47422 w 48817"/>
              <a:gd name="connsiteY0" fmla="*/ 16291 h 48817"/>
              <a:gd name="connsiteX1" fmla="*/ 32527 w 48817"/>
              <a:gd name="connsiteY1" fmla="*/ 47422 h 48817"/>
              <a:gd name="connsiteX2" fmla="*/ 1396 w 48817"/>
              <a:gd name="connsiteY2" fmla="*/ 32527 h 48817"/>
              <a:gd name="connsiteX3" fmla="*/ 16291 w 48817"/>
              <a:gd name="connsiteY3" fmla="*/ 1396 h 48817"/>
              <a:gd name="connsiteX4" fmla="*/ 47422 w 48817"/>
              <a:gd name="connsiteY4" fmla="*/ 16291 h 4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7">
                <a:moveTo>
                  <a:pt x="47422" y="16291"/>
                </a:moveTo>
                <a:cubicBezTo>
                  <a:pt x="51905" y="28997"/>
                  <a:pt x="45234" y="42939"/>
                  <a:pt x="32527" y="47422"/>
                </a:cubicBezTo>
                <a:cubicBezTo>
                  <a:pt x="19821" y="51904"/>
                  <a:pt x="5879" y="45233"/>
                  <a:pt x="1396" y="32527"/>
                </a:cubicBezTo>
                <a:cubicBezTo>
                  <a:pt x="-3087" y="19820"/>
                  <a:pt x="3584" y="5878"/>
                  <a:pt x="16291" y="1396"/>
                </a:cubicBezTo>
                <a:cubicBezTo>
                  <a:pt x="28998" y="-3087"/>
                  <a:pt x="42939" y="3584"/>
                  <a:pt x="47422" y="1629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04" name="Freeform: Shape 603">
            <a:extLst>
              <a:ext uri="{FF2B5EF4-FFF2-40B4-BE49-F238E27FC236}">
                <a16:creationId xmlns:a16="http://schemas.microsoft.com/office/drawing/2014/main" id="{2EE0EEAC-54CA-E846-69EB-6980409A18E0}"/>
              </a:ext>
            </a:extLst>
          </p:cNvPr>
          <p:cNvSpPr/>
          <p:nvPr/>
        </p:nvSpPr>
        <p:spPr>
          <a:xfrm>
            <a:off x="5465338" y="463305"/>
            <a:ext cx="74454" cy="74454"/>
          </a:xfrm>
          <a:custGeom>
            <a:avLst/>
            <a:gdLst>
              <a:gd name="connsiteX0" fmla="*/ 47942 w 48798"/>
              <a:gd name="connsiteY0" fmla="*/ 18011 h 48798"/>
              <a:gd name="connsiteX1" fmla="*/ 30788 w 48798"/>
              <a:gd name="connsiteY1" fmla="*/ 47942 h 48798"/>
              <a:gd name="connsiteX2" fmla="*/ 857 w 48798"/>
              <a:gd name="connsiteY2" fmla="*/ 30788 h 48798"/>
              <a:gd name="connsiteX3" fmla="*/ 18011 w 48798"/>
              <a:gd name="connsiteY3" fmla="*/ 857 h 48798"/>
              <a:gd name="connsiteX4" fmla="*/ 47942 w 48798"/>
              <a:gd name="connsiteY4" fmla="*/ 18011 h 48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98" h="48798">
                <a:moveTo>
                  <a:pt x="47942" y="18011"/>
                </a:moveTo>
                <a:cubicBezTo>
                  <a:pt x="51471" y="31035"/>
                  <a:pt x="43777" y="44448"/>
                  <a:pt x="30788" y="47942"/>
                </a:cubicBezTo>
                <a:cubicBezTo>
                  <a:pt x="17764" y="51471"/>
                  <a:pt x="4351" y="43777"/>
                  <a:pt x="857" y="30788"/>
                </a:cubicBezTo>
                <a:cubicBezTo>
                  <a:pt x="-2673" y="17764"/>
                  <a:pt x="5022" y="4351"/>
                  <a:pt x="18011" y="857"/>
                </a:cubicBezTo>
                <a:cubicBezTo>
                  <a:pt x="31035" y="-2673"/>
                  <a:pt x="44447" y="5022"/>
                  <a:pt x="47942" y="1801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A33A141-2F86-A29A-DBAB-18A969425B01}"/>
              </a:ext>
            </a:extLst>
          </p:cNvPr>
          <p:cNvSpPr/>
          <p:nvPr/>
        </p:nvSpPr>
        <p:spPr>
          <a:xfrm>
            <a:off x="8356739" y="2755215"/>
            <a:ext cx="74495" cy="74495"/>
          </a:xfrm>
          <a:custGeom>
            <a:avLst/>
            <a:gdLst>
              <a:gd name="connsiteX0" fmla="*/ 32566 w 48825"/>
              <a:gd name="connsiteY0" fmla="*/ 47426 h 48825"/>
              <a:gd name="connsiteX1" fmla="*/ 1400 w 48825"/>
              <a:gd name="connsiteY1" fmla="*/ 32566 h 48825"/>
              <a:gd name="connsiteX2" fmla="*/ 16259 w 48825"/>
              <a:gd name="connsiteY2" fmla="*/ 1400 h 48825"/>
              <a:gd name="connsiteX3" fmla="*/ 47426 w 48825"/>
              <a:gd name="connsiteY3" fmla="*/ 16260 h 48825"/>
              <a:gd name="connsiteX4" fmla="*/ 32566 w 48825"/>
              <a:gd name="connsiteY4" fmla="*/ 47426 h 4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5" h="48825">
                <a:moveTo>
                  <a:pt x="32566" y="47426"/>
                </a:moveTo>
                <a:cubicBezTo>
                  <a:pt x="19860" y="51908"/>
                  <a:pt x="5918" y="45273"/>
                  <a:pt x="1400" y="32566"/>
                </a:cubicBezTo>
                <a:cubicBezTo>
                  <a:pt x="-3083" y="19860"/>
                  <a:pt x="3553" y="5918"/>
                  <a:pt x="16259" y="1400"/>
                </a:cubicBezTo>
                <a:cubicBezTo>
                  <a:pt x="28966" y="-3083"/>
                  <a:pt x="42908" y="3553"/>
                  <a:pt x="47426" y="16260"/>
                </a:cubicBezTo>
                <a:cubicBezTo>
                  <a:pt x="51908" y="28966"/>
                  <a:pt x="45273" y="42908"/>
                  <a:pt x="32566" y="4742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6F803B2-E9A4-3DDD-0909-EADB5DFEAA97}"/>
              </a:ext>
            </a:extLst>
          </p:cNvPr>
          <p:cNvSpPr/>
          <p:nvPr/>
        </p:nvSpPr>
        <p:spPr>
          <a:xfrm>
            <a:off x="8997292" y="2590019"/>
            <a:ext cx="74498" cy="74500"/>
          </a:xfrm>
          <a:custGeom>
            <a:avLst/>
            <a:gdLst>
              <a:gd name="connsiteX0" fmla="*/ 33008 w 48827"/>
              <a:gd name="connsiteY0" fmla="*/ 47268 h 48828"/>
              <a:gd name="connsiteX1" fmla="*/ 1560 w 48827"/>
              <a:gd name="connsiteY1" fmla="*/ 33009 h 48828"/>
              <a:gd name="connsiteX2" fmla="*/ 15819 w 48827"/>
              <a:gd name="connsiteY2" fmla="*/ 1560 h 48828"/>
              <a:gd name="connsiteX3" fmla="*/ 47268 w 48827"/>
              <a:gd name="connsiteY3" fmla="*/ 15820 h 48828"/>
              <a:gd name="connsiteX4" fmla="*/ 33008 w 48827"/>
              <a:gd name="connsiteY4" fmla="*/ 47268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7" h="48828">
                <a:moveTo>
                  <a:pt x="33008" y="47268"/>
                </a:moveTo>
                <a:cubicBezTo>
                  <a:pt x="20373" y="51998"/>
                  <a:pt x="6325" y="45609"/>
                  <a:pt x="1560" y="33009"/>
                </a:cubicBezTo>
                <a:cubicBezTo>
                  <a:pt x="-3170" y="20373"/>
                  <a:pt x="3219" y="6325"/>
                  <a:pt x="15819" y="1560"/>
                </a:cubicBezTo>
                <a:cubicBezTo>
                  <a:pt x="28420" y="-3170"/>
                  <a:pt x="42503" y="3219"/>
                  <a:pt x="47268" y="15820"/>
                </a:cubicBezTo>
                <a:cubicBezTo>
                  <a:pt x="51998" y="28455"/>
                  <a:pt x="45609" y="42503"/>
                  <a:pt x="33008" y="472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1DCAF7E-4ABD-136D-5455-4073C02DAC8E}"/>
              </a:ext>
            </a:extLst>
          </p:cNvPr>
          <p:cNvSpPr/>
          <p:nvPr/>
        </p:nvSpPr>
        <p:spPr>
          <a:xfrm>
            <a:off x="8735690" y="4101150"/>
            <a:ext cx="74468" cy="74468"/>
          </a:xfrm>
          <a:custGeom>
            <a:avLst/>
            <a:gdLst>
              <a:gd name="connsiteX0" fmla="*/ 20292 w 48807"/>
              <a:gd name="connsiteY0" fmla="*/ 48458 h 48807"/>
              <a:gd name="connsiteX1" fmla="*/ 349 w 48807"/>
              <a:gd name="connsiteY1" fmla="*/ 20291 h 48807"/>
              <a:gd name="connsiteX2" fmla="*/ 28516 w 48807"/>
              <a:gd name="connsiteY2" fmla="*/ 349 h 48807"/>
              <a:gd name="connsiteX3" fmla="*/ 48458 w 48807"/>
              <a:gd name="connsiteY3" fmla="*/ 28516 h 48807"/>
              <a:gd name="connsiteX4" fmla="*/ 20292 w 48807"/>
              <a:gd name="connsiteY4" fmla="*/ 48458 h 48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7" h="48807">
                <a:moveTo>
                  <a:pt x="20292" y="48458"/>
                </a:moveTo>
                <a:cubicBezTo>
                  <a:pt x="7020" y="46199"/>
                  <a:pt x="-1910" y="33563"/>
                  <a:pt x="349" y="20291"/>
                </a:cubicBezTo>
                <a:cubicBezTo>
                  <a:pt x="2608" y="7020"/>
                  <a:pt x="15244" y="-1910"/>
                  <a:pt x="28516" y="349"/>
                </a:cubicBezTo>
                <a:cubicBezTo>
                  <a:pt x="41787" y="2608"/>
                  <a:pt x="50717" y="15244"/>
                  <a:pt x="48458" y="28516"/>
                </a:cubicBezTo>
                <a:cubicBezTo>
                  <a:pt x="46199" y="41787"/>
                  <a:pt x="33563" y="50716"/>
                  <a:pt x="20292" y="4845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8EA788E-7446-0E63-7B3C-D107E59D19B7}"/>
              </a:ext>
            </a:extLst>
          </p:cNvPr>
          <p:cNvSpPr/>
          <p:nvPr/>
        </p:nvSpPr>
        <p:spPr>
          <a:xfrm>
            <a:off x="9112395" y="3226527"/>
            <a:ext cx="74515" cy="74515"/>
          </a:xfrm>
          <a:custGeom>
            <a:avLst/>
            <a:gdLst>
              <a:gd name="connsiteX0" fmla="*/ 28055 w 48838"/>
              <a:gd name="connsiteY0" fmla="*/ 48561 h 48838"/>
              <a:gd name="connsiteX1" fmla="*/ 277 w 48838"/>
              <a:gd name="connsiteY1" fmla="*/ 28055 h 48838"/>
              <a:gd name="connsiteX2" fmla="*/ 20783 w 48838"/>
              <a:gd name="connsiteY2" fmla="*/ 277 h 48838"/>
              <a:gd name="connsiteX3" fmla="*/ 48561 w 48838"/>
              <a:gd name="connsiteY3" fmla="*/ 20784 h 48838"/>
              <a:gd name="connsiteX4" fmla="*/ 28055 w 48838"/>
              <a:gd name="connsiteY4" fmla="*/ 48561 h 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8" h="48838">
                <a:moveTo>
                  <a:pt x="28055" y="48561"/>
                </a:moveTo>
                <a:cubicBezTo>
                  <a:pt x="14713" y="50573"/>
                  <a:pt x="2288" y="41397"/>
                  <a:pt x="277" y="28055"/>
                </a:cubicBezTo>
                <a:cubicBezTo>
                  <a:pt x="-1735" y="14713"/>
                  <a:pt x="7441" y="2289"/>
                  <a:pt x="20783" y="277"/>
                </a:cubicBezTo>
                <a:cubicBezTo>
                  <a:pt x="34125" y="-1735"/>
                  <a:pt x="46550" y="7442"/>
                  <a:pt x="48561" y="20784"/>
                </a:cubicBezTo>
                <a:cubicBezTo>
                  <a:pt x="50573" y="34126"/>
                  <a:pt x="41396" y="46550"/>
                  <a:pt x="28055" y="4856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B39C22F-708E-8CDF-6C6F-B1628FE30058}"/>
              </a:ext>
            </a:extLst>
          </p:cNvPr>
          <p:cNvSpPr/>
          <p:nvPr/>
        </p:nvSpPr>
        <p:spPr>
          <a:xfrm>
            <a:off x="8827326" y="2776185"/>
            <a:ext cx="74509" cy="74509"/>
          </a:xfrm>
          <a:custGeom>
            <a:avLst/>
            <a:gdLst>
              <a:gd name="connsiteX0" fmla="*/ 31777 w 48834"/>
              <a:gd name="connsiteY0" fmla="*/ 47695 h 48834"/>
              <a:gd name="connsiteX1" fmla="*/ 1139 w 48834"/>
              <a:gd name="connsiteY1" fmla="*/ 31776 h 48834"/>
              <a:gd name="connsiteX2" fmla="*/ 17058 w 48834"/>
              <a:gd name="connsiteY2" fmla="*/ 1139 h 48834"/>
              <a:gd name="connsiteX3" fmla="*/ 47695 w 48834"/>
              <a:gd name="connsiteY3" fmla="*/ 17058 h 48834"/>
              <a:gd name="connsiteX4" fmla="*/ 31777 w 48834"/>
              <a:gd name="connsiteY4" fmla="*/ 47695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4">
                <a:moveTo>
                  <a:pt x="31777" y="47695"/>
                </a:moveTo>
                <a:cubicBezTo>
                  <a:pt x="18929" y="51754"/>
                  <a:pt x="5199" y="44624"/>
                  <a:pt x="1139" y="31776"/>
                </a:cubicBezTo>
                <a:cubicBezTo>
                  <a:pt x="-2920" y="18929"/>
                  <a:pt x="4210" y="5199"/>
                  <a:pt x="17058" y="1139"/>
                </a:cubicBezTo>
                <a:cubicBezTo>
                  <a:pt x="29906" y="-2920"/>
                  <a:pt x="43636" y="4210"/>
                  <a:pt x="47695" y="17058"/>
                </a:cubicBezTo>
                <a:cubicBezTo>
                  <a:pt x="51754" y="29906"/>
                  <a:pt x="44624" y="43636"/>
                  <a:pt x="31777" y="4769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C2CE438C-9A25-B241-D4B0-7A54256DC62F}"/>
              </a:ext>
            </a:extLst>
          </p:cNvPr>
          <p:cNvSpPr/>
          <p:nvPr/>
        </p:nvSpPr>
        <p:spPr>
          <a:xfrm>
            <a:off x="8744150" y="3989787"/>
            <a:ext cx="74512" cy="74512"/>
          </a:xfrm>
          <a:custGeom>
            <a:avLst/>
            <a:gdLst>
              <a:gd name="connsiteX0" fmla="*/ 21242 w 48836"/>
              <a:gd name="connsiteY0" fmla="*/ 48632 h 48836"/>
              <a:gd name="connsiteX1" fmla="*/ 205 w 48836"/>
              <a:gd name="connsiteY1" fmla="*/ 21242 h 48836"/>
              <a:gd name="connsiteX2" fmla="*/ 27595 w 48836"/>
              <a:gd name="connsiteY2" fmla="*/ 205 h 48836"/>
              <a:gd name="connsiteX3" fmla="*/ 48631 w 48836"/>
              <a:gd name="connsiteY3" fmla="*/ 27595 h 48836"/>
              <a:gd name="connsiteX4" fmla="*/ 21242 w 48836"/>
              <a:gd name="connsiteY4" fmla="*/ 48632 h 4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6" h="48836">
                <a:moveTo>
                  <a:pt x="21242" y="48632"/>
                </a:moveTo>
                <a:cubicBezTo>
                  <a:pt x="7864" y="46867"/>
                  <a:pt x="-1524" y="34619"/>
                  <a:pt x="205" y="21242"/>
                </a:cubicBezTo>
                <a:cubicBezTo>
                  <a:pt x="1970" y="7865"/>
                  <a:pt x="14218" y="-1524"/>
                  <a:pt x="27595" y="205"/>
                </a:cubicBezTo>
                <a:cubicBezTo>
                  <a:pt x="40972" y="1970"/>
                  <a:pt x="50361" y="14218"/>
                  <a:pt x="48631" y="27595"/>
                </a:cubicBezTo>
                <a:cubicBezTo>
                  <a:pt x="46866" y="40972"/>
                  <a:pt x="34619" y="50361"/>
                  <a:pt x="21242" y="486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A19FFE4C-415F-1D35-9283-3A362926746D}"/>
              </a:ext>
            </a:extLst>
          </p:cNvPr>
          <p:cNvSpPr/>
          <p:nvPr/>
        </p:nvSpPr>
        <p:spPr>
          <a:xfrm>
            <a:off x="8968526" y="3758783"/>
            <a:ext cx="74462" cy="74462"/>
          </a:xfrm>
          <a:custGeom>
            <a:avLst/>
            <a:gdLst>
              <a:gd name="connsiteX0" fmla="*/ 23625 w 48803"/>
              <a:gd name="connsiteY0" fmla="*/ 48791 h 48803"/>
              <a:gd name="connsiteX1" fmla="*/ 12 w 48803"/>
              <a:gd name="connsiteY1" fmla="*/ 23625 h 48803"/>
              <a:gd name="connsiteX2" fmla="*/ 25178 w 48803"/>
              <a:gd name="connsiteY2" fmla="*/ 12 h 48803"/>
              <a:gd name="connsiteX3" fmla="*/ 48791 w 48803"/>
              <a:gd name="connsiteY3" fmla="*/ 25178 h 48803"/>
              <a:gd name="connsiteX4" fmla="*/ 23625 w 48803"/>
              <a:gd name="connsiteY4" fmla="*/ 48791 h 4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3" h="48803">
                <a:moveTo>
                  <a:pt x="23625" y="48791"/>
                </a:moveTo>
                <a:cubicBezTo>
                  <a:pt x="10142" y="48368"/>
                  <a:pt x="-411" y="37108"/>
                  <a:pt x="12" y="23625"/>
                </a:cubicBezTo>
                <a:cubicBezTo>
                  <a:pt x="436" y="10142"/>
                  <a:pt x="11730" y="-411"/>
                  <a:pt x="25178" y="12"/>
                </a:cubicBezTo>
                <a:cubicBezTo>
                  <a:pt x="38661" y="436"/>
                  <a:pt x="49215" y="11730"/>
                  <a:pt x="48791" y="25178"/>
                </a:cubicBezTo>
                <a:cubicBezTo>
                  <a:pt x="48368" y="38661"/>
                  <a:pt x="37073" y="49215"/>
                  <a:pt x="23625" y="4879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4B012F4B-FD0B-8379-91BB-FA1893F77EC6}"/>
              </a:ext>
            </a:extLst>
          </p:cNvPr>
          <p:cNvSpPr/>
          <p:nvPr/>
        </p:nvSpPr>
        <p:spPr>
          <a:xfrm>
            <a:off x="8368777" y="2257265"/>
            <a:ext cx="74490" cy="74513"/>
          </a:xfrm>
          <a:custGeom>
            <a:avLst/>
            <a:gdLst>
              <a:gd name="connsiteX0" fmla="*/ 36782 w 48822"/>
              <a:gd name="connsiteY0" fmla="*/ 45465 h 48837"/>
              <a:gd name="connsiteX1" fmla="*/ 3357 w 48822"/>
              <a:gd name="connsiteY1" fmla="*/ 36782 h 48837"/>
              <a:gd name="connsiteX2" fmla="*/ 12040 w 48822"/>
              <a:gd name="connsiteY2" fmla="*/ 3357 h 48837"/>
              <a:gd name="connsiteX3" fmla="*/ 45465 w 48822"/>
              <a:gd name="connsiteY3" fmla="*/ 12040 h 48837"/>
              <a:gd name="connsiteX4" fmla="*/ 36782 w 48822"/>
              <a:gd name="connsiteY4" fmla="*/ 45465 h 4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2" h="48837">
                <a:moveTo>
                  <a:pt x="36782" y="45465"/>
                </a:moveTo>
                <a:cubicBezTo>
                  <a:pt x="25170" y="52312"/>
                  <a:pt x="10205" y="48395"/>
                  <a:pt x="3357" y="36782"/>
                </a:cubicBezTo>
                <a:cubicBezTo>
                  <a:pt x="-3455" y="25170"/>
                  <a:pt x="427" y="10204"/>
                  <a:pt x="12040" y="3357"/>
                </a:cubicBezTo>
                <a:cubicBezTo>
                  <a:pt x="23652" y="-3455"/>
                  <a:pt x="38618" y="427"/>
                  <a:pt x="45465" y="12040"/>
                </a:cubicBezTo>
                <a:cubicBezTo>
                  <a:pt x="52277" y="23652"/>
                  <a:pt x="48395" y="38618"/>
                  <a:pt x="36782" y="4546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72E23398-5DCB-A8A7-8631-67E1D6E3B53B}"/>
              </a:ext>
            </a:extLst>
          </p:cNvPr>
          <p:cNvSpPr/>
          <p:nvPr/>
        </p:nvSpPr>
        <p:spPr>
          <a:xfrm>
            <a:off x="8843074" y="3785788"/>
            <a:ext cx="74464" cy="74518"/>
          </a:xfrm>
          <a:custGeom>
            <a:avLst/>
            <a:gdLst>
              <a:gd name="connsiteX0" fmla="*/ 23185 w 48805"/>
              <a:gd name="connsiteY0" fmla="*/ 48810 h 48840"/>
              <a:gd name="connsiteX1" fmla="*/ 31 w 48805"/>
              <a:gd name="connsiteY1" fmla="*/ 23185 h 48840"/>
              <a:gd name="connsiteX2" fmla="*/ 25620 w 48805"/>
              <a:gd name="connsiteY2" fmla="*/ 31 h 48840"/>
              <a:gd name="connsiteX3" fmla="*/ 48775 w 48805"/>
              <a:gd name="connsiteY3" fmla="*/ 25656 h 48840"/>
              <a:gd name="connsiteX4" fmla="*/ 23185 w 48805"/>
              <a:gd name="connsiteY4" fmla="*/ 48810 h 4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5" h="48840">
                <a:moveTo>
                  <a:pt x="23185" y="48810"/>
                </a:moveTo>
                <a:cubicBezTo>
                  <a:pt x="9737" y="48139"/>
                  <a:pt x="-640" y="36668"/>
                  <a:pt x="31" y="23185"/>
                </a:cubicBezTo>
                <a:cubicBezTo>
                  <a:pt x="702" y="9737"/>
                  <a:pt x="12173" y="-640"/>
                  <a:pt x="25620" y="31"/>
                </a:cubicBezTo>
                <a:cubicBezTo>
                  <a:pt x="39068" y="701"/>
                  <a:pt x="49445" y="12172"/>
                  <a:pt x="48775" y="25656"/>
                </a:cubicBezTo>
                <a:cubicBezTo>
                  <a:pt x="48104" y="39103"/>
                  <a:pt x="36633" y="49480"/>
                  <a:pt x="23185" y="4881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966868C1-775C-B8D2-0342-F7AEC69A437C}"/>
              </a:ext>
            </a:extLst>
          </p:cNvPr>
          <p:cNvSpPr/>
          <p:nvPr/>
        </p:nvSpPr>
        <p:spPr>
          <a:xfrm>
            <a:off x="8460888" y="2654623"/>
            <a:ext cx="74500" cy="74494"/>
          </a:xfrm>
          <a:custGeom>
            <a:avLst/>
            <a:gdLst>
              <a:gd name="connsiteX0" fmla="*/ 33309 w 48828"/>
              <a:gd name="connsiteY0" fmla="*/ 47141 h 48824"/>
              <a:gd name="connsiteX1" fmla="*/ 1684 w 48828"/>
              <a:gd name="connsiteY1" fmla="*/ 33304 h 48824"/>
              <a:gd name="connsiteX2" fmla="*/ 15520 w 48828"/>
              <a:gd name="connsiteY2" fmla="*/ 1679 h 48824"/>
              <a:gd name="connsiteX3" fmla="*/ 47145 w 48828"/>
              <a:gd name="connsiteY3" fmla="*/ 15515 h 48824"/>
              <a:gd name="connsiteX4" fmla="*/ 33309 w 48828"/>
              <a:gd name="connsiteY4" fmla="*/ 47141 h 4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8" h="48824">
                <a:moveTo>
                  <a:pt x="33309" y="47141"/>
                </a:moveTo>
                <a:cubicBezTo>
                  <a:pt x="20744" y="52047"/>
                  <a:pt x="6590" y="45870"/>
                  <a:pt x="1684" y="33304"/>
                </a:cubicBezTo>
                <a:cubicBezTo>
                  <a:pt x="-3222" y="20739"/>
                  <a:pt x="2954" y="6586"/>
                  <a:pt x="15520" y="1679"/>
                </a:cubicBezTo>
                <a:cubicBezTo>
                  <a:pt x="28085" y="-3227"/>
                  <a:pt x="42239" y="2985"/>
                  <a:pt x="47145" y="15515"/>
                </a:cubicBezTo>
                <a:cubicBezTo>
                  <a:pt x="52051" y="28081"/>
                  <a:pt x="45874" y="42234"/>
                  <a:pt x="33309" y="4714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6" name="Freeform: Shape 215">
            <a:extLst>
              <a:ext uri="{FF2B5EF4-FFF2-40B4-BE49-F238E27FC236}">
                <a16:creationId xmlns:a16="http://schemas.microsoft.com/office/drawing/2014/main" id="{61DB1274-2995-412B-1CE0-94A5DFB2F38F}"/>
              </a:ext>
            </a:extLst>
          </p:cNvPr>
          <p:cNvSpPr/>
          <p:nvPr/>
        </p:nvSpPr>
        <p:spPr>
          <a:xfrm>
            <a:off x="9041424" y="3815094"/>
            <a:ext cx="74500" cy="74500"/>
          </a:xfrm>
          <a:custGeom>
            <a:avLst/>
            <a:gdLst>
              <a:gd name="connsiteX0" fmla="*/ 23320 w 48828"/>
              <a:gd name="connsiteY0" fmla="*/ 48804 h 48828"/>
              <a:gd name="connsiteX1" fmla="*/ 25 w 48828"/>
              <a:gd name="connsiteY1" fmla="*/ 23320 h 48828"/>
              <a:gd name="connsiteX2" fmla="*/ 25508 w 48828"/>
              <a:gd name="connsiteY2" fmla="*/ 25 h 48828"/>
              <a:gd name="connsiteX3" fmla="*/ 48803 w 48828"/>
              <a:gd name="connsiteY3" fmla="*/ 25508 h 48828"/>
              <a:gd name="connsiteX4" fmla="*/ 23320 w 48828"/>
              <a:gd name="connsiteY4" fmla="*/ 48804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8" h="48828">
                <a:moveTo>
                  <a:pt x="23320" y="48804"/>
                </a:moveTo>
                <a:cubicBezTo>
                  <a:pt x="9872" y="48204"/>
                  <a:pt x="-576" y="36768"/>
                  <a:pt x="25" y="23320"/>
                </a:cubicBezTo>
                <a:cubicBezTo>
                  <a:pt x="624" y="9872"/>
                  <a:pt x="12060" y="-575"/>
                  <a:pt x="25508" y="25"/>
                </a:cubicBezTo>
                <a:cubicBezTo>
                  <a:pt x="38956" y="625"/>
                  <a:pt x="49404" y="12061"/>
                  <a:pt x="48803" y="25508"/>
                </a:cubicBezTo>
                <a:cubicBezTo>
                  <a:pt x="48203" y="38991"/>
                  <a:pt x="36767" y="49404"/>
                  <a:pt x="23320" y="4880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8" name="Freeform: Shape 217">
            <a:extLst>
              <a:ext uri="{FF2B5EF4-FFF2-40B4-BE49-F238E27FC236}">
                <a16:creationId xmlns:a16="http://schemas.microsoft.com/office/drawing/2014/main" id="{F519FD4F-D501-A36A-7D0D-2F3555A3EFBE}"/>
              </a:ext>
            </a:extLst>
          </p:cNvPr>
          <p:cNvSpPr/>
          <p:nvPr/>
        </p:nvSpPr>
        <p:spPr>
          <a:xfrm>
            <a:off x="8871060" y="4209794"/>
            <a:ext cx="74500" cy="74516"/>
          </a:xfrm>
          <a:custGeom>
            <a:avLst/>
            <a:gdLst>
              <a:gd name="connsiteX0" fmla="*/ 19844 w 48828"/>
              <a:gd name="connsiteY0" fmla="*/ 48373 h 48839"/>
              <a:gd name="connsiteX1" fmla="*/ 431 w 48828"/>
              <a:gd name="connsiteY1" fmla="*/ 19819 h 48839"/>
              <a:gd name="connsiteX2" fmla="*/ 28985 w 48828"/>
              <a:gd name="connsiteY2" fmla="*/ 442 h 48839"/>
              <a:gd name="connsiteX3" fmla="*/ 48398 w 48828"/>
              <a:gd name="connsiteY3" fmla="*/ 28996 h 48839"/>
              <a:gd name="connsiteX4" fmla="*/ 19844 w 48828"/>
              <a:gd name="connsiteY4" fmla="*/ 48409 h 48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8" h="48839">
                <a:moveTo>
                  <a:pt x="19844" y="48373"/>
                </a:moveTo>
                <a:cubicBezTo>
                  <a:pt x="6608" y="45832"/>
                  <a:pt x="-2075" y="33055"/>
                  <a:pt x="431" y="19819"/>
                </a:cubicBezTo>
                <a:cubicBezTo>
                  <a:pt x="2972" y="6583"/>
                  <a:pt x="15749" y="-2099"/>
                  <a:pt x="28985" y="442"/>
                </a:cubicBezTo>
                <a:cubicBezTo>
                  <a:pt x="42221" y="2983"/>
                  <a:pt x="50904" y="15760"/>
                  <a:pt x="48398" y="28996"/>
                </a:cubicBezTo>
                <a:cubicBezTo>
                  <a:pt x="45857" y="42232"/>
                  <a:pt x="33080" y="50915"/>
                  <a:pt x="19844" y="4840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0" name="Freeform: Shape 219">
            <a:extLst>
              <a:ext uri="{FF2B5EF4-FFF2-40B4-BE49-F238E27FC236}">
                <a16:creationId xmlns:a16="http://schemas.microsoft.com/office/drawing/2014/main" id="{8F0B0B2C-0559-3230-503F-F00DBAC2A7E6}"/>
              </a:ext>
            </a:extLst>
          </p:cNvPr>
          <p:cNvSpPr/>
          <p:nvPr/>
        </p:nvSpPr>
        <p:spPr>
          <a:xfrm>
            <a:off x="8672242" y="3641292"/>
            <a:ext cx="74481" cy="74483"/>
          </a:xfrm>
          <a:custGeom>
            <a:avLst/>
            <a:gdLst>
              <a:gd name="connsiteX0" fmla="*/ 24144 w 48816"/>
              <a:gd name="connsiteY0" fmla="*/ 48816 h 48817"/>
              <a:gd name="connsiteX1" fmla="*/ 1 w 48816"/>
              <a:gd name="connsiteY1" fmla="*/ 24144 h 48817"/>
              <a:gd name="connsiteX2" fmla="*/ 24673 w 48816"/>
              <a:gd name="connsiteY2" fmla="*/ 1 h 48817"/>
              <a:gd name="connsiteX3" fmla="*/ 48815 w 48816"/>
              <a:gd name="connsiteY3" fmla="*/ 24674 h 48817"/>
              <a:gd name="connsiteX4" fmla="*/ 24144 w 48816"/>
              <a:gd name="connsiteY4" fmla="*/ 48816 h 4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7">
                <a:moveTo>
                  <a:pt x="24144" y="48816"/>
                </a:moveTo>
                <a:cubicBezTo>
                  <a:pt x="10661" y="48675"/>
                  <a:pt x="-140" y="37627"/>
                  <a:pt x="1" y="24144"/>
                </a:cubicBezTo>
                <a:cubicBezTo>
                  <a:pt x="143" y="10661"/>
                  <a:pt x="11190" y="-140"/>
                  <a:pt x="24673" y="1"/>
                </a:cubicBezTo>
                <a:cubicBezTo>
                  <a:pt x="38156" y="143"/>
                  <a:pt x="48957" y="11190"/>
                  <a:pt x="48815" y="24674"/>
                </a:cubicBezTo>
                <a:cubicBezTo>
                  <a:pt x="48675" y="38156"/>
                  <a:pt x="37627" y="48957"/>
                  <a:pt x="24144" y="4881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6" name="Freeform: Shape 225">
            <a:extLst>
              <a:ext uri="{FF2B5EF4-FFF2-40B4-BE49-F238E27FC236}">
                <a16:creationId xmlns:a16="http://schemas.microsoft.com/office/drawing/2014/main" id="{CD083EFE-4A3C-78E5-495A-A5204DDBA0BF}"/>
              </a:ext>
            </a:extLst>
          </p:cNvPr>
          <p:cNvSpPr/>
          <p:nvPr/>
        </p:nvSpPr>
        <p:spPr>
          <a:xfrm>
            <a:off x="8681661" y="3766279"/>
            <a:ext cx="74495" cy="74495"/>
          </a:xfrm>
          <a:custGeom>
            <a:avLst/>
            <a:gdLst>
              <a:gd name="connsiteX0" fmla="*/ 23019 w 48825"/>
              <a:gd name="connsiteY0" fmla="*/ 48785 h 48825"/>
              <a:gd name="connsiteX1" fmla="*/ 41 w 48825"/>
              <a:gd name="connsiteY1" fmla="*/ 23019 h 48825"/>
              <a:gd name="connsiteX2" fmla="*/ 25807 w 48825"/>
              <a:gd name="connsiteY2" fmla="*/ 41 h 48825"/>
              <a:gd name="connsiteX3" fmla="*/ 48785 w 48825"/>
              <a:gd name="connsiteY3" fmla="*/ 25807 h 48825"/>
              <a:gd name="connsiteX4" fmla="*/ 23019 w 48825"/>
              <a:gd name="connsiteY4" fmla="*/ 48785 h 4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5" h="48825">
                <a:moveTo>
                  <a:pt x="23019" y="48785"/>
                </a:moveTo>
                <a:cubicBezTo>
                  <a:pt x="9571" y="48008"/>
                  <a:pt x="-735" y="36502"/>
                  <a:pt x="41" y="23019"/>
                </a:cubicBezTo>
                <a:cubicBezTo>
                  <a:pt x="818" y="9571"/>
                  <a:pt x="12324" y="-736"/>
                  <a:pt x="25807" y="41"/>
                </a:cubicBezTo>
                <a:cubicBezTo>
                  <a:pt x="39255" y="818"/>
                  <a:pt x="49561" y="12324"/>
                  <a:pt x="48785" y="25807"/>
                </a:cubicBezTo>
                <a:cubicBezTo>
                  <a:pt x="48008" y="39255"/>
                  <a:pt x="36502" y="49561"/>
                  <a:pt x="23019" y="4878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F8199EED-D030-E879-AC84-BFD9CCCE223B}"/>
              </a:ext>
            </a:extLst>
          </p:cNvPr>
          <p:cNvSpPr/>
          <p:nvPr/>
        </p:nvSpPr>
        <p:spPr>
          <a:xfrm>
            <a:off x="9078289" y="3753678"/>
            <a:ext cx="74495" cy="74495"/>
          </a:xfrm>
          <a:custGeom>
            <a:avLst/>
            <a:gdLst>
              <a:gd name="connsiteX0" fmla="*/ 23866 w 48825"/>
              <a:gd name="connsiteY0" fmla="*/ 48820 h 48825"/>
              <a:gd name="connsiteX1" fmla="*/ 5 w 48825"/>
              <a:gd name="connsiteY1" fmla="*/ 23865 h 48825"/>
              <a:gd name="connsiteX2" fmla="*/ 24960 w 48825"/>
              <a:gd name="connsiteY2" fmla="*/ 5 h 48825"/>
              <a:gd name="connsiteX3" fmla="*/ 48820 w 48825"/>
              <a:gd name="connsiteY3" fmla="*/ 24960 h 48825"/>
              <a:gd name="connsiteX4" fmla="*/ 23866 w 48825"/>
              <a:gd name="connsiteY4" fmla="*/ 48820 h 4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5" h="48825">
                <a:moveTo>
                  <a:pt x="23866" y="48820"/>
                </a:moveTo>
                <a:cubicBezTo>
                  <a:pt x="10382" y="48502"/>
                  <a:pt x="-277" y="37348"/>
                  <a:pt x="5" y="23865"/>
                </a:cubicBezTo>
                <a:cubicBezTo>
                  <a:pt x="323" y="10382"/>
                  <a:pt x="11477" y="-277"/>
                  <a:pt x="24960" y="5"/>
                </a:cubicBezTo>
                <a:cubicBezTo>
                  <a:pt x="38443" y="323"/>
                  <a:pt x="49102" y="11477"/>
                  <a:pt x="48820" y="24960"/>
                </a:cubicBezTo>
                <a:cubicBezTo>
                  <a:pt x="48502" y="38442"/>
                  <a:pt x="37348" y="49102"/>
                  <a:pt x="23866" y="4882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2" name="Freeform: Shape 281">
            <a:extLst>
              <a:ext uri="{FF2B5EF4-FFF2-40B4-BE49-F238E27FC236}">
                <a16:creationId xmlns:a16="http://schemas.microsoft.com/office/drawing/2014/main" id="{0B1F2F49-250F-A3BC-89F9-BAD0F273B43C}"/>
              </a:ext>
            </a:extLst>
          </p:cNvPr>
          <p:cNvSpPr/>
          <p:nvPr/>
        </p:nvSpPr>
        <p:spPr>
          <a:xfrm>
            <a:off x="8272648" y="3587325"/>
            <a:ext cx="74495" cy="74495"/>
          </a:xfrm>
          <a:custGeom>
            <a:avLst/>
            <a:gdLst>
              <a:gd name="connsiteX0" fmla="*/ 23900 w 48825"/>
              <a:gd name="connsiteY0" fmla="*/ 48820 h 48825"/>
              <a:gd name="connsiteX1" fmla="*/ 5 w 48825"/>
              <a:gd name="connsiteY1" fmla="*/ 23901 h 48825"/>
              <a:gd name="connsiteX2" fmla="*/ 24924 w 48825"/>
              <a:gd name="connsiteY2" fmla="*/ 5 h 48825"/>
              <a:gd name="connsiteX3" fmla="*/ 48820 w 48825"/>
              <a:gd name="connsiteY3" fmla="*/ 24924 h 48825"/>
              <a:gd name="connsiteX4" fmla="*/ 23900 w 48825"/>
              <a:gd name="connsiteY4" fmla="*/ 48820 h 4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5" h="48825">
                <a:moveTo>
                  <a:pt x="23900" y="48820"/>
                </a:moveTo>
                <a:cubicBezTo>
                  <a:pt x="10418" y="48538"/>
                  <a:pt x="-277" y="37384"/>
                  <a:pt x="5" y="23901"/>
                </a:cubicBezTo>
                <a:cubicBezTo>
                  <a:pt x="288" y="10418"/>
                  <a:pt x="11441" y="-277"/>
                  <a:pt x="24924" y="5"/>
                </a:cubicBezTo>
                <a:cubicBezTo>
                  <a:pt x="38407" y="288"/>
                  <a:pt x="49102" y="11442"/>
                  <a:pt x="48820" y="24924"/>
                </a:cubicBezTo>
                <a:cubicBezTo>
                  <a:pt x="48537" y="38408"/>
                  <a:pt x="37384" y="49102"/>
                  <a:pt x="23900" y="4882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2" name="Freeform: Shape 301">
            <a:extLst>
              <a:ext uri="{FF2B5EF4-FFF2-40B4-BE49-F238E27FC236}">
                <a16:creationId xmlns:a16="http://schemas.microsoft.com/office/drawing/2014/main" id="{02987EE9-81BC-A77D-2C9C-43E7507C508B}"/>
              </a:ext>
            </a:extLst>
          </p:cNvPr>
          <p:cNvSpPr/>
          <p:nvPr/>
        </p:nvSpPr>
        <p:spPr>
          <a:xfrm>
            <a:off x="8141912" y="2646427"/>
            <a:ext cx="74507" cy="74507"/>
          </a:xfrm>
          <a:custGeom>
            <a:avLst/>
            <a:gdLst>
              <a:gd name="connsiteX0" fmla="*/ 34017 w 48833"/>
              <a:gd name="connsiteY0" fmla="*/ 46865 h 48833"/>
              <a:gd name="connsiteX1" fmla="*/ 1968 w 48833"/>
              <a:gd name="connsiteY1" fmla="*/ 34017 h 48833"/>
              <a:gd name="connsiteX2" fmla="*/ 14816 w 48833"/>
              <a:gd name="connsiteY2" fmla="*/ 1968 h 48833"/>
              <a:gd name="connsiteX3" fmla="*/ 46865 w 48833"/>
              <a:gd name="connsiteY3" fmla="*/ 14816 h 48833"/>
              <a:gd name="connsiteX4" fmla="*/ 34017 w 48833"/>
              <a:gd name="connsiteY4" fmla="*/ 46865 h 4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3" h="48833">
                <a:moveTo>
                  <a:pt x="34017" y="46865"/>
                </a:moveTo>
                <a:cubicBezTo>
                  <a:pt x="21629" y="52159"/>
                  <a:pt x="7263" y="46406"/>
                  <a:pt x="1968" y="34017"/>
                </a:cubicBezTo>
                <a:cubicBezTo>
                  <a:pt x="-3326" y="21628"/>
                  <a:pt x="2427" y="7263"/>
                  <a:pt x="14816" y="1968"/>
                </a:cubicBezTo>
                <a:cubicBezTo>
                  <a:pt x="27205" y="-3326"/>
                  <a:pt x="41571" y="2427"/>
                  <a:pt x="46865" y="14816"/>
                </a:cubicBezTo>
                <a:cubicBezTo>
                  <a:pt x="52160" y="27205"/>
                  <a:pt x="46406" y="41570"/>
                  <a:pt x="34017" y="4686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0" name="Freeform: Shape 339">
            <a:extLst>
              <a:ext uri="{FF2B5EF4-FFF2-40B4-BE49-F238E27FC236}">
                <a16:creationId xmlns:a16="http://schemas.microsoft.com/office/drawing/2014/main" id="{0B43EB82-76E9-79E7-1D3D-B936488DEF05}"/>
              </a:ext>
            </a:extLst>
          </p:cNvPr>
          <p:cNvSpPr/>
          <p:nvPr/>
        </p:nvSpPr>
        <p:spPr>
          <a:xfrm>
            <a:off x="8482088" y="3552166"/>
            <a:ext cx="74536" cy="74533"/>
          </a:xfrm>
          <a:custGeom>
            <a:avLst/>
            <a:gdLst>
              <a:gd name="connsiteX0" fmla="*/ 24674 w 48852"/>
              <a:gd name="connsiteY0" fmla="*/ 48815 h 48850"/>
              <a:gd name="connsiteX1" fmla="*/ 1 w 48852"/>
              <a:gd name="connsiteY1" fmla="*/ 24673 h 48850"/>
              <a:gd name="connsiteX2" fmla="*/ 24179 w 48852"/>
              <a:gd name="connsiteY2" fmla="*/ 1 h 48850"/>
              <a:gd name="connsiteX3" fmla="*/ 48851 w 48852"/>
              <a:gd name="connsiteY3" fmla="*/ 24179 h 48850"/>
              <a:gd name="connsiteX4" fmla="*/ 24709 w 48852"/>
              <a:gd name="connsiteY4" fmla="*/ 48851 h 4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52" h="48850">
                <a:moveTo>
                  <a:pt x="24674" y="48815"/>
                </a:moveTo>
                <a:cubicBezTo>
                  <a:pt x="11190" y="48957"/>
                  <a:pt x="143" y="38121"/>
                  <a:pt x="1" y="24673"/>
                </a:cubicBezTo>
                <a:cubicBezTo>
                  <a:pt x="-140" y="11190"/>
                  <a:pt x="10696" y="142"/>
                  <a:pt x="24179" y="1"/>
                </a:cubicBezTo>
                <a:cubicBezTo>
                  <a:pt x="37662" y="-140"/>
                  <a:pt x="48710" y="10696"/>
                  <a:pt x="48851" y="24179"/>
                </a:cubicBezTo>
                <a:cubicBezTo>
                  <a:pt x="48992" y="37662"/>
                  <a:pt x="38156" y="48709"/>
                  <a:pt x="24709" y="4885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2" name="Freeform: Shape 341">
            <a:extLst>
              <a:ext uri="{FF2B5EF4-FFF2-40B4-BE49-F238E27FC236}">
                <a16:creationId xmlns:a16="http://schemas.microsoft.com/office/drawing/2014/main" id="{1018934C-E55D-32C4-F845-18B742168CBF}"/>
              </a:ext>
            </a:extLst>
          </p:cNvPr>
          <p:cNvSpPr/>
          <p:nvPr/>
        </p:nvSpPr>
        <p:spPr>
          <a:xfrm>
            <a:off x="8096421" y="2858889"/>
            <a:ext cx="74480" cy="74481"/>
          </a:xfrm>
          <a:custGeom>
            <a:avLst/>
            <a:gdLst>
              <a:gd name="connsiteX0" fmla="*/ 31926 w 48815"/>
              <a:gd name="connsiteY0" fmla="*/ 47633 h 48816"/>
              <a:gd name="connsiteX1" fmla="*/ 1183 w 48815"/>
              <a:gd name="connsiteY1" fmla="*/ 31926 h 48816"/>
              <a:gd name="connsiteX2" fmla="*/ 16890 w 48815"/>
              <a:gd name="connsiteY2" fmla="*/ 1183 h 48816"/>
              <a:gd name="connsiteX3" fmla="*/ 47633 w 48815"/>
              <a:gd name="connsiteY3" fmla="*/ 16890 h 48816"/>
              <a:gd name="connsiteX4" fmla="*/ 31926 w 48815"/>
              <a:gd name="connsiteY4" fmla="*/ 47633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5" h="48816">
                <a:moveTo>
                  <a:pt x="31926" y="47633"/>
                </a:moveTo>
                <a:cubicBezTo>
                  <a:pt x="19114" y="51762"/>
                  <a:pt x="5348" y="44739"/>
                  <a:pt x="1183" y="31926"/>
                </a:cubicBezTo>
                <a:cubicBezTo>
                  <a:pt x="-2946" y="19114"/>
                  <a:pt x="4077" y="5348"/>
                  <a:pt x="16890" y="1183"/>
                </a:cubicBezTo>
                <a:cubicBezTo>
                  <a:pt x="29702" y="-2946"/>
                  <a:pt x="43468" y="4078"/>
                  <a:pt x="47633" y="16890"/>
                </a:cubicBezTo>
                <a:cubicBezTo>
                  <a:pt x="51762" y="29702"/>
                  <a:pt x="44738" y="43468"/>
                  <a:pt x="31926" y="4763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2" name="Freeform: Shape 361">
            <a:extLst>
              <a:ext uri="{FF2B5EF4-FFF2-40B4-BE49-F238E27FC236}">
                <a16:creationId xmlns:a16="http://schemas.microsoft.com/office/drawing/2014/main" id="{5B6FA480-D056-D070-2412-151DC506B80C}"/>
              </a:ext>
            </a:extLst>
          </p:cNvPr>
          <p:cNvSpPr/>
          <p:nvPr/>
        </p:nvSpPr>
        <p:spPr>
          <a:xfrm>
            <a:off x="9113397" y="3773598"/>
            <a:ext cx="74504" cy="74504"/>
          </a:xfrm>
          <a:custGeom>
            <a:avLst/>
            <a:gdLst>
              <a:gd name="connsiteX0" fmla="*/ 23763 w 48831"/>
              <a:gd name="connsiteY0" fmla="*/ 48823 h 48831"/>
              <a:gd name="connsiteX1" fmla="*/ 9 w 48831"/>
              <a:gd name="connsiteY1" fmla="*/ 23763 h 48831"/>
              <a:gd name="connsiteX2" fmla="*/ 25069 w 48831"/>
              <a:gd name="connsiteY2" fmla="*/ 9 h 48831"/>
              <a:gd name="connsiteX3" fmla="*/ 48823 w 48831"/>
              <a:gd name="connsiteY3" fmla="*/ 25069 h 48831"/>
              <a:gd name="connsiteX4" fmla="*/ 23763 w 48831"/>
              <a:gd name="connsiteY4" fmla="*/ 48823 h 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1" h="48831">
                <a:moveTo>
                  <a:pt x="23763" y="48823"/>
                </a:moveTo>
                <a:cubicBezTo>
                  <a:pt x="10279" y="48470"/>
                  <a:pt x="-345" y="37246"/>
                  <a:pt x="9" y="23763"/>
                </a:cubicBezTo>
                <a:cubicBezTo>
                  <a:pt x="361" y="10280"/>
                  <a:pt x="11585" y="-344"/>
                  <a:pt x="25069" y="9"/>
                </a:cubicBezTo>
                <a:cubicBezTo>
                  <a:pt x="38551" y="361"/>
                  <a:pt x="49176" y="11586"/>
                  <a:pt x="48823" y="25069"/>
                </a:cubicBezTo>
                <a:cubicBezTo>
                  <a:pt x="48470" y="38552"/>
                  <a:pt x="37246" y="49176"/>
                  <a:pt x="23763" y="4882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2" name="Freeform: Shape 381">
            <a:extLst>
              <a:ext uri="{FF2B5EF4-FFF2-40B4-BE49-F238E27FC236}">
                <a16:creationId xmlns:a16="http://schemas.microsoft.com/office/drawing/2014/main" id="{82CC80D3-622D-029D-821F-7CD4519DD105}"/>
              </a:ext>
            </a:extLst>
          </p:cNvPr>
          <p:cNvSpPr/>
          <p:nvPr/>
        </p:nvSpPr>
        <p:spPr>
          <a:xfrm>
            <a:off x="8752713" y="2866361"/>
            <a:ext cx="74509" cy="74562"/>
          </a:xfrm>
          <a:custGeom>
            <a:avLst/>
            <a:gdLst>
              <a:gd name="connsiteX0" fmla="*/ 31088 w 48834"/>
              <a:gd name="connsiteY0" fmla="*/ 47924 h 48869"/>
              <a:gd name="connsiteX1" fmla="*/ 945 w 48834"/>
              <a:gd name="connsiteY1" fmla="*/ 31123 h 48869"/>
              <a:gd name="connsiteX2" fmla="*/ 17746 w 48834"/>
              <a:gd name="connsiteY2" fmla="*/ 945 h 48869"/>
              <a:gd name="connsiteX3" fmla="*/ 47889 w 48834"/>
              <a:gd name="connsiteY3" fmla="*/ 17746 h 48869"/>
              <a:gd name="connsiteX4" fmla="*/ 31088 w 48834"/>
              <a:gd name="connsiteY4" fmla="*/ 47924 h 4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69">
                <a:moveTo>
                  <a:pt x="31088" y="47924"/>
                </a:moveTo>
                <a:cubicBezTo>
                  <a:pt x="18134" y="51630"/>
                  <a:pt x="4616" y="44112"/>
                  <a:pt x="945" y="31123"/>
                </a:cubicBezTo>
                <a:cubicBezTo>
                  <a:pt x="-2760" y="18170"/>
                  <a:pt x="4758" y="4651"/>
                  <a:pt x="17746" y="945"/>
                </a:cubicBezTo>
                <a:cubicBezTo>
                  <a:pt x="30700" y="-2761"/>
                  <a:pt x="44218" y="4757"/>
                  <a:pt x="47889" y="17746"/>
                </a:cubicBezTo>
                <a:cubicBezTo>
                  <a:pt x="51595" y="30700"/>
                  <a:pt x="44077" y="44218"/>
                  <a:pt x="31088" y="4792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8" name="Freeform: Shape 387">
            <a:extLst>
              <a:ext uri="{FF2B5EF4-FFF2-40B4-BE49-F238E27FC236}">
                <a16:creationId xmlns:a16="http://schemas.microsoft.com/office/drawing/2014/main" id="{54B4DED9-9354-196C-9917-13D5C2AE83B2}"/>
              </a:ext>
            </a:extLst>
          </p:cNvPr>
          <p:cNvSpPr/>
          <p:nvPr/>
        </p:nvSpPr>
        <p:spPr>
          <a:xfrm>
            <a:off x="8958404" y="2473099"/>
            <a:ext cx="74509" cy="74509"/>
          </a:xfrm>
          <a:custGeom>
            <a:avLst/>
            <a:gdLst>
              <a:gd name="connsiteX0" fmla="*/ 33894 w 48834"/>
              <a:gd name="connsiteY0" fmla="*/ 46918 h 48834"/>
              <a:gd name="connsiteX1" fmla="*/ 1916 w 48834"/>
              <a:gd name="connsiteY1" fmla="*/ 33894 h 48834"/>
              <a:gd name="connsiteX2" fmla="*/ 14940 w 48834"/>
              <a:gd name="connsiteY2" fmla="*/ 1916 h 48834"/>
              <a:gd name="connsiteX3" fmla="*/ 46918 w 48834"/>
              <a:gd name="connsiteY3" fmla="*/ 14940 h 48834"/>
              <a:gd name="connsiteX4" fmla="*/ 33894 w 48834"/>
              <a:gd name="connsiteY4" fmla="*/ 46918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4">
                <a:moveTo>
                  <a:pt x="33894" y="46918"/>
                </a:moveTo>
                <a:cubicBezTo>
                  <a:pt x="21470" y="52142"/>
                  <a:pt x="7140" y="46318"/>
                  <a:pt x="1916" y="33894"/>
                </a:cubicBezTo>
                <a:cubicBezTo>
                  <a:pt x="-3308" y="21470"/>
                  <a:pt x="2516" y="7140"/>
                  <a:pt x="14940" y="1916"/>
                </a:cubicBezTo>
                <a:cubicBezTo>
                  <a:pt x="27364" y="-3308"/>
                  <a:pt x="41694" y="2516"/>
                  <a:pt x="46918" y="14940"/>
                </a:cubicBezTo>
                <a:cubicBezTo>
                  <a:pt x="52142" y="27364"/>
                  <a:pt x="46318" y="41695"/>
                  <a:pt x="33894" y="4691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6" name="Freeform: Shape 415">
            <a:extLst>
              <a:ext uri="{FF2B5EF4-FFF2-40B4-BE49-F238E27FC236}">
                <a16:creationId xmlns:a16="http://schemas.microsoft.com/office/drawing/2014/main" id="{32D0CCD6-7D68-C893-01AC-8B2877FB297F}"/>
              </a:ext>
            </a:extLst>
          </p:cNvPr>
          <p:cNvSpPr/>
          <p:nvPr/>
        </p:nvSpPr>
        <p:spPr>
          <a:xfrm>
            <a:off x="8279003" y="4035222"/>
            <a:ext cx="74492" cy="74494"/>
          </a:xfrm>
          <a:custGeom>
            <a:avLst/>
            <a:gdLst>
              <a:gd name="connsiteX0" fmla="*/ 19347 w 48823"/>
              <a:gd name="connsiteY0" fmla="*/ 48290 h 48824"/>
              <a:gd name="connsiteX1" fmla="*/ 534 w 48823"/>
              <a:gd name="connsiteY1" fmla="*/ 19347 h 48824"/>
              <a:gd name="connsiteX2" fmla="*/ 29477 w 48823"/>
              <a:gd name="connsiteY2" fmla="*/ 534 h 48824"/>
              <a:gd name="connsiteX3" fmla="*/ 48290 w 48823"/>
              <a:gd name="connsiteY3" fmla="*/ 29477 h 48824"/>
              <a:gd name="connsiteX4" fmla="*/ 19347 w 48823"/>
              <a:gd name="connsiteY4" fmla="*/ 48290 h 4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24">
                <a:moveTo>
                  <a:pt x="19347" y="48290"/>
                </a:moveTo>
                <a:cubicBezTo>
                  <a:pt x="6146" y="45501"/>
                  <a:pt x="-2254" y="32513"/>
                  <a:pt x="534" y="19347"/>
                </a:cubicBezTo>
                <a:cubicBezTo>
                  <a:pt x="3323" y="6146"/>
                  <a:pt x="16311" y="-2254"/>
                  <a:pt x="29477" y="534"/>
                </a:cubicBezTo>
                <a:cubicBezTo>
                  <a:pt x="42677" y="3323"/>
                  <a:pt x="51078" y="16311"/>
                  <a:pt x="48290" y="29477"/>
                </a:cubicBezTo>
                <a:cubicBezTo>
                  <a:pt x="45501" y="42678"/>
                  <a:pt x="32512" y="51078"/>
                  <a:pt x="19347" y="4829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46" name="Freeform: Shape 445">
            <a:extLst>
              <a:ext uri="{FF2B5EF4-FFF2-40B4-BE49-F238E27FC236}">
                <a16:creationId xmlns:a16="http://schemas.microsoft.com/office/drawing/2014/main" id="{A0DA0983-4BB4-F338-66E3-15A834D0A82D}"/>
              </a:ext>
            </a:extLst>
          </p:cNvPr>
          <p:cNvSpPr/>
          <p:nvPr/>
        </p:nvSpPr>
        <p:spPr>
          <a:xfrm>
            <a:off x="8993300" y="3425596"/>
            <a:ext cx="74458" cy="74458"/>
          </a:xfrm>
          <a:custGeom>
            <a:avLst/>
            <a:gdLst>
              <a:gd name="connsiteX0" fmla="*/ 26377 w 48801"/>
              <a:gd name="connsiteY0" fmla="*/ 48720 h 48801"/>
              <a:gd name="connsiteX1" fmla="*/ 82 w 48801"/>
              <a:gd name="connsiteY1" fmla="*/ 26377 h 48801"/>
              <a:gd name="connsiteX2" fmla="*/ 22424 w 48801"/>
              <a:gd name="connsiteY2" fmla="*/ 82 h 48801"/>
              <a:gd name="connsiteX3" fmla="*/ 48720 w 48801"/>
              <a:gd name="connsiteY3" fmla="*/ 22424 h 48801"/>
              <a:gd name="connsiteX4" fmla="*/ 26377 w 48801"/>
              <a:gd name="connsiteY4" fmla="*/ 48720 h 4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1" h="48801">
                <a:moveTo>
                  <a:pt x="26377" y="48720"/>
                </a:moveTo>
                <a:cubicBezTo>
                  <a:pt x="12930" y="49814"/>
                  <a:pt x="1176" y="39790"/>
                  <a:pt x="82" y="26377"/>
                </a:cubicBezTo>
                <a:cubicBezTo>
                  <a:pt x="-1013" y="12929"/>
                  <a:pt x="9012" y="1176"/>
                  <a:pt x="22424" y="82"/>
                </a:cubicBezTo>
                <a:cubicBezTo>
                  <a:pt x="35872" y="-1012"/>
                  <a:pt x="47625" y="9012"/>
                  <a:pt x="48720" y="22424"/>
                </a:cubicBezTo>
                <a:cubicBezTo>
                  <a:pt x="49814" y="35872"/>
                  <a:pt x="39790" y="47625"/>
                  <a:pt x="26377" y="4872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4" name="Freeform: Shape 453">
            <a:extLst>
              <a:ext uri="{FF2B5EF4-FFF2-40B4-BE49-F238E27FC236}">
                <a16:creationId xmlns:a16="http://schemas.microsoft.com/office/drawing/2014/main" id="{695F7925-180E-B062-48CE-AEADA293505E}"/>
              </a:ext>
            </a:extLst>
          </p:cNvPr>
          <p:cNvSpPr/>
          <p:nvPr/>
        </p:nvSpPr>
        <p:spPr>
          <a:xfrm>
            <a:off x="8795368" y="2622404"/>
            <a:ext cx="74509" cy="74515"/>
          </a:xfrm>
          <a:custGeom>
            <a:avLst/>
            <a:gdLst>
              <a:gd name="connsiteX0" fmla="*/ 33027 w 48834"/>
              <a:gd name="connsiteY0" fmla="*/ 47256 h 48838"/>
              <a:gd name="connsiteX1" fmla="*/ 1579 w 48834"/>
              <a:gd name="connsiteY1" fmla="*/ 33031 h 48838"/>
              <a:gd name="connsiteX2" fmla="*/ 15803 w 48834"/>
              <a:gd name="connsiteY2" fmla="*/ 1583 h 48838"/>
              <a:gd name="connsiteX3" fmla="*/ 47252 w 48834"/>
              <a:gd name="connsiteY3" fmla="*/ 15807 h 48838"/>
              <a:gd name="connsiteX4" fmla="*/ 33027 w 48834"/>
              <a:gd name="connsiteY4" fmla="*/ 47256 h 4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8">
                <a:moveTo>
                  <a:pt x="33027" y="47256"/>
                </a:moveTo>
                <a:cubicBezTo>
                  <a:pt x="20427" y="52021"/>
                  <a:pt x="6344" y="45667"/>
                  <a:pt x="1579" y="33031"/>
                </a:cubicBezTo>
                <a:cubicBezTo>
                  <a:pt x="-3186" y="20431"/>
                  <a:pt x="3202" y="6348"/>
                  <a:pt x="15803" y="1583"/>
                </a:cubicBezTo>
                <a:cubicBezTo>
                  <a:pt x="28404" y="-3182"/>
                  <a:pt x="42487" y="3171"/>
                  <a:pt x="47252" y="15807"/>
                </a:cubicBezTo>
                <a:cubicBezTo>
                  <a:pt x="52016" y="28408"/>
                  <a:pt x="45663" y="42491"/>
                  <a:pt x="33027" y="4725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6" name="Freeform: Shape 455">
            <a:extLst>
              <a:ext uri="{FF2B5EF4-FFF2-40B4-BE49-F238E27FC236}">
                <a16:creationId xmlns:a16="http://schemas.microsoft.com/office/drawing/2014/main" id="{B3B1CD69-C9B4-136D-B568-2A12489D9331}"/>
              </a:ext>
            </a:extLst>
          </p:cNvPr>
          <p:cNvSpPr/>
          <p:nvPr/>
        </p:nvSpPr>
        <p:spPr>
          <a:xfrm>
            <a:off x="8321224" y="3011691"/>
            <a:ext cx="74492" cy="74492"/>
          </a:xfrm>
          <a:custGeom>
            <a:avLst/>
            <a:gdLst>
              <a:gd name="connsiteX0" fmla="*/ 30077 w 48823"/>
              <a:gd name="connsiteY0" fmla="*/ 48148 h 48823"/>
              <a:gd name="connsiteX1" fmla="*/ 675 w 48823"/>
              <a:gd name="connsiteY1" fmla="*/ 30077 h 48823"/>
              <a:gd name="connsiteX2" fmla="*/ 18747 w 48823"/>
              <a:gd name="connsiteY2" fmla="*/ 675 h 48823"/>
              <a:gd name="connsiteX3" fmla="*/ 48148 w 48823"/>
              <a:gd name="connsiteY3" fmla="*/ 18747 h 48823"/>
              <a:gd name="connsiteX4" fmla="*/ 30077 w 48823"/>
              <a:gd name="connsiteY4" fmla="*/ 48148 h 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3" h="48823">
                <a:moveTo>
                  <a:pt x="30077" y="48148"/>
                </a:moveTo>
                <a:cubicBezTo>
                  <a:pt x="16982" y="51290"/>
                  <a:pt x="3782" y="43172"/>
                  <a:pt x="675" y="30077"/>
                </a:cubicBezTo>
                <a:cubicBezTo>
                  <a:pt x="-2466" y="16982"/>
                  <a:pt x="5652" y="3781"/>
                  <a:pt x="18747" y="675"/>
                </a:cubicBezTo>
                <a:cubicBezTo>
                  <a:pt x="31842" y="-2466"/>
                  <a:pt x="45042" y="5652"/>
                  <a:pt x="48148" y="18747"/>
                </a:cubicBezTo>
                <a:cubicBezTo>
                  <a:pt x="51290" y="31842"/>
                  <a:pt x="43172" y="45042"/>
                  <a:pt x="30077" y="4814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8" name="Freeform: Shape 457">
            <a:extLst>
              <a:ext uri="{FF2B5EF4-FFF2-40B4-BE49-F238E27FC236}">
                <a16:creationId xmlns:a16="http://schemas.microsoft.com/office/drawing/2014/main" id="{310B7109-F779-C110-7E48-C4EF74ED25FE}"/>
              </a:ext>
            </a:extLst>
          </p:cNvPr>
          <p:cNvSpPr/>
          <p:nvPr/>
        </p:nvSpPr>
        <p:spPr>
          <a:xfrm>
            <a:off x="8528367" y="4450346"/>
            <a:ext cx="74498" cy="74498"/>
          </a:xfrm>
          <a:custGeom>
            <a:avLst/>
            <a:gdLst>
              <a:gd name="connsiteX0" fmla="*/ 16790 w 48827"/>
              <a:gd name="connsiteY0" fmla="*/ 47603 h 48827"/>
              <a:gd name="connsiteX1" fmla="*/ 1224 w 48827"/>
              <a:gd name="connsiteY1" fmla="*/ 16790 h 48827"/>
              <a:gd name="connsiteX2" fmla="*/ 32038 w 48827"/>
              <a:gd name="connsiteY2" fmla="*/ 1224 h 48827"/>
              <a:gd name="connsiteX3" fmla="*/ 47603 w 48827"/>
              <a:gd name="connsiteY3" fmla="*/ 32038 h 48827"/>
              <a:gd name="connsiteX4" fmla="*/ 16790 w 48827"/>
              <a:gd name="connsiteY4" fmla="*/ 47603 h 4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7" h="48827">
                <a:moveTo>
                  <a:pt x="16790" y="47603"/>
                </a:moveTo>
                <a:cubicBezTo>
                  <a:pt x="3978" y="43403"/>
                  <a:pt x="-2976" y="29602"/>
                  <a:pt x="1224" y="16790"/>
                </a:cubicBezTo>
                <a:cubicBezTo>
                  <a:pt x="5424" y="3978"/>
                  <a:pt x="19225" y="-2976"/>
                  <a:pt x="32038" y="1224"/>
                </a:cubicBezTo>
                <a:cubicBezTo>
                  <a:pt x="44850" y="5424"/>
                  <a:pt x="51803" y="19225"/>
                  <a:pt x="47603" y="32038"/>
                </a:cubicBezTo>
                <a:cubicBezTo>
                  <a:pt x="43403" y="44850"/>
                  <a:pt x="29602" y="51803"/>
                  <a:pt x="16790" y="4760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60" name="Freeform: Shape 459">
            <a:extLst>
              <a:ext uri="{FF2B5EF4-FFF2-40B4-BE49-F238E27FC236}">
                <a16:creationId xmlns:a16="http://schemas.microsoft.com/office/drawing/2014/main" id="{6ADF3EB9-976D-F3C2-6D6D-D2951BFEDCCD}"/>
              </a:ext>
            </a:extLst>
          </p:cNvPr>
          <p:cNvSpPr/>
          <p:nvPr/>
        </p:nvSpPr>
        <p:spPr>
          <a:xfrm>
            <a:off x="8518706" y="3281065"/>
            <a:ext cx="74489" cy="74489"/>
          </a:xfrm>
          <a:custGeom>
            <a:avLst/>
            <a:gdLst>
              <a:gd name="connsiteX0" fmla="*/ 27358 w 48821"/>
              <a:gd name="connsiteY0" fmla="*/ 48642 h 48821"/>
              <a:gd name="connsiteX1" fmla="*/ 180 w 48821"/>
              <a:gd name="connsiteY1" fmla="*/ 27358 h 48821"/>
              <a:gd name="connsiteX2" fmla="*/ 21463 w 48821"/>
              <a:gd name="connsiteY2" fmla="*/ 180 h 48821"/>
              <a:gd name="connsiteX3" fmla="*/ 48641 w 48821"/>
              <a:gd name="connsiteY3" fmla="*/ 21464 h 48821"/>
              <a:gd name="connsiteX4" fmla="*/ 27358 w 48821"/>
              <a:gd name="connsiteY4" fmla="*/ 48642 h 48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1" h="48821">
                <a:moveTo>
                  <a:pt x="27358" y="48642"/>
                </a:moveTo>
                <a:cubicBezTo>
                  <a:pt x="13981" y="50265"/>
                  <a:pt x="1804" y="40735"/>
                  <a:pt x="180" y="27358"/>
                </a:cubicBezTo>
                <a:cubicBezTo>
                  <a:pt x="-1444" y="13981"/>
                  <a:pt x="8086" y="1804"/>
                  <a:pt x="21463" y="180"/>
                </a:cubicBezTo>
                <a:cubicBezTo>
                  <a:pt x="34841" y="-1443"/>
                  <a:pt x="47018" y="8087"/>
                  <a:pt x="48641" y="21464"/>
                </a:cubicBezTo>
                <a:cubicBezTo>
                  <a:pt x="50265" y="34841"/>
                  <a:pt x="40735" y="47018"/>
                  <a:pt x="27358" y="4864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62" name="Freeform: Shape 461">
            <a:extLst>
              <a:ext uri="{FF2B5EF4-FFF2-40B4-BE49-F238E27FC236}">
                <a16:creationId xmlns:a16="http://schemas.microsoft.com/office/drawing/2014/main" id="{BDD1FCCE-C461-413F-E85E-DEAF35213415}"/>
              </a:ext>
            </a:extLst>
          </p:cNvPr>
          <p:cNvSpPr/>
          <p:nvPr/>
        </p:nvSpPr>
        <p:spPr>
          <a:xfrm>
            <a:off x="8971890" y="2810995"/>
            <a:ext cx="74519" cy="74519"/>
          </a:xfrm>
          <a:custGeom>
            <a:avLst/>
            <a:gdLst>
              <a:gd name="connsiteX0" fmla="*/ 31374 w 48841"/>
              <a:gd name="connsiteY0" fmla="*/ 47822 h 48841"/>
              <a:gd name="connsiteX1" fmla="*/ 1020 w 48841"/>
              <a:gd name="connsiteY1" fmla="*/ 31374 h 48841"/>
              <a:gd name="connsiteX2" fmla="*/ 17467 w 48841"/>
              <a:gd name="connsiteY2" fmla="*/ 1020 h 48841"/>
              <a:gd name="connsiteX3" fmla="*/ 47822 w 48841"/>
              <a:gd name="connsiteY3" fmla="*/ 17468 h 48841"/>
              <a:gd name="connsiteX4" fmla="*/ 31374 w 48841"/>
              <a:gd name="connsiteY4" fmla="*/ 47822 h 4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1" h="48841">
                <a:moveTo>
                  <a:pt x="31374" y="47822"/>
                </a:moveTo>
                <a:cubicBezTo>
                  <a:pt x="18456" y="51669"/>
                  <a:pt x="4867" y="44292"/>
                  <a:pt x="1020" y="31374"/>
                </a:cubicBezTo>
                <a:cubicBezTo>
                  <a:pt x="-2828" y="18456"/>
                  <a:pt x="4549" y="4867"/>
                  <a:pt x="17467" y="1020"/>
                </a:cubicBezTo>
                <a:cubicBezTo>
                  <a:pt x="30386" y="-2827"/>
                  <a:pt x="43975" y="4549"/>
                  <a:pt x="47822" y="17468"/>
                </a:cubicBezTo>
                <a:cubicBezTo>
                  <a:pt x="51669" y="30386"/>
                  <a:pt x="44292" y="43975"/>
                  <a:pt x="31374" y="4782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68" name="Freeform: Shape 467">
            <a:extLst>
              <a:ext uri="{FF2B5EF4-FFF2-40B4-BE49-F238E27FC236}">
                <a16:creationId xmlns:a16="http://schemas.microsoft.com/office/drawing/2014/main" id="{A6FDB87B-CD6C-5CA1-452F-5A11778B3438}"/>
              </a:ext>
            </a:extLst>
          </p:cNvPr>
          <p:cNvSpPr/>
          <p:nvPr/>
        </p:nvSpPr>
        <p:spPr>
          <a:xfrm>
            <a:off x="8889855" y="3111209"/>
            <a:ext cx="74500" cy="74500"/>
          </a:xfrm>
          <a:custGeom>
            <a:avLst/>
            <a:gdLst>
              <a:gd name="connsiteX0" fmla="*/ 28985 w 48828"/>
              <a:gd name="connsiteY0" fmla="*/ 48398 h 48828"/>
              <a:gd name="connsiteX1" fmla="*/ 431 w 48828"/>
              <a:gd name="connsiteY1" fmla="*/ 28985 h 48828"/>
              <a:gd name="connsiteX2" fmla="*/ 19844 w 48828"/>
              <a:gd name="connsiteY2" fmla="*/ 431 h 48828"/>
              <a:gd name="connsiteX3" fmla="*/ 48398 w 48828"/>
              <a:gd name="connsiteY3" fmla="*/ 19844 h 48828"/>
              <a:gd name="connsiteX4" fmla="*/ 28985 w 48828"/>
              <a:gd name="connsiteY4" fmla="*/ 48398 h 48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8" h="48828">
                <a:moveTo>
                  <a:pt x="28985" y="48398"/>
                </a:moveTo>
                <a:cubicBezTo>
                  <a:pt x="15749" y="50904"/>
                  <a:pt x="2972" y="42221"/>
                  <a:pt x="431" y="28985"/>
                </a:cubicBezTo>
                <a:cubicBezTo>
                  <a:pt x="-2075" y="15749"/>
                  <a:pt x="6608" y="2972"/>
                  <a:pt x="19844" y="431"/>
                </a:cubicBezTo>
                <a:cubicBezTo>
                  <a:pt x="33080" y="-2075"/>
                  <a:pt x="45857" y="6608"/>
                  <a:pt x="48398" y="19844"/>
                </a:cubicBezTo>
                <a:cubicBezTo>
                  <a:pt x="50904" y="33080"/>
                  <a:pt x="42221" y="45857"/>
                  <a:pt x="28985" y="4839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4" name="Freeform: Shape 513">
            <a:extLst>
              <a:ext uri="{FF2B5EF4-FFF2-40B4-BE49-F238E27FC236}">
                <a16:creationId xmlns:a16="http://schemas.microsoft.com/office/drawing/2014/main" id="{8206BC96-3482-5ADA-61C8-751C9EB7599D}"/>
              </a:ext>
            </a:extLst>
          </p:cNvPr>
          <p:cNvSpPr/>
          <p:nvPr/>
        </p:nvSpPr>
        <p:spPr>
          <a:xfrm>
            <a:off x="8384427" y="2689737"/>
            <a:ext cx="74481" cy="74481"/>
          </a:xfrm>
          <a:custGeom>
            <a:avLst/>
            <a:gdLst>
              <a:gd name="connsiteX0" fmla="*/ 33126 w 48816"/>
              <a:gd name="connsiteY0" fmla="*/ 47209 h 48816"/>
              <a:gd name="connsiteX1" fmla="*/ 1607 w 48816"/>
              <a:gd name="connsiteY1" fmla="*/ 33126 h 48816"/>
              <a:gd name="connsiteX2" fmla="*/ 15690 w 48816"/>
              <a:gd name="connsiteY2" fmla="*/ 1607 h 48816"/>
              <a:gd name="connsiteX3" fmla="*/ 47210 w 48816"/>
              <a:gd name="connsiteY3" fmla="*/ 15690 h 48816"/>
              <a:gd name="connsiteX4" fmla="*/ 33126 w 48816"/>
              <a:gd name="connsiteY4" fmla="*/ 47209 h 4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6" h="48816">
                <a:moveTo>
                  <a:pt x="33126" y="47209"/>
                </a:moveTo>
                <a:cubicBezTo>
                  <a:pt x="20526" y="52010"/>
                  <a:pt x="6407" y="45692"/>
                  <a:pt x="1607" y="33126"/>
                </a:cubicBezTo>
                <a:cubicBezTo>
                  <a:pt x="-3193" y="20526"/>
                  <a:pt x="3125" y="6407"/>
                  <a:pt x="15690" y="1607"/>
                </a:cubicBezTo>
                <a:cubicBezTo>
                  <a:pt x="28291" y="-3193"/>
                  <a:pt x="42409" y="3125"/>
                  <a:pt x="47210" y="15690"/>
                </a:cubicBezTo>
                <a:cubicBezTo>
                  <a:pt x="52010" y="28291"/>
                  <a:pt x="45692" y="42374"/>
                  <a:pt x="33126" y="4720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26" name="Freeform: Shape 525">
            <a:extLst>
              <a:ext uri="{FF2B5EF4-FFF2-40B4-BE49-F238E27FC236}">
                <a16:creationId xmlns:a16="http://schemas.microsoft.com/office/drawing/2014/main" id="{E54BB5C0-E7B2-C672-7C83-0579EBD0B870}"/>
              </a:ext>
            </a:extLst>
          </p:cNvPr>
          <p:cNvSpPr/>
          <p:nvPr/>
        </p:nvSpPr>
        <p:spPr>
          <a:xfrm>
            <a:off x="8620178" y="3877027"/>
            <a:ext cx="74462" cy="74452"/>
          </a:xfrm>
          <a:custGeom>
            <a:avLst/>
            <a:gdLst>
              <a:gd name="connsiteX0" fmla="*/ 21878 w 48803"/>
              <a:gd name="connsiteY0" fmla="*/ 48697 h 48797"/>
              <a:gd name="connsiteX1" fmla="*/ 136 w 48803"/>
              <a:gd name="connsiteY1" fmla="*/ 21907 h 48797"/>
              <a:gd name="connsiteX2" fmla="*/ 26926 w 48803"/>
              <a:gd name="connsiteY2" fmla="*/ 130 h 48797"/>
              <a:gd name="connsiteX3" fmla="*/ 48668 w 48803"/>
              <a:gd name="connsiteY3" fmla="*/ 26919 h 48797"/>
              <a:gd name="connsiteX4" fmla="*/ 21878 w 48803"/>
              <a:gd name="connsiteY4" fmla="*/ 48662 h 4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3" h="48797">
                <a:moveTo>
                  <a:pt x="21878" y="48697"/>
                </a:moveTo>
                <a:cubicBezTo>
                  <a:pt x="8466" y="47320"/>
                  <a:pt x="-1276" y="35320"/>
                  <a:pt x="136" y="21907"/>
                </a:cubicBezTo>
                <a:cubicBezTo>
                  <a:pt x="1513" y="8495"/>
                  <a:pt x="13513" y="-1247"/>
                  <a:pt x="26926" y="130"/>
                </a:cubicBezTo>
                <a:cubicBezTo>
                  <a:pt x="40338" y="1506"/>
                  <a:pt x="50080" y="13507"/>
                  <a:pt x="48668" y="26919"/>
                </a:cubicBezTo>
                <a:cubicBezTo>
                  <a:pt x="47291" y="40332"/>
                  <a:pt x="35291" y="50073"/>
                  <a:pt x="21878" y="4866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2" name="Freeform: Shape 531">
            <a:extLst>
              <a:ext uri="{FF2B5EF4-FFF2-40B4-BE49-F238E27FC236}">
                <a16:creationId xmlns:a16="http://schemas.microsoft.com/office/drawing/2014/main" id="{C94F8ACB-D984-78BE-AAB5-7AA5CB00D93A}"/>
              </a:ext>
            </a:extLst>
          </p:cNvPr>
          <p:cNvSpPr/>
          <p:nvPr/>
        </p:nvSpPr>
        <p:spPr>
          <a:xfrm>
            <a:off x="8965351" y="2672515"/>
            <a:ext cx="74457" cy="74457"/>
          </a:xfrm>
          <a:custGeom>
            <a:avLst/>
            <a:gdLst>
              <a:gd name="connsiteX0" fmla="*/ 32412 w 48800"/>
              <a:gd name="connsiteY0" fmla="*/ 47449 h 48800"/>
              <a:gd name="connsiteX1" fmla="*/ 1352 w 48800"/>
              <a:gd name="connsiteY1" fmla="*/ 32413 h 48800"/>
              <a:gd name="connsiteX2" fmla="*/ 16388 w 48800"/>
              <a:gd name="connsiteY2" fmla="*/ 1352 h 48800"/>
              <a:gd name="connsiteX3" fmla="*/ 47448 w 48800"/>
              <a:gd name="connsiteY3" fmla="*/ 16388 h 48800"/>
              <a:gd name="connsiteX4" fmla="*/ 32412 w 48800"/>
              <a:gd name="connsiteY4" fmla="*/ 47449 h 4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00" h="48800">
                <a:moveTo>
                  <a:pt x="32412" y="47449"/>
                </a:moveTo>
                <a:cubicBezTo>
                  <a:pt x="19671" y="51861"/>
                  <a:pt x="5764" y="45119"/>
                  <a:pt x="1352" y="32413"/>
                </a:cubicBezTo>
                <a:cubicBezTo>
                  <a:pt x="-3060" y="19671"/>
                  <a:pt x="3681" y="5764"/>
                  <a:pt x="16388" y="1352"/>
                </a:cubicBezTo>
                <a:cubicBezTo>
                  <a:pt x="29130" y="-3060"/>
                  <a:pt x="43036" y="3682"/>
                  <a:pt x="47448" y="16388"/>
                </a:cubicBezTo>
                <a:cubicBezTo>
                  <a:pt x="51860" y="29095"/>
                  <a:pt x="45119" y="43037"/>
                  <a:pt x="32412" y="4744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8" name="Freeform: Shape 537">
            <a:extLst>
              <a:ext uri="{FF2B5EF4-FFF2-40B4-BE49-F238E27FC236}">
                <a16:creationId xmlns:a16="http://schemas.microsoft.com/office/drawing/2014/main" id="{145E0F5C-0DA7-5364-CEF1-039D54A4B7B6}"/>
              </a:ext>
            </a:extLst>
          </p:cNvPr>
          <p:cNvSpPr/>
          <p:nvPr/>
        </p:nvSpPr>
        <p:spPr>
          <a:xfrm>
            <a:off x="9082401" y="2880631"/>
            <a:ext cx="74509" cy="74509"/>
          </a:xfrm>
          <a:custGeom>
            <a:avLst/>
            <a:gdLst>
              <a:gd name="connsiteX0" fmla="*/ 30735 w 48834"/>
              <a:gd name="connsiteY0" fmla="*/ 47995 h 48834"/>
              <a:gd name="connsiteX1" fmla="*/ 840 w 48834"/>
              <a:gd name="connsiteY1" fmla="*/ 30736 h 48834"/>
              <a:gd name="connsiteX2" fmla="*/ 18100 w 48834"/>
              <a:gd name="connsiteY2" fmla="*/ 840 h 48834"/>
              <a:gd name="connsiteX3" fmla="*/ 47995 w 48834"/>
              <a:gd name="connsiteY3" fmla="*/ 18100 h 48834"/>
              <a:gd name="connsiteX4" fmla="*/ 30735 w 48834"/>
              <a:gd name="connsiteY4" fmla="*/ 47995 h 4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34" h="48834">
                <a:moveTo>
                  <a:pt x="30735" y="47995"/>
                </a:moveTo>
                <a:cubicBezTo>
                  <a:pt x="17711" y="51490"/>
                  <a:pt x="4334" y="43760"/>
                  <a:pt x="840" y="30736"/>
                </a:cubicBezTo>
                <a:cubicBezTo>
                  <a:pt x="-2655" y="17711"/>
                  <a:pt x="5075" y="4334"/>
                  <a:pt x="18100" y="840"/>
                </a:cubicBezTo>
                <a:cubicBezTo>
                  <a:pt x="31124" y="-2655"/>
                  <a:pt x="44501" y="5075"/>
                  <a:pt x="47995" y="18100"/>
                </a:cubicBezTo>
                <a:cubicBezTo>
                  <a:pt x="51489" y="31124"/>
                  <a:pt x="43760" y="44501"/>
                  <a:pt x="30735" y="4799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6" name="Freeform: Shape 565">
            <a:extLst>
              <a:ext uri="{FF2B5EF4-FFF2-40B4-BE49-F238E27FC236}">
                <a16:creationId xmlns:a16="http://schemas.microsoft.com/office/drawing/2014/main" id="{3637F7A1-03D5-B351-0D7D-7B42C6376A9D}"/>
              </a:ext>
            </a:extLst>
          </p:cNvPr>
          <p:cNvSpPr/>
          <p:nvPr/>
        </p:nvSpPr>
        <p:spPr>
          <a:xfrm>
            <a:off x="8429715" y="2325743"/>
            <a:ext cx="74483" cy="74483"/>
          </a:xfrm>
          <a:custGeom>
            <a:avLst/>
            <a:gdLst>
              <a:gd name="connsiteX0" fmla="*/ 36092 w 48817"/>
              <a:gd name="connsiteY0" fmla="*/ 45834 h 48817"/>
              <a:gd name="connsiteX1" fmla="*/ 2985 w 48817"/>
              <a:gd name="connsiteY1" fmla="*/ 36092 h 48817"/>
              <a:gd name="connsiteX2" fmla="*/ 12726 w 48817"/>
              <a:gd name="connsiteY2" fmla="*/ 2984 h 48817"/>
              <a:gd name="connsiteX3" fmla="*/ 45833 w 48817"/>
              <a:gd name="connsiteY3" fmla="*/ 12726 h 48817"/>
              <a:gd name="connsiteX4" fmla="*/ 36092 w 48817"/>
              <a:gd name="connsiteY4" fmla="*/ 45834 h 4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17" h="48817">
                <a:moveTo>
                  <a:pt x="36092" y="45834"/>
                </a:moveTo>
                <a:cubicBezTo>
                  <a:pt x="24268" y="52293"/>
                  <a:pt x="9444" y="47916"/>
                  <a:pt x="2985" y="36092"/>
                </a:cubicBezTo>
                <a:cubicBezTo>
                  <a:pt x="-3475" y="24268"/>
                  <a:pt x="902" y="9444"/>
                  <a:pt x="12726" y="2984"/>
                </a:cubicBezTo>
                <a:cubicBezTo>
                  <a:pt x="24550" y="-3475"/>
                  <a:pt x="39374" y="902"/>
                  <a:pt x="45833" y="12726"/>
                </a:cubicBezTo>
                <a:cubicBezTo>
                  <a:pt x="52293" y="24550"/>
                  <a:pt x="47916" y="39374"/>
                  <a:pt x="36092" y="4583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02" name="Freeform: Shape 601">
            <a:extLst>
              <a:ext uri="{FF2B5EF4-FFF2-40B4-BE49-F238E27FC236}">
                <a16:creationId xmlns:a16="http://schemas.microsoft.com/office/drawing/2014/main" id="{45D7BD21-4E22-FD34-75B2-7C0CE256249C}"/>
              </a:ext>
            </a:extLst>
          </p:cNvPr>
          <p:cNvSpPr/>
          <p:nvPr/>
        </p:nvSpPr>
        <p:spPr>
          <a:xfrm>
            <a:off x="7992243" y="4558412"/>
            <a:ext cx="74530" cy="74477"/>
          </a:xfrm>
          <a:custGeom>
            <a:avLst/>
            <a:gdLst>
              <a:gd name="connsiteX0" fmla="*/ 13306 w 48848"/>
              <a:gd name="connsiteY0" fmla="*/ 46132 h 48813"/>
              <a:gd name="connsiteX1" fmla="*/ 2682 w 48848"/>
              <a:gd name="connsiteY1" fmla="*/ 13306 h 48813"/>
              <a:gd name="connsiteX2" fmla="*/ 35543 w 48848"/>
              <a:gd name="connsiteY2" fmla="*/ 2682 h 48813"/>
              <a:gd name="connsiteX3" fmla="*/ 46167 w 48848"/>
              <a:gd name="connsiteY3" fmla="*/ 35507 h 48813"/>
              <a:gd name="connsiteX4" fmla="*/ 13342 w 48848"/>
              <a:gd name="connsiteY4" fmla="*/ 46132 h 4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48" h="48813">
                <a:moveTo>
                  <a:pt x="13306" y="46132"/>
                </a:moveTo>
                <a:cubicBezTo>
                  <a:pt x="1306" y="39990"/>
                  <a:pt x="-3459" y="25307"/>
                  <a:pt x="2682" y="13306"/>
                </a:cubicBezTo>
                <a:cubicBezTo>
                  <a:pt x="8824" y="1306"/>
                  <a:pt x="23507" y="-3459"/>
                  <a:pt x="35543" y="2682"/>
                </a:cubicBezTo>
                <a:cubicBezTo>
                  <a:pt x="47543" y="8824"/>
                  <a:pt x="52308" y="23507"/>
                  <a:pt x="46167" y="35507"/>
                </a:cubicBezTo>
                <a:cubicBezTo>
                  <a:pt x="40025" y="47508"/>
                  <a:pt x="25342" y="52273"/>
                  <a:pt x="13342" y="46132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06" name="Freeform: Shape 605">
            <a:extLst>
              <a:ext uri="{FF2B5EF4-FFF2-40B4-BE49-F238E27FC236}">
                <a16:creationId xmlns:a16="http://schemas.microsoft.com/office/drawing/2014/main" id="{CDC477CB-C812-C828-F621-1BE25010358D}"/>
              </a:ext>
            </a:extLst>
          </p:cNvPr>
          <p:cNvSpPr/>
          <p:nvPr/>
        </p:nvSpPr>
        <p:spPr>
          <a:xfrm>
            <a:off x="8109308" y="3463030"/>
            <a:ext cx="74446" cy="74445"/>
          </a:xfrm>
          <a:custGeom>
            <a:avLst/>
            <a:gdLst>
              <a:gd name="connsiteX0" fmla="*/ 24961 w 48793"/>
              <a:gd name="connsiteY0" fmla="*/ 48786 h 48792"/>
              <a:gd name="connsiteX1" fmla="*/ 7 w 48793"/>
              <a:gd name="connsiteY1" fmla="*/ 24961 h 48792"/>
              <a:gd name="connsiteX2" fmla="*/ 23832 w 48793"/>
              <a:gd name="connsiteY2" fmla="*/ 7 h 48792"/>
              <a:gd name="connsiteX3" fmla="*/ 48786 w 48793"/>
              <a:gd name="connsiteY3" fmla="*/ 23832 h 48792"/>
              <a:gd name="connsiteX4" fmla="*/ 24961 w 48793"/>
              <a:gd name="connsiteY4" fmla="*/ 48786 h 48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93" h="48792">
                <a:moveTo>
                  <a:pt x="24961" y="48786"/>
                </a:moveTo>
                <a:cubicBezTo>
                  <a:pt x="11478" y="49103"/>
                  <a:pt x="290" y="38409"/>
                  <a:pt x="7" y="24961"/>
                </a:cubicBezTo>
                <a:cubicBezTo>
                  <a:pt x="-311" y="11478"/>
                  <a:pt x="10384" y="289"/>
                  <a:pt x="23832" y="7"/>
                </a:cubicBezTo>
                <a:cubicBezTo>
                  <a:pt x="37315" y="-311"/>
                  <a:pt x="48503" y="10384"/>
                  <a:pt x="48786" y="23832"/>
                </a:cubicBezTo>
                <a:cubicBezTo>
                  <a:pt x="49104" y="37315"/>
                  <a:pt x="38409" y="48503"/>
                  <a:pt x="24961" y="4878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Graphic 3">
            <a:extLst>
              <a:ext uri="{FF2B5EF4-FFF2-40B4-BE49-F238E27FC236}">
                <a16:creationId xmlns:a16="http://schemas.microsoft.com/office/drawing/2014/main" id="{41372152-92BF-B90F-E637-10CC63627779}"/>
              </a:ext>
            </a:extLst>
          </p:cNvPr>
          <p:cNvSpPr/>
          <p:nvPr/>
        </p:nvSpPr>
        <p:spPr>
          <a:xfrm>
            <a:off x="4457974" y="1954505"/>
            <a:ext cx="3276052" cy="2941960"/>
          </a:xfrm>
          <a:custGeom>
            <a:avLst/>
            <a:gdLst>
              <a:gd name="connsiteX0" fmla="*/ 5273503 w 7636556"/>
              <a:gd name="connsiteY0" fmla="*/ 1458 h 6857788"/>
              <a:gd name="connsiteX1" fmla="*/ 2367144 w 7636556"/>
              <a:gd name="connsiteY1" fmla="*/ 1458 h 6857788"/>
              <a:gd name="connsiteX2" fmla="*/ 1577420 w 7636556"/>
              <a:gd name="connsiteY2" fmla="*/ 457417 h 6857788"/>
              <a:gd name="connsiteX3" fmla="*/ 124241 w 7636556"/>
              <a:gd name="connsiteY3" fmla="*/ 2974359 h 6857788"/>
              <a:gd name="connsiteX4" fmla="*/ 124241 w 7636556"/>
              <a:gd name="connsiteY4" fmla="*/ 3886276 h 6857788"/>
              <a:gd name="connsiteX5" fmla="*/ 1577420 w 7636556"/>
              <a:gd name="connsiteY5" fmla="*/ 6403289 h 6857788"/>
              <a:gd name="connsiteX6" fmla="*/ 2367144 w 7636556"/>
              <a:gd name="connsiteY6" fmla="*/ 6859248 h 6857788"/>
              <a:gd name="connsiteX7" fmla="*/ 5273503 w 7636556"/>
              <a:gd name="connsiteY7" fmla="*/ 6859248 h 6857788"/>
              <a:gd name="connsiteX8" fmla="*/ 6063297 w 7636556"/>
              <a:gd name="connsiteY8" fmla="*/ 6403289 h 6857788"/>
              <a:gd name="connsiteX9" fmla="*/ 7516476 w 7636556"/>
              <a:gd name="connsiteY9" fmla="*/ 3886276 h 6857788"/>
              <a:gd name="connsiteX10" fmla="*/ 7516476 w 7636556"/>
              <a:gd name="connsiteY10" fmla="*/ 2974359 h 6857788"/>
              <a:gd name="connsiteX11" fmla="*/ 6063297 w 7636556"/>
              <a:gd name="connsiteY11" fmla="*/ 457417 h 6857788"/>
              <a:gd name="connsiteX12" fmla="*/ 5273503 w 7636556"/>
              <a:gd name="connsiteY12" fmla="*/ 1458 h 68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36556" h="6857788">
                <a:moveTo>
                  <a:pt x="5273503" y="1458"/>
                </a:moveTo>
                <a:lnTo>
                  <a:pt x="2367144" y="1458"/>
                </a:lnTo>
                <a:cubicBezTo>
                  <a:pt x="2041319" y="1458"/>
                  <a:pt x="1740298" y="175297"/>
                  <a:pt x="1577420" y="457417"/>
                </a:cubicBezTo>
                <a:lnTo>
                  <a:pt x="124241" y="2974359"/>
                </a:lnTo>
                <a:cubicBezTo>
                  <a:pt x="-38636" y="3256514"/>
                  <a:pt x="-38636" y="3604122"/>
                  <a:pt x="124241" y="3886276"/>
                </a:cubicBezTo>
                <a:lnTo>
                  <a:pt x="1577420" y="6403289"/>
                </a:lnTo>
                <a:cubicBezTo>
                  <a:pt x="1740298" y="6685423"/>
                  <a:pt x="2041389" y="6859226"/>
                  <a:pt x="2367144" y="6859248"/>
                </a:cubicBezTo>
                <a:lnTo>
                  <a:pt x="5273503" y="6859248"/>
                </a:lnTo>
                <a:cubicBezTo>
                  <a:pt x="5599328" y="6859234"/>
                  <a:pt x="5900349" y="6685430"/>
                  <a:pt x="6063297" y="6403289"/>
                </a:cubicBezTo>
                <a:lnTo>
                  <a:pt x="7516476" y="3886276"/>
                </a:lnTo>
                <a:cubicBezTo>
                  <a:pt x="7679361" y="3604122"/>
                  <a:pt x="7679361" y="3256514"/>
                  <a:pt x="7516476" y="2974359"/>
                </a:cubicBezTo>
                <a:lnTo>
                  <a:pt x="6063297" y="457417"/>
                </a:lnTo>
                <a:cubicBezTo>
                  <a:pt x="5900419" y="175227"/>
                  <a:pt x="5599328" y="1458"/>
                  <a:pt x="5273503" y="14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0" dist="254000" dir="5400000" algn="t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8B7FE2">
                      <a:lumMod val="20000"/>
                      <a:lumOff val="80000"/>
                    </a:srgbClr>
                  </a:gs>
                  <a:gs pos="100000">
                    <a:srgbClr val="8B7FE2">
                      <a:lumMod val="40000"/>
                      <a:lumOff val="60000"/>
                    </a:srgbClr>
                  </a:gs>
                </a:gsLst>
                <a:lin ang="5400000" scaled="1"/>
              </a:gra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92E03C-23BA-88DB-D6A7-235C1D387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544" y="6130044"/>
            <a:ext cx="2428472" cy="4957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16D4E1-88DE-4A4D-4E3E-621C9E6D1889}"/>
              </a:ext>
            </a:extLst>
          </p:cNvPr>
          <p:cNvSpPr txBox="1"/>
          <p:nvPr/>
        </p:nvSpPr>
        <p:spPr>
          <a:xfrm>
            <a:off x="3930461" y="2442391"/>
            <a:ext cx="4373736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N" sz="2400" b="1">
                <a:solidFill>
                  <a:srgbClr val="9719C4"/>
                </a:solidFill>
                <a:latin typeface="Century Gothic"/>
              </a:rPr>
              <a:t>Global Transactions</a:t>
            </a:r>
          </a:p>
          <a:p>
            <a:pPr algn="ctr"/>
            <a:r>
              <a:rPr lang="en-IN" sz="2400" b="1">
                <a:solidFill>
                  <a:srgbClr val="9719C4"/>
                </a:solidFill>
                <a:latin typeface="Century Gothic"/>
              </a:rPr>
              <a:t> Local Challenges</a:t>
            </a:r>
            <a:br>
              <a:rPr lang="en-IN" b="1">
                <a:solidFill>
                  <a:srgbClr val="9719C4"/>
                </a:solidFill>
                <a:latin typeface="Century Gothic" panose="020B0502020202020204" pitchFamily="34" charset="0"/>
              </a:rPr>
            </a:br>
            <a:r>
              <a:rPr lang="en-IN" b="1">
                <a:solidFill>
                  <a:srgbClr val="9719C4"/>
                </a:solidFill>
                <a:latin typeface="Century Gothic"/>
              </a:rPr>
              <a:t/>
            </a:r>
          </a:p>
          <a:p>
            <a:pPr algn="ctr"/>
            <a:r>
              <a:rPr lang="en-IN">
                <a:solidFill>
                  <a:srgbClr val="9719C4"/>
                </a:solidFill>
                <a:latin typeface="Century Gothic" panose="020B0502020202020204" pitchFamily="34" charset="0"/>
              </a:rPr>
              <a:t>Navigating Cross-Border Payments</a:t>
            </a:r>
          </a:p>
          <a:p>
            <a:pPr algn="ctr"/>
            <a:endParaRPr lang="en-IN">
              <a:solidFill>
                <a:srgbClr val="9719C4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IN" b="1">
                <a:solidFill>
                  <a:srgbClr val="4C3293"/>
                </a:solidFill>
                <a:latin typeface="Century Gothic"/>
              </a:rPr>
              <a:t>Sanjay Tripathy </a:t>
            </a:r>
            <a:endParaRPr lang="en-IN" b="1">
              <a:solidFill>
                <a:srgbClr val="4C3293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IN" sz="1200" b="1">
                <a:solidFill>
                  <a:srgbClr val="4C3293"/>
                </a:solidFill>
                <a:latin typeface="Century Gothic"/>
              </a:rPr>
              <a:t>Co-Founder &amp; CEO BRISKPE</a:t>
            </a:r>
            <a:endParaRPr lang="en-IN" sz="1200" b="1">
              <a:solidFill>
                <a:srgbClr val="4C3293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45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250" fill="hold"/>
                                        <p:tgtEl>
                                          <p:spTgt spid="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250" fill="hold"/>
                                        <p:tgtEl>
                                          <p:spTgt spid="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250" fill="hold"/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25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4500"/>
                                        <p:tgtEl>
                                          <p:spTgt spid="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0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2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8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4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0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6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100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2"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5" dur="1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8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1" dur="10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4"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7" dur="10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0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0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10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6"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9" dur="10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10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2"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5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8" dur="10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1" dur="10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0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4" dur="10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7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10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0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3" dur="10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10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6" dur="10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9" dur="1000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1000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2" dur="10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10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10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8" dur="10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1" dur="10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10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4" dur="10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8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4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0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6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9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2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5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8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1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4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7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0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3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6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9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2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5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8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1" dur="1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1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1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4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7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8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0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3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4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5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6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9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0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1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2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5" dur="1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1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1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8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1" dur="10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10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10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4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7" dur="10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8" dur="10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9" dur="10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0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3" dur="10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10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10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6"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9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2"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5" dur="1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6" dur="1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7" dur="1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8" dur="10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1" dur="10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0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3" dur="10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4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7" dur="10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8" dur="10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9" dur="10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0" dur="10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3" dur="1000" fill="hold"/>
                                        <p:tgtEl>
                                          <p:spTgt spid="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4" dur="1000" fill="hold"/>
                                        <p:tgtEl>
                                          <p:spTgt spid="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1000" fill="hold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6" dur="10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9" dur="10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0" dur="10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1" dur="10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2" dur="10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5" dur="10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6" dur="10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7" dur="10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8" dur="10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1" dur="10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2" dur="10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3" dur="10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4" dur="1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7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8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9" dur="10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0" dur="10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3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4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5" dur="1000" fill="hold"/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6" dur="10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0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2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5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6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7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8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3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4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7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8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9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0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3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4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6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9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0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1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2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5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6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7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8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1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2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3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4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7" dur="1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8" dur="1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1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0"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3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4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5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6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9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0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1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2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5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7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8"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1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2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3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4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7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8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9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0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3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4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6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9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2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5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6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7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8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1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2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3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4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7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8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9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0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3" dur="1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4" dur="1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5" dur="1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6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9" dur="1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0" dur="1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1" dur="1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2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5" dur="1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6" dur="1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7" dur="1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8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1" dur="10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2" dur="10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3" dur="10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4"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7" dur="10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8" dur="10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9" dur="10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0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3" dur="10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4" dur="10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5" dur="10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6" dur="1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9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0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1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2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5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6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7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8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1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2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3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4"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7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8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9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0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3" dur="10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4" dur="10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5" dur="10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6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9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0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1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2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5" dur="10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6" dur="10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7" dur="10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8" dur="10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1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2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3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4" dur="10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7" dur="10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8" dur="10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9" dur="10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0"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3" dur="10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4" dur="10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5" dur="10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6" dur="10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9" dur="10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0" dur="10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1" dur="10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2" dur="10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5" dur="10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6" dur="10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7" dur="10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8" dur="10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1" dur="1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2" dur="1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3" dur="1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4" dur="10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7" dur="1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8" dur="1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9" dur="1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0" dur="10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3" dur="10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4" dur="10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5" dur="10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6" dur="10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9" dur="10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0" dur="10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1" dur="10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2" dur="10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5" dur="10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6" dur="10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7" dur="10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8" dur="10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1" dur="10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2" dur="10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3" dur="10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4" dur="10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7" dur="10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8" dur="10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9" dur="10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0" dur="10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3" dur="10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4" dur="10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5" dur="10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6" dur="1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4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0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6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9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0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1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2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6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1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2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3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4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9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0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3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4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5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6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9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0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1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2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5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6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7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8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1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2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3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4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7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8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9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0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3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4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5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6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9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0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1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2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5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6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7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8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1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2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3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4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7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8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9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0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3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4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5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6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9" dur="10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0" dur="10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1" dur="10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2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5" dur="1000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6" dur="1000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7" dur="1000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8"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1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2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3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4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7" dur="100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8" dur="100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9" dur="100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0"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3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4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5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6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9" dur="10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0" dur="10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1" dur="10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2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5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6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7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8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1" dur="10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2" dur="10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3" dur="10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4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7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8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9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0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3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4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5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6"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9" dur="10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0" dur="10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1" dur="10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2" dur="10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5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6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7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8" dur="1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1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2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3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4" dur="10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7" dur="10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8" dur="10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9" dur="10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0" dur="10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3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4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5" dur="1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6"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9" dur="10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0" dur="10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1" dur="10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2" dur="10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5" dur="10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6" dur="10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7" dur="10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8" dur="10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1" dur="1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2" dur="1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3" dur="1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4"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9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0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8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1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2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4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7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8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9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0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3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4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5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6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9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0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1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2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5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6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8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1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2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3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4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7" dur="1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8" dur="1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9" dur="1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0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3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4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5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6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9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0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1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2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5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6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7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8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1" dur="1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2" dur="1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3" dur="1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4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7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8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9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0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3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4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5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6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9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0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1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2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5" dur="1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6" dur="1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7" dur="1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8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1" dur="10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2" dur="10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3" dur="10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4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7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8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9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0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3" dur="10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4" dur="10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5" dur="10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6"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9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0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1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2"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5" dur="1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6" dur="1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7" dur="1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8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1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2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3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4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7" dur="10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8" dur="10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9" dur="10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0" dur="10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3" dur="10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4" dur="10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5" dur="10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6" dur="10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9" dur="10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0" dur="10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1" dur="10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2"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5" dur="10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6" dur="10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7" dur="10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8" dur="10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1" dur="1000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2" dur="1000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3" dur="1000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4" dur="10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0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2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5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6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7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8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1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2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3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4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8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9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3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4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6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0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2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5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6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7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8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1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2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3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4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7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8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9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0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3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4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5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6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9" dur="1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0" dur="1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1" dur="1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2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5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6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7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8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1" dur="1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2" dur="1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3" dur="1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4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7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8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9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0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3" dur="10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4" dur="10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5" dur="10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6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9" dur="1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0" dur="1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1" dur="1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2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5" dur="10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6" dur="10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7" dur="10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8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1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2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3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4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7" dur="10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8" dur="10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9" dur="10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0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3" dur="10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4" dur="10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5" dur="10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6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9" dur="10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0" dur="10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1" dur="10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2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5" dur="10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6" dur="10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7" dur="10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8" dur="10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1" dur="10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2" dur="10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3" dur="10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4" dur="10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7" dur="1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8" dur="1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9" dur="1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0" dur="10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3" dur="10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4" dur="10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5" dur="10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6" dur="10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9" dur="1000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0" dur="1000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1" dur="1000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2" dur="10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5" dur="1000" fill="hold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6" dur="1000" fill="hold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7" dur="1000" fill="hold"/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8" dur="10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1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2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3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4" dur="10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6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5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8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1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2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4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7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8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9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0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3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4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5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6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9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0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1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2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5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6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7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8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1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2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3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4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7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8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9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0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3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4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5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6"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9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0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1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2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5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6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7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8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1" dur="1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2" dur="1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3" dur="1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4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7" dur="1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8" dur="1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9" dur="1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0"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3" dur="1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4" dur="1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5" dur="1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6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9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0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1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2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5" dur="10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6" dur="10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7" dur="10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8"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1" dur="10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2" dur="10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3" dur="10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4"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7" dur="10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8" dur="10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9" dur="10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0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3" dur="10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4" dur="10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5" dur="10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6"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9" dur="10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0" dur="10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1" dur="10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2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5" dur="10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6" dur="10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7" dur="10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8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1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2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3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4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7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8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9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0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3" dur="1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4" dur="1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5" dur="1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6" dur="10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7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9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0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1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2"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3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5" dur="10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6" dur="10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7" dur="10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8" dur="10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9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1" dur="1000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2" dur="1000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3" dur="1000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4" dur="1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5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7" dur="10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8" dur="10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9" dur="10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0" dur="10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1" presetID="49" presetClass="entr" presetSubtype="0" decel="10000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3" dur="10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4" dur="10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5" dur="10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6" dur="10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7" presetID="6" presetClass="emph" presetSubtype="0" repeatCount="indefinite" autoRev="1" fill="hold" grpId="2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818" dur="3000" fill="hold"/>
                                        <p:tgtEl>
                                          <p:spTgt spid="913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819" presetID="2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3" presetID="6" presetClass="emph" presetSubtype="0" autoRev="1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182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3" grpId="0" animBg="1"/>
      <p:bldP spid="913" grpId="1" animBg="1"/>
      <p:bldP spid="913" grpId="2" animBg="1"/>
      <p:bldP spid="14" grpId="0" animBg="1"/>
      <p:bldP spid="24" grpId="0" animBg="1"/>
      <p:bldP spid="32" grpId="0" animBg="1"/>
      <p:bldP spid="44" grpId="0" animBg="1"/>
      <p:bldP spid="84" grpId="0" animBg="1"/>
      <p:bldP spid="122" grpId="0" animBg="1"/>
      <p:bldP spid="124" grpId="0" animBg="1"/>
      <p:bldP spid="142" grpId="0" animBg="1"/>
      <p:bldP spid="146" grpId="0" animBg="1"/>
      <p:bldP spid="184" grpId="0" animBg="1"/>
      <p:bldP spid="192" grpId="0" animBg="1"/>
      <p:bldP spid="224" grpId="0" animBg="1"/>
      <p:bldP spid="232" grpId="0" animBg="1"/>
      <p:bldP spid="244" grpId="0" animBg="1"/>
      <p:bldP spid="310" grpId="0" animBg="1"/>
      <p:bldP spid="336" grpId="0" animBg="1"/>
      <p:bldP spid="436" grpId="0" animBg="1"/>
      <p:bldP spid="470" grpId="0" animBg="1"/>
      <p:bldP spid="490" grpId="0" animBg="1"/>
      <p:bldP spid="512" grpId="0" animBg="1"/>
      <p:bldP spid="520" grpId="0" animBg="1"/>
      <p:bldP spid="522" grpId="0" animBg="1"/>
      <p:bldP spid="534" grpId="0" animBg="1"/>
      <p:bldP spid="540" grpId="0" animBg="1"/>
      <p:bldP spid="34" grpId="0" animBg="1"/>
      <p:bldP spid="38" grpId="0" animBg="1"/>
      <p:bldP spid="40" grpId="0" animBg="1"/>
      <p:bldP spid="50" grpId="0" animBg="1"/>
      <p:bldP spid="54" grpId="0" animBg="1"/>
      <p:bldP spid="60" grpId="0" animBg="1"/>
      <p:bldP spid="70" grpId="0" animBg="1"/>
      <p:bldP spid="86" grpId="0" animBg="1"/>
      <p:bldP spid="98" grpId="0" animBg="1"/>
      <p:bldP spid="100" grpId="0" animBg="1"/>
      <p:bldP spid="102" grpId="0" animBg="1"/>
      <p:bldP spid="104" grpId="0" animBg="1"/>
      <p:bldP spid="116" grpId="0" animBg="1"/>
      <p:bldP spid="118" grpId="0" animBg="1"/>
      <p:bldP spid="154" grpId="0" animBg="1"/>
      <p:bldP spid="160" grpId="0" animBg="1"/>
      <p:bldP spid="166" grpId="0" animBg="1"/>
      <p:bldP spid="182" grpId="0" animBg="1"/>
      <p:bldP spid="186" grpId="0" animBg="1"/>
      <p:bldP spid="190" grpId="0" animBg="1"/>
      <p:bldP spid="196" grpId="0" animBg="1"/>
      <p:bldP spid="200" grpId="0" animBg="1"/>
      <p:bldP spid="202" grpId="0" animBg="1"/>
      <p:bldP spid="212" grpId="0" animBg="1"/>
      <p:bldP spid="214" grpId="0" animBg="1"/>
      <p:bldP spid="252" grpId="0" animBg="1"/>
      <p:bldP spid="304" grpId="0" animBg="1"/>
      <p:bldP spid="316" grpId="0" animBg="1"/>
      <p:bldP spid="328" grpId="0" animBg="1"/>
      <p:bldP spid="360" grpId="0" animBg="1"/>
      <p:bldP spid="376" grpId="0" animBg="1"/>
      <p:bldP spid="396" grpId="0" animBg="1"/>
      <p:bldP spid="410" grpId="0" animBg="1"/>
      <p:bldP spid="424" grpId="0" animBg="1"/>
      <p:bldP spid="430" grpId="0" animBg="1"/>
      <p:bldP spid="442" grpId="0" animBg="1"/>
      <p:bldP spid="480" grpId="0" animBg="1"/>
      <p:bldP spid="516" grpId="0" animBg="1"/>
      <p:bldP spid="518" grpId="0" animBg="1"/>
      <p:bldP spid="530" grpId="0" animBg="1"/>
      <p:bldP spid="548" grpId="0" animBg="1"/>
      <p:bldP spid="552" grpId="0" animBg="1"/>
      <p:bldP spid="560" grpId="0" animBg="1"/>
      <p:bldP spid="576" grpId="0" animBg="1"/>
      <p:bldP spid="76" grpId="0" animBg="1"/>
      <p:bldP spid="90" grpId="0" animBg="1"/>
      <p:bldP spid="106" grpId="0" animBg="1"/>
      <p:bldP spid="128" grpId="0" animBg="1"/>
      <p:bldP spid="132" grpId="0" animBg="1"/>
      <p:bldP spid="136" grpId="0" animBg="1"/>
      <p:bldP spid="156" grpId="0" animBg="1"/>
      <p:bldP spid="168" grpId="0" animBg="1"/>
      <p:bldP spid="236" grpId="0" animBg="1"/>
      <p:bldP spid="242" grpId="0" animBg="1"/>
      <p:bldP spid="254" grpId="0" animBg="1"/>
      <p:bldP spid="258" grpId="0" animBg="1"/>
      <p:bldP spid="266" grpId="0" animBg="1"/>
      <p:bldP spid="284" grpId="0" animBg="1"/>
      <p:bldP spid="292" grpId="0" animBg="1"/>
      <p:bldP spid="300" grpId="0" animBg="1"/>
      <p:bldP spid="312" grpId="0" animBg="1"/>
      <p:bldP spid="356" grpId="0" animBg="1"/>
      <p:bldP spid="374" grpId="0" animBg="1"/>
      <p:bldP spid="394" grpId="0" animBg="1"/>
      <p:bldP spid="428" grpId="0" animBg="1"/>
      <p:bldP spid="476" grpId="0" animBg="1"/>
      <p:bldP spid="482" grpId="0" animBg="1"/>
      <p:bldP spid="484" grpId="0" animBg="1"/>
      <p:bldP spid="486" grpId="0" animBg="1"/>
      <p:bldP spid="536" grpId="0" animBg="1"/>
      <p:bldP spid="554" grpId="0" animBg="1"/>
      <p:bldP spid="562" grpId="0" animBg="1"/>
      <p:bldP spid="568" grpId="0" animBg="1"/>
      <p:bldP spid="574" grpId="0" animBg="1"/>
      <p:bldP spid="582" grpId="0" animBg="1"/>
      <p:bldP spid="584" grpId="0" animBg="1"/>
      <p:bldP spid="8" grpId="0" animBg="1"/>
      <p:bldP spid="16" grpId="0" animBg="1"/>
      <p:bldP spid="22" grpId="0" animBg="1"/>
      <p:bldP spid="30" grpId="0" animBg="1"/>
      <p:bldP spid="48" grpId="0" animBg="1"/>
      <p:bldP spid="58" grpId="0" animBg="1"/>
      <p:bldP spid="64" grpId="0" animBg="1"/>
      <p:bldP spid="66" grpId="0" animBg="1"/>
      <p:bldP spid="74" grpId="0" animBg="1"/>
      <p:bldP spid="78" grpId="0" animBg="1"/>
      <p:bldP spid="144" grpId="0" animBg="1"/>
      <p:bldP spid="172" grpId="0" animBg="1"/>
      <p:bldP spid="176" grpId="0" animBg="1"/>
      <p:bldP spid="206" grpId="0" animBg="1"/>
      <p:bldP spid="234" grpId="0" animBg="1"/>
      <p:bldP spid="256" grpId="0" animBg="1"/>
      <p:bldP spid="268" grpId="0" animBg="1"/>
      <p:bldP spid="278" grpId="0" animBg="1"/>
      <p:bldP spid="294" grpId="0" animBg="1"/>
      <p:bldP spid="298" grpId="0" animBg="1"/>
      <p:bldP spid="306" grpId="0" animBg="1"/>
      <p:bldP spid="318" grpId="0" animBg="1"/>
      <p:bldP spid="322" grpId="0" animBg="1"/>
      <p:bldP spid="326" grpId="0" animBg="1"/>
      <p:bldP spid="332" grpId="0" animBg="1"/>
      <p:bldP spid="334" grpId="0" animBg="1"/>
      <p:bldP spid="344" grpId="0" animBg="1"/>
      <p:bldP spid="354" grpId="0" animBg="1"/>
      <p:bldP spid="368" grpId="0" animBg="1"/>
      <p:bldP spid="378" grpId="0" animBg="1"/>
      <p:bldP spid="384" grpId="0" animBg="1"/>
      <p:bldP spid="386" grpId="0" animBg="1"/>
      <p:bldP spid="400" grpId="0" animBg="1"/>
      <p:bldP spid="402" grpId="0" animBg="1"/>
      <p:bldP spid="406" grpId="0" animBg="1"/>
      <p:bldP spid="420" grpId="0" animBg="1"/>
      <p:bldP spid="422" grpId="0" animBg="1"/>
      <p:bldP spid="426" grpId="0" animBg="1"/>
      <p:bldP spid="438" grpId="0" animBg="1"/>
      <p:bldP spid="440" grpId="0" animBg="1"/>
      <p:bldP spid="464" grpId="0" animBg="1"/>
      <p:bldP spid="474" grpId="0" animBg="1"/>
      <p:bldP spid="492" grpId="0" animBg="1"/>
      <p:bldP spid="494" grpId="0" animBg="1"/>
      <p:bldP spid="496" grpId="0" animBg="1"/>
      <p:bldP spid="504" grpId="0" animBg="1"/>
      <p:bldP spid="508" grpId="0" animBg="1"/>
      <p:bldP spid="510" grpId="0" animBg="1"/>
      <p:bldP spid="524" grpId="0" animBg="1"/>
      <p:bldP spid="542" grpId="0" animBg="1"/>
      <p:bldP spid="550" grpId="0" animBg="1"/>
      <p:bldP spid="556" grpId="0" animBg="1"/>
      <p:bldP spid="558" grpId="0" animBg="1"/>
      <p:bldP spid="588" grpId="0" animBg="1"/>
      <p:bldP spid="592" grpId="0" animBg="1"/>
      <p:bldP spid="28" grpId="0" animBg="1"/>
      <p:bldP spid="46" grpId="0" animBg="1"/>
      <p:bldP spid="56" grpId="0" animBg="1"/>
      <p:bldP spid="62" grpId="0" animBg="1"/>
      <p:bldP spid="94" grpId="0" animBg="1"/>
      <p:bldP spid="108" grpId="0" animBg="1"/>
      <p:bldP spid="110" grpId="0" animBg="1"/>
      <p:bldP spid="120" grpId="0" animBg="1"/>
      <p:bldP spid="140" grpId="0" animBg="1"/>
      <p:bldP spid="152" grpId="0" animBg="1"/>
      <p:bldP spid="158" grpId="0" animBg="1"/>
      <p:bldP spid="162" grpId="0" animBg="1"/>
      <p:bldP spid="194" grpId="0" animBg="1"/>
      <p:bldP spid="198" grpId="0" animBg="1"/>
      <p:bldP spid="204" grpId="0" animBg="1"/>
      <p:bldP spid="230" grpId="0" animBg="1"/>
      <p:bldP spid="262" grpId="0" animBg="1"/>
      <p:bldP spid="264" grpId="0" animBg="1"/>
      <p:bldP spid="270" grpId="0" animBg="1"/>
      <p:bldP spid="272" grpId="0" animBg="1"/>
      <p:bldP spid="288" grpId="0" animBg="1"/>
      <p:bldP spid="290" grpId="0" animBg="1"/>
      <p:bldP spid="308" grpId="0" animBg="1"/>
      <p:bldP spid="320" grpId="0" animBg="1"/>
      <p:bldP spid="346" grpId="0" animBg="1"/>
      <p:bldP spid="370" grpId="0" animBg="1"/>
      <p:bldP spid="380" grpId="0" animBg="1"/>
      <p:bldP spid="392" grpId="0" animBg="1"/>
      <p:bldP spid="408" grpId="0" animBg="1"/>
      <p:bldP spid="412" grpId="0" animBg="1"/>
      <p:bldP spid="434" grpId="0" animBg="1"/>
      <p:bldP spid="448" grpId="0" animBg="1"/>
      <p:bldP spid="450" grpId="0" animBg="1"/>
      <p:bldP spid="466" grpId="0" animBg="1"/>
      <p:bldP spid="472" grpId="0" animBg="1"/>
      <p:bldP spid="488" grpId="0" animBg="1"/>
      <p:bldP spid="500" grpId="0" animBg="1"/>
      <p:bldP spid="506" grpId="0" animBg="1"/>
      <p:bldP spid="528" grpId="0" animBg="1"/>
      <p:bldP spid="544" grpId="0" animBg="1"/>
      <p:bldP spid="572" grpId="0" animBg="1"/>
      <p:bldP spid="578" grpId="0" animBg="1"/>
      <p:bldP spid="598" grpId="0" animBg="1"/>
      <p:bldP spid="12" grpId="0" animBg="1"/>
      <p:bldP spid="68" grpId="0" animBg="1"/>
      <p:bldP spid="72" grpId="0" animBg="1"/>
      <p:bldP spid="80" grpId="0" animBg="1"/>
      <p:bldP spid="82" grpId="0" animBg="1"/>
      <p:bldP spid="92" grpId="0" animBg="1"/>
      <p:bldP spid="96" grpId="0" animBg="1"/>
      <p:bldP spid="126" grpId="0" animBg="1"/>
      <p:bldP spid="138" grpId="0" animBg="1"/>
      <p:bldP spid="148" grpId="0" animBg="1"/>
      <p:bldP spid="150" grpId="0" animBg="1"/>
      <p:bldP spid="208" grpId="0" animBg="1"/>
      <p:bldP spid="222" grpId="0" animBg="1"/>
      <p:bldP spid="228" grpId="0" animBg="1"/>
      <p:bldP spid="238" grpId="0" animBg="1"/>
      <p:bldP spid="260" grpId="0" animBg="1"/>
      <p:bldP spid="274" grpId="0" animBg="1"/>
      <p:bldP spid="280" grpId="0" animBg="1"/>
      <p:bldP spid="286" grpId="0" animBg="1"/>
      <p:bldP spid="296" grpId="0" animBg="1"/>
      <p:bldP spid="330" grpId="0" animBg="1"/>
      <p:bldP spid="338" grpId="0" animBg="1"/>
      <p:bldP spid="348" grpId="0" animBg="1"/>
      <p:bldP spid="364" grpId="0" animBg="1"/>
      <p:bldP spid="372" grpId="0" animBg="1"/>
      <p:bldP spid="390" grpId="0" animBg="1"/>
      <p:bldP spid="398" grpId="0" animBg="1"/>
      <p:bldP spid="404" grpId="0" animBg="1"/>
      <p:bldP spid="418" grpId="0" animBg="1"/>
      <p:bldP spid="432" grpId="0" animBg="1"/>
      <p:bldP spid="564" grpId="0" animBg="1"/>
      <p:bldP spid="580" grpId="0" animBg="1"/>
      <p:bldP spid="586" grpId="0" animBg="1"/>
      <p:bldP spid="590" grpId="0" animBg="1"/>
      <p:bldP spid="600" grpId="0" animBg="1"/>
      <p:bldP spid="36" grpId="0" animBg="1"/>
      <p:bldP spid="52" grpId="0" animBg="1"/>
      <p:bldP spid="130" grpId="0" animBg="1"/>
      <p:bldP spid="164" grpId="0" animBg="1"/>
      <p:bldP spid="174" grpId="0" animBg="1"/>
      <p:bldP spid="178" grpId="0" animBg="1"/>
      <p:bldP spid="180" grpId="0" animBg="1"/>
      <p:bldP spid="188" grpId="0" animBg="1"/>
      <p:bldP spid="210" grpId="0" animBg="1"/>
      <p:bldP spid="240" grpId="0" animBg="1"/>
      <p:bldP spid="248" grpId="0" animBg="1"/>
      <p:bldP spid="250" grpId="0" animBg="1"/>
      <p:bldP spid="276" grpId="0" animBg="1"/>
      <p:bldP spid="314" grpId="0" animBg="1"/>
      <p:bldP spid="324" grpId="0" animBg="1"/>
      <p:bldP spid="350" grpId="0" animBg="1"/>
      <p:bldP spid="352" grpId="0" animBg="1"/>
      <p:bldP spid="358" grpId="0" animBg="1"/>
      <p:bldP spid="366" grpId="0" animBg="1"/>
      <p:bldP spid="414" grpId="0" animBg="1"/>
      <p:bldP spid="444" grpId="0" animBg="1"/>
      <p:bldP spid="452" grpId="0" animBg="1"/>
      <p:bldP spid="478" grpId="0" animBg="1"/>
      <p:bldP spid="498" grpId="0" animBg="1"/>
      <p:bldP spid="502" grpId="0" animBg="1"/>
      <p:bldP spid="546" grpId="0" animBg="1"/>
      <p:bldP spid="570" grpId="0" animBg="1"/>
      <p:bldP spid="594" grpId="0" animBg="1"/>
      <p:bldP spid="596" grpId="0" animBg="1"/>
      <p:bldP spid="604" grpId="0" animBg="1"/>
      <p:bldP spid="10" grpId="0" animBg="1"/>
      <p:bldP spid="18" grpId="0" animBg="1"/>
      <p:bldP spid="20" grpId="0" animBg="1"/>
      <p:bldP spid="26" grpId="0" animBg="1"/>
      <p:bldP spid="42" grpId="0" animBg="1"/>
      <p:bldP spid="88" grpId="0" animBg="1"/>
      <p:bldP spid="112" grpId="0" animBg="1"/>
      <p:bldP spid="114" grpId="0" animBg="1"/>
      <p:bldP spid="134" grpId="0" animBg="1"/>
      <p:bldP spid="170" grpId="0" animBg="1"/>
      <p:bldP spid="216" grpId="0" animBg="1"/>
      <p:bldP spid="218" grpId="0" animBg="1"/>
      <p:bldP spid="220" grpId="0" animBg="1"/>
      <p:bldP spid="226" grpId="0" animBg="1"/>
      <p:bldP spid="246" grpId="0" animBg="1"/>
      <p:bldP spid="282" grpId="0" animBg="1"/>
      <p:bldP spid="302" grpId="0" animBg="1"/>
      <p:bldP spid="340" grpId="0" animBg="1"/>
      <p:bldP spid="342" grpId="0" animBg="1"/>
      <p:bldP spid="362" grpId="0" animBg="1"/>
      <p:bldP spid="382" grpId="0" animBg="1"/>
      <p:bldP spid="388" grpId="0" animBg="1"/>
      <p:bldP spid="416" grpId="0" animBg="1"/>
      <p:bldP spid="446" grpId="0" animBg="1"/>
      <p:bldP spid="454" grpId="0" animBg="1"/>
      <p:bldP spid="456" grpId="0" animBg="1"/>
      <p:bldP spid="458" grpId="0" animBg="1"/>
      <p:bldP spid="460" grpId="0" animBg="1"/>
      <p:bldP spid="462" grpId="0" animBg="1"/>
      <p:bldP spid="468" grpId="0" animBg="1"/>
      <p:bldP spid="514" grpId="0" animBg="1"/>
      <p:bldP spid="526" grpId="0" animBg="1"/>
      <p:bldP spid="532" grpId="0" animBg="1"/>
      <p:bldP spid="538" grpId="0" animBg="1"/>
      <p:bldP spid="566" grpId="0" animBg="1"/>
      <p:bldP spid="602" grpId="0" animBg="1"/>
      <p:bldP spid="606" grpId="0" animBg="1"/>
      <p:bldP spid="2" grpId="0" animBg="1"/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A01B-FEE8-6F5F-7363-8686CB11C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2">
            <a:extLst>
              <a:ext uri="{FF2B5EF4-FFF2-40B4-BE49-F238E27FC236}">
                <a16:creationId xmlns:a16="http://schemas.microsoft.com/office/drawing/2014/main" id="{3212F558-EF8F-FA00-B6A2-28E40BC8DF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54" y="543096"/>
            <a:ext cx="10948511" cy="456535"/>
          </a:xfrm>
        </p:spPr>
        <p:txBody>
          <a:bodyPr>
            <a:noAutofit/>
          </a:bodyPr>
          <a:lstStyle/>
          <a:p>
            <a:r>
              <a:rPr lang="en-US" sz="2800" b="1" kern="0">
                <a:solidFill>
                  <a:srgbClr val="B212CA"/>
                </a:solidFill>
                <a:latin typeface="Century Gothic" panose="020B0502020202020204" pitchFamily="34" charset="0"/>
                <a:cs typeface="Hadassah Friedlaender" panose="02020603050405020304" pitchFamily="18" charset="-79"/>
              </a:rPr>
              <a:t>BRISKPE: </a:t>
            </a:r>
            <a:r>
              <a:rPr lang="en-US" sz="2800" b="1" kern="0">
                <a:solidFill>
                  <a:srgbClr val="461AA3"/>
                </a:solidFill>
                <a:latin typeface="Century Gothic" panose="020B0502020202020204" pitchFamily="34" charset="0"/>
                <a:cs typeface="Hadassah Friedlaender" panose="02020603050405020304" pitchFamily="18" charset="-79"/>
              </a:rPr>
              <a:t>Built with the best: Safe &amp; Secure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A01370F-136D-6282-362A-7D396B8EDD5A}"/>
              </a:ext>
            </a:extLst>
          </p:cNvPr>
          <p:cNvGrpSpPr/>
          <p:nvPr/>
        </p:nvGrpSpPr>
        <p:grpSpPr>
          <a:xfrm>
            <a:off x="3136997" y="5968583"/>
            <a:ext cx="5522772" cy="257768"/>
            <a:chOff x="2052545" y="4208081"/>
            <a:chExt cx="5522772" cy="257768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BBAAB607-E73E-0082-8AA7-50BD50DF5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2545" y="4208081"/>
              <a:ext cx="257768" cy="257768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922AD8B0-2F00-15E6-28FE-8D9003EB44C2}"/>
                </a:ext>
              </a:extLst>
            </p:cNvPr>
            <p:cNvSpPr txBox="1">
              <a:spLocks/>
            </p:cNvSpPr>
            <p:nvPr/>
          </p:nvSpPr>
          <p:spPr>
            <a:xfrm>
              <a:off x="2407815" y="4232645"/>
              <a:ext cx="5167502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None/>
              </a:pPr>
              <a:r>
                <a:rPr lang="en-US" sz="1400">
                  <a:latin typeface="Century Gothic" panose="020B0502020202020204" pitchFamily="34" charset="0"/>
                  <a:cs typeface="Readex Pro Medium" pitchFamily="2" charset="-78"/>
                </a:rPr>
                <a:t>Registered with  </a:t>
              </a:r>
              <a:r>
                <a:rPr lang="en-US" sz="1400" b="1">
                  <a:latin typeface="Century Gothic" panose="020B0502020202020204" pitchFamily="34" charset="0"/>
                  <a:cs typeface="Readex Pro Medium" pitchFamily="2" charset="-78"/>
                </a:rPr>
                <a:t>Financial Intelligence Unit-India </a:t>
              </a:r>
              <a:r>
                <a:rPr lang="en-US" sz="1400" b="1">
                  <a:solidFill>
                    <a:srgbClr val="B212CA"/>
                  </a:solidFill>
                  <a:latin typeface="Century Gothic" panose="020B0502020202020204" pitchFamily="34" charset="0"/>
                  <a:cs typeface="Readex Pro Medium" pitchFamily="2" charset="-78"/>
                </a:rPr>
                <a:t>(FIU-Ind)</a:t>
              </a:r>
            </a:p>
          </p:txBody>
        </p:sp>
      </p:grpSp>
      <p:pic>
        <p:nvPicPr>
          <p:cNvPr id="5" name="Picture 20">
            <a:extLst>
              <a:ext uri="{FF2B5EF4-FFF2-40B4-BE49-F238E27FC236}">
                <a16:creationId xmlns:a16="http://schemas.microsoft.com/office/drawing/2014/main" id="{485945DD-8063-661E-ED62-20AD308B8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3634" y="1977517"/>
            <a:ext cx="1309277" cy="870252"/>
          </a:xfrm>
          <a:prstGeom prst="rect">
            <a:avLst/>
          </a:prstGeom>
        </p:spPr>
      </p:pic>
      <p:pic>
        <p:nvPicPr>
          <p:cNvPr id="6" name="Picture 33">
            <a:extLst>
              <a:ext uri="{FF2B5EF4-FFF2-40B4-BE49-F238E27FC236}">
                <a16:creationId xmlns:a16="http://schemas.microsoft.com/office/drawing/2014/main" id="{4321E0A3-7D88-6B5B-9116-DE95F7797A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599" y="2034863"/>
            <a:ext cx="1604967" cy="636192"/>
          </a:xfrm>
          <a:prstGeom prst="rect">
            <a:avLst/>
          </a:prstGeom>
        </p:spPr>
      </p:pic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9DF8E0C1-1FB3-E8D2-4B78-7D4E73FD08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2911" y="3250712"/>
            <a:ext cx="2306346" cy="1295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2A0B85BF-5D1A-2EC5-5A1B-7603798F42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5450" y="3237470"/>
            <a:ext cx="1382268" cy="1710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Image" descr="Image">
            <a:extLst>
              <a:ext uri="{FF2B5EF4-FFF2-40B4-BE49-F238E27FC236}">
                <a16:creationId xmlns:a16="http://schemas.microsoft.com/office/drawing/2014/main" id="{F7BF1051-B73A-79C3-6F1A-92CC78FB92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1637" y="5177731"/>
            <a:ext cx="534591" cy="534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Image" descr="Image">
            <a:extLst>
              <a:ext uri="{FF2B5EF4-FFF2-40B4-BE49-F238E27FC236}">
                <a16:creationId xmlns:a16="http://schemas.microsoft.com/office/drawing/2014/main" id="{3D295663-5793-7727-A594-4B575C5037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5360" y="5143119"/>
            <a:ext cx="570239" cy="570238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DCD4142F-1F6C-E0A9-6BAF-33149947C525}"/>
              </a:ext>
            </a:extLst>
          </p:cNvPr>
          <p:cNvSpPr txBox="1">
            <a:spLocks/>
          </p:cNvSpPr>
          <p:nvPr/>
        </p:nvSpPr>
        <p:spPr>
          <a:xfrm>
            <a:off x="3394765" y="5337899"/>
            <a:ext cx="5167502" cy="2154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1400">
                <a:latin typeface="Century Gothic" panose="020B0502020202020204" pitchFamily="34" charset="0"/>
                <a:cs typeface="Readex Pro Medium" pitchFamily="2" charset="-78"/>
              </a:rPr>
              <a:t>Available on </a:t>
            </a:r>
            <a:endParaRPr lang="en-US" sz="1400" b="1">
              <a:solidFill>
                <a:srgbClr val="B212CA"/>
              </a:solidFill>
              <a:latin typeface="Century Gothic" panose="020B0502020202020204" pitchFamily="34" charset="0"/>
              <a:cs typeface="Readex Pro Medium" pitchFamily="2" charset="-78"/>
            </a:endParaRPr>
          </a:p>
        </p:txBody>
      </p:sp>
      <p:pic>
        <p:nvPicPr>
          <p:cNvPr id="23" name="object 12">
            <a:extLst>
              <a:ext uri="{FF2B5EF4-FFF2-40B4-BE49-F238E27FC236}">
                <a16:creationId xmlns:a16="http://schemas.microsoft.com/office/drawing/2014/main" id="{A8CCC340-ACAA-A7A3-0839-B4FBA4A5C998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69238" y="3519107"/>
            <a:ext cx="1093548" cy="966730"/>
          </a:xfrm>
          <a:prstGeom prst="rect">
            <a:avLst/>
          </a:prstGeom>
        </p:spPr>
      </p:pic>
      <p:pic>
        <p:nvPicPr>
          <p:cNvPr id="25" name="Picture 24" descr="A blue and white sign with white letters&#10;&#10;Description automatically generated">
            <a:extLst>
              <a:ext uri="{FF2B5EF4-FFF2-40B4-BE49-F238E27FC236}">
                <a16:creationId xmlns:a16="http://schemas.microsoft.com/office/drawing/2014/main" id="{3270CCE4-9E08-240C-3DC8-9DFB1A34B7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3"/>
          <a:stretch/>
        </p:blipFill>
        <p:spPr>
          <a:xfrm>
            <a:off x="5407076" y="2153703"/>
            <a:ext cx="2599270" cy="4195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CA06F8-FC73-459A-0FB6-A02C75AA32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07433" y="2227720"/>
            <a:ext cx="1962150" cy="361950"/>
          </a:xfrm>
          <a:prstGeom prst="rect">
            <a:avLst/>
          </a:prstGeom>
        </p:spPr>
      </p:pic>
      <p:sp>
        <p:nvSpPr>
          <p:cNvPr id="11" name="Rectangle: Rounded Corners 56">
            <a:extLst>
              <a:ext uri="{FF2B5EF4-FFF2-40B4-BE49-F238E27FC236}">
                <a16:creationId xmlns:a16="http://schemas.microsoft.com/office/drawing/2014/main" id="{71DEBF3A-F696-7D2B-AB33-A7B84D6FE1A3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1B95204-0F6A-8270-B6CF-347035C079EA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lide Number Placeholder 78">
            <a:extLst>
              <a:ext uri="{FF2B5EF4-FFF2-40B4-BE49-F238E27FC236}">
                <a16:creationId xmlns:a16="http://schemas.microsoft.com/office/drawing/2014/main" id="{900357BB-5D35-6532-B406-214E4CCCB067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088F8D-2583-D7C1-4BD4-D20FA7466AE7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</p:spTree>
    <p:extLst>
      <p:ext uri="{BB962C8B-B14F-4D97-AF65-F5344CB8AC3E}">
        <p14:creationId xmlns:p14="http://schemas.microsoft.com/office/powerpoint/2010/main" val="1013510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rm">
            <a:extLst>
              <a:ext uri="{FF2B5EF4-FFF2-40B4-BE49-F238E27FC236}">
                <a16:creationId xmlns:a16="http://schemas.microsoft.com/office/drawing/2014/main" id="{6061E5E8-15C6-4729-8272-367805FBC4D6}"/>
              </a:ext>
            </a:extLst>
          </p:cNvPr>
          <p:cNvSpPr/>
          <p:nvPr/>
        </p:nvSpPr>
        <p:spPr>
          <a:xfrm>
            <a:off x="-133519" y="334786"/>
            <a:ext cx="587489" cy="27790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4763" y="16195"/>
                </a:lnTo>
                <a:cubicBezTo>
                  <a:pt x="19322" y="14525"/>
                  <a:pt x="21600" y="12663"/>
                  <a:pt x="21600" y="10800"/>
                </a:cubicBezTo>
                <a:cubicBezTo>
                  <a:pt x="21600" y="8937"/>
                  <a:pt x="19322" y="7073"/>
                  <a:pt x="14763" y="5404"/>
                </a:cubicBezTo>
                <a:lnTo>
                  <a:pt x="0" y="0"/>
                </a:lnTo>
                <a:close/>
              </a:path>
            </a:pathLst>
          </a:custGeom>
          <a:ln w="6350">
            <a:solidFill>
              <a:srgbClr val="771DCC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Regular"/>
              <a:ea typeface="+mn-ea"/>
              <a:cs typeface="+mn-cs"/>
            </a:endParaRPr>
          </a:p>
        </p:txBody>
      </p:sp>
      <p:sp>
        <p:nvSpPr>
          <p:cNvPr id="27" name="Form">
            <a:extLst>
              <a:ext uri="{FF2B5EF4-FFF2-40B4-BE49-F238E27FC236}">
                <a16:creationId xmlns:a16="http://schemas.microsoft.com/office/drawing/2014/main" id="{ABB106B1-A4F8-464D-8AD1-52D7BBC51C9D}"/>
              </a:ext>
            </a:extLst>
          </p:cNvPr>
          <p:cNvSpPr/>
          <p:nvPr/>
        </p:nvSpPr>
        <p:spPr>
          <a:xfrm>
            <a:off x="10497848" y="-3570"/>
            <a:ext cx="3039023" cy="7026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18" y="0"/>
                </a:moveTo>
                <a:lnTo>
                  <a:pt x="1322" y="2169"/>
                </a:lnTo>
                <a:cubicBezTo>
                  <a:pt x="440" y="2830"/>
                  <a:pt x="0" y="3567"/>
                  <a:pt x="0" y="4304"/>
                </a:cubicBezTo>
                <a:cubicBezTo>
                  <a:pt x="0" y="5041"/>
                  <a:pt x="440" y="5777"/>
                  <a:pt x="1322" y="6438"/>
                </a:cubicBezTo>
                <a:lnTo>
                  <a:pt x="2156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4218" y="0"/>
                </a:lnTo>
                <a:close/>
              </a:path>
            </a:pathLst>
          </a:custGeom>
          <a:ln w="6350">
            <a:solidFill>
              <a:srgbClr val="BA43E6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Regular"/>
              <a:ea typeface="+mn-ea"/>
              <a:cs typeface="+mn-cs"/>
            </a:endParaRPr>
          </a:p>
        </p:txBody>
      </p:sp>
      <p:sp>
        <p:nvSpPr>
          <p:cNvPr id="24" name="Form">
            <a:extLst>
              <a:ext uri="{FF2B5EF4-FFF2-40B4-BE49-F238E27FC236}">
                <a16:creationId xmlns:a16="http://schemas.microsoft.com/office/drawing/2014/main" id="{DFCAF7B9-0335-4E21-BA6C-3786A45E7A1A}"/>
              </a:ext>
            </a:extLst>
          </p:cNvPr>
          <p:cNvSpPr/>
          <p:nvPr/>
        </p:nvSpPr>
        <p:spPr>
          <a:xfrm>
            <a:off x="10671468" y="-501328"/>
            <a:ext cx="3039023" cy="7026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18" y="0"/>
                </a:moveTo>
                <a:lnTo>
                  <a:pt x="1322" y="2169"/>
                </a:lnTo>
                <a:cubicBezTo>
                  <a:pt x="440" y="2830"/>
                  <a:pt x="0" y="3567"/>
                  <a:pt x="0" y="4304"/>
                </a:cubicBezTo>
                <a:cubicBezTo>
                  <a:pt x="0" y="5041"/>
                  <a:pt x="440" y="5777"/>
                  <a:pt x="1322" y="6438"/>
                </a:cubicBezTo>
                <a:lnTo>
                  <a:pt x="2156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4218" y="0"/>
                </a:lnTo>
                <a:close/>
              </a:path>
            </a:pathLst>
          </a:custGeom>
          <a:ln w="6350">
            <a:solidFill>
              <a:srgbClr val="771DCC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 Regular"/>
              <a:ea typeface="+mn-ea"/>
              <a:cs typeface="+mn-cs"/>
            </a:endParaRPr>
          </a:p>
        </p:txBody>
      </p:sp>
      <p:sp>
        <p:nvSpPr>
          <p:cNvPr id="14" name="Textfeld 24">
            <a:extLst>
              <a:ext uri="{FF2B5EF4-FFF2-40B4-BE49-F238E27FC236}">
                <a16:creationId xmlns:a16="http://schemas.microsoft.com/office/drawing/2014/main" id="{39F45EC4-3E41-5251-39E4-43FDF59A4640}"/>
              </a:ext>
            </a:extLst>
          </p:cNvPr>
          <p:cNvSpPr txBox="1"/>
          <p:nvPr/>
        </p:nvSpPr>
        <p:spPr>
          <a:xfrm>
            <a:off x="324650" y="341828"/>
            <a:ext cx="1114303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9719C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BRISKPE: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Comprehensive Segment Coverage: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B212C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B2B, C2B &amp; B2C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B212CA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Manufacturing, Services, D2C, Marketplace &amp; Freelancers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B212CA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BE4DB2F1-D6DA-FE8A-21A4-93D4D92DFAA2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9E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7B8C9C-62E7-F1F1-95CA-4892F5F2D783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78">
            <a:extLst>
              <a:ext uri="{FF2B5EF4-FFF2-40B4-BE49-F238E27FC236}">
                <a16:creationId xmlns:a16="http://schemas.microsoft.com/office/drawing/2014/main" id="{49CBA517-1F15-7D41-DB75-9BE6708D21E9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E9EE60-8B2A-498F-9192-D95052977B37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92343-0306-2AB5-2C68-D41E45D2169C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BRISKPE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723EB1E-D9D0-545F-60B8-91B144078771}"/>
              </a:ext>
            </a:extLst>
          </p:cNvPr>
          <p:cNvSpPr/>
          <p:nvPr/>
        </p:nvSpPr>
        <p:spPr>
          <a:xfrm>
            <a:off x="324650" y="1876158"/>
            <a:ext cx="2557622" cy="3994812"/>
          </a:xfrm>
          <a:prstGeom prst="roundRect">
            <a:avLst>
              <a:gd name="adj" fmla="val 15287"/>
            </a:avLst>
          </a:prstGeom>
          <a:noFill/>
          <a:ln w="6350">
            <a:solidFill>
              <a:srgbClr val="F8C7FF"/>
            </a:solidFill>
          </a:ln>
          <a:effectLst>
            <a:outerShdw blurRad="254000" dist="127000" dir="5400000" algn="t" rotWithShape="0">
              <a:srgbClr val="BA43E6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/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8DAAD12-1459-2825-B019-0BCA194C9037}"/>
              </a:ext>
            </a:extLst>
          </p:cNvPr>
          <p:cNvSpPr/>
          <p:nvPr/>
        </p:nvSpPr>
        <p:spPr>
          <a:xfrm>
            <a:off x="3170980" y="1876158"/>
            <a:ext cx="2557622" cy="3994812"/>
          </a:xfrm>
          <a:prstGeom prst="roundRect">
            <a:avLst>
              <a:gd name="adj" fmla="val 15287"/>
            </a:avLst>
          </a:prstGeom>
          <a:noFill/>
          <a:ln w="6350">
            <a:solidFill>
              <a:srgbClr val="F8C7FF"/>
            </a:solidFill>
          </a:ln>
          <a:effectLst>
            <a:outerShdw blurRad="254000" dist="127000" dir="5400000" algn="t" rotWithShape="0">
              <a:srgbClr val="BA43E6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/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83F6C7-C3A1-F024-D361-3C829105D3D4}"/>
              </a:ext>
            </a:extLst>
          </p:cNvPr>
          <p:cNvSpPr/>
          <p:nvPr/>
        </p:nvSpPr>
        <p:spPr>
          <a:xfrm>
            <a:off x="6017309" y="1833824"/>
            <a:ext cx="2557622" cy="3994812"/>
          </a:xfrm>
          <a:prstGeom prst="roundRect">
            <a:avLst>
              <a:gd name="adj" fmla="val 15287"/>
            </a:avLst>
          </a:prstGeom>
          <a:noFill/>
          <a:ln w="6350">
            <a:solidFill>
              <a:srgbClr val="F8C7FF"/>
            </a:solidFill>
          </a:ln>
          <a:effectLst>
            <a:outerShdw blurRad="254000" dist="127000" dir="5400000" algn="t" rotWithShape="0">
              <a:srgbClr val="BA43E6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/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50DBF98-7F7F-6776-A406-84557F8BCE6B}"/>
              </a:ext>
            </a:extLst>
          </p:cNvPr>
          <p:cNvSpPr/>
          <p:nvPr/>
        </p:nvSpPr>
        <p:spPr>
          <a:xfrm>
            <a:off x="8863639" y="1859224"/>
            <a:ext cx="2557622" cy="3994812"/>
          </a:xfrm>
          <a:prstGeom prst="roundRect">
            <a:avLst>
              <a:gd name="adj" fmla="val 15287"/>
            </a:avLst>
          </a:prstGeom>
          <a:noFill/>
          <a:ln w="6350">
            <a:solidFill>
              <a:srgbClr val="F8C7FF"/>
            </a:solidFill>
          </a:ln>
          <a:effectLst>
            <a:outerShdw blurRad="254000" dist="127000" dir="5400000" algn="t" rotWithShape="0">
              <a:srgbClr val="BA43E6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/>
            </a:r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F944C729-E0E2-54C4-78E4-08C67D506DE6}"/>
              </a:ext>
            </a:extLst>
          </p:cNvPr>
          <p:cNvSpPr txBox="1"/>
          <p:nvPr/>
        </p:nvSpPr>
        <p:spPr>
          <a:xfrm>
            <a:off x="577993" y="2755545"/>
            <a:ext cx="2057785" cy="439830"/>
          </a:xfrm>
          <a:prstGeom prst="rect">
            <a:avLst/>
          </a:prstGeom>
        </p:spPr>
        <p:txBody>
          <a:bodyPr vert="horz" wrap="square" lIns="0" tIns="8856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182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>Goods</a:t>
            </a:r>
            <a:r>
              <a:rPr kumimoji="0" sz="1400" b="1" i="0" u="none" strike="noStrike" kern="1200" cap="none" spc="127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/>
            </a:r>
            <a:r>
              <a:rPr kumimoji="0" sz="1400" b="1" i="0" u="none" strike="noStrike" kern="1200" cap="none" spc="88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>traders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61AA3"/>
              </a:solidFill>
              <a:effectLst/>
              <a:uLnTx/>
              <a:uFillTx/>
              <a:latin typeface="Century Gothic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146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>and</a:t>
            </a:r>
            <a:r>
              <a:rPr kumimoji="0" sz="1400" b="1" i="0" u="none" strike="noStrike" kern="1200" cap="none" spc="118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/>
            </a:r>
            <a:r>
              <a:rPr kumimoji="0" sz="1400" b="1" i="0" u="none" strike="noStrike" kern="1200" cap="none" spc="91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>manufacturers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461AA3"/>
              </a:solidFill>
              <a:effectLst/>
              <a:uLnTx/>
              <a:uFillTx/>
              <a:latin typeface="Century Gothic"/>
              <a:ea typeface="+mn-ea"/>
              <a:cs typeface="Calibri"/>
            </a:endParaRP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0573E38D-3D84-5F4A-074B-C4A7F43B9B26}"/>
              </a:ext>
            </a:extLst>
          </p:cNvPr>
          <p:cNvSpPr txBox="1"/>
          <p:nvPr/>
        </p:nvSpPr>
        <p:spPr>
          <a:xfrm>
            <a:off x="3921774" y="2798077"/>
            <a:ext cx="1050456" cy="438275"/>
          </a:xfrm>
          <a:prstGeom prst="rect">
            <a:avLst/>
          </a:prstGeom>
        </p:spPr>
        <p:txBody>
          <a:bodyPr vert="horz" wrap="square" lIns="0" tIns="7316" rIns="0" bIns="0" rtlCol="0" anchor="t">
            <a:spAutoFit/>
          </a:bodyPr>
          <a:lstStyle/>
          <a:p>
            <a:pPr marL="7620" marR="2540" lvl="0" indent="119380" algn="l" defTabSz="914400" rtl="0" eaLnBrk="1" fontAlgn="auto" latinLnBrk="0" hangingPunct="1">
              <a:lnSpc>
                <a:spcPct val="100000"/>
              </a:lnSpc>
              <a:spcBef>
                <a:spcPts val="5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121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>Service </a:t>
            </a:r>
            <a:r>
              <a:rPr kumimoji="0" sz="1400" b="1" i="0" u="none" strike="noStrike" kern="1200" cap="none" spc="109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>providers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61AA3"/>
              </a:solidFill>
              <a:effectLst/>
              <a:uLnTx/>
              <a:uFillTx/>
              <a:latin typeface="Century Gothic"/>
              <a:ea typeface="+mn-ea"/>
              <a:cs typeface="Calibri"/>
            </a:endParaRPr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137CB727-0EB1-B210-403E-FCEA5FC9BBD9}"/>
              </a:ext>
            </a:extLst>
          </p:cNvPr>
          <p:cNvSpPr txBox="1"/>
          <p:nvPr/>
        </p:nvSpPr>
        <p:spPr>
          <a:xfrm>
            <a:off x="9205026" y="2820608"/>
            <a:ext cx="1880270" cy="222831"/>
          </a:xfrm>
          <a:prstGeom prst="rect">
            <a:avLst/>
          </a:prstGeom>
        </p:spPr>
        <p:txBody>
          <a:bodyPr vert="horz" wrap="square" lIns="0" tIns="7316" rIns="0" bIns="0" rtlCol="0" anchor="t">
            <a:spAutoFit/>
          </a:bodyPr>
          <a:lstStyle/>
          <a:p>
            <a:pPr marL="589915" marR="2540" lvl="0" indent="-582930" algn="ctr" defTabSz="914400" rtl="0" eaLnBrk="1" fontAlgn="auto" latinLnBrk="0" hangingPunct="1">
              <a:lnSpc>
                <a:spcPct val="100000"/>
              </a:lnSpc>
              <a:spcBef>
                <a:spcPts val="5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139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>Marketplace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61AA3"/>
              </a:solidFill>
              <a:effectLst/>
              <a:uLnTx/>
              <a:uFillTx/>
              <a:latin typeface="Century Gothic"/>
              <a:ea typeface="+mn-ea"/>
              <a:cs typeface="Calibri"/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45DA0A3C-D1D0-0530-F024-D78FCAAE39F3}"/>
              </a:ext>
            </a:extLst>
          </p:cNvPr>
          <p:cNvSpPr txBox="1"/>
          <p:nvPr/>
        </p:nvSpPr>
        <p:spPr>
          <a:xfrm>
            <a:off x="6306066" y="2766358"/>
            <a:ext cx="1966253" cy="451099"/>
          </a:xfrm>
          <a:prstGeom prst="rect">
            <a:avLst/>
          </a:prstGeom>
        </p:spPr>
        <p:txBody>
          <a:bodyPr vert="horz" wrap="square" lIns="0" tIns="7316" rIns="0" bIns="0" rtlCol="0" anchor="t">
            <a:spAutoFit/>
          </a:bodyPr>
          <a:lstStyle/>
          <a:p>
            <a:pPr marL="277495" marR="2540" lvl="0" indent="-270510" algn="ctr" defTabSz="914400" rtl="0" eaLnBrk="1" fontAlgn="auto" latinLnBrk="0" hangingPunct="1">
              <a:lnSpc>
                <a:spcPct val="100000"/>
              </a:lnSpc>
              <a:spcBef>
                <a:spcPts val="5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109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>Contractors /</a:t>
            </a:r>
          </a:p>
          <a:p>
            <a:pPr marL="277495" marR="2540" lvl="0" indent="-270510" algn="ctr" defTabSz="914400" rtl="0" eaLnBrk="1" fontAlgn="auto" latinLnBrk="0" hangingPunct="1">
              <a:lnSpc>
                <a:spcPct val="100000"/>
              </a:lnSpc>
              <a:spcBef>
                <a:spcPts val="5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none" strike="noStrike" kern="1200" cap="none" spc="109" normalizeH="0" baseline="0" noProof="0">
                <a:ln>
                  <a:noFill/>
                </a:ln>
                <a:solidFill>
                  <a:srgbClr val="461AA3"/>
                </a:solidFill>
                <a:effectLst/>
                <a:uLnTx/>
                <a:uFillTx/>
                <a:latin typeface="Century Gothic"/>
                <a:ea typeface="+mn-ea"/>
                <a:cs typeface="Calibri"/>
              </a:rPr>
              <a:t>Freelancers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61AA3"/>
              </a:solidFill>
              <a:effectLst/>
              <a:uLnTx/>
              <a:uFillTx/>
              <a:latin typeface="Century Gothic"/>
              <a:ea typeface="+mn-ea"/>
              <a:cs typeface="Calibri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3B121BF-BD7F-F354-0707-58E254BAF947}"/>
              </a:ext>
            </a:extLst>
          </p:cNvPr>
          <p:cNvSpPr txBox="1"/>
          <p:nvPr/>
        </p:nvSpPr>
        <p:spPr>
          <a:xfrm>
            <a:off x="470360" y="3765545"/>
            <a:ext cx="2271986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rgbClr val="280673"/>
                </a:solidFill>
                <a:effectLst/>
                <a:latin typeface="Helvetica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SMB exporters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of Fashion &amp; apparel, handicraft, leather, electronics, agriculture, imitation jewellery, home décor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etc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280673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8305676-986E-41CE-20EB-484088073AC9}"/>
              </a:ext>
            </a:extLst>
          </p:cNvPr>
          <p:cNvSpPr txBox="1"/>
          <p:nvPr/>
        </p:nvSpPr>
        <p:spPr>
          <a:xfrm>
            <a:off x="3315803" y="3765544"/>
            <a:ext cx="2271986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rgbClr val="280673"/>
                </a:solidFill>
                <a:effectLst/>
                <a:latin typeface="Helvetica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Service SMBs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 IT, business process, outsourcing, HR, Accounting etc.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280673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E0914B-BBDE-DD3D-1D76-40BA8BBA0F11}"/>
              </a:ext>
            </a:extLst>
          </p:cNvPr>
          <p:cNvSpPr txBox="1"/>
          <p:nvPr/>
        </p:nvSpPr>
        <p:spPr>
          <a:xfrm>
            <a:off x="6180537" y="3765545"/>
            <a:ext cx="2271986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rgbClr val="280673"/>
                </a:solidFill>
                <a:effectLst/>
                <a:latin typeface="Helvetica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Contractors and freelancers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paid by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marketplaces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and direct clients</a:t>
            </a: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280673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85BCFAD-3932-8543-9845-8A7B0C7162DC}"/>
              </a:ext>
            </a:extLst>
          </p:cNvPr>
          <p:cNvSpPr txBox="1"/>
          <p:nvPr/>
        </p:nvSpPr>
        <p:spPr>
          <a:xfrm>
            <a:off x="9016334" y="3758407"/>
            <a:ext cx="2271986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rgbClr val="280673"/>
                </a:solidFill>
                <a:effectLst/>
                <a:latin typeface="Helvetica" pitchFamily="2" charset="0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B2C Sellers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selling on marketplaces (Amazon, e-Bay, Walmart </a:t>
            </a: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etc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 and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0673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DTC stores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280673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63" name="Graphic 62" descr="Truck outline">
            <a:extLst>
              <a:ext uri="{FF2B5EF4-FFF2-40B4-BE49-F238E27FC236}">
                <a16:creationId xmlns:a16="http://schemas.microsoft.com/office/drawing/2014/main" id="{A50F237B-0796-2391-400A-7A8156830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2321" y="1942758"/>
            <a:ext cx="914400" cy="914400"/>
          </a:xfrm>
          <a:prstGeom prst="rect">
            <a:avLst/>
          </a:prstGeom>
        </p:spPr>
      </p:pic>
      <p:pic>
        <p:nvPicPr>
          <p:cNvPr id="65" name="Graphic 64" descr="User outline">
            <a:extLst>
              <a:ext uri="{FF2B5EF4-FFF2-40B4-BE49-F238E27FC236}">
                <a16:creationId xmlns:a16="http://schemas.microsoft.com/office/drawing/2014/main" id="{C242B1D1-7C67-12B6-C123-D40F43BC2B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0600" y="1942758"/>
            <a:ext cx="914400" cy="914400"/>
          </a:xfrm>
          <a:prstGeom prst="rect">
            <a:avLst/>
          </a:prstGeom>
        </p:spPr>
      </p:pic>
      <p:pic>
        <p:nvPicPr>
          <p:cNvPr id="68" name="Graphic 67" descr="Laptop outline">
            <a:extLst>
              <a:ext uri="{FF2B5EF4-FFF2-40B4-BE49-F238E27FC236}">
                <a16:creationId xmlns:a16="http://schemas.microsoft.com/office/drawing/2014/main" id="{14845F37-C5A7-BD82-0D09-45C850B9D3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56397" y="1942758"/>
            <a:ext cx="914400" cy="914400"/>
          </a:xfrm>
          <a:prstGeom prst="rect">
            <a:avLst/>
          </a:prstGeom>
        </p:spPr>
      </p:pic>
      <p:pic>
        <p:nvPicPr>
          <p:cNvPr id="74" name="Graphic 73" descr="Shopping cart outline">
            <a:extLst>
              <a:ext uri="{FF2B5EF4-FFF2-40B4-BE49-F238E27FC236}">
                <a16:creationId xmlns:a16="http://schemas.microsoft.com/office/drawing/2014/main" id="{5B9BCF10-040C-C370-5568-FEFED4A926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98296" y="1942758"/>
            <a:ext cx="914400" cy="9144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ACC476-E7D3-C310-7FCD-692A20850320}"/>
              </a:ext>
            </a:extLst>
          </p:cNvPr>
          <p:cNvCxnSpPr/>
          <p:nvPr/>
        </p:nvCxnSpPr>
        <p:spPr>
          <a:xfrm>
            <a:off x="319699" y="3309202"/>
            <a:ext cx="2558911" cy="0"/>
          </a:xfrm>
          <a:prstGeom prst="line">
            <a:avLst/>
          </a:prstGeom>
          <a:ln>
            <a:solidFill>
              <a:srgbClr val="461A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5512DCB-B6D6-C936-69A7-6378E8A775F6}"/>
              </a:ext>
            </a:extLst>
          </p:cNvPr>
          <p:cNvCxnSpPr/>
          <p:nvPr/>
        </p:nvCxnSpPr>
        <p:spPr>
          <a:xfrm>
            <a:off x="3164541" y="3309202"/>
            <a:ext cx="2558911" cy="0"/>
          </a:xfrm>
          <a:prstGeom prst="line">
            <a:avLst/>
          </a:prstGeom>
          <a:ln>
            <a:solidFill>
              <a:srgbClr val="461A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1DA6C81-3A0F-3A7E-7199-CBADE9BFA695}"/>
              </a:ext>
            </a:extLst>
          </p:cNvPr>
          <p:cNvCxnSpPr/>
          <p:nvPr/>
        </p:nvCxnSpPr>
        <p:spPr>
          <a:xfrm>
            <a:off x="6017309" y="3318315"/>
            <a:ext cx="2558911" cy="0"/>
          </a:xfrm>
          <a:prstGeom prst="line">
            <a:avLst/>
          </a:prstGeom>
          <a:ln>
            <a:solidFill>
              <a:srgbClr val="461A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38292BB-6C25-CD7D-F506-83E327EF2CFE}"/>
              </a:ext>
            </a:extLst>
          </p:cNvPr>
          <p:cNvCxnSpPr/>
          <p:nvPr/>
        </p:nvCxnSpPr>
        <p:spPr>
          <a:xfrm>
            <a:off x="8858688" y="3321301"/>
            <a:ext cx="2558911" cy="0"/>
          </a:xfrm>
          <a:prstGeom prst="line">
            <a:avLst/>
          </a:prstGeom>
          <a:ln>
            <a:solidFill>
              <a:srgbClr val="461A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11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feld 24">
            <a:extLst>
              <a:ext uri="{FF2B5EF4-FFF2-40B4-BE49-F238E27FC236}">
                <a16:creationId xmlns:a16="http://schemas.microsoft.com/office/drawing/2014/main" id="{97F038AC-1586-4CC7-8328-F2B59CD92166}"/>
              </a:ext>
            </a:extLst>
          </p:cNvPr>
          <p:cNvSpPr txBox="1"/>
          <p:nvPr/>
        </p:nvSpPr>
        <p:spPr>
          <a:xfrm>
            <a:off x="407639" y="312860"/>
            <a:ext cx="1055194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461AA3"/>
                </a:solidFill>
                <a:latin typeface="Century Gothic"/>
              </a:rPr>
              <a:t>BRISKPE:</a:t>
            </a:r>
            <a:r>
              <a:rPr lang="en-US" sz="4000" b="1">
                <a:solidFill>
                  <a:srgbClr val="B212CA"/>
                </a:solidFill>
                <a:latin typeface="Century Gothic"/>
              </a:rPr>
              <a:t> Value Proposition </a:t>
            </a:r>
            <a:endParaRPr lang="de-DE" sz="4000" b="1">
              <a:solidFill>
                <a:srgbClr val="B212CA"/>
              </a:solidFill>
              <a:latin typeface="Century Gothic" panose="020B0502020202020204" pitchFamily="34" charset="0"/>
            </a:endParaRPr>
          </a:p>
        </p:txBody>
      </p:sp>
      <p:sp>
        <p:nvSpPr>
          <p:cNvPr id="701" name="TextBox 700">
            <a:extLst>
              <a:ext uri="{FF2B5EF4-FFF2-40B4-BE49-F238E27FC236}">
                <a16:creationId xmlns:a16="http://schemas.microsoft.com/office/drawing/2014/main" id="{84AB40E1-88E4-1515-380F-95A58AD373E5}"/>
              </a:ext>
            </a:extLst>
          </p:cNvPr>
          <p:cNvSpPr txBox="1"/>
          <p:nvPr/>
        </p:nvSpPr>
        <p:spPr>
          <a:xfrm>
            <a:off x="3660012" y="545465"/>
            <a:ext cx="284480" cy="5613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325" spc="0" baseline="0">
                <a:ln/>
                <a:solidFill>
                  <a:srgbClr val="462F91"/>
                </a:solidFill>
                <a:latin typeface="Roboto"/>
                <a:ea typeface="Roboto"/>
                <a:cs typeface="Roboto"/>
                <a:sym typeface="Roboto"/>
                <a:rtl val="0"/>
              </a:rPr>
              <a:t/>
            </a:r>
          </a:p>
        </p:txBody>
      </p:sp>
      <p:sp>
        <p:nvSpPr>
          <p:cNvPr id="702" name="TextBox 701">
            <a:extLst>
              <a:ext uri="{FF2B5EF4-FFF2-40B4-BE49-F238E27FC236}">
                <a16:creationId xmlns:a16="http://schemas.microsoft.com/office/drawing/2014/main" id="{1EBFD3BD-EE96-160C-8799-2F5B4DDFDB0D}"/>
              </a:ext>
            </a:extLst>
          </p:cNvPr>
          <p:cNvSpPr txBox="1"/>
          <p:nvPr/>
        </p:nvSpPr>
        <p:spPr>
          <a:xfrm>
            <a:off x="5471414" y="405764"/>
            <a:ext cx="309880" cy="7391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150" spc="-1042" baseline="0">
                <a:ln/>
                <a:solidFill>
                  <a:srgbClr val="462F91"/>
                </a:solidFill>
                <a:latin typeface="Roboto"/>
                <a:ea typeface="Roboto"/>
                <a:cs typeface="Roboto"/>
                <a:sym typeface="Roboto"/>
                <a:rtl val="0"/>
              </a:rPr>
              <a:t>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BF826E-9359-BFF8-9B3F-EB2DD07BE00B}"/>
              </a:ext>
            </a:extLst>
          </p:cNvPr>
          <p:cNvSpPr txBox="1"/>
          <p:nvPr/>
        </p:nvSpPr>
        <p:spPr>
          <a:xfrm>
            <a:off x="3660012" y="545465"/>
            <a:ext cx="284480" cy="5613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325" spc="0" baseline="0">
                <a:ln/>
                <a:solidFill>
                  <a:srgbClr val="462F91"/>
                </a:solidFill>
                <a:latin typeface="Roboto"/>
                <a:ea typeface="Roboto"/>
                <a:sym typeface="Roboto"/>
                <a:rtl val="0"/>
              </a:rPr>
              <a:t/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FE191A6-BE6D-0428-0586-AEDDA6E22767}"/>
              </a:ext>
            </a:extLst>
          </p:cNvPr>
          <p:cNvSpPr/>
          <p:nvPr/>
        </p:nvSpPr>
        <p:spPr>
          <a:xfrm>
            <a:off x="292734" y="1621789"/>
            <a:ext cx="231013" cy="1477899"/>
          </a:xfrm>
          <a:custGeom>
            <a:avLst/>
            <a:gdLst>
              <a:gd name="connsiteX0" fmla="*/ 231013 w 231013"/>
              <a:gd name="connsiteY0" fmla="*/ 1477899 h 1477899"/>
              <a:gd name="connsiteX1" fmla="*/ 1397 w 231013"/>
              <a:gd name="connsiteY1" fmla="*/ 1181608 h 1477899"/>
              <a:gd name="connsiteX2" fmla="*/ 0 w 231013"/>
              <a:gd name="connsiteY2" fmla="*/ 1097026 h 1477899"/>
              <a:gd name="connsiteX3" fmla="*/ 1397 w 231013"/>
              <a:gd name="connsiteY3" fmla="*/ 0 h 1477899"/>
              <a:gd name="connsiteX4" fmla="*/ 231013 w 231013"/>
              <a:gd name="connsiteY4" fmla="*/ 239649 h 1477899"/>
              <a:gd name="connsiteX5" fmla="*/ 231013 w 231013"/>
              <a:gd name="connsiteY5" fmla="*/ 1477899 h 1477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013" h="1477899">
                <a:moveTo>
                  <a:pt x="231013" y="1477899"/>
                </a:moveTo>
                <a:lnTo>
                  <a:pt x="1397" y="1181608"/>
                </a:lnTo>
                <a:lnTo>
                  <a:pt x="0" y="1097026"/>
                </a:lnTo>
                <a:lnTo>
                  <a:pt x="1397" y="0"/>
                </a:lnTo>
                <a:lnTo>
                  <a:pt x="231013" y="239649"/>
                </a:lnTo>
                <a:lnTo>
                  <a:pt x="231013" y="1477899"/>
                </a:lnTo>
                <a:close/>
              </a:path>
            </a:pathLst>
          </a:custGeom>
          <a:solidFill>
            <a:srgbClr val="302A7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34D92CD-BFF1-DD11-5B4C-0F3688C6E076}"/>
              </a:ext>
            </a:extLst>
          </p:cNvPr>
          <p:cNvSpPr/>
          <p:nvPr/>
        </p:nvSpPr>
        <p:spPr>
          <a:xfrm>
            <a:off x="523748" y="1425321"/>
            <a:ext cx="1808479" cy="4732019"/>
          </a:xfrm>
          <a:custGeom>
            <a:avLst/>
            <a:gdLst>
              <a:gd name="connsiteX0" fmla="*/ 1423035 w 1808479"/>
              <a:gd name="connsiteY0" fmla="*/ 0 h 4732019"/>
              <a:gd name="connsiteX1" fmla="*/ 0 w 1808479"/>
              <a:gd name="connsiteY1" fmla="*/ 0 h 4732019"/>
              <a:gd name="connsiteX2" fmla="*/ 0 w 1808479"/>
              <a:gd name="connsiteY2" fmla="*/ 4732020 h 4732019"/>
              <a:gd name="connsiteX3" fmla="*/ 1422908 w 1808479"/>
              <a:gd name="connsiteY3" fmla="*/ 4732020 h 4732019"/>
              <a:gd name="connsiteX4" fmla="*/ 1808480 w 1808479"/>
              <a:gd name="connsiteY4" fmla="*/ 4158107 h 4732019"/>
              <a:gd name="connsiteX5" fmla="*/ 1808480 w 1808479"/>
              <a:gd name="connsiteY5" fmla="*/ 573913 h 4732019"/>
              <a:gd name="connsiteX6" fmla="*/ 1422908 w 1808479"/>
              <a:gd name="connsiteY6" fmla="*/ 0 h 4732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8479" h="4732019">
                <a:moveTo>
                  <a:pt x="1423035" y="0"/>
                </a:moveTo>
                <a:lnTo>
                  <a:pt x="0" y="0"/>
                </a:lnTo>
                <a:lnTo>
                  <a:pt x="0" y="4732020"/>
                </a:lnTo>
                <a:lnTo>
                  <a:pt x="1422908" y="4732020"/>
                </a:lnTo>
                <a:cubicBezTo>
                  <a:pt x="1635887" y="4732020"/>
                  <a:pt x="1808480" y="4475099"/>
                  <a:pt x="1808480" y="4158107"/>
                </a:cubicBezTo>
                <a:lnTo>
                  <a:pt x="1808480" y="573913"/>
                </a:lnTo>
                <a:cubicBezTo>
                  <a:pt x="1808480" y="256921"/>
                  <a:pt x="1635887" y="0"/>
                  <a:pt x="1422908" y="0"/>
                </a:cubicBezTo>
                <a:close/>
              </a:path>
            </a:pathLst>
          </a:custGeom>
          <a:solidFill>
            <a:srgbClr val="BD44D2">
              <a:alpha val="19000"/>
            </a:srgbClr>
          </a:solidFill>
          <a:ln w="12700" cap="flat">
            <a:noFill/>
            <a:prstDash val="solid"/>
            <a:miter/>
          </a:ln>
        </p:spPr>
        <p:txBody>
          <a:bodyPr lIns="91440" tIns="45720" rIns="91440" bIns="45720" rtlCol="0" anchor="ctr"/>
          <a:lstStyle/>
          <a:p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AE5940B-94BE-7E6A-5BC9-465231B39D45}"/>
              </a:ext>
            </a:extLst>
          </p:cNvPr>
          <p:cNvSpPr/>
          <p:nvPr/>
        </p:nvSpPr>
        <p:spPr>
          <a:xfrm>
            <a:off x="292608" y="1621538"/>
            <a:ext cx="1740281" cy="1173225"/>
          </a:xfrm>
          <a:custGeom>
            <a:avLst/>
            <a:gdLst>
              <a:gd name="connsiteX0" fmla="*/ 0 w 1740281"/>
              <a:gd name="connsiteY0" fmla="*/ 0 h 1173225"/>
              <a:gd name="connsiteX1" fmla="*/ 1700784 w 1740281"/>
              <a:gd name="connsiteY1" fmla="*/ 0 h 1173225"/>
              <a:gd name="connsiteX2" fmla="*/ 1740281 w 1740281"/>
              <a:gd name="connsiteY2" fmla="*/ 39497 h 1173225"/>
              <a:gd name="connsiteX3" fmla="*/ 1740281 w 1740281"/>
              <a:gd name="connsiteY3" fmla="*/ 1133729 h 1173225"/>
              <a:gd name="connsiteX4" fmla="*/ 1700784 w 1740281"/>
              <a:gd name="connsiteY4" fmla="*/ 1173226 h 1173225"/>
              <a:gd name="connsiteX5" fmla="*/ 0 w 1740281"/>
              <a:gd name="connsiteY5" fmla="*/ 1173226 h 1173225"/>
              <a:gd name="connsiteX6" fmla="*/ 0 w 1740281"/>
              <a:gd name="connsiteY6" fmla="*/ 127 h 1173225"/>
              <a:gd name="connsiteX7" fmla="*/ 0 w 1740281"/>
              <a:gd name="connsiteY7" fmla="*/ 127 h 117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281" h="1173225">
                <a:moveTo>
                  <a:pt x="0" y="0"/>
                </a:moveTo>
                <a:lnTo>
                  <a:pt x="1700784" y="0"/>
                </a:lnTo>
                <a:cubicBezTo>
                  <a:pt x="1722501" y="0"/>
                  <a:pt x="1740281" y="17653"/>
                  <a:pt x="1740281" y="39497"/>
                </a:cubicBezTo>
                <a:lnTo>
                  <a:pt x="1740281" y="1133729"/>
                </a:lnTo>
                <a:cubicBezTo>
                  <a:pt x="1740281" y="1155446"/>
                  <a:pt x="1722628" y="1173226"/>
                  <a:pt x="1700784" y="1173226"/>
                </a:cubicBezTo>
                <a:lnTo>
                  <a:pt x="0" y="1173226"/>
                </a:lnTo>
                <a:lnTo>
                  <a:pt x="0" y="127"/>
                </a:lnTo>
                <a:lnTo>
                  <a:pt x="0" y="127"/>
                </a:lnTo>
                <a:close/>
              </a:path>
            </a:pathLst>
          </a:custGeom>
          <a:gradFill flip="none" rotWithShape="1">
            <a:gsLst>
              <a:gs pos="0">
                <a:srgbClr val="BD44D2"/>
              </a:gs>
              <a:gs pos="50000">
                <a:srgbClr val="6321AE">
                  <a:shade val="67500"/>
                  <a:satMod val="115000"/>
                </a:srgbClr>
              </a:gs>
              <a:gs pos="100000">
                <a:srgbClr val="6321AE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E36958-39ED-7BDC-20C4-D4325EBDD548}"/>
              </a:ext>
            </a:extLst>
          </p:cNvPr>
          <p:cNvSpPr txBox="1"/>
          <p:nvPr/>
        </p:nvSpPr>
        <p:spPr>
          <a:xfrm>
            <a:off x="291084" y="1986407"/>
            <a:ext cx="539226" cy="408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764" b="1" spc="118" baseline="0">
                <a:ln/>
                <a:solidFill>
                  <a:srgbClr val="FFFFFF"/>
                </a:solidFill>
                <a:latin typeface="Roboto"/>
                <a:ea typeface="Roboto"/>
                <a:sym typeface="Roboto"/>
                <a:rtl val="0"/>
              </a:rPr>
              <a:t>01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C569ED-E3BE-5D67-0E49-1950BC38B1B7}"/>
              </a:ext>
            </a:extLst>
          </p:cNvPr>
          <p:cNvSpPr txBox="1"/>
          <p:nvPr/>
        </p:nvSpPr>
        <p:spPr>
          <a:xfrm>
            <a:off x="530225" y="3106293"/>
            <a:ext cx="1527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400" b="1" spc="0" baseline="0">
                <a:ln/>
                <a:solidFill>
                  <a:srgbClr val="372E86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Named Global </a:t>
            </a:r>
          </a:p>
          <a:p>
            <a:pPr algn="l"/>
            <a:r>
              <a:rPr lang="en-IN" sz="1400" b="1" spc="0" baseline="0">
                <a:ln/>
                <a:solidFill>
                  <a:srgbClr val="372E86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Accounts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6E6CA4-063A-F537-1A5F-00FA9369DD20}"/>
              </a:ext>
            </a:extLst>
          </p:cNvPr>
          <p:cNvSpPr txBox="1"/>
          <p:nvPr/>
        </p:nvSpPr>
        <p:spPr>
          <a:xfrm>
            <a:off x="1232534" y="3106293"/>
            <a:ext cx="233680" cy="3327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b="1" spc="-399" baseline="0">
                <a:ln/>
                <a:solidFill>
                  <a:srgbClr val="372E86"/>
                </a:solidFill>
                <a:latin typeface="Roboto"/>
                <a:ea typeface="Roboto"/>
                <a:sym typeface="Roboto"/>
                <a:rtl val="0"/>
              </a:rPr>
              <a:t>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A123A2-6CD7-F41C-7434-13BB366CD83B}"/>
              </a:ext>
            </a:extLst>
          </p:cNvPr>
          <p:cNvSpPr txBox="1"/>
          <p:nvPr/>
        </p:nvSpPr>
        <p:spPr>
          <a:xfrm>
            <a:off x="1605661" y="3374898"/>
            <a:ext cx="233680" cy="3327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b="1" spc="-399" baseline="0">
                <a:ln/>
                <a:solidFill>
                  <a:srgbClr val="372E86"/>
                </a:solidFill>
                <a:latin typeface="Roboto"/>
                <a:ea typeface="Roboto"/>
                <a:sym typeface="Roboto"/>
                <a:rtl val="0"/>
              </a:rPr>
              <a:t>​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AA1DBBF-AA60-4EEA-B03B-260770711B50}"/>
              </a:ext>
            </a:extLst>
          </p:cNvPr>
          <p:cNvSpPr/>
          <p:nvPr/>
        </p:nvSpPr>
        <p:spPr>
          <a:xfrm>
            <a:off x="2521585" y="1623060"/>
            <a:ext cx="230123" cy="1478025"/>
          </a:xfrm>
          <a:custGeom>
            <a:avLst/>
            <a:gdLst>
              <a:gd name="connsiteX0" fmla="*/ 230124 w 230123"/>
              <a:gd name="connsiteY0" fmla="*/ 1478026 h 1478025"/>
              <a:gd name="connsiteX1" fmla="*/ 1524 w 230123"/>
              <a:gd name="connsiteY1" fmla="*/ 1181735 h 1478025"/>
              <a:gd name="connsiteX2" fmla="*/ 0 w 230123"/>
              <a:gd name="connsiteY2" fmla="*/ 1097026 h 1478025"/>
              <a:gd name="connsiteX3" fmla="*/ 1524 w 230123"/>
              <a:gd name="connsiteY3" fmla="*/ 0 h 1478025"/>
              <a:gd name="connsiteX4" fmla="*/ 230124 w 230123"/>
              <a:gd name="connsiteY4" fmla="*/ 239776 h 1478025"/>
              <a:gd name="connsiteX5" fmla="*/ 230124 w 230123"/>
              <a:gd name="connsiteY5" fmla="*/ 1478026 h 147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123" h="1478025">
                <a:moveTo>
                  <a:pt x="230124" y="1478026"/>
                </a:moveTo>
                <a:lnTo>
                  <a:pt x="1524" y="1181735"/>
                </a:lnTo>
                <a:lnTo>
                  <a:pt x="0" y="1097026"/>
                </a:lnTo>
                <a:lnTo>
                  <a:pt x="1524" y="0"/>
                </a:lnTo>
                <a:lnTo>
                  <a:pt x="230124" y="239776"/>
                </a:lnTo>
                <a:lnTo>
                  <a:pt x="230124" y="1478026"/>
                </a:lnTo>
                <a:close/>
              </a:path>
            </a:pathLst>
          </a:custGeom>
          <a:solidFill>
            <a:srgbClr val="302A7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7CA0D9D-8417-2E5F-B3F8-6195C788E4DC}"/>
              </a:ext>
            </a:extLst>
          </p:cNvPr>
          <p:cNvSpPr/>
          <p:nvPr/>
        </p:nvSpPr>
        <p:spPr>
          <a:xfrm>
            <a:off x="2752725" y="1426717"/>
            <a:ext cx="1808479" cy="4732020"/>
          </a:xfrm>
          <a:custGeom>
            <a:avLst/>
            <a:gdLst>
              <a:gd name="connsiteX0" fmla="*/ 1422908 w 1808479"/>
              <a:gd name="connsiteY0" fmla="*/ 0 h 4732020"/>
              <a:gd name="connsiteX1" fmla="*/ 0 w 1808479"/>
              <a:gd name="connsiteY1" fmla="*/ 0 h 4732020"/>
              <a:gd name="connsiteX2" fmla="*/ 0 w 1808479"/>
              <a:gd name="connsiteY2" fmla="*/ 4732020 h 4732020"/>
              <a:gd name="connsiteX3" fmla="*/ 1422908 w 1808479"/>
              <a:gd name="connsiteY3" fmla="*/ 4732020 h 4732020"/>
              <a:gd name="connsiteX4" fmla="*/ 1808480 w 1808479"/>
              <a:gd name="connsiteY4" fmla="*/ 4158107 h 4732020"/>
              <a:gd name="connsiteX5" fmla="*/ 1808480 w 1808479"/>
              <a:gd name="connsiteY5" fmla="*/ 573913 h 4732020"/>
              <a:gd name="connsiteX6" fmla="*/ 1422908 w 1808479"/>
              <a:gd name="connsiteY6" fmla="*/ 0 h 473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8479" h="4732020">
                <a:moveTo>
                  <a:pt x="1422908" y="0"/>
                </a:moveTo>
                <a:lnTo>
                  <a:pt x="0" y="0"/>
                </a:lnTo>
                <a:lnTo>
                  <a:pt x="0" y="4732020"/>
                </a:lnTo>
                <a:lnTo>
                  <a:pt x="1422908" y="4732020"/>
                </a:lnTo>
                <a:cubicBezTo>
                  <a:pt x="1635887" y="4732020"/>
                  <a:pt x="1808480" y="4475099"/>
                  <a:pt x="1808480" y="4158107"/>
                </a:cubicBezTo>
                <a:lnTo>
                  <a:pt x="1808480" y="573913"/>
                </a:lnTo>
                <a:cubicBezTo>
                  <a:pt x="1808480" y="256921"/>
                  <a:pt x="1635887" y="0"/>
                  <a:pt x="1422908" y="0"/>
                </a:cubicBezTo>
                <a:close/>
              </a:path>
            </a:pathLst>
          </a:custGeom>
          <a:solidFill>
            <a:srgbClr val="BD44D2">
              <a:alpha val="19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D5B927-5EA7-AFBA-074F-BB58C987CDE5}"/>
              </a:ext>
            </a:extLst>
          </p:cNvPr>
          <p:cNvSpPr txBox="1"/>
          <p:nvPr/>
        </p:nvSpPr>
        <p:spPr>
          <a:xfrm>
            <a:off x="2767397" y="3106293"/>
            <a:ext cx="189077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N" sz="1400" b="1">
                <a:ln/>
                <a:solidFill>
                  <a:srgbClr val="372E86"/>
                </a:solidFill>
                <a:latin typeface="Century Gothic"/>
                <a:ea typeface="Roboto"/>
                <a:sym typeface="Roboto"/>
              </a:rPr>
              <a:t>Multi-platform Based Solution</a:t>
            </a:r>
            <a:endParaRPr lang="en-IN" sz="1400" b="1" spc="0" baseline="0">
              <a:ln/>
              <a:solidFill>
                <a:srgbClr val="372E86"/>
              </a:solidFill>
              <a:latin typeface="Century Gothic"/>
              <a:ea typeface="Roboto"/>
            </a:endParaRPr>
          </a:p>
        </p:txBody>
      </p:sp>
      <p:grpSp>
        <p:nvGrpSpPr>
          <p:cNvPr id="13" name="Graphic 6">
            <a:extLst>
              <a:ext uri="{FF2B5EF4-FFF2-40B4-BE49-F238E27FC236}">
                <a16:creationId xmlns:a16="http://schemas.microsoft.com/office/drawing/2014/main" id="{6C05425C-9B05-F1F3-2723-D95FA3422713}"/>
              </a:ext>
            </a:extLst>
          </p:cNvPr>
          <p:cNvGrpSpPr/>
          <p:nvPr/>
        </p:nvGrpSpPr>
        <p:grpSpPr>
          <a:xfrm>
            <a:off x="789305" y="1719326"/>
            <a:ext cx="1163065" cy="1163065"/>
            <a:chOff x="789305" y="1719326"/>
            <a:chExt cx="1163065" cy="116306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4DDE280-D1F4-0B99-410C-693C90F05F43}"/>
                </a:ext>
              </a:extLst>
            </p:cNvPr>
            <p:cNvSpPr/>
            <p:nvPr/>
          </p:nvSpPr>
          <p:spPr>
            <a:xfrm rot="5400000">
              <a:off x="789305" y="1719326"/>
              <a:ext cx="1163065" cy="1163065"/>
            </a:xfrm>
            <a:custGeom>
              <a:avLst/>
              <a:gdLst>
                <a:gd name="connsiteX0" fmla="*/ 913892 w 1163065"/>
                <a:gd name="connsiteY0" fmla="*/ 0 h 1163065"/>
                <a:gd name="connsiteX1" fmla="*/ 1163066 w 1163065"/>
                <a:gd name="connsiteY1" fmla="*/ 249174 h 1163065"/>
                <a:gd name="connsiteX2" fmla="*/ 1163066 w 1163065"/>
                <a:gd name="connsiteY2" fmla="*/ 913892 h 1163065"/>
                <a:gd name="connsiteX3" fmla="*/ 913892 w 1163065"/>
                <a:gd name="connsiteY3" fmla="*/ 1163066 h 1163065"/>
                <a:gd name="connsiteX4" fmla="*/ 249174 w 1163065"/>
                <a:gd name="connsiteY4" fmla="*/ 1163066 h 1163065"/>
                <a:gd name="connsiteX5" fmla="*/ 0 w 1163065"/>
                <a:gd name="connsiteY5" fmla="*/ 913892 h 1163065"/>
                <a:gd name="connsiteX6" fmla="*/ 0 w 1163065"/>
                <a:gd name="connsiteY6" fmla="*/ 249174 h 1163065"/>
                <a:gd name="connsiteX7" fmla="*/ 249174 w 1163065"/>
                <a:gd name="connsiteY7" fmla="*/ 0 h 116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3065" h="1163065">
                  <a:moveTo>
                    <a:pt x="913892" y="0"/>
                  </a:moveTo>
                  <a:cubicBezTo>
                    <a:pt x="1051507" y="0"/>
                    <a:pt x="1163066" y="111559"/>
                    <a:pt x="1163066" y="249174"/>
                  </a:cubicBezTo>
                  <a:lnTo>
                    <a:pt x="1163066" y="913892"/>
                  </a:lnTo>
                  <a:cubicBezTo>
                    <a:pt x="1163066" y="1051507"/>
                    <a:pt x="1051507" y="1163066"/>
                    <a:pt x="913892" y="1163066"/>
                  </a:cubicBezTo>
                  <a:lnTo>
                    <a:pt x="249174" y="1163066"/>
                  </a:lnTo>
                  <a:cubicBezTo>
                    <a:pt x="111559" y="1163066"/>
                    <a:pt x="0" y="1051507"/>
                    <a:pt x="0" y="913892"/>
                  </a:cubicBezTo>
                  <a:lnTo>
                    <a:pt x="0" y="249174"/>
                  </a:lnTo>
                  <a:cubicBezTo>
                    <a:pt x="0" y="111559"/>
                    <a:pt x="111559" y="0"/>
                    <a:pt x="249174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5" name="Graphic 6">
              <a:extLst>
                <a:ext uri="{FF2B5EF4-FFF2-40B4-BE49-F238E27FC236}">
                  <a16:creationId xmlns:a16="http://schemas.microsoft.com/office/drawing/2014/main" id="{2D71A69B-6E22-461B-1841-A91FD0121646}"/>
                </a:ext>
              </a:extLst>
            </p:cNvPr>
            <p:cNvGrpSpPr/>
            <p:nvPr/>
          </p:nvGrpSpPr>
          <p:grpSpPr>
            <a:xfrm>
              <a:off x="915161" y="1866193"/>
              <a:ext cx="911352" cy="861457"/>
              <a:chOff x="915161" y="1866193"/>
              <a:chExt cx="911352" cy="861457"/>
            </a:xfrm>
          </p:grpSpPr>
          <p:grpSp>
            <p:nvGrpSpPr>
              <p:cNvPr id="16" name="Graphic 6">
                <a:extLst>
                  <a:ext uri="{FF2B5EF4-FFF2-40B4-BE49-F238E27FC236}">
                    <a16:creationId xmlns:a16="http://schemas.microsoft.com/office/drawing/2014/main" id="{D8AACA59-F064-9E01-6E82-DD0652170E3D}"/>
                  </a:ext>
                </a:extLst>
              </p:cNvPr>
              <p:cNvGrpSpPr/>
              <p:nvPr/>
            </p:nvGrpSpPr>
            <p:grpSpPr>
              <a:xfrm>
                <a:off x="915161" y="2481889"/>
                <a:ext cx="397763" cy="245761"/>
                <a:chOff x="915161" y="2481889"/>
                <a:chExt cx="397763" cy="245761"/>
              </a:xfrm>
            </p:grpSpPr>
            <p:grpSp>
              <p:nvGrpSpPr>
                <p:cNvPr id="741" name="Graphic 6">
                  <a:extLst>
                    <a:ext uri="{FF2B5EF4-FFF2-40B4-BE49-F238E27FC236}">
                      <a16:creationId xmlns:a16="http://schemas.microsoft.com/office/drawing/2014/main" id="{7C438C95-3C6E-8E0F-BD6F-293F2CEC5C37}"/>
                    </a:ext>
                  </a:extLst>
                </p:cNvPr>
                <p:cNvGrpSpPr/>
                <p:nvPr/>
              </p:nvGrpSpPr>
              <p:grpSpPr>
                <a:xfrm>
                  <a:off x="915161" y="2481921"/>
                  <a:ext cx="397763" cy="245696"/>
                  <a:chOff x="915161" y="2481921"/>
                  <a:chExt cx="397763" cy="245696"/>
                </a:xfrm>
                <a:solidFill>
                  <a:srgbClr val="293376"/>
                </a:solidFill>
              </p:grpSpPr>
              <p:sp>
                <p:nvSpPr>
                  <p:cNvPr id="747" name="Freeform: Shape 746">
                    <a:extLst>
                      <a:ext uri="{FF2B5EF4-FFF2-40B4-BE49-F238E27FC236}">
                        <a16:creationId xmlns:a16="http://schemas.microsoft.com/office/drawing/2014/main" id="{5EF09EAF-1410-FE64-2125-FE7D0B49DA75}"/>
                      </a:ext>
                    </a:extLst>
                  </p:cNvPr>
                  <p:cNvSpPr/>
                  <p:nvPr/>
                </p:nvSpPr>
                <p:spPr>
                  <a:xfrm>
                    <a:off x="1147191" y="2481921"/>
                    <a:ext cx="121284" cy="74715"/>
                  </a:xfrm>
                  <a:custGeom>
                    <a:avLst/>
                    <a:gdLst>
                      <a:gd name="connsiteX0" fmla="*/ 121285 w 121284"/>
                      <a:gd name="connsiteY0" fmla="*/ 1817 h 74715"/>
                      <a:gd name="connsiteX1" fmla="*/ 0 w 121284"/>
                      <a:gd name="connsiteY1" fmla="*/ 5373 h 74715"/>
                      <a:gd name="connsiteX2" fmla="*/ 0 w 121284"/>
                      <a:gd name="connsiteY2" fmla="*/ 74715 h 74715"/>
                      <a:gd name="connsiteX3" fmla="*/ 121285 w 121284"/>
                      <a:gd name="connsiteY3" fmla="*/ 1944 h 747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1284" h="74715">
                        <a:moveTo>
                          <a:pt x="121285" y="1817"/>
                        </a:moveTo>
                        <a:cubicBezTo>
                          <a:pt x="80899" y="-2120"/>
                          <a:pt x="40386" y="928"/>
                          <a:pt x="0" y="5373"/>
                        </a:cubicBezTo>
                        <a:lnTo>
                          <a:pt x="0" y="74715"/>
                        </a:lnTo>
                        <a:cubicBezTo>
                          <a:pt x="40386" y="47156"/>
                          <a:pt x="80899" y="21121"/>
                          <a:pt x="121285" y="1944"/>
                        </a:cubicBezTo>
                        <a:close/>
                      </a:path>
                    </a:pathLst>
                  </a:custGeom>
                  <a:solidFill>
                    <a:srgbClr val="293376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48" name="Freeform: Shape 747">
                    <a:extLst>
                      <a:ext uri="{FF2B5EF4-FFF2-40B4-BE49-F238E27FC236}">
                        <a16:creationId xmlns:a16="http://schemas.microsoft.com/office/drawing/2014/main" id="{47F403E9-5FEE-49C3-8419-8A7A071ACF27}"/>
                      </a:ext>
                    </a:extLst>
                  </p:cNvPr>
                  <p:cNvSpPr/>
                  <p:nvPr/>
                </p:nvSpPr>
                <p:spPr>
                  <a:xfrm>
                    <a:off x="959611" y="2495042"/>
                    <a:ext cx="121285" cy="69341"/>
                  </a:xfrm>
                  <a:custGeom>
                    <a:avLst/>
                    <a:gdLst>
                      <a:gd name="connsiteX0" fmla="*/ 121285 w 121285"/>
                      <a:gd name="connsiteY0" fmla="*/ 0 h 69341"/>
                      <a:gd name="connsiteX1" fmla="*/ 0 w 121285"/>
                      <a:gd name="connsiteY1" fmla="*/ 3556 h 69341"/>
                      <a:gd name="connsiteX2" fmla="*/ 121285 w 121285"/>
                      <a:gd name="connsiteY2" fmla="*/ 69342 h 69341"/>
                      <a:gd name="connsiteX3" fmla="*/ 121285 w 121285"/>
                      <a:gd name="connsiteY3" fmla="*/ 0 h 693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1285" h="69341">
                        <a:moveTo>
                          <a:pt x="121285" y="0"/>
                        </a:moveTo>
                        <a:cubicBezTo>
                          <a:pt x="80899" y="4445"/>
                          <a:pt x="40386" y="7366"/>
                          <a:pt x="0" y="3556"/>
                        </a:cubicBezTo>
                        <a:cubicBezTo>
                          <a:pt x="40386" y="30607"/>
                          <a:pt x="80899" y="50673"/>
                          <a:pt x="121285" y="69342"/>
                        </a:cubicBezTo>
                        <a:lnTo>
                          <a:pt x="121285" y="0"/>
                        </a:lnTo>
                        <a:close/>
                      </a:path>
                    </a:pathLst>
                  </a:custGeom>
                  <a:solidFill>
                    <a:srgbClr val="293376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49" name="Freeform: Shape 748">
                    <a:extLst>
                      <a:ext uri="{FF2B5EF4-FFF2-40B4-BE49-F238E27FC236}">
                        <a16:creationId xmlns:a16="http://schemas.microsoft.com/office/drawing/2014/main" id="{A53A6D5F-F710-6221-B262-D4F9A801A5E6}"/>
                      </a:ext>
                    </a:extLst>
                  </p:cNvPr>
                  <p:cNvSpPr/>
                  <p:nvPr/>
                </p:nvSpPr>
                <p:spPr>
                  <a:xfrm>
                    <a:off x="1147191" y="2645282"/>
                    <a:ext cx="121284" cy="69342"/>
                  </a:xfrm>
                  <a:custGeom>
                    <a:avLst/>
                    <a:gdLst>
                      <a:gd name="connsiteX0" fmla="*/ 0 w 121284"/>
                      <a:gd name="connsiteY0" fmla="*/ 69342 h 69342"/>
                      <a:gd name="connsiteX1" fmla="*/ 121285 w 121284"/>
                      <a:gd name="connsiteY1" fmla="*/ 65786 h 69342"/>
                      <a:gd name="connsiteX2" fmla="*/ 0 w 121284"/>
                      <a:gd name="connsiteY2" fmla="*/ 0 h 69342"/>
                      <a:gd name="connsiteX3" fmla="*/ 0 w 121284"/>
                      <a:gd name="connsiteY3" fmla="*/ 69342 h 69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1284" h="69342">
                        <a:moveTo>
                          <a:pt x="0" y="69342"/>
                        </a:moveTo>
                        <a:cubicBezTo>
                          <a:pt x="40386" y="64897"/>
                          <a:pt x="80899" y="61976"/>
                          <a:pt x="121285" y="65786"/>
                        </a:cubicBezTo>
                        <a:cubicBezTo>
                          <a:pt x="80899" y="38735"/>
                          <a:pt x="40386" y="18669"/>
                          <a:pt x="0" y="0"/>
                        </a:cubicBezTo>
                        <a:lnTo>
                          <a:pt x="0" y="69342"/>
                        </a:lnTo>
                        <a:close/>
                      </a:path>
                    </a:pathLst>
                  </a:custGeom>
                  <a:solidFill>
                    <a:srgbClr val="293376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50" name="Freeform: Shape 749">
                    <a:extLst>
                      <a:ext uri="{FF2B5EF4-FFF2-40B4-BE49-F238E27FC236}">
                        <a16:creationId xmlns:a16="http://schemas.microsoft.com/office/drawing/2014/main" id="{F71217E1-9169-0C08-8DB0-53AA6B7766F1}"/>
                      </a:ext>
                    </a:extLst>
                  </p:cNvPr>
                  <p:cNvSpPr/>
                  <p:nvPr/>
                </p:nvSpPr>
                <p:spPr>
                  <a:xfrm>
                    <a:off x="959611" y="2652902"/>
                    <a:ext cx="121285" cy="74715"/>
                  </a:xfrm>
                  <a:custGeom>
                    <a:avLst/>
                    <a:gdLst>
                      <a:gd name="connsiteX0" fmla="*/ 0 w 121285"/>
                      <a:gd name="connsiteY0" fmla="*/ 72898 h 74715"/>
                      <a:gd name="connsiteX1" fmla="*/ 121285 w 121285"/>
                      <a:gd name="connsiteY1" fmla="*/ 69342 h 74715"/>
                      <a:gd name="connsiteX2" fmla="*/ 121285 w 121285"/>
                      <a:gd name="connsiteY2" fmla="*/ 0 h 74715"/>
                      <a:gd name="connsiteX3" fmla="*/ 0 w 121285"/>
                      <a:gd name="connsiteY3" fmla="*/ 72771 h 747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1285" h="74715">
                        <a:moveTo>
                          <a:pt x="0" y="72898"/>
                        </a:moveTo>
                        <a:cubicBezTo>
                          <a:pt x="40386" y="76835"/>
                          <a:pt x="80899" y="73787"/>
                          <a:pt x="121285" y="69342"/>
                        </a:cubicBezTo>
                        <a:lnTo>
                          <a:pt x="121285" y="0"/>
                        </a:lnTo>
                        <a:cubicBezTo>
                          <a:pt x="80899" y="27559"/>
                          <a:pt x="40386" y="53594"/>
                          <a:pt x="0" y="72771"/>
                        </a:cubicBezTo>
                        <a:close/>
                      </a:path>
                    </a:pathLst>
                  </a:custGeom>
                  <a:solidFill>
                    <a:srgbClr val="293376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51" name="Freeform: Shape 750">
                    <a:extLst>
                      <a:ext uri="{FF2B5EF4-FFF2-40B4-BE49-F238E27FC236}">
                        <a16:creationId xmlns:a16="http://schemas.microsoft.com/office/drawing/2014/main" id="{6479689B-01D6-2C25-0203-7E6E02040261}"/>
                      </a:ext>
                    </a:extLst>
                  </p:cNvPr>
                  <p:cNvSpPr/>
                  <p:nvPr/>
                </p:nvSpPr>
                <p:spPr>
                  <a:xfrm>
                    <a:off x="915161" y="2516504"/>
                    <a:ext cx="88138" cy="59580"/>
                  </a:xfrm>
                  <a:custGeom>
                    <a:avLst/>
                    <a:gdLst>
                      <a:gd name="connsiteX0" fmla="*/ 0 w 88138"/>
                      <a:gd name="connsiteY0" fmla="*/ 127 h 59580"/>
                      <a:gd name="connsiteX1" fmla="*/ 0 w 88138"/>
                      <a:gd name="connsiteY1" fmla="*/ 50419 h 59580"/>
                      <a:gd name="connsiteX2" fmla="*/ 88138 w 88138"/>
                      <a:gd name="connsiteY2" fmla="*/ 59563 h 59580"/>
                      <a:gd name="connsiteX3" fmla="*/ 0 w 88138"/>
                      <a:gd name="connsiteY3" fmla="*/ 0 h 59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8138" h="59580">
                        <a:moveTo>
                          <a:pt x="0" y="127"/>
                        </a:moveTo>
                        <a:cubicBezTo>
                          <a:pt x="0" y="16891"/>
                          <a:pt x="0" y="33655"/>
                          <a:pt x="0" y="50419"/>
                        </a:cubicBezTo>
                        <a:cubicBezTo>
                          <a:pt x="29337" y="57404"/>
                          <a:pt x="58801" y="59817"/>
                          <a:pt x="88138" y="59563"/>
                        </a:cubicBezTo>
                        <a:cubicBezTo>
                          <a:pt x="58801" y="43053"/>
                          <a:pt x="29337" y="23876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3376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52" name="Freeform: Shape 751">
                    <a:extLst>
                      <a:ext uri="{FF2B5EF4-FFF2-40B4-BE49-F238E27FC236}">
                        <a16:creationId xmlns:a16="http://schemas.microsoft.com/office/drawing/2014/main" id="{D412D3FD-6FB7-D9B8-40B4-FE4871DAD471}"/>
                      </a:ext>
                    </a:extLst>
                  </p:cNvPr>
                  <p:cNvSpPr/>
                  <p:nvPr/>
                </p:nvSpPr>
                <p:spPr>
                  <a:xfrm>
                    <a:off x="915161" y="2642742"/>
                    <a:ext cx="88138" cy="50292"/>
                  </a:xfrm>
                  <a:custGeom>
                    <a:avLst/>
                    <a:gdLst>
                      <a:gd name="connsiteX0" fmla="*/ 0 w 88138"/>
                      <a:gd name="connsiteY0" fmla="*/ 0 h 50292"/>
                      <a:gd name="connsiteX1" fmla="*/ 0 w 88138"/>
                      <a:gd name="connsiteY1" fmla="*/ 50292 h 50292"/>
                      <a:gd name="connsiteX2" fmla="*/ 88138 w 88138"/>
                      <a:gd name="connsiteY2" fmla="*/ 9144 h 50292"/>
                      <a:gd name="connsiteX3" fmla="*/ 0 w 88138"/>
                      <a:gd name="connsiteY3" fmla="*/ 0 h 50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8138" h="50292">
                        <a:moveTo>
                          <a:pt x="0" y="0"/>
                        </a:moveTo>
                        <a:cubicBezTo>
                          <a:pt x="0" y="16764"/>
                          <a:pt x="0" y="33528"/>
                          <a:pt x="0" y="50292"/>
                        </a:cubicBezTo>
                        <a:cubicBezTo>
                          <a:pt x="29337" y="40513"/>
                          <a:pt x="58801" y="26162"/>
                          <a:pt x="88138" y="9144"/>
                        </a:cubicBezTo>
                        <a:cubicBezTo>
                          <a:pt x="58801" y="9398"/>
                          <a:pt x="29337" y="6985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3376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53" name="Freeform: Shape 752">
                    <a:extLst>
                      <a:ext uri="{FF2B5EF4-FFF2-40B4-BE49-F238E27FC236}">
                        <a16:creationId xmlns:a16="http://schemas.microsoft.com/office/drawing/2014/main" id="{8A212135-8F8A-CEBE-8D88-7C57F5B3C4A2}"/>
                      </a:ext>
                    </a:extLst>
                  </p:cNvPr>
                  <p:cNvSpPr/>
                  <p:nvPr/>
                </p:nvSpPr>
                <p:spPr>
                  <a:xfrm>
                    <a:off x="1224788" y="2633581"/>
                    <a:ext cx="88137" cy="59580"/>
                  </a:xfrm>
                  <a:custGeom>
                    <a:avLst/>
                    <a:gdLst>
                      <a:gd name="connsiteX0" fmla="*/ 88138 w 88137"/>
                      <a:gd name="connsiteY0" fmla="*/ 59454 h 59580"/>
                      <a:gd name="connsiteX1" fmla="*/ 88138 w 88137"/>
                      <a:gd name="connsiteY1" fmla="*/ 9162 h 59580"/>
                      <a:gd name="connsiteX2" fmla="*/ 0 w 88137"/>
                      <a:gd name="connsiteY2" fmla="*/ 18 h 59580"/>
                      <a:gd name="connsiteX3" fmla="*/ 88138 w 88137"/>
                      <a:gd name="connsiteY3" fmla="*/ 59581 h 59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8137" h="59580">
                        <a:moveTo>
                          <a:pt x="88138" y="59454"/>
                        </a:moveTo>
                        <a:lnTo>
                          <a:pt x="88138" y="9162"/>
                        </a:lnTo>
                        <a:cubicBezTo>
                          <a:pt x="58801" y="2177"/>
                          <a:pt x="29337" y="-236"/>
                          <a:pt x="0" y="18"/>
                        </a:cubicBezTo>
                        <a:cubicBezTo>
                          <a:pt x="29337" y="16528"/>
                          <a:pt x="58801" y="35705"/>
                          <a:pt x="88138" y="59581"/>
                        </a:cubicBezTo>
                        <a:close/>
                      </a:path>
                    </a:pathLst>
                  </a:custGeom>
                  <a:solidFill>
                    <a:srgbClr val="293376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54" name="Freeform: Shape 753">
                    <a:extLst>
                      <a:ext uri="{FF2B5EF4-FFF2-40B4-BE49-F238E27FC236}">
                        <a16:creationId xmlns:a16="http://schemas.microsoft.com/office/drawing/2014/main" id="{50783C8E-CA03-667D-06C2-DC1F6EC31063}"/>
                      </a:ext>
                    </a:extLst>
                  </p:cNvPr>
                  <p:cNvSpPr/>
                  <p:nvPr/>
                </p:nvSpPr>
                <p:spPr>
                  <a:xfrm>
                    <a:off x="1224788" y="2516632"/>
                    <a:ext cx="88137" cy="50291"/>
                  </a:xfrm>
                  <a:custGeom>
                    <a:avLst/>
                    <a:gdLst>
                      <a:gd name="connsiteX0" fmla="*/ 0 w 88137"/>
                      <a:gd name="connsiteY0" fmla="*/ 41148 h 50291"/>
                      <a:gd name="connsiteX1" fmla="*/ 88138 w 88137"/>
                      <a:gd name="connsiteY1" fmla="*/ 50292 h 50291"/>
                      <a:gd name="connsiteX2" fmla="*/ 88138 w 88137"/>
                      <a:gd name="connsiteY2" fmla="*/ 0 h 50291"/>
                      <a:gd name="connsiteX3" fmla="*/ 0 w 88137"/>
                      <a:gd name="connsiteY3" fmla="*/ 41148 h 502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8137" h="50291">
                        <a:moveTo>
                          <a:pt x="0" y="41148"/>
                        </a:moveTo>
                        <a:cubicBezTo>
                          <a:pt x="29337" y="40894"/>
                          <a:pt x="58801" y="43307"/>
                          <a:pt x="88138" y="50292"/>
                        </a:cubicBezTo>
                        <a:lnTo>
                          <a:pt x="88138" y="0"/>
                        </a:lnTo>
                        <a:cubicBezTo>
                          <a:pt x="58801" y="9779"/>
                          <a:pt x="29337" y="24130"/>
                          <a:pt x="0" y="41148"/>
                        </a:cubicBezTo>
                        <a:close/>
                      </a:path>
                    </a:pathLst>
                  </a:custGeom>
                  <a:solidFill>
                    <a:srgbClr val="293376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</p:grpSp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id="{3E18C449-ECCB-12A5-6261-8A5AF0E22CE8}"/>
                    </a:ext>
                  </a:extLst>
                </p:cNvPr>
                <p:cNvSpPr/>
                <p:nvPr/>
              </p:nvSpPr>
              <p:spPr>
                <a:xfrm>
                  <a:off x="915161" y="2483739"/>
                  <a:ext cx="397763" cy="242061"/>
                </a:xfrm>
                <a:custGeom>
                  <a:avLst/>
                  <a:gdLst>
                    <a:gd name="connsiteX0" fmla="*/ 243332 w 397763"/>
                    <a:gd name="connsiteY0" fmla="*/ 115951 h 242061"/>
                    <a:gd name="connsiteX1" fmla="*/ 397764 w 397763"/>
                    <a:gd name="connsiteY1" fmla="*/ 32766 h 242061"/>
                    <a:gd name="connsiteX2" fmla="*/ 397764 w 397763"/>
                    <a:gd name="connsiteY2" fmla="*/ 7366 h 242061"/>
                    <a:gd name="connsiteX3" fmla="*/ 353314 w 397763"/>
                    <a:gd name="connsiteY3" fmla="*/ 0 h 242061"/>
                    <a:gd name="connsiteX4" fmla="*/ 198882 w 397763"/>
                    <a:gd name="connsiteY4" fmla="*/ 95631 h 242061"/>
                    <a:gd name="connsiteX5" fmla="*/ 44450 w 397763"/>
                    <a:gd name="connsiteY5" fmla="*/ 14732 h 242061"/>
                    <a:gd name="connsiteX6" fmla="*/ 0 w 397763"/>
                    <a:gd name="connsiteY6" fmla="*/ 7366 h 242061"/>
                    <a:gd name="connsiteX7" fmla="*/ 0 w 397763"/>
                    <a:gd name="connsiteY7" fmla="*/ 32766 h 242061"/>
                    <a:gd name="connsiteX8" fmla="*/ 154432 w 397763"/>
                    <a:gd name="connsiteY8" fmla="*/ 126111 h 242061"/>
                    <a:gd name="connsiteX9" fmla="*/ 0 w 397763"/>
                    <a:gd name="connsiteY9" fmla="*/ 209296 h 242061"/>
                    <a:gd name="connsiteX10" fmla="*/ 0 w 397763"/>
                    <a:gd name="connsiteY10" fmla="*/ 234696 h 242061"/>
                    <a:gd name="connsiteX11" fmla="*/ 44450 w 397763"/>
                    <a:gd name="connsiteY11" fmla="*/ 242062 h 242061"/>
                    <a:gd name="connsiteX12" fmla="*/ 198882 w 397763"/>
                    <a:gd name="connsiteY12" fmla="*/ 146431 h 242061"/>
                    <a:gd name="connsiteX13" fmla="*/ 353314 w 397763"/>
                    <a:gd name="connsiteY13" fmla="*/ 227330 h 242061"/>
                    <a:gd name="connsiteX14" fmla="*/ 397764 w 397763"/>
                    <a:gd name="connsiteY14" fmla="*/ 234696 h 242061"/>
                    <a:gd name="connsiteX15" fmla="*/ 397764 w 397763"/>
                    <a:gd name="connsiteY15" fmla="*/ 209296 h 242061"/>
                    <a:gd name="connsiteX16" fmla="*/ 243332 w 397763"/>
                    <a:gd name="connsiteY16" fmla="*/ 115951 h 242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97763" h="242061">
                      <a:moveTo>
                        <a:pt x="243332" y="115951"/>
                      </a:moveTo>
                      <a:cubicBezTo>
                        <a:pt x="294767" y="81280"/>
                        <a:pt x="346202" y="49784"/>
                        <a:pt x="397764" y="32766"/>
                      </a:cubicBezTo>
                      <a:lnTo>
                        <a:pt x="397764" y="7366"/>
                      </a:lnTo>
                      <a:cubicBezTo>
                        <a:pt x="382905" y="3810"/>
                        <a:pt x="368173" y="1397"/>
                        <a:pt x="353314" y="0"/>
                      </a:cubicBezTo>
                      <a:cubicBezTo>
                        <a:pt x="301879" y="24384"/>
                        <a:pt x="250444" y="60071"/>
                        <a:pt x="198882" y="95631"/>
                      </a:cubicBezTo>
                      <a:cubicBezTo>
                        <a:pt x="147447" y="72390"/>
                        <a:pt x="96012" y="49149"/>
                        <a:pt x="44450" y="14732"/>
                      </a:cubicBezTo>
                      <a:cubicBezTo>
                        <a:pt x="29591" y="13335"/>
                        <a:pt x="14859" y="10922"/>
                        <a:pt x="0" y="7366"/>
                      </a:cubicBezTo>
                      <a:cubicBezTo>
                        <a:pt x="0" y="15875"/>
                        <a:pt x="0" y="24257"/>
                        <a:pt x="0" y="32766"/>
                      </a:cubicBezTo>
                      <a:cubicBezTo>
                        <a:pt x="51435" y="74549"/>
                        <a:pt x="102870" y="101854"/>
                        <a:pt x="154432" y="126111"/>
                      </a:cubicBezTo>
                      <a:cubicBezTo>
                        <a:pt x="102997" y="160782"/>
                        <a:pt x="51562" y="192278"/>
                        <a:pt x="0" y="209296"/>
                      </a:cubicBezTo>
                      <a:cubicBezTo>
                        <a:pt x="0" y="217805"/>
                        <a:pt x="0" y="226187"/>
                        <a:pt x="0" y="234696"/>
                      </a:cubicBezTo>
                      <a:cubicBezTo>
                        <a:pt x="14859" y="238252"/>
                        <a:pt x="29591" y="240665"/>
                        <a:pt x="44450" y="242062"/>
                      </a:cubicBezTo>
                      <a:cubicBezTo>
                        <a:pt x="95885" y="217678"/>
                        <a:pt x="147320" y="181991"/>
                        <a:pt x="198882" y="146431"/>
                      </a:cubicBezTo>
                      <a:cubicBezTo>
                        <a:pt x="250317" y="169672"/>
                        <a:pt x="301752" y="192913"/>
                        <a:pt x="353314" y="227330"/>
                      </a:cubicBezTo>
                      <a:cubicBezTo>
                        <a:pt x="368173" y="228727"/>
                        <a:pt x="382905" y="231140"/>
                        <a:pt x="397764" y="234696"/>
                      </a:cubicBezTo>
                      <a:lnTo>
                        <a:pt x="397764" y="209296"/>
                      </a:lnTo>
                      <a:cubicBezTo>
                        <a:pt x="346329" y="167513"/>
                        <a:pt x="294894" y="140208"/>
                        <a:pt x="243332" y="1159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:a16="http://schemas.microsoft.com/office/drawing/2014/main" id="{5DDEE2D6-E40F-9426-BFFC-ACCA758495BD}"/>
                    </a:ext>
                  </a:extLst>
                </p:cNvPr>
                <p:cNvSpPr/>
                <p:nvPr/>
              </p:nvSpPr>
              <p:spPr>
                <a:xfrm>
                  <a:off x="915288" y="2485517"/>
                  <a:ext cx="397636" cy="238378"/>
                </a:xfrm>
                <a:custGeom>
                  <a:avLst/>
                  <a:gdLst>
                    <a:gd name="connsiteX0" fmla="*/ 397637 w 397636"/>
                    <a:gd name="connsiteY0" fmla="*/ 5588 h 238378"/>
                    <a:gd name="connsiteX1" fmla="*/ 368046 w 397636"/>
                    <a:gd name="connsiteY1" fmla="*/ 0 h 238378"/>
                    <a:gd name="connsiteX2" fmla="*/ 184023 w 397636"/>
                    <a:gd name="connsiteY2" fmla="*/ 112522 h 238378"/>
                    <a:gd name="connsiteX3" fmla="*/ 0 w 397636"/>
                    <a:gd name="connsiteY3" fmla="*/ 5588 h 238378"/>
                    <a:gd name="connsiteX4" fmla="*/ 0 w 397636"/>
                    <a:gd name="connsiteY4" fmla="*/ 22479 h 238378"/>
                    <a:gd name="connsiteX5" fmla="*/ 184023 w 397636"/>
                    <a:gd name="connsiteY5" fmla="*/ 129413 h 238378"/>
                    <a:gd name="connsiteX6" fmla="*/ 0 w 397636"/>
                    <a:gd name="connsiteY6" fmla="*/ 232791 h 238378"/>
                    <a:gd name="connsiteX7" fmla="*/ 29591 w 397636"/>
                    <a:gd name="connsiteY7" fmla="*/ 238379 h 238378"/>
                    <a:gd name="connsiteX8" fmla="*/ 213614 w 397636"/>
                    <a:gd name="connsiteY8" fmla="*/ 125857 h 238378"/>
                    <a:gd name="connsiteX9" fmla="*/ 397637 w 397636"/>
                    <a:gd name="connsiteY9" fmla="*/ 232791 h 238378"/>
                    <a:gd name="connsiteX10" fmla="*/ 397637 w 397636"/>
                    <a:gd name="connsiteY10" fmla="*/ 215900 h 238378"/>
                    <a:gd name="connsiteX11" fmla="*/ 213614 w 397636"/>
                    <a:gd name="connsiteY11" fmla="*/ 108966 h 238378"/>
                    <a:gd name="connsiteX12" fmla="*/ 397637 w 397636"/>
                    <a:gd name="connsiteY12" fmla="*/ 5588 h 238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97636" h="238378">
                      <a:moveTo>
                        <a:pt x="397637" y="5588"/>
                      </a:moveTo>
                      <a:cubicBezTo>
                        <a:pt x="387731" y="3175"/>
                        <a:pt x="377825" y="1397"/>
                        <a:pt x="368046" y="0"/>
                      </a:cubicBezTo>
                      <a:cubicBezTo>
                        <a:pt x="306705" y="26416"/>
                        <a:pt x="245364" y="70231"/>
                        <a:pt x="184023" y="112522"/>
                      </a:cubicBezTo>
                      <a:cubicBezTo>
                        <a:pt x="122682" y="84709"/>
                        <a:pt x="61341" y="55372"/>
                        <a:pt x="0" y="5588"/>
                      </a:cubicBezTo>
                      <a:cubicBezTo>
                        <a:pt x="0" y="11176"/>
                        <a:pt x="0" y="16891"/>
                        <a:pt x="0" y="22479"/>
                      </a:cubicBezTo>
                      <a:cubicBezTo>
                        <a:pt x="61341" y="72263"/>
                        <a:pt x="122682" y="101600"/>
                        <a:pt x="184023" y="129413"/>
                      </a:cubicBezTo>
                      <a:cubicBezTo>
                        <a:pt x="122682" y="171704"/>
                        <a:pt x="61341" y="212471"/>
                        <a:pt x="0" y="232791"/>
                      </a:cubicBezTo>
                      <a:cubicBezTo>
                        <a:pt x="9906" y="235204"/>
                        <a:pt x="19812" y="236982"/>
                        <a:pt x="29591" y="238379"/>
                      </a:cubicBezTo>
                      <a:cubicBezTo>
                        <a:pt x="90932" y="211963"/>
                        <a:pt x="152273" y="168148"/>
                        <a:pt x="213614" y="125857"/>
                      </a:cubicBezTo>
                      <a:cubicBezTo>
                        <a:pt x="274955" y="153670"/>
                        <a:pt x="336296" y="183007"/>
                        <a:pt x="397637" y="232791"/>
                      </a:cubicBezTo>
                      <a:lnTo>
                        <a:pt x="397637" y="215900"/>
                      </a:lnTo>
                      <a:cubicBezTo>
                        <a:pt x="336296" y="166116"/>
                        <a:pt x="274955" y="136779"/>
                        <a:pt x="213614" y="108966"/>
                      </a:cubicBezTo>
                      <a:cubicBezTo>
                        <a:pt x="274955" y="66675"/>
                        <a:pt x="336296" y="25908"/>
                        <a:pt x="397637" y="5588"/>
                      </a:cubicBezTo>
                      <a:close/>
                    </a:path>
                  </a:pathLst>
                </a:custGeom>
                <a:solidFill>
                  <a:srgbClr val="B11F2F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:a16="http://schemas.microsoft.com/office/drawing/2014/main" id="{2758577A-3EFE-2524-CA4C-D68AB92C99CE}"/>
                    </a:ext>
                  </a:extLst>
                </p:cNvPr>
                <p:cNvSpPr/>
                <p:nvPr/>
              </p:nvSpPr>
              <p:spPr>
                <a:xfrm>
                  <a:off x="915161" y="2487295"/>
                  <a:ext cx="397763" cy="235203"/>
                </a:xfrm>
                <a:custGeom>
                  <a:avLst/>
                  <a:gdLst>
                    <a:gd name="connsiteX0" fmla="*/ 397764 w 397763"/>
                    <a:gd name="connsiteY0" fmla="*/ 79629 h 235203"/>
                    <a:gd name="connsiteX1" fmla="*/ 232029 w 397763"/>
                    <a:gd name="connsiteY1" fmla="*/ 75819 h 235203"/>
                    <a:gd name="connsiteX2" fmla="*/ 232029 w 397763"/>
                    <a:gd name="connsiteY2" fmla="*/ 0 h 235203"/>
                    <a:gd name="connsiteX3" fmla="*/ 165735 w 397763"/>
                    <a:gd name="connsiteY3" fmla="*/ 7747 h 235203"/>
                    <a:gd name="connsiteX4" fmla="*/ 165735 w 397763"/>
                    <a:gd name="connsiteY4" fmla="*/ 83566 h 235203"/>
                    <a:gd name="connsiteX5" fmla="*/ 0 w 397763"/>
                    <a:gd name="connsiteY5" fmla="*/ 79756 h 235203"/>
                    <a:gd name="connsiteX6" fmla="*/ 0 w 397763"/>
                    <a:gd name="connsiteY6" fmla="*/ 155575 h 235203"/>
                    <a:gd name="connsiteX7" fmla="*/ 165735 w 397763"/>
                    <a:gd name="connsiteY7" fmla="*/ 159385 h 235203"/>
                    <a:gd name="connsiteX8" fmla="*/ 165735 w 397763"/>
                    <a:gd name="connsiteY8" fmla="*/ 235204 h 235203"/>
                    <a:gd name="connsiteX9" fmla="*/ 232029 w 397763"/>
                    <a:gd name="connsiteY9" fmla="*/ 227457 h 235203"/>
                    <a:gd name="connsiteX10" fmla="*/ 232029 w 397763"/>
                    <a:gd name="connsiteY10" fmla="*/ 151638 h 235203"/>
                    <a:gd name="connsiteX11" fmla="*/ 397764 w 397763"/>
                    <a:gd name="connsiteY11" fmla="*/ 155448 h 235203"/>
                    <a:gd name="connsiteX12" fmla="*/ 397764 w 397763"/>
                    <a:gd name="connsiteY12" fmla="*/ 79629 h 2352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97763" h="235203">
                      <a:moveTo>
                        <a:pt x="397764" y="79629"/>
                      </a:moveTo>
                      <a:cubicBezTo>
                        <a:pt x="342519" y="66421"/>
                        <a:pt x="287274" y="69723"/>
                        <a:pt x="232029" y="75819"/>
                      </a:cubicBezTo>
                      <a:lnTo>
                        <a:pt x="232029" y="0"/>
                      </a:lnTo>
                      <a:cubicBezTo>
                        <a:pt x="209931" y="2413"/>
                        <a:pt x="187833" y="5334"/>
                        <a:pt x="165735" y="7747"/>
                      </a:cubicBezTo>
                      <a:lnTo>
                        <a:pt x="165735" y="83566"/>
                      </a:lnTo>
                      <a:cubicBezTo>
                        <a:pt x="110490" y="89662"/>
                        <a:pt x="55245" y="92964"/>
                        <a:pt x="0" y="79756"/>
                      </a:cubicBezTo>
                      <a:cubicBezTo>
                        <a:pt x="0" y="105029"/>
                        <a:pt x="0" y="130302"/>
                        <a:pt x="0" y="155575"/>
                      </a:cubicBezTo>
                      <a:cubicBezTo>
                        <a:pt x="55245" y="168783"/>
                        <a:pt x="110490" y="165481"/>
                        <a:pt x="165735" y="159385"/>
                      </a:cubicBezTo>
                      <a:lnTo>
                        <a:pt x="165735" y="235204"/>
                      </a:lnTo>
                      <a:cubicBezTo>
                        <a:pt x="187833" y="232791"/>
                        <a:pt x="209931" y="229870"/>
                        <a:pt x="232029" y="227457"/>
                      </a:cubicBezTo>
                      <a:lnTo>
                        <a:pt x="232029" y="151638"/>
                      </a:lnTo>
                      <a:cubicBezTo>
                        <a:pt x="287274" y="145542"/>
                        <a:pt x="342519" y="142240"/>
                        <a:pt x="397764" y="155448"/>
                      </a:cubicBezTo>
                      <a:lnTo>
                        <a:pt x="397764" y="7962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5" name="Freeform: Shape 744">
                  <a:extLst>
                    <a:ext uri="{FF2B5EF4-FFF2-40B4-BE49-F238E27FC236}">
                      <a16:creationId xmlns:a16="http://schemas.microsoft.com/office/drawing/2014/main" id="{89E6AA0D-D902-51BB-06D6-D00F8262D9CE}"/>
                    </a:ext>
                  </a:extLst>
                </p:cNvPr>
                <p:cNvSpPr/>
                <p:nvPr/>
              </p:nvSpPr>
              <p:spPr>
                <a:xfrm>
                  <a:off x="915288" y="2488692"/>
                  <a:ext cx="397636" cy="232028"/>
                </a:xfrm>
                <a:custGeom>
                  <a:avLst/>
                  <a:gdLst>
                    <a:gd name="connsiteX0" fmla="*/ 397637 w 397636"/>
                    <a:gd name="connsiteY0" fmla="*/ 93345 h 232028"/>
                    <a:gd name="connsiteX1" fmla="*/ 218694 w 397636"/>
                    <a:gd name="connsiteY1" fmla="*/ 90932 h 232028"/>
                    <a:gd name="connsiteX2" fmla="*/ 218694 w 397636"/>
                    <a:gd name="connsiteY2" fmla="*/ 0 h 232028"/>
                    <a:gd name="connsiteX3" fmla="*/ 178943 w 397636"/>
                    <a:gd name="connsiteY3" fmla="*/ 4699 h 232028"/>
                    <a:gd name="connsiteX4" fmla="*/ 178943 w 397636"/>
                    <a:gd name="connsiteY4" fmla="*/ 95631 h 232028"/>
                    <a:gd name="connsiteX5" fmla="*/ 0 w 397636"/>
                    <a:gd name="connsiteY5" fmla="*/ 93218 h 232028"/>
                    <a:gd name="connsiteX6" fmla="*/ 0 w 397636"/>
                    <a:gd name="connsiteY6" fmla="*/ 138684 h 232028"/>
                    <a:gd name="connsiteX7" fmla="*/ 178943 w 397636"/>
                    <a:gd name="connsiteY7" fmla="*/ 141097 h 232028"/>
                    <a:gd name="connsiteX8" fmla="*/ 178943 w 397636"/>
                    <a:gd name="connsiteY8" fmla="*/ 232029 h 232028"/>
                    <a:gd name="connsiteX9" fmla="*/ 218694 w 397636"/>
                    <a:gd name="connsiteY9" fmla="*/ 227330 h 232028"/>
                    <a:gd name="connsiteX10" fmla="*/ 218694 w 397636"/>
                    <a:gd name="connsiteY10" fmla="*/ 136398 h 232028"/>
                    <a:gd name="connsiteX11" fmla="*/ 397637 w 397636"/>
                    <a:gd name="connsiteY11" fmla="*/ 138811 h 232028"/>
                    <a:gd name="connsiteX12" fmla="*/ 397637 w 397636"/>
                    <a:gd name="connsiteY12" fmla="*/ 93345 h 232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97636" h="232028">
                      <a:moveTo>
                        <a:pt x="397637" y="93345"/>
                      </a:moveTo>
                      <a:cubicBezTo>
                        <a:pt x="337947" y="78994"/>
                        <a:pt x="278257" y="84074"/>
                        <a:pt x="218694" y="90932"/>
                      </a:cubicBezTo>
                      <a:lnTo>
                        <a:pt x="218694" y="0"/>
                      </a:lnTo>
                      <a:cubicBezTo>
                        <a:pt x="205486" y="1524"/>
                        <a:pt x="192151" y="3175"/>
                        <a:pt x="178943" y="4699"/>
                      </a:cubicBezTo>
                      <a:cubicBezTo>
                        <a:pt x="178943" y="35052"/>
                        <a:pt x="178943" y="65278"/>
                        <a:pt x="178943" y="95631"/>
                      </a:cubicBezTo>
                      <a:cubicBezTo>
                        <a:pt x="119253" y="102616"/>
                        <a:pt x="59563" y="107569"/>
                        <a:pt x="0" y="93218"/>
                      </a:cubicBezTo>
                      <a:cubicBezTo>
                        <a:pt x="0" y="108331"/>
                        <a:pt x="0" y="123571"/>
                        <a:pt x="0" y="138684"/>
                      </a:cubicBezTo>
                      <a:cubicBezTo>
                        <a:pt x="59690" y="153035"/>
                        <a:pt x="119380" y="147955"/>
                        <a:pt x="178943" y="141097"/>
                      </a:cubicBezTo>
                      <a:cubicBezTo>
                        <a:pt x="178943" y="171450"/>
                        <a:pt x="178943" y="201676"/>
                        <a:pt x="178943" y="232029"/>
                      </a:cubicBezTo>
                      <a:cubicBezTo>
                        <a:pt x="192151" y="230505"/>
                        <a:pt x="205486" y="228854"/>
                        <a:pt x="218694" y="227330"/>
                      </a:cubicBezTo>
                      <a:lnTo>
                        <a:pt x="218694" y="136398"/>
                      </a:lnTo>
                      <a:cubicBezTo>
                        <a:pt x="278384" y="129413"/>
                        <a:pt x="338074" y="124460"/>
                        <a:pt x="397637" y="138811"/>
                      </a:cubicBezTo>
                      <a:lnTo>
                        <a:pt x="397637" y="93345"/>
                      </a:lnTo>
                      <a:close/>
                    </a:path>
                  </a:pathLst>
                </a:custGeom>
                <a:solidFill>
                  <a:srgbClr val="B11F2F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:a16="http://schemas.microsoft.com/office/drawing/2014/main" id="{7F075AC9-7EDA-1156-E6E8-E745E353A810}"/>
                    </a:ext>
                  </a:extLst>
                </p:cNvPr>
                <p:cNvSpPr/>
                <p:nvPr/>
              </p:nvSpPr>
              <p:spPr>
                <a:xfrm>
                  <a:off x="915161" y="2481889"/>
                  <a:ext cx="397763" cy="245761"/>
                </a:xfrm>
                <a:custGeom>
                  <a:avLst/>
                  <a:gdLst>
                    <a:gd name="connsiteX0" fmla="*/ 397764 w 397763"/>
                    <a:gd name="connsiteY0" fmla="*/ 236546 h 245761"/>
                    <a:gd name="connsiteX1" fmla="*/ 0 w 397763"/>
                    <a:gd name="connsiteY1" fmla="*/ 236546 h 245761"/>
                    <a:gd name="connsiteX2" fmla="*/ 0 w 397763"/>
                    <a:gd name="connsiteY2" fmla="*/ 9216 h 245761"/>
                    <a:gd name="connsiteX3" fmla="*/ 397764 w 397763"/>
                    <a:gd name="connsiteY3" fmla="*/ 9216 h 245761"/>
                    <a:gd name="connsiteX4" fmla="*/ 397764 w 397763"/>
                    <a:gd name="connsiteY4" fmla="*/ 236546 h 245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7763" h="245761">
                      <a:moveTo>
                        <a:pt x="397764" y="236546"/>
                      </a:moveTo>
                      <a:cubicBezTo>
                        <a:pt x="265176" y="204796"/>
                        <a:pt x="132588" y="268423"/>
                        <a:pt x="0" y="236546"/>
                      </a:cubicBezTo>
                      <a:cubicBezTo>
                        <a:pt x="0" y="160727"/>
                        <a:pt x="0" y="85035"/>
                        <a:pt x="0" y="9216"/>
                      </a:cubicBezTo>
                      <a:cubicBezTo>
                        <a:pt x="132588" y="40966"/>
                        <a:pt x="265176" y="-22661"/>
                        <a:pt x="397764" y="9216"/>
                      </a:cubicBezTo>
                      <a:lnTo>
                        <a:pt x="397764" y="236546"/>
                      </a:lnTo>
                      <a:close/>
                    </a:path>
                  </a:pathLst>
                </a:custGeom>
                <a:noFill/>
                <a:ln w="15621" cap="flat">
                  <a:solidFill>
                    <a:srgbClr val="7F7F7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9" name="Graphic 6">
                <a:extLst>
                  <a:ext uri="{FF2B5EF4-FFF2-40B4-BE49-F238E27FC236}">
                    <a16:creationId xmlns:a16="http://schemas.microsoft.com/office/drawing/2014/main" id="{4F39B1C6-C5C2-A2D6-19BE-3A229F99223F}"/>
                  </a:ext>
                </a:extLst>
              </p:cNvPr>
              <p:cNvGrpSpPr/>
              <p:nvPr/>
            </p:nvGrpSpPr>
            <p:grpSpPr>
              <a:xfrm>
                <a:off x="1415796" y="2161862"/>
                <a:ext cx="397763" cy="245734"/>
                <a:chOff x="1415796" y="2161862"/>
                <a:chExt cx="397763" cy="245734"/>
              </a:xfrm>
            </p:grpSpPr>
            <p:sp>
              <p:nvSpPr>
                <p:cNvPr id="724" name="Freeform: Shape 723">
                  <a:extLst>
                    <a:ext uri="{FF2B5EF4-FFF2-40B4-BE49-F238E27FC236}">
                      <a16:creationId xmlns:a16="http://schemas.microsoft.com/office/drawing/2014/main" id="{C906CCC7-98F5-CCBE-A8A7-B5C446FB7C92}"/>
                    </a:ext>
                  </a:extLst>
                </p:cNvPr>
                <p:cNvSpPr/>
                <p:nvPr/>
              </p:nvSpPr>
              <p:spPr>
                <a:xfrm>
                  <a:off x="1415796" y="2161862"/>
                  <a:ext cx="397763" cy="245734"/>
                </a:xfrm>
                <a:custGeom>
                  <a:avLst/>
                  <a:gdLst>
                    <a:gd name="connsiteX0" fmla="*/ 397764 w 397763"/>
                    <a:gd name="connsiteY0" fmla="*/ 236532 h 245734"/>
                    <a:gd name="connsiteX1" fmla="*/ 0 w 397763"/>
                    <a:gd name="connsiteY1" fmla="*/ 236532 h 245734"/>
                    <a:gd name="connsiteX2" fmla="*/ 0 w 397763"/>
                    <a:gd name="connsiteY2" fmla="*/ 9202 h 245734"/>
                    <a:gd name="connsiteX3" fmla="*/ 397764 w 397763"/>
                    <a:gd name="connsiteY3" fmla="*/ 9202 h 245734"/>
                    <a:gd name="connsiteX4" fmla="*/ 397764 w 397763"/>
                    <a:gd name="connsiteY4" fmla="*/ 236532 h 24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7763" h="245734">
                      <a:moveTo>
                        <a:pt x="397764" y="236532"/>
                      </a:moveTo>
                      <a:cubicBezTo>
                        <a:pt x="265176" y="204655"/>
                        <a:pt x="132588" y="268409"/>
                        <a:pt x="0" y="236532"/>
                      </a:cubicBezTo>
                      <a:lnTo>
                        <a:pt x="0" y="9202"/>
                      </a:lnTo>
                      <a:cubicBezTo>
                        <a:pt x="132588" y="41079"/>
                        <a:pt x="265176" y="-22675"/>
                        <a:pt x="397764" y="9202"/>
                      </a:cubicBezTo>
                      <a:lnTo>
                        <a:pt x="397764" y="236532"/>
                      </a:lnTo>
                      <a:close/>
                    </a:path>
                  </a:pathLst>
                </a:custGeom>
                <a:solidFill>
                  <a:srgbClr val="263C90"/>
                </a:solidFill>
                <a:ln w="12700" cap="flat">
                  <a:solidFill>
                    <a:srgbClr val="8D8C8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grpSp>
              <p:nvGrpSpPr>
                <p:cNvPr id="725" name="Graphic 6">
                  <a:extLst>
                    <a:ext uri="{FF2B5EF4-FFF2-40B4-BE49-F238E27FC236}">
                      <a16:creationId xmlns:a16="http://schemas.microsoft.com/office/drawing/2014/main" id="{7F706F3B-099F-DF63-AC21-D3505D43242B}"/>
                    </a:ext>
                  </a:extLst>
                </p:cNvPr>
                <p:cNvGrpSpPr/>
                <p:nvPr/>
              </p:nvGrpSpPr>
              <p:grpSpPr>
                <a:xfrm>
                  <a:off x="1526921" y="2196338"/>
                  <a:ext cx="175386" cy="175132"/>
                  <a:chOff x="1526921" y="2196338"/>
                  <a:chExt cx="175386" cy="175132"/>
                </a:xfrm>
                <a:solidFill>
                  <a:srgbClr val="F0CA2F"/>
                </a:solidFill>
              </p:grpSpPr>
              <p:sp>
                <p:nvSpPr>
                  <p:cNvPr id="726" name="Freeform: Shape 725">
                    <a:extLst>
                      <a:ext uri="{FF2B5EF4-FFF2-40B4-BE49-F238E27FC236}">
                        <a16:creationId xmlns:a16="http://schemas.microsoft.com/office/drawing/2014/main" id="{43066CD4-6B03-AC4C-09BA-9223759EE899}"/>
                      </a:ext>
                    </a:extLst>
                  </p:cNvPr>
                  <p:cNvSpPr/>
                  <p:nvPr/>
                </p:nvSpPr>
                <p:spPr>
                  <a:xfrm>
                    <a:off x="1537080" y="2316988"/>
                    <a:ext cx="23876" cy="23622"/>
                  </a:xfrm>
                  <a:custGeom>
                    <a:avLst/>
                    <a:gdLst>
                      <a:gd name="connsiteX0" fmla="*/ 11938 w 23876"/>
                      <a:gd name="connsiteY0" fmla="*/ 0 h 23622"/>
                      <a:gd name="connsiteX1" fmla="*/ 14732 w 23876"/>
                      <a:gd name="connsiteY1" fmla="*/ 8509 h 23622"/>
                      <a:gd name="connsiteX2" fmla="*/ 23876 w 23876"/>
                      <a:gd name="connsiteY2" fmla="*/ 7747 h 23622"/>
                      <a:gd name="connsiteX3" fmla="*/ 16510 w 23876"/>
                      <a:gd name="connsiteY3" fmla="*/ 13843 h 23622"/>
                      <a:gd name="connsiteX4" fmla="*/ 19304 w 23876"/>
                      <a:gd name="connsiteY4" fmla="*/ 22352 h 23622"/>
                      <a:gd name="connsiteX5" fmla="*/ 11938 w 23876"/>
                      <a:gd name="connsiteY5" fmla="*/ 17653 h 23622"/>
                      <a:gd name="connsiteX6" fmla="*/ 4572 w 23876"/>
                      <a:gd name="connsiteY6" fmla="*/ 23622 h 23622"/>
                      <a:gd name="connsiteX7" fmla="*/ 7366 w 23876"/>
                      <a:gd name="connsiteY7" fmla="*/ 14732 h 23622"/>
                      <a:gd name="connsiteX8" fmla="*/ 0 w 23876"/>
                      <a:gd name="connsiteY8" fmla="*/ 9906 h 23622"/>
                      <a:gd name="connsiteX9" fmla="*/ 9144 w 23876"/>
                      <a:gd name="connsiteY9" fmla="*/ 9271 h 23622"/>
                      <a:gd name="connsiteX10" fmla="*/ 11938 w 23876"/>
                      <a:gd name="connsiteY10" fmla="*/ 381 h 23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3876" h="23622">
                        <a:moveTo>
                          <a:pt x="11938" y="0"/>
                        </a:moveTo>
                        <a:cubicBezTo>
                          <a:pt x="12827" y="2794"/>
                          <a:pt x="13843" y="5715"/>
                          <a:pt x="14732" y="8509"/>
                        </a:cubicBezTo>
                        <a:cubicBezTo>
                          <a:pt x="17780" y="8255"/>
                          <a:pt x="20828" y="8001"/>
                          <a:pt x="23876" y="7747"/>
                        </a:cubicBezTo>
                        <a:cubicBezTo>
                          <a:pt x="21463" y="9779"/>
                          <a:pt x="18923" y="11811"/>
                          <a:pt x="16510" y="13843"/>
                        </a:cubicBezTo>
                        <a:cubicBezTo>
                          <a:pt x="17399" y="16637"/>
                          <a:pt x="18415" y="19558"/>
                          <a:pt x="19304" y="22352"/>
                        </a:cubicBezTo>
                        <a:cubicBezTo>
                          <a:pt x="16891" y="20828"/>
                          <a:pt x="14351" y="19177"/>
                          <a:pt x="11938" y="17653"/>
                        </a:cubicBezTo>
                        <a:cubicBezTo>
                          <a:pt x="9525" y="19685"/>
                          <a:pt x="6985" y="21590"/>
                          <a:pt x="4572" y="23622"/>
                        </a:cubicBezTo>
                        <a:cubicBezTo>
                          <a:pt x="5461" y="20701"/>
                          <a:pt x="6477" y="17653"/>
                          <a:pt x="7366" y="14732"/>
                        </a:cubicBezTo>
                        <a:cubicBezTo>
                          <a:pt x="4953" y="13081"/>
                          <a:pt x="2413" y="11557"/>
                          <a:pt x="0" y="9906"/>
                        </a:cubicBezTo>
                        <a:cubicBezTo>
                          <a:pt x="3048" y="9652"/>
                          <a:pt x="6096" y="9525"/>
                          <a:pt x="9144" y="9271"/>
                        </a:cubicBezTo>
                        <a:cubicBezTo>
                          <a:pt x="10033" y="6350"/>
                          <a:pt x="11049" y="3302"/>
                          <a:pt x="11938" y="381"/>
                        </a:cubicBezTo>
                        <a:close/>
                      </a:path>
                    </a:pathLst>
                  </a:custGeom>
                  <a:solidFill>
                    <a:srgbClr val="F0CA2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grpSp>
                <p:nvGrpSpPr>
                  <p:cNvPr id="727" name="Graphic 6">
                    <a:extLst>
                      <a:ext uri="{FF2B5EF4-FFF2-40B4-BE49-F238E27FC236}">
                        <a16:creationId xmlns:a16="http://schemas.microsoft.com/office/drawing/2014/main" id="{AEA30880-259F-415E-AB86-03D1E2534972}"/>
                      </a:ext>
                    </a:extLst>
                  </p:cNvPr>
                  <p:cNvGrpSpPr/>
                  <p:nvPr/>
                </p:nvGrpSpPr>
                <p:grpSpPr>
                  <a:xfrm>
                    <a:off x="1526921" y="2196338"/>
                    <a:ext cx="175386" cy="175132"/>
                    <a:chOff x="1526921" y="2196338"/>
                    <a:chExt cx="175386" cy="175132"/>
                  </a:xfrm>
                  <a:solidFill>
                    <a:srgbClr val="F0CA2F"/>
                  </a:solidFill>
                </p:grpSpPr>
                <p:sp>
                  <p:nvSpPr>
                    <p:cNvPr id="728" name="Freeform: Shape 727">
                      <a:extLst>
                        <a:ext uri="{FF2B5EF4-FFF2-40B4-BE49-F238E27FC236}">
                          <a16:creationId xmlns:a16="http://schemas.microsoft.com/office/drawing/2014/main" id="{50C25E2B-5BCA-C6CD-D28C-10B4A7D592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37080" y="2241169"/>
                      <a:ext cx="23876" cy="23622"/>
                    </a:xfrm>
                    <a:custGeom>
                      <a:avLst/>
                      <a:gdLst>
                        <a:gd name="connsiteX0" fmla="*/ 11938 w 23876"/>
                        <a:gd name="connsiteY0" fmla="*/ 0 h 23622"/>
                        <a:gd name="connsiteX1" fmla="*/ 14732 w 23876"/>
                        <a:gd name="connsiteY1" fmla="*/ 8509 h 23622"/>
                        <a:gd name="connsiteX2" fmla="*/ 23876 w 23876"/>
                        <a:gd name="connsiteY2" fmla="*/ 7747 h 23622"/>
                        <a:gd name="connsiteX3" fmla="*/ 16510 w 23876"/>
                        <a:gd name="connsiteY3" fmla="*/ 13843 h 23622"/>
                        <a:gd name="connsiteX4" fmla="*/ 19304 w 23876"/>
                        <a:gd name="connsiteY4" fmla="*/ 22352 h 23622"/>
                        <a:gd name="connsiteX5" fmla="*/ 11938 w 23876"/>
                        <a:gd name="connsiteY5" fmla="*/ 17653 h 23622"/>
                        <a:gd name="connsiteX6" fmla="*/ 4572 w 23876"/>
                        <a:gd name="connsiteY6" fmla="*/ 23622 h 23622"/>
                        <a:gd name="connsiteX7" fmla="*/ 7366 w 23876"/>
                        <a:gd name="connsiteY7" fmla="*/ 14732 h 23622"/>
                        <a:gd name="connsiteX8" fmla="*/ 0 w 23876"/>
                        <a:gd name="connsiteY8" fmla="*/ 9906 h 23622"/>
                        <a:gd name="connsiteX9" fmla="*/ 9144 w 23876"/>
                        <a:gd name="connsiteY9" fmla="*/ 9271 h 23622"/>
                        <a:gd name="connsiteX10" fmla="*/ 11938 w 23876"/>
                        <a:gd name="connsiteY10" fmla="*/ 381 h 236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23876" h="23622">
                          <a:moveTo>
                            <a:pt x="11938" y="0"/>
                          </a:moveTo>
                          <a:cubicBezTo>
                            <a:pt x="12827" y="2794"/>
                            <a:pt x="13843" y="5715"/>
                            <a:pt x="14732" y="8509"/>
                          </a:cubicBezTo>
                          <a:cubicBezTo>
                            <a:pt x="17780" y="8255"/>
                            <a:pt x="20828" y="8001"/>
                            <a:pt x="23876" y="7747"/>
                          </a:cubicBezTo>
                          <a:cubicBezTo>
                            <a:pt x="21463" y="9779"/>
                            <a:pt x="18923" y="11811"/>
                            <a:pt x="16510" y="13843"/>
                          </a:cubicBezTo>
                          <a:cubicBezTo>
                            <a:pt x="17399" y="16637"/>
                            <a:pt x="18415" y="19558"/>
                            <a:pt x="19304" y="22352"/>
                          </a:cubicBezTo>
                          <a:cubicBezTo>
                            <a:pt x="16891" y="20828"/>
                            <a:pt x="14351" y="19177"/>
                            <a:pt x="11938" y="17653"/>
                          </a:cubicBezTo>
                          <a:cubicBezTo>
                            <a:pt x="9525" y="19685"/>
                            <a:pt x="6985" y="21590"/>
                            <a:pt x="4572" y="23622"/>
                          </a:cubicBezTo>
                          <a:cubicBezTo>
                            <a:pt x="5461" y="20701"/>
                            <a:pt x="6477" y="17653"/>
                            <a:pt x="7366" y="14732"/>
                          </a:cubicBezTo>
                          <a:cubicBezTo>
                            <a:pt x="4953" y="13081"/>
                            <a:pt x="2413" y="11557"/>
                            <a:pt x="0" y="9906"/>
                          </a:cubicBezTo>
                          <a:cubicBezTo>
                            <a:pt x="3048" y="9652"/>
                            <a:pt x="6096" y="9525"/>
                            <a:pt x="9144" y="9271"/>
                          </a:cubicBezTo>
                          <a:cubicBezTo>
                            <a:pt x="10033" y="6350"/>
                            <a:pt x="11049" y="3302"/>
                            <a:pt x="11938" y="381"/>
                          </a:cubicBezTo>
                          <a:close/>
                        </a:path>
                      </a:pathLst>
                    </a:custGeom>
                    <a:solidFill>
                      <a:srgbClr val="F0CA2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grpSp>
                  <p:nvGrpSpPr>
                    <p:cNvPr id="729" name="Graphic 6">
                      <a:extLst>
                        <a:ext uri="{FF2B5EF4-FFF2-40B4-BE49-F238E27FC236}">
                          <a16:creationId xmlns:a16="http://schemas.microsoft.com/office/drawing/2014/main" id="{7C1F2D9F-AE2F-E023-77B1-34411F3276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02739" y="2196338"/>
                      <a:ext cx="99567" cy="91313"/>
                      <a:chOff x="1602739" y="2196338"/>
                      <a:chExt cx="99567" cy="91313"/>
                    </a:xfrm>
                    <a:solidFill>
                      <a:srgbClr val="F0CA2F"/>
                    </a:solidFill>
                  </p:grpSpPr>
                  <p:sp>
                    <p:nvSpPr>
                      <p:cNvPr id="737" name="Freeform: Shape 736">
                        <a:extLst>
                          <a:ext uri="{FF2B5EF4-FFF2-40B4-BE49-F238E27FC236}">
                            <a16:creationId xmlns:a16="http://schemas.microsoft.com/office/drawing/2014/main" id="{B2D556F7-A373-A096-58B7-7F9E5E7246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02739" y="2196338"/>
                        <a:ext cx="23876" cy="23622"/>
                      </a:xfrm>
                      <a:custGeom>
                        <a:avLst/>
                        <a:gdLst>
                          <a:gd name="connsiteX0" fmla="*/ 11938 w 23876"/>
                          <a:gd name="connsiteY0" fmla="*/ 0 h 23622"/>
                          <a:gd name="connsiteX1" fmla="*/ 14732 w 23876"/>
                          <a:gd name="connsiteY1" fmla="*/ 8382 h 23622"/>
                          <a:gd name="connsiteX2" fmla="*/ 23876 w 23876"/>
                          <a:gd name="connsiteY2" fmla="*/ 7239 h 23622"/>
                          <a:gd name="connsiteX3" fmla="*/ 16510 w 23876"/>
                          <a:gd name="connsiteY3" fmla="*/ 13462 h 23622"/>
                          <a:gd name="connsiteX4" fmla="*/ 19304 w 23876"/>
                          <a:gd name="connsiteY4" fmla="*/ 21844 h 23622"/>
                          <a:gd name="connsiteX5" fmla="*/ 11938 w 23876"/>
                          <a:gd name="connsiteY5" fmla="*/ 17399 h 23622"/>
                          <a:gd name="connsiteX6" fmla="*/ 4572 w 23876"/>
                          <a:gd name="connsiteY6" fmla="*/ 23622 h 23622"/>
                          <a:gd name="connsiteX7" fmla="*/ 7366 w 23876"/>
                          <a:gd name="connsiteY7" fmla="*/ 14605 h 23622"/>
                          <a:gd name="connsiteX8" fmla="*/ 0 w 23876"/>
                          <a:gd name="connsiteY8" fmla="*/ 10160 h 23622"/>
                          <a:gd name="connsiteX9" fmla="*/ 9144 w 23876"/>
                          <a:gd name="connsiteY9" fmla="*/ 9017 h 23622"/>
                          <a:gd name="connsiteX10" fmla="*/ 11938 w 23876"/>
                          <a:gd name="connsiteY10" fmla="*/ 0 h 236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876" h="23622">
                            <a:moveTo>
                              <a:pt x="11938" y="0"/>
                            </a:moveTo>
                            <a:cubicBezTo>
                              <a:pt x="12827" y="2794"/>
                              <a:pt x="13843" y="5588"/>
                              <a:pt x="14732" y="8382"/>
                            </a:cubicBezTo>
                            <a:cubicBezTo>
                              <a:pt x="17780" y="8001"/>
                              <a:pt x="20828" y="7620"/>
                              <a:pt x="23876" y="7239"/>
                            </a:cubicBezTo>
                            <a:cubicBezTo>
                              <a:pt x="21463" y="9271"/>
                              <a:pt x="18923" y="11430"/>
                              <a:pt x="16510" y="13462"/>
                            </a:cubicBezTo>
                            <a:cubicBezTo>
                              <a:pt x="17399" y="16256"/>
                              <a:pt x="18415" y="19050"/>
                              <a:pt x="19304" y="21844"/>
                            </a:cubicBezTo>
                            <a:cubicBezTo>
                              <a:pt x="16891" y="20320"/>
                              <a:pt x="14351" y="18796"/>
                              <a:pt x="11938" y="17399"/>
                            </a:cubicBezTo>
                            <a:cubicBezTo>
                              <a:pt x="9525" y="19431"/>
                              <a:pt x="6985" y="21590"/>
                              <a:pt x="4572" y="23622"/>
                            </a:cubicBezTo>
                            <a:cubicBezTo>
                              <a:pt x="5461" y="20574"/>
                              <a:pt x="6477" y="17526"/>
                              <a:pt x="7366" y="14605"/>
                            </a:cubicBezTo>
                            <a:cubicBezTo>
                              <a:pt x="4953" y="13081"/>
                              <a:pt x="2413" y="11557"/>
                              <a:pt x="0" y="10160"/>
                            </a:cubicBezTo>
                            <a:cubicBezTo>
                              <a:pt x="3048" y="9779"/>
                              <a:pt x="6096" y="9398"/>
                              <a:pt x="9144" y="9017"/>
                            </a:cubicBezTo>
                            <a:cubicBezTo>
                              <a:pt x="10033" y="5969"/>
                              <a:pt x="11049" y="2921"/>
                              <a:pt x="11938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CA2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738" name="Freeform: Shape 737">
                        <a:extLst>
                          <a:ext uri="{FF2B5EF4-FFF2-40B4-BE49-F238E27FC236}">
                            <a16:creationId xmlns:a16="http://schemas.microsoft.com/office/drawing/2014/main" id="{012533AD-85BF-73CC-6CE9-45130DD656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68272" y="2227198"/>
                        <a:ext cx="23876" cy="23495"/>
                      </a:xfrm>
                      <a:custGeom>
                        <a:avLst/>
                        <a:gdLst>
                          <a:gd name="connsiteX0" fmla="*/ 11938 w 23876"/>
                          <a:gd name="connsiteY0" fmla="*/ 0 h 23495"/>
                          <a:gd name="connsiteX1" fmla="*/ 14732 w 23876"/>
                          <a:gd name="connsiteY1" fmla="*/ 8509 h 23495"/>
                          <a:gd name="connsiteX2" fmla="*/ 23876 w 23876"/>
                          <a:gd name="connsiteY2" fmla="*/ 7874 h 23495"/>
                          <a:gd name="connsiteX3" fmla="*/ 16510 w 23876"/>
                          <a:gd name="connsiteY3" fmla="*/ 13843 h 23495"/>
                          <a:gd name="connsiteX4" fmla="*/ 19304 w 23876"/>
                          <a:gd name="connsiteY4" fmla="*/ 22352 h 23495"/>
                          <a:gd name="connsiteX5" fmla="*/ 11938 w 23876"/>
                          <a:gd name="connsiteY5" fmla="*/ 17526 h 23495"/>
                          <a:gd name="connsiteX6" fmla="*/ 4572 w 23876"/>
                          <a:gd name="connsiteY6" fmla="*/ 23495 h 23495"/>
                          <a:gd name="connsiteX7" fmla="*/ 7366 w 23876"/>
                          <a:gd name="connsiteY7" fmla="*/ 14478 h 23495"/>
                          <a:gd name="connsiteX8" fmla="*/ 0 w 23876"/>
                          <a:gd name="connsiteY8" fmla="*/ 9779 h 23495"/>
                          <a:gd name="connsiteX9" fmla="*/ 9144 w 23876"/>
                          <a:gd name="connsiteY9" fmla="*/ 9017 h 23495"/>
                          <a:gd name="connsiteX10" fmla="*/ 11938 w 23876"/>
                          <a:gd name="connsiteY10" fmla="*/ 0 h 2349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876" h="23495">
                            <a:moveTo>
                              <a:pt x="11938" y="0"/>
                            </a:moveTo>
                            <a:cubicBezTo>
                              <a:pt x="12827" y="2794"/>
                              <a:pt x="13843" y="5715"/>
                              <a:pt x="14732" y="8509"/>
                            </a:cubicBezTo>
                            <a:cubicBezTo>
                              <a:pt x="17780" y="8255"/>
                              <a:pt x="20828" y="8001"/>
                              <a:pt x="23876" y="7874"/>
                            </a:cubicBezTo>
                            <a:cubicBezTo>
                              <a:pt x="21463" y="9779"/>
                              <a:pt x="18923" y="11811"/>
                              <a:pt x="16510" y="13843"/>
                            </a:cubicBezTo>
                            <a:cubicBezTo>
                              <a:pt x="17399" y="16637"/>
                              <a:pt x="18415" y="19558"/>
                              <a:pt x="19304" y="22352"/>
                            </a:cubicBezTo>
                            <a:cubicBezTo>
                              <a:pt x="16891" y="20701"/>
                              <a:pt x="14351" y="19177"/>
                              <a:pt x="11938" y="17526"/>
                            </a:cubicBezTo>
                            <a:cubicBezTo>
                              <a:pt x="9525" y="19558"/>
                              <a:pt x="6985" y="21590"/>
                              <a:pt x="4572" y="23495"/>
                            </a:cubicBezTo>
                            <a:cubicBezTo>
                              <a:pt x="5461" y="20447"/>
                              <a:pt x="6477" y="17526"/>
                              <a:pt x="7366" y="14478"/>
                            </a:cubicBezTo>
                            <a:cubicBezTo>
                              <a:pt x="4953" y="12954"/>
                              <a:pt x="2413" y="11303"/>
                              <a:pt x="0" y="9779"/>
                            </a:cubicBezTo>
                            <a:cubicBezTo>
                              <a:pt x="3048" y="9525"/>
                              <a:pt x="6096" y="9271"/>
                              <a:pt x="9144" y="9017"/>
                            </a:cubicBezTo>
                            <a:cubicBezTo>
                              <a:pt x="10033" y="5969"/>
                              <a:pt x="11049" y="3048"/>
                              <a:pt x="11938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CA2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739" name="Freeform: Shape 738">
                        <a:extLst>
                          <a:ext uri="{FF2B5EF4-FFF2-40B4-BE49-F238E27FC236}">
                            <a16:creationId xmlns:a16="http://schemas.microsoft.com/office/drawing/2014/main" id="{C32BAAAE-D2A7-0DF0-D15F-B8FC6AA774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40585" y="2202052"/>
                        <a:ext cx="23876" cy="23622"/>
                      </a:xfrm>
                      <a:custGeom>
                        <a:avLst/>
                        <a:gdLst>
                          <a:gd name="connsiteX0" fmla="*/ 11938 w 23876"/>
                          <a:gd name="connsiteY0" fmla="*/ 0 h 23622"/>
                          <a:gd name="connsiteX1" fmla="*/ 14732 w 23876"/>
                          <a:gd name="connsiteY1" fmla="*/ 8382 h 23622"/>
                          <a:gd name="connsiteX2" fmla="*/ 23876 w 23876"/>
                          <a:gd name="connsiteY2" fmla="*/ 7493 h 23622"/>
                          <a:gd name="connsiteX3" fmla="*/ 16510 w 23876"/>
                          <a:gd name="connsiteY3" fmla="*/ 13589 h 23622"/>
                          <a:gd name="connsiteX4" fmla="*/ 19304 w 23876"/>
                          <a:gd name="connsiteY4" fmla="*/ 21971 h 23622"/>
                          <a:gd name="connsiteX5" fmla="*/ 11938 w 23876"/>
                          <a:gd name="connsiteY5" fmla="*/ 17399 h 23622"/>
                          <a:gd name="connsiteX6" fmla="*/ 4572 w 23876"/>
                          <a:gd name="connsiteY6" fmla="*/ 23622 h 23622"/>
                          <a:gd name="connsiteX7" fmla="*/ 7366 w 23876"/>
                          <a:gd name="connsiteY7" fmla="*/ 14605 h 23622"/>
                          <a:gd name="connsiteX8" fmla="*/ 0 w 23876"/>
                          <a:gd name="connsiteY8" fmla="*/ 10033 h 23622"/>
                          <a:gd name="connsiteX9" fmla="*/ 9144 w 23876"/>
                          <a:gd name="connsiteY9" fmla="*/ 9017 h 23622"/>
                          <a:gd name="connsiteX10" fmla="*/ 11938 w 23876"/>
                          <a:gd name="connsiteY10" fmla="*/ 0 h 236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876" h="23622">
                            <a:moveTo>
                              <a:pt x="11938" y="0"/>
                            </a:moveTo>
                            <a:cubicBezTo>
                              <a:pt x="12827" y="2794"/>
                              <a:pt x="13843" y="5588"/>
                              <a:pt x="14732" y="8382"/>
                            </a:cubicBezTo>
                            <a:cubicBezTo>
                              <a:pt x="17780" y="8001"/>
                              <a:pt x="20828" y="7747"/>
                              <a:pt x="23876" y="7493"/>
                            </a:cubicBezTo>
                            <a:cubicBezTo>
                              <a:pt x="21463" y="9525"/>
                              <a:pt x="18923" y="11557"/>
                              <a:pt x="16510" y="13589"/>
                            </a:cubicBezTo>
                            <a:cubicBezTo>
                              <a:pt x="17399" y="16383"/>
                              <a:pt x="18415" y="19177"/>
                              <a:pt x="19304" y="21971"/>
                            </a:cubicBezTo>
                            <a:cubicBezTo>
                              <a:pt x="16891" y="20447"/>
                              <a:pt x="14351" y="18923"/>
                              <a:pt x="11938" y="17399"/>
                            </a:cubicBezTo>
                            <a:cubicBezTo>
                              <a:pt x="9525" y="19431"/>
                              <a:pt x="6985" y="21590"/>
                              <a:pt x="4572" y="23622"/>
                            </a:cubicBezTo>
                            <a:cubicBezTo>
                              <a:pt x="5461" y="20574"/>
                              <a:pt x="6477" y="17653"/>
                              <a:pt x="7366" y="14605"/>
                            </a:cubicBezTo>
                            <a:cubicBezTo>
                              <a:pt x="4953" y="13081"/>
                              <a:pt x="2413" y="11557"/>
                              <a:pt x="0" y="10033"/>
                            </a:cubicBezTo>
                            <a:cubicBezTo>
                              <a:pt x="3048" y="9652"/>
                              <a:pt x="6096" y="9398"/>
                              <a:pt x="9144" y="9017"/>
                            </a:cubicBezTo>
                            <a:cubicBezTo>
                              <a:pt x="10033" y="5969"/>
                              <a:pt x="11049" y="3048"/>
                              <a:pt x="11938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CA2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740" name="Freeform: Shape 739">
                        <a:extLst>
                          <a:ext uri="{FF2B5EF4-FFF2-40B4-BE49-F238E27FC236}">
                            <a16:creationId xmlns:a16="http://schemas.microsoft.com/office/drawing/2014/main" id="{F409DEB8-E185-A9D8-B469-D3ECFDB666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78432" y="2264282"/>
                        <a:ext cx="23875" cy="23368"/>
                      </a:xfrm>
                      <a:custGeom>
                        <a:avLst/>
                        <a:gdLst>
                          <a:gd name="connsiteX0" fmla="*/ 11938 w 23875"/>
                          <a:gd name="connsiteY0" fmla="*/ 0 h 23368"/>
                          <a:gd name="connsiteX1" fmla="*/ 14732 w 23875"/>
                          <a:gd name="connsiteY1" fmla="*/ 8509 h 23368"/>
                          <a:gd name="connsiteX2" fmla="*/ 23876 w 23875"/>
                          <a:gd name="connsiteY2" fmla="*/ 8001 h 23368"/>
                          <a:gd name="connsiteX3" fmla="*/ 16510 w 23875"/>
                          <a:gd name="connsiteY3" fmla="*/ 13843 h 23368"/>
                          <a:gd name="connsiteX4" fmla="*/ 19304 w 23875"/>
                          <a:gd name="connsiteY4" fmla="*/ 22352 h 23368"/>
                          <a:gd name="connsiteX5" fmla="*/ 11938 w 23875"/>
                          <a:gd name="connsiteY5" fmla="*/ 17399 h 23368"/>
                          <a:gd name="connsiteX6" fmla="*/ 4572 w 23875"/>
                          <a:gd name="connsiteY6" fmla="*/ 23368 h 23368"/>
                          <a:gd name="connsiteX7" fmla="*/ 7366 w 23875"/>
                          <a:gd name="connsiteY7" fmla="*/ 14478 h 23368"/>
                          <a:gd name="connsiteX8" fmla="*/ 0 w 23875"/>
                          <a:gd name="connsiteY8" fmla="*/ 9652 h 23368"/>
                          <a:gd name="connsiteX9" fmla="*/ 9144 w 23875"/>
                          <a:gd name="connsiteY9" fmla="*/ 8890 h 23368"/>
                          <a:gd name="connsiteX10" fmla="*/ 11938 w 23875"/>
                          <a:gd name="connsiteY10" fmla="*/ 0 h 2336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875" h="23368">
                            <a:moveTo>
                              <a:pt x="11938" y="0"/>
                            </a:moveTo>
                            <a:cubicBezTo>
                              <a:pt x="12827" y="2794"/>
                              <a:pt x="13843" y="5715"/>
                              <a:pt x="14732" y="8509"/>
                            </a:cubicBezTo>
                            <a:cubicBezTo>
                              <a:pt x="17780" y="8255"/>
                              <a:pt x="20828" y="8128"/>
                              <a:pt x="23876" y="8001"/>
                            </a:cubicBezTo>
                            <a:cubicBezTo>
                              <a:pt x="21463" y="9906"/>
                              <a:pt x="18923" y="11811"/>
                              <a:pt x="16510" y="13843"/>
                            </a:cubicBezTo>
                            <a:cubicBezTo>
                              <a:pt x="17399" y="16637"/>
                              <a:pt x="18415" y="19558"/>
                              <a:pt x="19304" y="22352"/>
                            </a:cubicBezTo>
                            <a:cubicBezTo>
                              <a:pt x="16891" y="20701"/>
                              <a:pt x="14351" y="19050"/>
                              <a:pt x="11938" y="17399"/>
                            </a:cubicBezTo>
                            <a:cubicBezTo>
                              <a:pt x="9525" y="19304"/>
                              <a:pt x="6985" y="21336"/>
                              <a:pt x="4572" y="23368"/>
                            </a:cubicBezTo>
                            <a:cubicBezTo>
                              <a:pt x="5461" y="20447"/>
                              <a:pt x="6477" y="17399"/>
                              <a:pt x="7366" y="14478"/>
                            </a:cubicBezTo>
                            <a:cubicBezTo>
                              <a:pt x="4953" y="12827"/>
                              <a:pt x="2413" y="11303"/>
                              <a:pt x="0" y="9652"/>
                            </a:cubicBezTo>
                            <a:cubicBezTo>
                              <a:pt x="3048" y="9398"/>
                              <a:pt x="6096" y="9144"/>
                              <a:pt x="9144" y="8890"/>
                            </a:cubicBezTo>
                            <a:cubicBezTo>
                              <a:pt x="10033" y="5969"/>
                              <a:pt x="11049" y="2921"/>
                              <a:pt x="11938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CA2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730" name="Graphic 6">
                      <a:extLst>
                        <a:ext uri="{FF2B5EF4-FFF2-40B4-BE49-F238E27FC236}">
                          <a16:creationId xmlns:a16="http://schemas.microsoft.com/office/drawing/2014/main" id="{BD0E854F-4CE8-4A71-A919-2607B73518C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26921" y="2210816"/>
                      <a:ext cx="165227" cy="160654"/>
                      <a:chOff x="1526921" y="2210816"/>
                      <a:chExt cx="165227" cy="160654"/>
                    </a:xfrm>
                    <a:solidFill>
                      <a:srgbClr val="F0CA2F"/>
                    </a:solidFill>
                  </p:grpSpPr>
                  <p:sp>
                    <p:nvSpPr>
                      <p:cNvPr id="731" name="Freeform: Shape 730">
                        <a:extLst>
                          <a:ext uri="{FF2B5EF4-FFF2-40B4-BE49-F238E27FC236}">
                            <a16:creationId xmlns:a16="http://schemas.microsoft.com/office/drawing/2014/main" id="{A6C24AD5-51FA-3E85-EE75-28D675331B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26921" y="2279904"/>
                        <a:ext cx="23875" cy="23241"/>
                      </a:xfrm>
                      <a:custGeom>
                        <a:avLst/>
                        <a:gdLst>
                          <a:gd name="connsiteX0" fmla="*/ 11938 w 23875"/>
                          <a:gd name="connsiteY0" fmla="*/ 0 h 23241"/>
                          <a:gd name="connsiteX1" fmla="*/ 14732 w 23875"/>
                          <a:gd name="connsiteY1" fmla="*/ 8509 h 23241"/>
                          <a:gd name="connsiteX2" fmla="*/ 23876 w 23875"/>
                          <a:gd name="connsiteY2" fmla="*/ 7747 h 23241"/>
                          <a:gd name="connsiteX3" fmla="*/ 16510 w 23875"/>
                          <a:gd name="connsiteY3" fmla="*/ 13716 h 23241"/>
                          <a:gd name="connsiteX4" fmla="*/ 19304 w 23875"/>
                          <a:gd name="connsiteY4" fmla="*/ 22225 h 23241"/>
                          <a:gd name="connsiteX5" fmla="*/ 11938 w 23875"/>
                          <a:gd name="connsiteY5" fmla="*/ 17399 h 23241"/>
                          <a:gd name="connsiteX6" fmla="*/ 4572 w 23875"/>
                          <a:gd name="connsiteY6" fmla="*/ 23241 h 23241"/>
                          <a:gd name="connsiteX7" fmla="*/ 7366 w 23875"/>
                          <a:gd name="connsiteY7" fmla="*/ 14351 h 23241"/>
                          <a:gd name="connsiteX8" fmla="*/ 0 w 23875"/>
                          <a:gd name="connsiteY8" fmla="*/ 9398 h 23241"/>
                          <a:gd name="connsiteX9" fmla="*/ 9144 w 23875"/>
                          <a:gd name="connsiteY9" fmla="*/ 8890 h 23241"/>
                          <a:gd name="connsiteX10" fmla="*/ 11938 w 23875"/>
                          <a:gd name="connsiteY10" fmla="*/ 0 h 232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875" h="23241">
                            <a:moveTo>
                              <a:pt x="11938" y="0"/>
                            </a:moveTo>
                            <a:cubicBezTo>
                              <a:pt x="12827" y="2794"/>
                              <a:pt x="13843" y="5715"/>
                              <a:pt x="14732" y="8509"/>
                            </a:cubicBezTo>
                            <a:cubicBezTo>
                              <a:pt x="17780" y="8255"/>
                              <a:pt x="20828" y="8001"/>
                              <a:pt x="23876" y="7747"/>
                            </a:cubicBezTo>
                            <a:cubicBezTo>
                              <a:pt x="21463" y="9779"/>
                              <a:pt x="18923" y="11684"/>
                              <a:pt x="16510" y="13716"/>
                            </a:cubicBezTo>
                            <a:cubicBezTo>
                              <a:pt x="17399" y="16510"/>
                              <a:pt x="18415" y="19431"/>
                              <a:pt x="19304" y="22225"/>
                            </a:cubicBezTo>
                            <a:cubicBezTo>
                              <a:pt x="16891" y="20574"/>
                              <a:pt x="14351" y="19050"/>
                              <a:pt x="11938" y="17399"/>
                            </a:cubicBezTo>
                            <a:cubicBezTo>
                              <a:pt x="9525" y="19304"/>
                              <a:pt x="6985" y="21336"/>
                              <a:pt x="4572" y="23241"/>
                            </a:cubicBezTo>
                            <a:cubicBezTo>
                              <a:pt x="5461" y="20320"/>
                              <a:pt x="6477" y="17272"/>
                              <a:pt x="7366" y="14351"/>
                            </a:cubicBezTo>
                            <a:cubicBezTo>
                              <a:pt x="4953" y="12700"/>
                              <a:pt x="2413" y="11049"/>
                              <a:pt x="0" y="9398"/>
                            </a:cubicBezTo>
                            <a:cubicBezTo>
                              <a:pt x="3048" y="9271"/>
                              <a:pt x="6096" y="9017"/>
                              <a:pt x="9144" y="8890"/>
                            </a:cubicBezTo>
                            <a:cubicBezTo>
                              <a:pt x="10033" y="5969"/>
                              <a:pt x="11049" y="2921"/>
                              <a:pt x="11938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CA2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732" name="Freeform: Shape 731">
                        <a:extLst>
                          <a:ext uri="{FF2B5EF4-FFF2-40B4-BE49-F238E27FC236}">
                            <a16:creationId xmlns:a16="http://schemas.microsoft.com/office/drawing/2014/main" id="{858F9351-0718-ED2E-B6EC-CDE0662650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02739" y="2347848"/>
                        <a:ext cx="23876" cy="23622"/>
                      </a:xfrm>
                      <a:custGeom>
                        <a:avLst/>
                        <a:gdLst>
                          <a:gd name="connsiteX0" fmla="*/ 11938 w 23876"/>
                          <a:gd name="connsiteY0" fmla="*/ 0 h 23622"/>
                          <a:gd name="connsiteX1" fmla="*/ 14732 w 23876"/>
                          <a:gd name="connsiteY1" fmla="*/ 8382 h 23622"/>
                          <a:gd name="connsiteX2" fmla="*/ 23876 w 23876"/>
                          <a:gd name="connsiteY2" fmla="*/ 7239 h 23622"/>
                          <a:gd name="connsiteX3" fmla="*/ 16510 w 23876"/>
                          <a:gd name="connsiteY3" fmla="*/ 13462 h 23622"/>
                          <a:gd name="connsiteX4" fmla="*/ 19304 w 23876"/>
                          <a:gd name="connsiteY4" fmla="*/ 21844 h 23622"/>
                          <a:gd name="connsiteX5" fmla="*/ 11938 w 23876"/>
                          <a:gd name="connsiteY5" fmla="*/ 17399 h 23622"/>
                          <a:gd name="connsiteX6" fmla="*/ 4572 w 23876"/>
                          <a:gd name="connsiteY6" fmla="*/ 23622 h 23622"/>
                          <a:gd name="connsiteX7" fmla="*/ 7366 w 23876"/>
                          <a:gd name="connsiteY7" fmla="*/ 14605 h 23622"/>
                          <a:gd name="connsiteX8" fmla="*/ 0 w 23876"/>
                          <a:gd name="connsiteY8" fmla="*/ 10160 h 23622"/>
                          <a:gd name="connsiteX9" fmla="*/ 9144 w 23876"/>
                          <a:gd name="connsiteY9" fmla="*/ 9017 h 23622"/>
                          <a:gd name="connsiteX10" fmla="*/ 11938 w 23876"/>
                          <a:gd name="connsiteY10" fmla="*/ 0 h 236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876" h="23622">
                            <a:moveTo>
                              <a:pt x="11938" y="0"/>
                            </a:moveTo>
                            <a:cubicBezTo>
                              <a:pt x="12827" y="2794"/>
                              <a:pt x="13843" y="5588"/>
                              <a:pt x="14732" y="8382"/>
                            </a:cubicBezTo>
                            <a:cubicBezTo>
                              <a:pt x="17780" y="8001"/>
                              <a:pt x="20828" y="7620"/>
                              <a:pt x="23876" y="7239"/>
                            </a:cubicBezTo>
                            <a:cubicBezTo>
                              <a:pt x="21463" y="9271"/>
                              <a:pt x="18923" y="11430"/>
                              <a:pt x="16510" y="13462"/>
                            </a:cubicBezTo>
                            <a:cubicBezTo>
                              <a:pt x="17399" y="16256"/>
                              <a:pt x="18415" y="19050"/>
                              <a:pt x="19304" y="21844"/>
                            </a:cubicBezTo>
                            <a:cubicBezTo>
                              <a:pt x="16891" y="20320"/>
                              <a:pt x="14351" y="18796"/>
                              <a:pt x="11938" y="17399"/>
                            </a:cubicBezTo>
                            <a:cubicBezTo>
                              <a:pt x="9525" y="19431"/>
                              <a:pt x="6985" y="21590"/>
                              <a:pt x="4572" y="23622"/>
                            </a:cubicBezTo>
                            <a:cubicBezTo>
                              <a:pt x="5461" y="20574"/>
                              <a:pt x="6477" y="17526"/>
                              <a:pt x="7366" y="14605"/>
                            </a:cubicBezTo>
                            <a:cubicBezTo>
                              <a:pt x="4953" y="13081"/>
                              <a:pt x="2413" y="11557"/>
                              <a:pt x="0" y="10160"/>
                            </a:cubicBezTo>
                            <a:cubicBezTo>
                              <a:pt x="3048" y="9779"/>
                              <a:pt x="6096" y="9398"/>
                              <a:pt x="9144" y="9017"/>
                            </a:cubicBezTo>
                            <a:cubicBezTo>
                              <a:pt x="10033" y="5969"/>
                              <a:pt x="11049" y="2921"/>
                              <a:pt x="11938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CA2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733" name="Freeform: Shape 732">
                        <a:extLst>
                          <a:ext uri="{FF2B5EF4-FFF2-40B4-BE49-F238E27FC236}">
                            <a16:creationId xmlns:a16="http://schemas.microsoft.com/office/drawing/2014/main" id="{CDF94D43-95A1-C122-64A5-EB77C409A2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68272" y="2302891"/>
                        <a:ext cx="23876" cy="23494"/>
                      </a:xfrm>
                      <a:custGeom>
                        <a:avLst/>
                        <a:gdLst>
                          <a:gd name="connsiteX0" fmla="*/ 11938 w 23876"/>
                          <a:gd name="connsiteY0" fmla="*/ 0 h 23494"/>
                          <a:gd name="connsiteX1" fmla="*/ 14732 w 23876"/>
                          <a:gd name="connsiteY1" fmla="*/ 8509 h 23494"/>
                          <a:gd name="connsiteX2" fmla="*/ 23876 w 23876"/>
                          <a:gd name="connsiteY2" fmla="*/ 7874 h 23494"/>
                          <a:gd name="connsiteX3" fmla="*/ 16510 w 23876"/>
                          <a:gd name="connsiteY3" fmla="*/ 13843 h 23494"/>
                          <a:gd name="connsiteX4" fmla="*/ 19304 w 23876"/>
                          <a:gd name="connsiteY4" fmla="*/ 22352 h 23494"/>
                          <a:gd name="connsiteX5" fmla="*/ 11938 w 23876"/>
                          <a:gd name="connsiteY5" fmla="*/ 17526 h 23494"/>
                          <a:gd name="connsiteX6" fmla="*/ 4572 w 23876"/>
                          <a:gd name="connsiteY6" fmla="*/ 23495 h 23494"/>
                          <a:gd name="connsiteX7" fmla="*/ 7366 w 23876"/>
                          <a:gd name="connsiteY7" fmla="*/ 14478 h 23494"/>
                          <a:gd name="connsiteX8" fmla="*/ 0 w 23876"/>
                          <a:gd name="connsiteY8" fmla="*/ 9779 h 23494"/>
                          <a:gd name="connsiteX9" fmla="*/ 9144 w 23876"/>
                          <a:gd name="connsiteY9" fmla="*/ 9017 h 23494"/>
                          <a:gd name="connsiteX10" fmla="*/ 11938 w 23876"/>
                          <a:gd name="connsiteY10" fmla="*/ 0 h 2349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876" h="23494">
                            <a:moveTo>
                              <a:pt x="11938" y="0"/>
                            </a:moveTo>
                            <a:cubicBezTo>
                              <a:pt x="12827" y="2794"/>
                              <a:pt x="13843" y="5715"/>
                              <a:pt x="14732" y="8509"/>
                            </a:cubicBezTo>
                            <a:cubicBezTo>
                              <a:pt x="17780" y="8255"/>
                              <a:pt x="20828" y="8001"/>
                              <a:pt x="23876" y="7874"/>
                            </a:cubicBezTo>
                            <a:cubicBezTo>
                              <a:pt x="21463" y="9779"/>
                              <a:pt x="18923" y="11811"/>
                              <a:pt x="16510" y="13843"/>
                            </a:cubicBezTo>
                            <a:cubicBezTo>
                              <a:pt x="17399" y="16637"/>
                              <a:pt x="18415" y="19558"/>
                              <a:pt x="19304" y="22352"/>
                            </a:cubicBezTo>
                            <a:cubicBezTo>
                              <a:pt x="16891" y="20701"/>
                              <a:pt x="14351" y="19177"/>
                              <a:pt x="11938" y="17526"/>
                            </a:cubicBezTo>
                            <a:cubicBezTo>
                              <a:pt x="9525" y="19558"/>
                              <a:pt x="6985" y="21590"/>
                              <a:pt x="4572" y="23495"/>
                            </a:cubicBezTo>
                            <a:cubicBezTo>
                              <a:pt x="5461" y="20447"/>
                              <a:pt x="6477" y="17526"/>
                              <a:pt x="7366" y="14478"/>
                            </a:cubicBezTo>
                            <a:cubicBezTo>
                              <a:pt x="4953" y="12954"/>
                              <a:pt x="2413" y="11303"/>
                              <a:pt x="0" y="9779"/>
                            </a:cubicBezTo>
                            <a:cubicBezTo>
                              <a:pt x="3048" y="9525"/>
                              <a:pt x="6096" y="9271"/>
                              <a:pt x="9144" y="9017"/>
                            </a:cubicBezTo>
                            <a:cubicBezTo>
                              <a:pt x="10033" y="5969"/>
                              <a:pt x="11049" y="3048"/>
                              <a:pt x="11938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CA2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734" name="Freeform: Shape 733">
                        <a:extLst>
                          <a:ext uri="{FF2B5EF4-FFF2-40B4-BE49-F238E27FC236}">
                            <a16:creationId xmlns:a16="http://schemas.microsoft.com/office/drawing/2014/main" id="{03878388-7AC2-8360-4D4B-59BA3BB157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4766" y="2210816"/>
                        <a:ext cx="23875" cy="23622"/>
                      </a:xfrm>
                      <a:custGeom>
                        <a:avLst/>
                        <a:gdLst>
                          <a:gd name="connsiteX0" fmla="*/ 11938 w 23875"/>
                          <a:gd name="connsiteY0" fmla="*/ 0 h 23622"/>
                          <a:gd name="connsiteX1" fmla="*/ 14732 w 23875"/>
                          <a:gd name="connsiteY1" fmla="*/ 8382 h 23622"/>
                          <a:gd name="connsiteX2" fmla="*/ 23876 w 23875"/>
                          <a:gd name="connsiteY2" fmla="*/ 7366 h 23622"/>
                          <a:gd name="connsiteX3" fmla="*/ 16510 w 23875"/>
                          <a:gd name="connsiteY3" fmla="*/ 13589 h 23622"/>
                          <a:gd name="connsiteX4" fmla="*/ 19304 w 23875"/>
                          <a:gd name="connsiteY4" fmla="*/ 21971 h 23622"/>
                          <a:gd name="connsiteX5" fmla="*/ 11938 w 23875"/>
                          <a:gd name="connsiteY5" fmla="*/ 17399 h 23622"/>
                          <a:gd name="connsiteX6" fmla="*/ 4572 w 23875"/>
                          <a:gd name="connsiteY6" fmla="*/ 23622 h 23622"/>
                          <a:gd name="connsiteX7" fmla="*/ 7366 w 23875"/>
                          <a:gd name="connsiteY7" fmla="*/ 14605 h 23622"/>
                          <a:gd name="connsiteX8" fmla="*/ 0 w 23875"/>
                          <a:gd name="connsiteY8" fmla="*/ 9906 h 23622"/>
                          <a:gd name="connsiteX9" fmla="*/ 9144 w 23875"/>
                          <a:gd name="connsiteY9" fmla="*/ 9017 h 23622"/>
                          <a:gd name="connsiteX10" fmla="*/ 11938 w 23875"/>
                          <a:gd name="connsiteY10" fmla="*/ 0 h 236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875" h="23622">
                            <a:moveTo>
                              <a:pt x="11938" y="0"/>
                            </a:moveTo>
                            <a:cubicBezTo>
                              <a:pt x="12827" y="2794"/>
                              <a:pt x="13843" y="5588"/>
                              <a:pt x="14732" y="8382"/>
                            </a:cubicBezTo>
                            <a:cubicBezTo>
                              <a:pt x="17780" y="8001"/>
                              <a:pt x="20828" y="7747"/>
                              <a:pt x="23876" y="7366"/>
                            </a:cubicBezTo>
                            <a:cubicBezTo>
                              <a:pt x="21463" y="9398"/>
                              <a:pt x="18923" y="11557"/>
                              <a:pt x="16510" y="13589"/>
                            </a:cubicBezTo>
                            <a:cubicBezTo>
                              <a:pt x="17399" y="16383"/>
                              <a:pt x="18415" y="19177"/>
                              <a:pt x="19304" y="21971"/>
                            </a:cubicBezTo>
                            <a:cubicBezTo>
                              <a:pt x="16891" y="20447"/>
                              <a:pt x="14351" y="18923"/>
                              <a:pt x="11938" y="17399"/>
                            </a:cubicBezTo>
                            <a:cubicBezTo>
                              <a:pt x="9525" y="19431"/>
                              <a:pt x="6985" y="21463"/>
                              <a:pt x="4572" y="23622"/>
                            </a:cubicBezTo>
                            <a:cubicBezTo>
                              <a:pt x="5461" y="20574"/>
                              <a:pt x="6477" y="17653"/>
                              <a:pt x="7366" y="14605"/>
                            </a:cubicBezTo>
                            <a:cubicBezTo>
                              <a:pt x="4953" y="13081"/>
                              <a:pt x="2413" y="11557"/>
                              <a:pt x="0" y="9906"/>
                            </a:cubicBezTo>
                            <a:cubicBezTo>
                              <a:pt x="3048" y="9652"/>
                              <a:pt x="6096" y="9271"/>
                              <a:pt x="9144" y="9017"/>
                            </a:cubicBezTo>
                            <a:cubicBezTo>
                              <a:pt x="10033" y="5969"/>
                              <a:pt x="11049" y="3048"/>
                              <a:pt x="11938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CA2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735" name="Freeform: Shape 734">
                        <a:extLst>
                          <a:ext uri="{FF2B5EF4-FFF2-40B4-BE49-F238E27FC236}">
                            <a16:creationId xmlns:a16="http://schemas.microsoft.com/office/drawing/2014/main" id="{95B07A8B-FAB0-EF8A-AF22-A526EE14A4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4766" y="2342133"/>
                        <a:ext cx="23875" cy="23622"/>
                      </a:xfrm>
                      <a:custGeom>
                        <a:avLst/>
                        <a:gdLst>
                          <a:gd name="connsiteX0" fmla="*/ 11938 w 23875"/>
                          <a:gd name="connsiteY0" fmla="*/ 0 h 23622"/>
                          <a:gd name="connsiteX1" fmla="*/ 14732 w 23875"/>
                          <a:gd name="connsiteY1" fmla="*/ 8382 h 23622"/>
                          <a:gd name="connsiteX2" fmla="*/ 23876 w 23875"/>
                          <a:gd name="connsiteY2" fmla="*/ 7366 h 23622"/>
                          <a:gd name="connsiteX3" fmla="*/ 16510 w 23875"/>
                          <a:gd name="connsiteY3" fmla="*/ 13589 h 23622"/>
                          <a:gd name="connsiteX4" fmla="*/ 19304 w 23875"/>
                          <a:gd name="connsiteY4" fmla="*/ 21971 h 23622"/>
                          <a:gd name="connsiteX5" fmla="*/ 11938 w 23875"/>
                          <a:gd name="connsiteY5" fmla="*/ 17399 h 23622"/>
                          <a:gd name="connsiteX6" fmla="*/ 4572 w 23875"/>
                          <a:gd name="connsiteY6" fmla="*/ 23622 h 23622"/>
                          <a:gd name="connsiteX7" fmla="*/ 7366 w 23875"/>
                          <a:gd name="connsiteY7" fmla="*/ 14605 h 23622"/>
                          <a:gd name="connsiteX8" fmla="*/ 0 w 23875"/>
                          <a:gd name="connsiteY8" fmla="*/ 9906 h 23622"/>
                          <a:gd name="connsiteX9" fmla="*/ 9144 w 23875"/>
                          <a:gd name="connsiteY9" fmla="*/ 9017 h 23622"/>
                          <a:gd name="connsiteX10" fmla="*/ 11938 w 23875"/>
                          <a:gd name="connsiteY10" fmla="*/ 0 h 236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875" h="23622">
                            <a:moveTo>
                              <a:pt x="11938" y="0"/>
                            </a:moveTo>
                            <a:cubicBezTo>
                              <a:pt x="12827" y="2794"/>
                              <a:pt x="13843" y="5588"/>
                              <a:pt x="14732" y="8382"/>
                            </a:cubicBezTo>
                            <a:cubicBezTo>
                              <a:pt x="17780" y="8001"/>
                              <a:pt x="20828" y="7747"/>
                              <a:pt x="23876" y="7366"/>
                            </a:cubicBezTo>
                            <a:cubicBezTo>
                              <a:pt x="21463" y="9398"/>
                              <a:pt x="18923" y="11557"/>
                              <a:pt x="16510" y="13589"/>
                            </a:cubicBezTo>
                            <a:cubicBezTo>
                              <a:pt x="17399" y="16383"/>
                              <a:pt x="18415" y="19177"/>
                              <a:pt x="19304" y="21971"/>
                            </a:cubicBezTo>
                            <a:cubicBezTo>
                              <a:pt x="16891" y="20447"/>
                              <a:pt x="14351" y="18923"/>
                              <a:pt x="11938" y="17399"/>
                            </a:cubicBezTo>
                            <a:cubicBezTo>
                              <a:pt x="9525" y="19431"/>
                              <a:pt x="6985" y="21463"/>
                              <a:pt x="4572" y="23622"/>
                            </a:cubicBezTo>
                            <a:cubicBezTo>
                              <a:pt x="5461" y="20574"/>
                              <a:pt x="6477" y="17653"/>
                              <a:pt x="7366" y="14605"/>
                            </a:cubicBezTo>
                            <a:cubicBezTo>
                              <a:pt x="4953" y="13081"/>
                              <a:pt x="2413" y="11557"/>
                              <a:pt x="0" y="9906"/>
                            </a:cubicBezTo>
                            <a:cubicBezTo>
                              <a:pt x="3048" y="9652"/>
                              <a:pt x="6096" y="9271"/>
                              <a:pt x="9144" y="9017"/>
                            </a:cubicBezTo>
                            <a:cubicBezTo>
                              <a:pt x="10033" y="5969"/>
                              <a:pt x="11049" y="3048"/>
                              <a:pt x="11938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CA2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736" name="Freeform: Shape 735">
                        <a:extLst>
                          <a:ext uri="{FF2B5EF4-FFF2-40B4-BE49-F238E27FC236}">
                            <a16:creationId xmlns:a16="http://schemas.microsoft.com/office/drawing/2014/main" id="{6968BBA3-6CE9-B085-D8F1-02ABEBB24A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40585" y="2333370"/>
                        <a:ext cx="23876" cy="23622"/>
                      </a:xfrm>
                      <a:custGeom>
                        <a:avLst/>
                        <a:gdLst>
                          <a:gd name="connsiteX0" fmla="*/ 11938 w 23876"/>
                          <a:gd name="connsiteY0" fmla="*/ 0 h 23622"/>
                          <a:gd name="connsiteX1" fmla="*/ 14732 w 23876"/>
                          <a:gd name="connsiteY1" fmla="*/ 8382 h 23622"/>
                          <a:gd name="connsiteX2" fmla="*/ 23876 w 23876"/>
                          <a:gd name="connsiteY2" fmla="*/ 7493 h 23622"/>
                          <a:gd name="connsiteX3" fmla="*/ 16510 w 23876"/>
                          <a:gd name="connsiteY3" fmla="*/ 13589 h 23622"/>
                          <a:gd name="connsiteX4" fmla="*/ 19304 w 23876"/>
                          <a:gd name="connsiteY4" fmla="*/ 21971 h 23622"/>
                          <a:gd name="connsiteX5" fmla="*/ 11938 w 23876"/>
                          <a:gd name="connsiteY5" fmla="*/ 17399 h 23622"/>
                          <a:gd name="connsiteX6" fmla="*/ 4572 w 23876"/>
                          <a:gd name="connsiteY6" fmla="*/ 23622 h 23622"/>
                          <a:gd name="connsiteX7" fmla="*/ 7366 w 23876"/>
                          <a:gd name="connsiteY7" fmla="*/ 14605 h 23622"/>
                          <a:gd name="connsiteX8" fmla="*/ 0 w 23876"/>
                          <a:gd name="connsiteY8" fmla="*/ 10033 h 23622"/>
                          <a:gd name="connsiteX9" fmla="*/ 9144 w 23876"/>
                          <a:gd name="connsiteY9" fmla="*/ 9017 h 23622"/>
                          <a:gd name="connsiteX10" fmla="*/ 11938 w 23876"/>
                          <a:gd name="connsiteY10" fmla="*/ 0 h 236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876" h="23622">
                            <a:moveTo>
                              <a:pt x="11938" y="0"/>
                            </a:moveTo>
                            <a:cubicBezTo>
                              <a:pt x="12827" y="2794"/>
                              <a:pt x="13843" y="5588"/>
                              <a:pt x="14732" y="8382"/>
                            </a:cubicBezTo>
                            <a:cubicBezTo>
                              <a:pt x="17780" y="8001"/>
                              <a:pt x="20828" y="7747"/>
                              <a:pt x="23876" y="7493"/>
                            </a:cubicBezTo>
                            <a:cubicBezTo>
                              <a:pt x="21463" y="9525"/>
                              <a:pt x="18923" y="11557"/>
                              <a:pt x="16510" y="13589"/>
                            </a:cubicBezTo>
                            <a:cubicBezTo>
                              <a:pt x="17399" y="16383"/>
                              <a:pt x="18415" y="19177"/>
                              <a:pt x="19304" y="21971"/>
                            </a:cubicBezTo>
                            <a:cubicBezTo>
                              <a:pt x="16891" y="20447"/>
                              <a:pt x="14351" y="18923"/>
                              <a:pt x="11938" y="17399"/>
                            </a:cubicBezTo>
                            <a:cubicBezTo>
                              <a:pt x="9525" y="19431"/>
                              <a:pt x="6985" y="21590"/>
                              <a:pt x="4572" y="23622"/>
                            </a:cubicBezTo>
                            <a:cubicBezTo>
                              <a:pt x="5461" y="20574"/>
                              <a:pt x="6477" y="17653"/>
                              <a:pt x="7366" y="14605"/>
                            </a:cubicBezTo>
                            <a:cubicBezTo>
                              <a:pt x="4953" y="13081"/>
                              <a:pt x="2413" y="11557"/>
                              <a:pt x="0" y="10033"/>
                            </a:cubicBezTo>
                            <a:cubicBezTo>
                              <a:pt x="3048" y="9652"/>
                              <a:pt x="6096" y="9398"/>
                              <a:pt x="9144" y="9017"/>
                            </a:cubicBezTo>
                            <a:cubicBezTo>
                              <a:pt x="10033" y="5969"/>
                              <a:pt x="11049" y="3048"/>
                              <a:pt x="11938" y="0"/>
                            </a:cubicBezTo>
                            <a:close/>
                          </a:path>
                        </a:pathLst>
                      </a:custGeom>
                      <a:solidFill>
                        <a:srgbClr val="F0CA2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</p:grpSp>
            </p:grpSp>
          </p:grpSp>
          <p:grpSp>
            <p:nvGrpSpPr>
              <p:cNvPr id="21" name="Graphic 6">
                <a:extLst>
                  <a:ext uri="{FF2B5EF4-FFF2-40B4-BE49-F238E27FC236}">
                    <a16:creationId xmlns:a16="http://schemas.microsoft.com/office/drawing/2014/main" id="{3B694A1A-735A-73F1-917C-6BF525116EFA}"/>
                  </a:ext>
                </a:extLst>
              </p:cNvPr>
              <p:cNvGrpSpPr/>
              <p:nvPr/>
            </p:nvGrpSpPr>
            <p:grpSpPr>
              <a:xfrm>
                <a:off x="1415796" y="1866193"/>
                <a:ext cx="397763" cy="245761"/>
                <a:chOff x="1415796" y="1866193"/>
                <a:chExt cx="397763" cy="245761"/>
              </a:xfrm>
            </p:grpSpPr>
            <p:grpSp>
              <p:nvGrpSpPr>
                <p:cNvPr id="654" name="Graphic 6">
                  <a:extLst>
                    <a:ext uri="{FF2B5EF4-FFF2-40B4-BE49-F238E27FC236}">
                      <a16:creationId xmlns:a16="http://schemas.microsoft.com/office/drawing/2014/main" id="{ACAEB148-CBD6-7E97-82CE-CA3AE925D478}"/>
                    </a:ext>
                  </a:extLst>
                </p:cNvPr>
                <p:cNvGrpSpPr/>
                <p:nvPr/>
              </p:nvGrpSpPr>
              <p:grpSpPr>
                <a:xfrm>
                  <a:off x="1415796" y="1866206"/>
                  <a:ext cx="397763" cy="245734"/>
                  <a:chOff x="1415796" y="1866206"/>
                  <a:chExt cx="397763" cy="245734"/>
                </a:xfrm>
              </p:grpSpPr>
              <p:sp>
                <p:nvSpPr>
                  <p:cNvPr id="710" name="Freeform: Shape 709">
                    <a:extLst>
                      <a:ext uri="{FF2B5EF4-FFF2-40B4-BE49-F238E27FC236}">
                        <a16:creationId xmlns:a16="http://schemas.microsoft.com/office/drawing/2014/main" id="{5A27344E-20C6-58C3-3555-110F9851D24A}"/>
                      </a:ext>
                    </a:extLst>
                  </p:cNvPr>
                  <p:cNvSpPr/>
                  <p:nvPr/>
                </p:nvSpPr>
                <p:spPr>
                  <a:xfrm>
                    <a:off x="1415796" y="2076010"/>
                    <a:ext cx="397763" cy="35930"/>
                  </a:xfrm>
                  <a:custGeom>
                    <a:avLst/>
                    <a:gdLst>
                      <a:gd name="connsiteX0" fmla="*/ 0 w 397763"/>
                      <a:gd name="connsiteY0" fmla="*/ 9202 h 35930"/>
                      <a:gd name="connsiteX1" fmla="*/ 397764 w 397763"/>
                      <a:gd name="connsiteY1" fmla="*/ 9202 h 35930"/>
                      <a:gd name="connsiteX2" fmla="*/ 397764 w 397763"/>
                      <a:gd name="connsiteY2" fmla="*/ 26728 h 35930"/>
                      <a:gd name="connsiteX3" fmla="*/ 0 w 397763"/>
                      <a:gd name="connsiteY3" fmla="*/ 26728 h 35930"/>
                      <a:gd name="connsiteX4" fmla="*/ 0 w 397763"/>
                      <a:gd name="connsiteY4" fmla="*/ 9202 h 35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3" h="35930">
                        <a:moveTo>
                          <a:pt x="0" y="9202"/>
                        </a:moveTo>
                        <a:cubicBezTo>
                          <a:pt x="132588" y="41079"/>
                          <a:pt x="265176" y="-22675"/>
                          <a:pt x="397764" y="9202"/>
                        </a:cubicBezTo>
                        <a:lnTo>
                          <a:pt x="397764" y="26728"/>
                        </a:lnTo>
                        <a:cubicBezTo>
                          <a:pt x="265176" y="-5149"/>
                          <a:pt x="132588" y="58605"/>
                          <a:pt x="0" y="26728"/>
                        </a:cubicBezTo>
                        <a:lnTo>
                          <a:pt x="0" y="9202"/>
                        </a:lnTo>
                        <a:close/>
                      </a:path>
                    </a:pathLst>
                  </a:custGeom>
                  <a:solidFill>
                    <a:srgbClr val="992837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11" name="Freeform: Shape 710">
                    <a:extLst>
                      <a:ext uri="{FF2B5EF4-FFF2-40B4-BE49-F238E27FC236}">
                        <a16:creationId xmlns:a16="http://schemas.microsoft.com/office/drawing/2014/main" id="{A9ADA263-5288-F7E0-4BE5-C2A51720559D}"/>
                      </a:ext>
                    </a:extLst>
                  </p:cNvPr>
                  <p:cNvSpPr/>
                  <p:nvPr/>
                </p:nvSpPr>
                <p:spPr>
                  <a:xfrm>
                    <a:off x="1415796" y="1901258"/>
                    <a:ext cx="397763" cy="35930"/>
                  </a:xfrm>
                  <a:custGeom>
                    <a:avLst/>
                    <a:gdLst>
                      <a:gd name="connsiteX0" fmla="*/ 0 w 397763"/>
                      <a:gd name="connsiteY0" fmla="*/ 9202 h 35930"/>
                      <a:gd name="connsiteX1" fmla="*/ 397764 w 397763"/>
                      <a:gd name="connsiteY1" fmla="*/ 9202 h 35930"/>
                      <a:gd name="connsiteX2" fmla="*/ 397764 w 397763"/>
                      <a:gd name="connsiteY2" fmla="*/ 26728 h 35930"/>
                      <a:gd name="connsiteX3" fmla="*/ 0 w 397763"/>
                      <a:gd name="connsiteY3" fmla="*/ 26728 h 35930"/>
                      <a:gd name="connsiteX4" fmla="*/ 0 w 397763"/>
                      <a:gd name="connsiteY4" fmla="*/ 9202 h 35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3" h="35930">
                        <a:moveTo>
                          <a:pt x="0" y="9202"/>
                        </a:moveTo>
                        <a:cubicBezTo>
                          <a:pt x="132588" y="41079"/>
                          <a:pt x="265176" y="-22675"/>
                          <a:pt x="397764" y="9202"/>
                        </a:cubicBezTo>
                        <a:lnTo>
                          <a:pt x="397764" y="26728"/>
                        </a:lnTo>
                        <a:cubicBezTo>
                          <a:pt x="265176" y="-5149"/>
                          <a:pt x="132588" y="58605"/>
                          <a:pt x="0" y="26728"/>
                        </a:cubicBezTo>
                        <a:lnTo>
                          <a:pt x="0" y="9202"/>
                        </a:lnTo>
                        <a:close/>
                      </a:path>
                    </a:pathLst>
                  </a:custGeom>
                  <a:solidFill>
                    <a:srgbClr val="992837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12" name="Freeform: Shape 711">
                    <a:extLst>
                      <a:ext uri="{FF2B5EF4-FFF2-40B4-BE49-F238E27FC236}">
                        <a16:creationId xmlns:a16="http://schemas.microsoft.com/office/drawing/2014/main" id="{A713E27C-62B2-BC21-C5CA-F38C57F5B897}"/>
                      </a:ext>
                    </a:extLst>
                  </p:cNvPr>
                  <p:cNvSpPr/>
                  <p:nvPr/>
                </p:nvSpPr>
                <p:spPr>
                  <a:xfrm>
                    <a:off x="1415796" y="1936183"/>
                    <a:ext cx="397763" cy="35930"/>
                  </a:xfrm>
                  <a:custGeom>
                    <a:avLst/>
                    <a:gdLst>
                      <a:gd name="connsiteX0" fmla="*/ 0 w 397763"/>
                      <a:gd name="connsiteY0" fmla="*/ 9202 h 35930"/>
                      <a:gd name="connsiteX1" fmla="*/ 397764 w 397763"/>
                      <a:gd name="connsiteY1" fmla="*/ 9202 h 35930"/>
                      <a:gd name="connsiteX2" fmla="*/ 397764 w 397763"/>
                      <a:gd name="connsiteY2" fmla="*/ 26728 h 35930"/>
                      <a:gd name="connsiteX3" fmla="*/ 0 w 397763"/>
                      <a:gd name="connsiteY3" fmla="*/ 26728 h 35930"/>
                      <a:gd name="connsiteX4" fmla="*/ 0 w 397763"/>
                      <a:gd name="connsiteY4" fmla="*/ 9202 h 35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3" h="35930">
                        <a:moveTo>
                          <a:pt x="0" y="9202"/>
                        </a:moveTo>
                        <a:cubicBezTo>
                          <a:pt x="132588" y="41079"/>
                          <a:pt x="265176" y="-22675"/>
                          <a:pt x="397764" y="9202"/>
                        </a:cubicBezTo>
                        <a:lnTo>
                          <a:pt x="397764" y="26728"/>
                        </a:lnTo>
                        <a:cubicBezTo>
                          <a:pt x="265176" y="-5149"/>
                          <a:pt x="132588" y="58605"/>
                          <a:pt x="0" y="26728"/>
                        </a:cubicBezTo>
                        <a:lnTo>
                          <a:pt x="0" y="9202"/>
                        </a:lnTo>
                        <a:close/>
                      </a:path>
                    </a:pathLst>
                  </a:custGeom>
                  <a:solidFill>
                    <a:srgbClr val="992837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13" name="Freeform: Shape 712">
                    <a:extLst>
                      <a:ext uri="{FF2B5EF4-FFF2-40B4-BE49-F238E27FC236}">
                        <a16:creationId xmlns:a16="http://schemas.microsoft.com/office/drawing/2014/main" id="{E906D106-94A1-854B-CFFC-BCCC7B1BC55A}"/>
                      </a:ext>
                    </a:extLst>
                  </p:cNvPr>
                  <p:cNvSpPr/>
                  <p:nvPr/>
                </p:nvSpPr>
                <p:spPr>
                  <a:xfrm>
                    <a:off x="1415796" y="1971108"/>
                    <a:ext cx="397763" cy="35930"/>
                  </a:xfrm>
                  <a:custGeom>
                    <a:avLst/>
                    <a:gdLst>
                      <a:gd name="connsiteX0" fmla="*/ 0 w 397763"/>
                      <a:gd name="connsiteY0" fmla="*/ 9202 h 35930"/>
                      <a:gd name="connsiteX1" fmla="*/ 397764 w 397763"/>
                      <a:gd name="connsiteY1" fmla="*/ 9202 h 35930"/>
                      <a:gd name="connsiteX2" fmla="*/ 397764 w 397763"/>
                      <a:gd name="connsiteY2" fmla="*/ 26728 h 35930"/>
                      <a:gd name="connsiteX3" fmla="*/ 0 w 397763"/>
                      <a:gd name="connsiteY3" fmla="*/ 26728 h 35930"/>
                      <a:gd name="connsiteX4" fmla="*/ 0 w 397763"/>
                      <a:gd name="connsiteY4" fmla="*/ 9202 h 35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3" h="35930">
                        <a:moveTo>
                          <a:pt x="0" y="9202"/>
                        </a:moveTo>
                        <a:cubicBezTo>
                          <a:pt x="132588" y="41079"/>
                          <a:pt x="265176" y="-22675"/>
                          <a:pt x="397764" y="9202"/>
                        </a:cubicBezTo>
                        <a:lnTo>
                          <a:pt x="397764" y="26728"/>
                        </a:lnTo>
                        <a:cubicBezTo>
                          <a:pt x="265176" y="-5149"/>
                          <a:pt x="132588" y="58605"/>
                          <a:pt x="0" y="26728"/>
                        </a:cubicBezTo>
                        <a:lnTo>
                          <a:pt x="0" y="9202"/>
                        </a:lnTo>
                        <a:close/>
                      </a:path>
                    </a:pathLst>
                  </a:custGeom>
                  <a:solidFill>
                    <a:srgbClr val="992837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14" name="Freeform: Shape 713">
                    <a:extLst>
                      <a:ext uri="{FF2B5EF4-FFF2-40B4-BE49-F238E27FC236}">
                        <a16:creationId xmlns:a16="http://schemas.microsoft.com/office/drawing/2014/main" id="{09631C02-2E5D-D067-602E-5E68F0924109}"/>
                      </a:ext>
                    </a:extLst>
                  </p:cNvPr>
                  <p:cNvSpPr/>
                  <p:nvPr/>
                </p:nvSpPr>
                <p:spPr>
                  <a:xfrm>
                    <a:off x="1415796" y="2006160"/>
                    <a:ext cx="397763" cy="35930"/>
                  </a:xfrm>
                  <a:custGeom>
                    <a:avLst/>
                    <a:gdLst>
                      <a:gd name="connsiteX0" fmla="*/ 0 w 397763"/>
                      <a:gd name="connsiteY0" fmla="*/ 9202 h 35930"/>
                      <a:gd name="connsiteX1" fmla="*/ 397764 w 397763"/>
                      <a:gd name="connsiteY1" fmla="*/ 9202 h 35930"/>
                      <a:gd name="connsiteX2" fmla="*/ 397764 w 397763"/>
                      <a:gd name="connsiteY2" fmla="*/ 26728 h 35930"/>
                      <a:gd name="connsiteX3" fmla="*/ 0 w 397763"/>
                      <a:gd name="connsiteY3" fmla="*/ 26728 h 35930"/>
                      <a:gd name="connsiteX4" fmla="*/ 0 w 397763"/>
                      <a:gd name="connsiteY4" fmla="*/ 9202 h 35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3" h="35930">
                        <a:moveTo>
                          <a:pt x="0" y="9202"/>
                        </a:moveTo>
                        <a:cubicBezTo>
                          <a:pt x="132588" y="41079"/>
                          <a:pt x="265176" y="-22675"/>
                          <a:pt x="397764" y="9202"/>
                        </a:cubicBezTo>
                        <a:lnTo>
                          <a:pt x="397764" y="26728"/>
                        </a:lnTo>
                        <a:cubicBezTo>
                          <a:pt x="265176" y="-5149"/>
                          <a:pt x="132588" y="58605"/>
                          <a:pt x="0" y="26728"/>
                        </a:cubicBezTo>
                        <a:lnTo>
                          <a:pt x="0" y="9202"/>
                        </a:lnTo>
                        <a:close/>
                      </a:path>
                    </a:pathLst>
                  </a:custGeom>
                  <a:solidFill>
                    <a:srgbClr val="992837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15" name="Freeform: Shape 714">
                    <a:extLst>
                      <a:ext uri="{FF2B5EF4-FFF2-40B4-BE49-F238E27FC236}">
                        <a16:creationId xmlns:a16="http://schemas.microsoft.com/office/drawing/2014/main" id="{975783B3-0B04-EAA7-BC00-8C6CD57A992A}"/>
                      </a:ext>
                    </a:extLst>
                  </p:cNvPr>
                  <p:cNvSpPr/>
                  <p:nvPr/>
                </p:nvSpPr>
                <p:spPr>
                  <a:xfrm>
                    <a:off x="1415796" y="2041085"/>
                    <a:ext cx="397763" cy="35930"/>
                  </a:xfrm>
                  <a:custGeom>
                    <a:avLst/>
                    <a:gdLst>
                      <a:gd name="connsiteX0" fmla="*/ 0 w 397763"/>
                      <a:gd name="connsiteY0" fmla="*/ 9202 h 35930"/>
                      <a:gd name="connsiteX1" fmla="*/ 397764 w 397763"/>
                      <a:gd name="connsiteY1" fmla="*/ 9202 h 35930"/>
                      <a:gd name="connsiteX2" fmla="*/ 397764 w 397763"/>
                      <a:gd name="connsiteY2" fmla="*/ 26728 h 35930"/>
                      <a:gd name="connsiteX3" fmla="*/ 0 w 397763"/>
                      <a:gd name="connsiteY3" fmla="*/ 26728 h 35930"/>
                      <a:gd name="connsiteX4" fmla="*/ 0 w 397763"/>
                      <a:gd name="connsiteY4" fmla="*/ 9202 h 35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3" h="35930">
                        <a:moveTo>
                          <a:pt x="0" y="9202"/>
                        </a:moveTo>
                        <a:cubicBezTo>
                          <a:pt x="132588" y="41079"/>
                          <a:pt x="265176" y="-22675"/>
                          <a:pt x="397764" y="9202"/>
                        </a:cubicBezTo>
                        <a:lnTo>
                          <a:pt x="397764" y="26728"/>
                        </a:lnTo>
                        <a:cubicBezTo>
                          <a:pt x="265176" y="-5149"/>
                          <a:pt x="132588" y="58605"/>
                          <a:pt x="0" y="26728"/>
                        </a:cubicBezTo>
                        <a:lnTo>
                          <a:pt x="0" y="9202"/>
                        </a:lnTo>
                        <a:close/>
                      </a:path>
                    </a:pathLst>
                  </a:custGeom>
                  <a:solidFill>
                    <a:srgbClr val="992837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16" name="Freeform: Shape 715">
                    <a:extLst>
                      <a:ext uri="{FF2B5EF4-FFF2-40B4-BE49-F238E27FC236}">
                        <a16:creationId xmlns:a16="http://schemas.microsoft.com/office/drawing/2014/main" id="{EA51F5EC-6418-08BA-1523-CC23C65F2671}"/>
                      </a:ext>
                    </a:extLst>
                  </p:cNvPr>
                  <p:cNvSpPr/>
                  <p:nvPr/>
                </p:nvSpPr>
                <p:spPr>
                  <a:xfrm>
                    <a:off x="1415796" y="1866206"/>
                    <a:ext cx="397763" cy="35930"/>
                  </a:xfrm>
                  <a:custGeom>
                    <a:avLst/>
                    <a:gdLst>
                      <a:gd name="connsiteX0" fmla="*/ 0 w 397763"/>
                      <a:gd name="connsiteY0" fmla="*/ 9202 h 35930"/>
                      <a:gd name="connsiteX1" fmla="*/ 397764 w 397763"/>
                      <a:gd name="connsiteY1" fmla="*/ 9202 h 35930"/>
                      <a:gd name="connsiteX2" fmla="*/ 397764 w 397763"/>
                      <a:gd name="connsiteY2" fmla="*/ 26728 h 35930"/>
                      <a:gd name="connsiteX3" fmla="*/ 0 w 397763"/>
                      <a:gd name="connsiteY3" fmla="*/ 26728 h 35930"/>
                      <a:gd name="connsiteX4" fmla="*/ 0 w 397763"/>
                      <a:gd name="connsiteY4" fmla="*/ 9202 h 35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7763" h="35930">
                        <a:moveTo>
                          <a:pt x="0" y="9202"/>
                        </a:moveTo>
                        <a:cubicBezTo>
                          <a:pt x="132588" y="41079"/>
                          <a:pt x="265176" y="-22675"/>
                          <a:pt x="397764" y="9202"/>
                        </a:cubicBezTo>
                        <a:lnTo>
                          <a:pt x="397764" y="26728"/>
                        </a:lnTo>
                        <a:cubicBezTo>
                          <a:pt x="265176" y="-5149"/>
                          <a:pt x="132588" y="58605"/>
                          <a:pt x="0" y="26728"/>
                        </a:cubicBezTo>
                        <a:lnTo>
                          <a:pt x="0" y="9202"/>
                        </a:lnTo>
                        <a:close/>
                      </a:path>
                    </a:pathLst>
                  </a:custGeom>
                  <a:solidFill>
                    <a:srgbClr val="992837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grpSp>
                <p:nvGrpSpPr>
                  <p:cNvPr id="717" name="Graphic 6">
                    <a:extLst>
                      <a:ext uri="{FF2B5EF4-FFF2-40B4-BE49-F238E27FC236}">
                        <a16:creationId xmlns:a16="http://schemas.microsoft.com/office/drawing/2014/main" id="{1730ECCC-5693-1B7C-A818-BCD4AE44F41F}"/>
                      </a:ext>
                    </a:extLst>
                  </p:cNvPr>
                  <p:cNvGrpSpPr/>
                  <p:nvPr/>
                </p:nvGrpSpPr>
                <p:grpSpPr>
                  <a:xfrm>
                    <a:off x="1415796" y="1883732"/>
                    <a:ext cx="397763" cy="210809"/>
                    <a:chOff x="1415796" y="1883732"/>
                    <a:chExt cx="397763" cy="210809"/>
                  </a:xfrm>
                  <a:solidFill>
                    <a:srgbClr val="FFFFFF"/>
                  </a:solidFill>
                </p:grpSpPr>
                <p:sp>
                  <p:nvSpPr>
                    <p:cNvPr id="718" name="Freeform: Shape 717">
                      <a:extLst>
                        <a:ext uri="{FF2B5EF4-FFF2-40B4-BE49-F238E27FC236}">
                          <a16:creationId xmlns:a16="http://schemas.microsoft.com/office/drawing/2014/main" id="{B7E287FC-83E2-04A8-D37A-8B3C31722D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5796" y="1883732"/>
                      <a:ext cx="397763" cy="35930"/>
                    </a:xfrm>
                    <a:custGeom>
                      <a:avLst/>
                      <a:gdLst>
                        <a:gd name="connsiteX0" fmla="*/ 0 w 397763"/>
                        <a:gd name="connsiteY0" fmla="*/ 9202 h 35930"/>
                        <a:gd name="connsiteX1" fmla="*/ 397764 w 397763"/>
                        <a:gd name="connsiteY1" fmla="*/ 9202 h 35930"/>
                        <a:gd name="connsiteX2" fmla="*/ 397764 w 397763"/>
                        <a:gd name="connsiteY2" fmla="*/ 26728 h 35930"/>
                        <a:gd name="connsiteX3" fmla="*/ 0 w 397763"/>
                        <a:gd name="connsiteY3" fmla="*/ 26728 h 35930"/>
                        <a:gd name="connsiteX4" fmla="*/ 0 w 397763"/>
                        <a:gd name="connsiteY4" fmla="*/ 9202 h 359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7763" h="35930">
                          <a:moveTo>
                            <a:pt x="0" y="9202"/>
                          </a:moveTo>
                          <a:cubicBezTo>
                            <a:pt x="132588" y="41079"/>
                            <a:pt x="265176" y="-22675"/>
                            <a:pt x="397764" y="9202"/>
                          </a:cubicBezTo>
                          <a:lnTo>
                            <a:pt x="397764" y="26728"/>
                          </a:lnTo>
                          <a:cubicBezTo>
                            <a:pt x="265176" y="-5149"/>
                            <a:pt x="132588" y="58605"/>
                            <a:pt x="0" y="26728"/>
                          </a:cubicBezTo>
                          <a:lnTo>
                            <a:pt x="0" y="920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719" name="Freeform: Shape 718">
                      <a:extLst>
                        <a:ext uri="{FF2B5EF4-FFF2-40B4-BE49-F238E27FC236}">
                          <a16:creationId xmlns:a16="http://schemas.microsoft.com/office/drawing/2014/main" id="{FCEE4104-43F8-19B7-5BB7-F750E203AF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5796" y="2058611"/>
                      <a:ext cx="397763" cy="35930"/>
                    </a:xfrm>
                    <a:custGeom>
                      <a:avLst/>
                      <a:gdLst>
                        <a:gd name="connsiteX0" fmla="*/ 0 w 397763"/>
                        <a:gd name="connsiteY0" fmla="*/ 9202 h 35930"/>
                        <a:gd name="connsiteX1" fmla="*/ 397764 w 397763"/>
                        <a:gd name="connsiteY1" fmla="*/ 9202 h 35930"/>
                        <a:gd name="connsiteX2" fmla="*/ 397764 w 397763"/>
                        <a:gd name="connsiteY2" fmla="*/ 26728 h 35930"/>
                        <a:gd name="connsiteX3" fmla="*/ 0 w 397763"/>
                        <a:gd name="connsiteY3" fmla="*/ 26728 h 35930"/>
                        <a:gd name="connsiteX4" fmla="*/ 0 w 397763"/>
                        <a:gd name="connsiteY4" fmla="*/ 9202 h 359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7763" h="35930">
                          <a:moveTo>
                            <a:pt x="0" y="9202"/>
                          </a:moveTo>
                          <a:cubicBezTo>
                            <a:pt x="132588" y="41079"/>
                            <a:pt x="265176" y="-22675"/>
                            <a:pt x="397764" y="9202"/>
                          </a:cubicBezTo>
                          <a:lnTo>
                            <a:pt x="397764" y="26728"/>
                          </a:lnTo>
                          <a:cubicBezTo>
                            <a:pt x="265176" y="-5149"/>
                            <a:pt x="132588" y="58605"/>
                            <a:pt x="0" y="26728"/>
                          </a:cubicBezTo>
                          <a:lnTo>
                            <a:pt x="0" y="920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720" name="Freeform: Shape 719">
                      <a:extLst>
                        <a:ext uri="{FF2B5EF4-FFF2-40B4-BE49-F238E27FC236}">
                          <a16:creationId xmlns:a16="http://schemas.microsoft.com/office/drawing/2014/main" id="{70EBE0C4-18D9-5BE0-0143-5A5B2FE1A2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5796" y="1988634"/>
                      <a:ext cx="397763" cy="35930"/>
                    </a:xfrm>
                    <a:custGeom>
                      <a:avLst/>
                      <a:gdLst>
                        <a:gd name="connsiteX0" fmla="*/ 0 w 397763"/>
                        <a:gd name="connsiteY0" fmla="*/ 9202 h 35930"/>
                        <a:gd name="connsiteX1" fmla="*/ 397764 w 397763"/>
                        <a:gd name="connsiteY1" fmla="*/ 9202 h 35930"/>
                        <a:gd name="connsiteX2" fmla="*/ 397764 w 397763"/>
                        <a:gd name="connsiteY2" fmla="*/ 26728 h 35930"/>
                        <a:gd name="connsiteX3" fmla="*/ 0 w 397763"/>
                        <a:gd name="connsiteY3" fmla="*/ 26728 h 35930"/>
                        <a:gd name="connsiteX4" fmla="*/ 0 w 397763"/>
                        <a:gd name="connsiteY4" fmla="*/ 9202 h 359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7763" h="35930">
                          <a:moveTo>
                            <a:pt x="0" y="9202"/>
                          </a:moveTo>
                          <a:cubicBezTo>
                            <a:pt x="132588" y="41079"/>
                            <a:pt x="265176" y="-22675"/>
                            <a:pt x="397764" y="9202"/>
                          </a:cubicBezTo>
                          <a:lnTo>
                            <a:pt x="397764" y="26728"/>
                          </a:lnTo>
                          <a:cubicBezTo>
                            <a:pt x="265176" y="-5149"/>
                            <a:pt x="132588" y="58605"/>
                            <a:pt x="0" y="26728"/>
                          </a:cubicBezTo>
                          <a:lnTo>
                            <a:pt x="0" y="920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721" name="Freeform: Shape 720">
                      <a:extLst>
                        <a:ext uri="{FF2B5EF4-FFF2-40B4-BE49-F238E27FC236}">
                          <a16:creationId xmlns:a16="http://schemas.microsoft.com/office/drawing/2014/main" id="{F469F115-236A-35FB-5162-9D4BCB028F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5796" y="1953709"/>
                      <a:ext cx="397763" cy="35930"/>
                    </a:xfrm>
                    <a:custGeom>
                      <a:avLst/>
                      <a:gdLst>
                        <a:gd name="connsiteX0" fmla="*/ 0 w 397763"/>
                        <a:gd name="connsiteY0" fmla="*/ 9202 h 35930"/>
                        <a:gd name="connsiteX1" fmla="*/ 397764 w 397763"/>
                        <a:gd name="connsiteY1" fmla="*/ 9202 h 35930"/>
                        <a:gd name="connsiteX2" fmla="*/ 397764 w 397763"/>
                        <a:gd name="connsiteY2" fmla="*/ 26728 h 35930"/>
                        <a:gd name="connsiteX3" fmla="*/ 0 w 397763"/>
                        <a:gd name="connsiteY3" fmla="*/ 26728 h 35930"/>
                        <a:gd name="connsiteX4" fmla="*/ 0 w 397763"/>
                        <a:gd name="connsiteY4" fmla="*/ 9202 h 359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7763" h="35930">
                          <a:moveTo>
                            <a:pt x="0" y="9202"/>
                          </a:moveTo>
                          <a:cubicBezTo>
                            <a:pt x="132588" y="41079"/>
                            <a:pt x="265176" y="-22675"/>
                            <a:pt x="397764" y="9202"/>
                          </a:cubicBezTo>
                          <a:lnTo>
                            <a:pt x="397764" y="26728"/>
                          </a:lnTo>
                          <a:cubicBezTo>
                            <a:pt x="265176" y="-5149"/>
                            <a:pt x="132588" y="58605"/>
                            <a:pt x="0" y="26728"/>
                          </a:cubicBezTo>
                          <a:lnTo>
                            <a:pt x="0" y="920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722" name="Freeform: Shape 721">
                      <a:extLst>
                        <a:ext uri="{FF2B5EF4-FFF2-40B4-BE49-F238E27FC236}">
                          <a16:creationId xmlns:a16="http://schemas.microsoft.com/office/drawing/2014/main" id="{26F9B36A-E1B7-E2DB-F320-F035202A2E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5796" y="1918657"/>
                      <a:ext cx="397763" cy="35930"/>
                    </a:xfrm>
                    <a:custGeom>
                      <a:avLst/>
                      <a:gdLst>
                        <a:gd name="connsiteX0" fmla="*/ 0 w 397763"/>
                        <a:gd name="connsiteY0" fmla="*/ 9202 h 35930"/>
                        <a:gd name="connsiteX1" fmla="*/ 397764 w 397763"/>
                        <a:gd name="connsiteY1" fmla="*/ 9202 h 35930"/>
                        <a:gd name="connsiteX2" fmla="*/ 397764 w 397763"/>
                        <a:gd name="connsiteY2" fmla="*/ 26728 h 35930"/>
                        <a:gd name="connsiteX3" fmla="*/ 0 w 397763"/>
                        <a:gd name="connsiteY3" fmla="*/ 26728 h 35930"/>
                        <a:gd name="connsiteX4" fmla="*/ 0 w 397763"/>
                        <a:gd name="connsiteY4" fmla="*/ 9202 h 359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7763" h="35930">
                          <a:moveTo>
                            <a:pt x="0" y="9202"/>
                          </a:moveTo>
                          <a:cubicBezTo>
                            <a:pt x="132588" y="41079"/>
                            <a:pt x="265176" y="-22675"/>
                            <a:pt x="397764" y="9202"/>
                          </a:cubicBezTo>
                          <a:lnTo>
                            <a:pt x="397764" y="26728"/>
                          </a:lnTo>
                          <a:cubicBezTo>
                            <a:pt x="265176" y="-5149"/>
                            <a:pt x="132588" y="58605"/>
                            <a:pt x="0" y="26728"/>
                          </a:cubicBezTo>
                          <a:lnTo>
                            <a:pt x="0" y="920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723" name="Freeform: Shape 722">
                      <a:extLst>
                        <a:ext uri="{FF2B5EF4-FFF2-40B4-BE49-F238E27FC236}">
                          <a16:creationId xmlns:a16="http://schemas.microsoft.com/office/drawing/2014/main" id="{181A3819-014A-09DD-34EB-B0393A2804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5796" y="2023559"/>
                      <a:ext cx="397763" cy="35930"/>
                    </a:xfrm>
                    <a:custGeom>
                      <a:avLst/>
                      <a:gdLst>
                        <a:gd name="connsiteX0" fmla="*/ 0 w 397763"/>
                        <a:gd name="connsiteY0" fmla="*/ 9202 h 35930"/>
                        <a:gd name="connsiteX1" fmla="*/ 397764 w 397763"/>
                        <a:gd name="connsiteY1" fmla="*/ 9202 h 35930"/>
                        <a:gd name="connsiteX2" fmla="*/ 397764 w 397763"/>
                        <a:gd name="connsiteY2" fmla="*/ 26728 h 35930"/>
                        <a:gd name="connsiteX3" fmla="*/ 0 w 397763"/>
                        <a:gd name="connsiteY3" fmla="*/ 26728 h 35930"/>
                        <a:gd name="connsiteX4" fmla="*/ 0 w 397763"/>
                        <a:gd name="connsiteY4" fmla="*/ 9202 h 359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7763" h="35930">
                          <a:moveTo>
                            <a:pt x="0" y="9202"/>
                          </a:moveTo>
                          <a:cubicBezTo>
                            <a:pt x="132588" y="41079"/>
                            <a:pt x="265176" y="-22675"/>
                            <a:pt x="397764" y="9202"/>
                          </a:cubicBezTo>
                          <a:lnTo>
                            <a:pt x="397764" y="26728"/>
                          </a:lnTo>
                          <a:cubicBezTo>
                            <a:pt x="265176" y="-5149"/>
                            <a:pt x="132588" y="58605"/>
                            <a:pt x="0" y="26728"/>
                          </a:cubicBezTo>
                          <a:lnTo>
                            <a:pt x="0" y="920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</p:grpSp>
            </p:grpSp>
            <p:sp>
              <p:nvSpPr>
                <p:cNvPr id="655" name="Freeform: Shape 654">
                  <a:extLst>
                    <a:ext uri="{FF2B5EF4-FFF2-40B4-BE49-F238E27FC236}">
                      <a16:creationId xmlns:a16="http://schemas.microsoft.com/office/drawing/2014/main" id="{824E00A6-EF0D-3D24-A629-906A85217D12}"/>
                    </a:ext>
                  </a:extLst>
                </p:cNvPr>
                <p:cNvSpPr/>
                <p:nvPr/>
              </p:nvSpPr>
              <p:spPr>
                <a:xfrm>
                  <a:off x="1415796" y="1875408"/>
                  <a:ext cx="172719" cy="131625"/>
                </a:xfrm>
                <a:custGeom>
                  <a:avLst/>
                  <a:gdLst>
                    <a:gd name="connsiteX0" fmla="*/ 0 w 172719"/>
                    <a:gd name="connsiteY0" fmla="*/ 0 h 131625"/>
                    <a:gd name="connsiteX1" fmla="*/ 172720 w 172719"/>
                    <a:gd name="connsiteY1" fmla="*/ 3048 h 131625"/>
                    <a:gd name="connsiteX2" fmla="*/ 172720 w 172719"/>
                    <a:gd name="connsiteY2" fmla="*/ 125476 h 131625"/>
                    <a:gd name="connsiteX3" fmla="*/ 0 w 172719"/>
                    <a:gd name="connsiteY3" fmla="*/ 122428 h 131625"/>
                    <a:gd name="connsiteX4" fmla="*/ 0 w 172719"/>
                    <a:gd name="connsiteY4" fmla="*/ 0 h 131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719" h="131625">
                      <a:moveTo>
                        <a:pt x="0" y="0"/>
                      </a:moveTo>
                      <a:cubicBezTo>
                        <a:pt x="57531" y="13843"/>
                        <a:pt x="115189" y="9652"/>
                        <a:pt x="172720" y="3048"/>
                      </a:cubicBezTo>
                      <a:lnTo>
                        <a:pt x="172720" y="125476"/>
                      </a:lnTo>
                      <a:cubicBezTo>
                        <a:pt x="115189" y="132080"/>
                        <a:pt x="57531" y="136271"/>
                        <a:pt x="0" y="122428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F3E6D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grpSp>
              <p:nvGrpSpPr>
                <p:cNvPr id="656" name="Graphic 6">
                  <a:extLst>
                    <a:ext uri="{FF2B5EF4-FFF2-40B4-BE49-F238E27FC236}">
                      <a16:creationId xmlns:a16="http://schemas.microsoft.com/office/drawing/2014/main" id="{494DC533-90EB-23D0-EB03-9134A9FF82CD}"/>
                    </a:ext>
                  </a:extLst>
                </p:cNvPr>
                <p:cNvGrpSpPr/>
                <p:nvPr/>
              </p:nvGrpSpPr>
              <p:grpSpPr>
                <a:xfrm>
                  <a:off x="1423542" y="1883791"/>
                  <a:ext cx="157226" cy="116839"/>
                  <a:chOff x="1423542" y="1883791"/>
                  <a:chExt cx="157226" cy="116839"/>
                </a:xfrm>
                <a:solidFill>
                  <a:srgbClr val="FFFFFF"/>
                </a:solidFill>
              </p:grpSpPr>
              <p:sp>
                <p:nvSpPr>
                  <p:cNvPr id="658" name="Freeform: Shape 657">
                    <a:extLst>
                      <a:ext uri="{FF2B5EF4-FFF2-40B4-BE49-F238E27FC236}">
                        <a16:creationId xmlns:a16="http://schemas.microsoft.com/office/drawing/2014/main" id="{5AC4DBFE-1159-089D-DE35-056701C962D3}"/>
                      </a:ext>
                    </a:extLst>
                  </p:cNvPr>
                  <p:cNvSpPr/>
                  <p:nvPr/>
                </p:nvSpPr>
                <p:spPr>
                  <a:xfrm>
                    <a:off x="1538732" y="1985898"/>
                    <a:ext cx="13207" cy="12954"/>
                  </a:xfrm>
                  <a:custGeom>
                    <a:avLst/>
                    <a:gdLst>
                      <a:gd name="connsiteX0" fmla="*/ 6604 w 13207"/>
                      <a:gd name="connsiteY0" fmla="*/ 0 h 12954"/>
                      <a:gd name="connsiteX1" fmla="*/ 5080 w 13207"/>
                      <a:gd name="connsiteY1" fmla="*/ 4953 h 12954"/>
                      <a:gd name="connsiteX2" fmla="*/ 0 w 13207"/>
                      <a:gd name="connsiteY2" fmla="*/ 5334 h 12954"/>
                      <a:gd name="connsiteX3" fmla="*/ 4064 w 13207"/>
                      <a:gd name="connsiteY3" fmla="*/ 8001 h 12954"/>
                      <a:gd name="connsiteX4" fmla="*/ 2540 w 13207"/>
                      <a:gd name="connsiteY4" fmla="*/ 12954 h 12954"/>
                      <a:gd name="connsiteX5" fmla="*/ 6604 w 13207"/>
                      <a:gd name="connsiteY5" fmla="*/ 9652 h 12954"/>
                      <a:gd name="connsiteX6" fmla="*/ 10668 w 13207"/>
                      <a:gd name="connsiteY6" fmla="*/ 12319 h 12954"/>
                      <a:gd name="connsiteX7" fmla="*/ 9144 w 13207"/>
                      <a:gd name="connsiteY7" fmla="*/ 7620 h 12954"/>
                      <a:gd name="connsiteX8" fmla="*/ 13208 w 13207"/>
                      <a:gd name="connsiteY8" fmla="*/ 4318 h 12954"/>
                      <a:gd name="connsiteX9" fmla="*/ 8128 w 13207"/>
                      <a:gd name="connsiteY9" fmla="*/ 4699 h 12954"/>
                      <a:gd name="connsiteX10" fmla="*/ 6604 w 13207"/>
                      <a:gd name="connsiteY10" fmla="*/ 0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7" h="12954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5207"/>
                          <a:pt x="0" y="5334"/>
                        </a:cubicBezTo>
                        <a:cubicBezTo>
                          <a:pt x="1397" y="6223"/>
                          <a:pt x="2794" y="7112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954"/>
                        </a:cubicBezTo>
                        <a:cubicBezTo>
                          <a:pt x="3937" y="11811"/>
                          <a:pt x="5334" y="10795"/>
                          <a:pt x="6604" y="9652"/>
                        </a:cubicBezTo>
                        <a:cubicBezTo>
                          <a:pt x="8001" y="10541"/>
                          <a:pt x="9398" y="11430"/>
                          <a:pt x="10668" y="12319"/>
                        </a:cubicBezTo>
                        <a:cubicBezTo>
                          <a:pt x="10160" y="10795"/>
                          <a:pt x="9652" y="9144"/>
                          <a:pt x="9144" y="7620"/>
                        </a:cubicBezTo>
                        <a:cubicBezTo>
                          <a:pt x="10541" y="6477"/>
                          <a:pt x="11938" y="5461"/>
                          <a:pt x="13208" y="4318"/>
                        </a:cubicBezTo>
                        <a:cubicBezTo>
                          <a:pt x="11557" y="4445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524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59" name="Freeform: Shape 658">
                    <a:extLst>
                      <a:ext uri="{FF2B5EF4-FFF2-40B4-BE49-F238E27FC236}">
                        <a16:creationId xmlns:a16="http://schemas.microsoft.com/office/drawing/2014/main" id="{DA105812-963B-C0D4-5D86-77A76627CEFD}"/>
                      </a:ext>
                    </a:extLst>
                  </p:cNvPr>
                  <p:cNvSpPr/>
                  <p:nvPr/>
                </p:nvSpPr>
                <p:spPr>
                  <a:xfrm>
                    <a:off x="1567561" y="1982977"/>
                    <a:ext cx="13208" cy="13207"/>
                  </a:xfrm>
                  <a:custGeom>
                    <a:avLst/>
                    <a:gdLst>
                      <a:gd name="connsiteX0" fmla="*/ 6604 w 13208"/>
                      <a:gd name="connsiteY0" fmla="*/ 254 h 13207"/>
                      <a:gd name="connsiteX1" fmla="*/ 5080 w 13208"/>
                      <a:gd name="connsiteY1" fmla="*/ 5207 h 13207"/>
                      <a:gd name="connsiteX2" fmla="*/ 0 w 13208"/>
                      <a:gd name="connsiteY2" fmla="*/ 5715 h 13207"/>
                      <a:gd name="connsiteX3" fmla="*/ 4064 w 13208"/>
                      <a:gd name="connsiteY3" fmla="*/ 8255 h 13207"/>
                      <a:gd name="connsiteX4" fmla="*/ 2540 w 13208"/>
                      <a:gd name="connsiteY4" fmla="*/ 13208 h 13207"/>
                      <a:gd name="connsiteX5" fmla="*/ 6604 w 13208"/>
                      <a:gd name="connsiteY5" fmla="*/ 9779 h 13207"/>
                      <a:gd name="connsiteX6" fmla="*/ 10668 w 13208"/>
                      <a:gd name="connsiteY6" fmla="*/ 12319 h 13207"/>
                      <a:gd name="connsiteX7" fmla="*/ 9144 w 13208"/>
                      <a:gd name="connsiteY7" fmla="*/ 7620 h 13207"/>
                      <a:gd name="connsiteX8" fmla="*/ 13208 w 13208"/>
                      <a:gd name="connsiteY8" fmla="*/ 4191 h 13207"/>
                      <a:gd name="connsiteX9" fmla="*/ 8128 w 13208"/>
                      <a:gd name="connsiteY9" fmla="*/ 4699 h 13207"/>
                      <a:gd name="connsiteX10" fmla="*/ 6604 w 13208"/>
                      <a:gd name="connsiteY10" fmla="*/ 0 h 13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207">
                        <a:moveTo>
                          <a:pt x="6604" y="254"/>
                        </a:moveTo>
                        <a:cubicBezTo>
                          <a:pt x="6096" y="1905"/>
                          <a:pt x="5588" y="3556"/>
                          <a:pt x="5080" y="5207"/>
                        </a:cubicBezTo>
                        <a:cubicBezTo>
                          <a:pt x="3429" y="5334"/>
                          <a:pt x="1651" y="5588"/>
                          <a:pt x="0" y="5715"/>
                        </a:cubicBezTo>
                        <a:cubicBezTo>
                          <a:pt x="1397" y="6604"/>
                          <a:pt x="2794" y="7493"/>
                          <a:pt x="4064" y="8255"/>
                        </a:cubicBezTo>
                        <a:cubicBezTo>
                          <a:pt x="3556" y="9906"/>
                          <a:pt x="3048" y="11557"/>
                          <a:pt x="2540" y="13208"/>
                        </a:cubicBezTo>
                        <a:cubicBezTo>
                          <a:pt x="3937" y="12065"/>
                          <a:pt x="5334" y="10922"/>
                          <a:pt x="6604" y="9779"/>
                        </a:cubicBezTo>
                        <a:cubicBezTo>
                          <a:pt x="8001" y="10668"/>
                          <a:pt x="9398" y="11430"/>
                          <a:pt x="10668" y="12319"/>
                        </a:cubicBezTo>
                        <a:cubicBezTo>
                          <a:pt x="10160" y="10795"/>
                          <a:pt x="9652" y="9271"/>
                          <a:pt x="9144" y="7620"/>
                        </a:cubicBezTo>
                        <a:cubicBezTo>
                          <a:pt x="10541" y="6477"/>
                          <a:pt x="11938" y="5334"/>
                          <a:pt x="13208" y="4191"/>
                        </a:cubicBezTo>
                        <a:cubicBezTo>
                          <a:pt x="11557" y="4318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60" name="Freeform: Shape 659">
                    <a:extLst>
                      <a:ext uri="{FF2B5EF4-FFF2-40B4-BE49-F238E27FC236}">
                        <a16:creationId xmlns:a16="http://schemas.microsoft.com/office/drawing/2014/main" id="{10611117-7CEF-AED3-0823-0CF2A19D3B5D}"/>
                      </a:ext>
                    </a:extLst>
                  </p:cNvPr>
                  <p:cNvSpPr/>
                  <p:nvPr/>
                </p:nvSpPr>
                <p:spPr>
                  <a:xfrm>
                    <a:off x="1509902" y="1987295"/>
                    <a:ext cx="13208" cy="12827"/>
                  </a:xfrm>
                  <a:custGeom>
                    <a:avLst/>
                    <a:gdLst>
                      <a:gd name="connsiteX0" fmla="*/ 6604 w 13208"/>
                      <a:gd name="connsiteY0" fmla="*/ 254 h 12827"/>
                      <a:gd name="connsiteX1" fmla="*/ 5080 w 13208"/>
                      <a:gd name="connsiteY1" fmla="*/ 5080 h 12827"/>
                      <a:gd name="connsiteX2" fmla="*/ 0 w 13208"/>
                      <a:gd name="connsiteY2" fmla="*/ 5080 h 12827"/>
                      <a:gd name="connsiteX3" fmla="*/ 4064 w 13208"/>
                      <a:gd name="connsiteY3" fmla="*/ 8001 h 12827"/>
                      <a:gd name="connsiteX4" fmla="*/ 2540 w 13208"/>
                      <a:gd name="connsiteY4" fmla="*/ 12827 h 12827"/>
                      <a:gd name="connsiteX5" fmla="*/ 6604 w 13208"/>
                      <a:gd name="connsiteY5" fmla="*/ 9779 h 12827"/>
                      <a:gd name="connsiteX6" fmla="*/ 10668 w 13208"/>
                      <a:gd name="connsiteY6" fmla="*/ 12573 h 12827"/>
                      <a:gd name="connsiteX7" fmla="*/ 9144 w 13208"/>
                      <a:gd name="connsiteY7" fmla="*/ 7747 h 12827"/>
                      <a:gd name="connsiteX8" fmla="*/ 13208 w 13208"/>
                      <a:gd name="connsiteY8" fmla="*/ 4572 h 12827"/>
                      <a:gd name="connsiteX9" fmla="*/ 8128 w 13208"/>
                      <a:gd name="connsiteY9" fmla="*/ 4826 h 12827"/>
                      <a:gd name="connsiteX10" fmla="*/ 6604 w 13208"/>
                      <a:gd name="connsiteY10" fmla="*/ 0 h 12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827">
                        <a:moveTo>
                          <a:pt x="6604" y="254"/>
                        </a:moveTo>
                        <a:cubicBezTo>
                          <a:pt x="6096" y="1905"/>
                          <a:pt x="5588" y="3556"/>
                          <a:pt x="5080" y="5080"/>
                        </a:cubicBezTo>
                        <a:cubicBezTo>
                          <a:pt x="3429" y="5080"/>
                          <a:pt x="1651" y="5080"/>
                          <a:pt x="0" y="5080"/>
                        </a:cubicBezTo>
                        <a:cubicBezTo>
                          <a:pt x="1397" y="6096"/>
                          <a:pt x="2794" y="6985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827"/>
                        </a:cubicBezTo>
                        <a:cubicBezTo>
                          <a:pt x="3937" y="11811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684"/>
                          <a:pt x="10668" y="12573"/>
                        </a:cubicBezTo>
                        <a:cubicBezTo>
                          <a:pt x="10160" y="10922"/>
                          <a:pt x="9652" y="9398"/>
                          <a:pt x="9144" y="7747"/>
                        </a:cubicBezTo>
                        <a:cubicBezTo>
                          <a:pt x="10541" y="6731"/>
                          <a:pt x="11938" y="5588"/>
                          <a:pt x="13208" y="4572"/>
                        </a:cubicBezTo>
                        <a:cubicBezTo>
                          <a:pt x="11557" y="4572"/>
                          <a:pt x="9779" y="4699"/>
                          <a:pt x="8128" y="4826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61" name="Freeform: Shape 660">
                    <a:extLst>
                      <a:ext uri="{FF2B5EF4-FFF2-40B4-BE49-F238E27FC236}">
                        <a16:creationId xmlns:a16="http://schemas.microsoft.com/office/drawing/2014/main" id="{3AEDBD29-6E9D-066A-0012-311195953C90}"/>
                      </a:ext>
                    </a:extLst>
                  </p:cNvPr>
                  <p:cNvSpPr/>
                  <p:nvPr/>
                </p:nvSpPr>
                <p:spPr>
                  <a:xfrm>
                    <a:off x="1481200" y="1987676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0 h 12954"/>
                      <a:gd name="connsiteX1" fmla="*/ 5080 w 13208"/>
                      <a:gd name="connsiteY1" fmla="*/ 4826 h 12954"/>
                      <a:gd name="connsiteX2" fmla="*/ 0 w 13208"/>
                      <a:gd name="connsiteY2" fmla="*/ 4699 h 12954"/>
                      <a:gd name="connsiteX3" fmla="*/ 4064 w 13208"/>
                      <a:gd name="connsiteY3" fmla="*/ 7874 h 12954"/>
                      <a:gd name="connsiteX4" fmla="*/ 2540 w 13208"/>
                      <a:gd name="connsiteY4" fmla="*/ 12700 h 12954"/>
                      <a:gd name="connsiteX5" fmla="*/ 6604 w 13208"/>
                      <a:gd name="connsiteY5" fmla="*/ 9906 h 12954"/>
                      <a:gd name="connsiteX6" fmla="*/ 10668 w 13208"/>
                      <a:gd name="connsiteY6" fmla="*/ 12954 h 12954"/>
                      <a:gd name="connsiteX7" fmla="*/ 9144 w 13208"/>
                      <a:gd name="connsiteY7" fmla="*/ 8128 h 12954"/>
                      <a:gd name="connsiteX8" fmla="*/ 13208 w 13208"/>
                      <a:gd name="connsiteY8" fmla="*/ 5207 h 12954"/>
                      <a:gd name="connsiteX9" fmla="*/ 8128 w 13208"/>
                      <a:gd name="connsiteY9" fmla="*/ 5207 h 12954"/>
                      <a:gd name="connsiteX10" fmla="*/ 6604 w 13208"/>
                      <a:gd name="connsiteY10" fmla="*/ 381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0"/>
                        </a:moveTo>
                        <a:cubicBezTo>
                          <a:pt x="6096" y="1651"/>
                          <a:pt x="5588" y="3175"/>
                          <a:pt x="5080" y="4826"/>
                        </a:cubicBezTo>
                        <a:cubicBezTo>
                          <a:pt x="3429" y="4826"/>
                          <a:pt x="1651" y="4826"/>
                          <a:pt x="0" y="4699"/>
                        </a:cubicBezTo>
                        <a:cubicBezTo>
                          <a:pt x="1397" y="5715"/>
                          <a:pt x="2794" y="6858"/>
                          <a:pt x="4064" y="7874"/>
                        </a:cubicBezTo>
                        <a:cubicBezTo>
                          <a:pt x="3556" y="9525"/>
                          <a:pt x="3048" y="11049"/>
                          <a:pt x="2540" y="12700"/>
                        </a:cubicBezTo>
                        <a:cubicBezTo>
                          <a:pt x="3937" y="11811"/>
                          <a:pt x="5334" y="10795"/>
                          <a:pt x="6604" y="9906"/>
                        </a:cubicBezTo>
                        <a:cubicBezTo>
                          <a:pt x="8001" y="10922"/>
                          <a:pt x="9398" y="11938"/>
                          <a:pt x="10668" y="12954"/>
                        </a:cubicBezTo>
                        <a:cubicBezTo>
                          <a:pt x="10160" y="11303"/>
                          <a:pt x="9652" y="9652"/>
                          <a:pt x="9144" y="8128"/>
                        </a:cubicBezTo>
                        <a:cubicBezTo>
                          <a:pt x="10541" y="7112"/>
                          <a:pt x="11938" y="6223"/>
                          <a:pt x="13208" y="5207"/>
                        </a:cubicBezTo>
                        <a:cubicBezTo>
                          <a:pt x="11557" y="5207"/>
                          <a:pt x="9779" y="5207"/>
                          <a:pt x="8128" y="5207"/>
                        </a:cubicBezTo>
                        <a:cubicBezTo>
                          <a:pt x="7620" y="3556"/>
                          <a:pt x="7112" y="1905"/>
                          <a:pt x="6604" y="38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62" name="Freeform: Shape 661">
                    <a:extLst>
                      <a:ext uri="{FF2B5EF4-FFF2-40B4-BE49-F238E27FC236}">
                        <a16:creationId xmlns:a16="http://schemas.microsoft.com/office/drawing/2014/main" id="{5B2F6A84-BAC4-7350-C454-D59FED56AABA}"/>
                      </a:ext>
                    </a:extLst>
                  </p:cNvPr>
                  <p:cNvSpPr/>
                  <p:nvPr/>
                </p:nvSpPr>
                <p:spPr>
                  <a:xfrm>
                    <a:off x="1452372" y="1985898"/>
                    <a:ext cx="13208" cy="13208"/>
                  </a:xfrm>
                  <a:custGeom>
                    <a:avLst/>
                    <a:gdLst>
                      <a:gd name="connsiteX0" fmla="*/ 6604 w 13208"/>
                      <a:gd name="connsiteY0" fmla="*/ 0 h 13208"/>
                      <a:gd name="connsiteX1" fmla="*/ 5080 w 13208"/>
                      <a:gd name="connsiteY1" fmla="*/ 4699 h 13208"/>
                      <a:gd name="connsiteX2" fmla="*/ 0 w 13208"/>
                      <a:gd name="connsiteY2" fmla="*/ 4191 h 13208"/>
                      <a:gd name="connsiteX3" fmla="*/ 4064 w 13208"/>
                      <a:gd name="connsiteY3" fmla="*/ 7620 h 13208"/>
                      <a:gd name="connsiteX4" fmla="*/ 2540 w 13208"/>
                      <a:gd name="connsiteY4" fmla="*/ 12319 h 13208"/>
                      <a:gd name="connsiteX5" fmla="*/ 6604 w 13208"/>
                      <a:gd name="connsiteY5" fmla="*/ 9779 h 13208"/>
                      <a:gd name="connsiteX6" fmla="*/ 10668 w 13208"/>
                      <a:gd name="connsiteY6" fmla="*/ 13208 h 13208"/>
                      <a:gd name="connsiteX7" fmla="*/ 9144 w 13208"/>
                      <a:gd name="connsiteY7" fmla="*/ 8255 h 13208"/>
                      <a:gd name="connsiteX8" fmla="*/ 13208 w 13208"/>
                      <a:gd name="connsiteY8" fmla="*/ 5588 h 13208"/>
                      <a:gd name="connsiteX9" fmla="*/ 8128 w 13208"/>
                      <a:gd name="connsiteY9" fmla="*/ 5080 h 13208"/>
                      <a:gd name="connsiteX10" fmla="*/ 6604 w 13208"/>
                      <a:gd name="connsiteY10" fmla="*/ 127 h 13208"/>
                      <a:gd name="connsiteX11" fmla="*/ 6604 w 13208"/>
                      <a:gd name="connsiteY11" fmla="*/ 127 h 1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3208">
                        <a:moveTo>
                          <a:pt x="6604" y="0"/>
                        </a:moveTo>
                        <a:cubicBezTo>
                          <a:pt x="6096" y="1524"/>
                          <a:pt x="5588" y="3175"/>
                          <a:pt x="5080" y="4699"/>
                        </a:cubicBezTo>
                        <a:cubicBezTo>
                          <a:pt x="3429" y="4572"/>
                          <a:pt x="1651" y="4318"/>
                          <a:pt x="0" y="4191"/>
                        </a:cubicBezTo>
                        <a:cubicBezTo>
                          <a:pt x="1397" y="5334"/>
                          <a:pt x="2794" y="6477"/>
                          <a:pt x="4064" y="7620"/>
                        </a:cubicBezTo>
                        <a:cubicBezTo>
                          <a:pt x="3556" y="9144"/>
                          <a:pt x="3048" y="10668"/>
                          <a:pt x="2540" y="12319"/>
                        </a:cubicBezTo>
                        <a:cubicBezTo>
                          <a:pt x="3937" y="11430"/>
                          <a:pt x="5334" y="10668"/>
                          <a:pt x="6604" y="9779"/>
                        </a:cubicBezTo>
                        <a:cubicBezTo>
                          <a:pt x="8001" y="10922"/>
                          <a:pt x="9398" y="12065"/>
                          <a:pt x="10668" y="13208"/>
                        </a:cubicBezTo>
                        <a:cubicBezTo>
                          <a:pt x="10160" y="11557"/>
                          <a:pt x="9652" y="9906"/>
                          <a:pt x="9144" y="8255"/>
                        </a:cubicBezTo>
                        <a:cubicBezTo>
                          <a:pt x="10541" y="7366"/>
                          <a:pt x="11938" y="6477"/>
                          <a:pt x="13208" y="5588"/>
                        </a:cubicBezTo>
                        <a:cubicBezTo>
                          <a:pt x="11557" y="5461"/>
                          <a:pt x="9779" y="5334"/>
                          <a:pt x="8128" y="5080"/>
                        </a:cubicBezTo>
                        <a:cubicBezTo>
                          <a:pt x="7620" y="3429"/>
                          <a:pt x="7112" y="1778"/>
                          <a:pt x="6604" y="127"/>
                        </a:cubicBezTo>
                        <a:lnTo>
                          <a:pt x="6604" y="1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63" name="Freeform: Shape 662">
                    <a:extLst>
                      <a:ext uri="{FF2B5EF4-FFF2-40B4-BE49-F238E27FC236}">
                        <a16:creationId xmlns:a16="http://schemas.microsoft.com/office/drawing/2014/main" id="{CF777423-CA7E-7D87-A9F4-2ED0036A7C0F}"/>
                      </a:ext>
                    </a:extLst>
                  </p:cNvPr>
                  <p:cNvSpPr/>
                  <p:nvPr/>
                </p:nvSpPr>
                <p:spPr>
                  <a:xfrm>
                    <a:off x="1423542" y="1981707"/>
                    <a:ext cx="13208" cy="13462"/>
                  </a:xfrm>
                  <a:custGeom>
                    <a:avLst/>
                    <a:gdLst>
                      <a:gd name="connsiteX0" fmla="*/ 6604 w 13208"/>
                      <a:gd name="connsiteY0" fmla="*/ 0 h 13462"/>
                      <a:gd name="connsiteX1" fmla="*/ 5080 w 13208"/>
                      <a:gd name="connsiteY1" fmla="*/ 4572 h 13462"/>
                      <a:gd name="connsiteX2" fmla="*/ 0 w 13208"/>
                      <a:gd name="connsiteY2" fmla="*/ 3556 h 13462"/>
                      <a:gd name="connsiteX3" fmla="*/ 4064 w 13208"/>
                      <a:gd name="connsiteY3" fmla="*/ 7366 h 13462"/>
                      <a:gd name="connsiteX4" fmla="*/ 2540 w 13208"/>
                      <a:gd name="connsiteY4" fmla="*/ 11938 h 13462"/>
                      <a:gd name="connsiteX5" fmla="*/ 6604 w 13208"/>
                      <a:gd name="connsiteY5" fmla="*/ 9779 h 13462"/>
                      <a:gd name="connsiteX6" fmla="*/ 10668 w 13208"/>
                      <a:gd name="connsiteY6" fmla="*/ 13462 h 13462"/>
                      <a:gd name="connsiteX7" fmla="*/ 9144 w 13208"/>
                      <a:gd name="connsiteY7" fmla="*/ 8382 h 13462"/>
                      <a:gd name="connsiteX8" fmla="*/ 13208 w 13208"/>
                      <a:gd name="connsiteY8" fmla="*/ 6096 h 13462"/>
                      <a:gd name="connsiteX9" fmla="*/ 8128 w 13208"/>
                      <a:gd name="connsiteY9" fmla="*/ 5207 h 13462"/>
                      <a:gd name="connsiteX10" fmla="*/ 6604 w 13208"/>
                      <a:gd name="connsiteY10" fmla="*/ 127 h 13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462">
                        <a:moveTo>
                          <a:pt x="6604" y="0"/>
                        </a:moveTo>
                        <a:cubicBezTo>
                          <a:pt x="6096" y="1524"/>
                          <a:pt x="5588" y="3048"/>
                          <a:pt x="5080" y="4572"/>
                        </a:cubicBezTo>
                        <a:cubicBezTo>
                          <a:pt x="3429" y="4191"/>
                          <a:pt x="1651" y="3937"/>
                          <a:pt x="0" y="3556"/>
                        </a:cubicBezTo>
                        <a:cubicBezTo>
                          <a:pt x="1397" y="4826"/>
                          <a:pt x="2794" y="6096"/>
                          <a:pt x="4064" y="7366"/>
                        </a:cubicBezTo>
                        <a:cubicBezTo>
                          <a:pt x="3556" y="8890"/>
                          <a:pt x="3048" y="10414"/>
                          <a:pt x="2540" y="11938"/>
                        </a:cubicBezTo>
                        <a:cubicBezTo>
                          <a:pt x="3937" y="11176"/>
                          <a:pt x="5334" y="10541"/>
                          <a:pt x="6604" y="9779"/>
                        </a:cubicBezTo>
                        <a:cubicBezTo>
                          <a:pt x="8001" y="11049"/>
                          <a:pt x="9398" y="12319"/>
                          <a:pt x="10668" y="13462"/>
                        </a:cubicBezTo>
                        <a:cubicBezTo>
                          <a:pt x="10160" y="11811"/>
                          <a:pt x="9652" y="10033"/>
                          <a:pt x="9144" y="8382"/>
                        </a:cubicBezTo>
                        <a:cubicBezTo>
                          <a:pt x="10541" y="7620"/>
                          <a:pt x="11938" y="6858"/>
                          <a:pt x="13208" y="6096"/>
                        </a:cubicBezTo>
                        <a:cubicBezTo>
                          <a:pt x="11557" y="5842"/>
                          <a:pt x="9779" y="5461"/>
                          <a:pt x="8128" y="5207"/>
                        </a:cubicBezTo>
                        <a:cubicBezTo>
                          <a:pt x="7620" y="3556"/>
                          <a:pt x="7112" y="1778"/>
                          <a:pt x="6604" y="12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64" name="Freeform: Shape 663">
                    <a:extLst>
                      <a:ext uri="{FF2B5EF4-FFF2-40B4-BE49-F238E27FC236}">
                        <a16:creationId xmlns:a16="http://schemas.microsoft.com/office/drawing/2014/main" id="{0DB534B8-06E3-6928-DA10-10A31457FEF2}"/>
                      </a:ext>
                    </a:extLst>
                  </p:cNvPr>
                  <p:cNvSpPr/>
                  <p:nvPr/>
                </p:nvSpPr>
                <p:spPr>
                  <a:xfrm>
                    <a:off x="1538732" y="1887982"/>
                    <a:ext cx="13207" cy="12953"/>
                  </a:xfrm>
                  <a:custGeom>
                    <a:avLst/>
                    <a:gdLst>
                      <a:gd name="connsiteX0" fmla="*/ 6604 w 13207"/>
                      <a:gd name="connsiteY0" fmla="*/ 0 h 12953"/>
                      <a:gd name="connsiteX1" fmla="*/ 5080 w 13207"/>
                      <a:gd name="connsiteY1" fmla="*/ 4953 h 12953"/>
                      <a:gd name="connsiteX2" fmla="*/ 0 w 13207"/>
                      <a:gd name="connsiteY2" fmla="*/ 5334 h 12953"/>
                      <a:gd name="connsiteX3" fmla="*/ 4064 w 13207"/>
                      <a:gd name="connsiteY3" fmla="*/ 8001 h 12953"/>
                      <a:gd name="connsiteX4" fmla="*/ 2540 w 13207"/>
                      <a:gd name="connsiteY4" fmla="*/ 12954 h 12953"/>
                      <a:gd name="connsiteX5" fmla="*/ 6604 w 13207"/>
                      <a:gd name="connsiteY5" fmla="*/ 9652 h 12953"/>
                      <a:gd name="connsiteX6" fmla="*/ 10668 w 13207"/>
                      <a:gd name="connsiteY6" fmla="*/ 12319 h 12953"/>
                      <a:gd name="connsiteX7" fmla="*/ 9144 w 13207"/>
                      <a:gd name="connsiteY7" fmla="*/ 7620 h 12953"/>
                      <a:gd name="connsiteX8" fmla="*/ 13208 w 13207"/>
                      <a:gd name="connsiteY8" fmla="*/ 4318 h 12953"/>
                      <a:gd name="connsiteX9" fmla="*/ 8128 w 13207"/>
                      <a:gd name="connsiteY9" fmla="*/ 4699 h 12953"/>
                      <a:gd name="connsiteX10" fmla="*/ 6604 w 13207"/>
                      <a:gd name="connsiteY10" fmla="*/ 0 h 12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7" h="12953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5207"/>
                          <a:pt x="0" y="5334"/>
                        </a:cubicBezTo>
                        <a:cubicBezTo>
                          <a:pt x="1397" y="6223"/>
                          <a:pt x="2794" y="7112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954"/>
                        </a:cubicBezTo>
                        <a:cubicBezTo>
                          <a:pt x="3937" y="11811"/>
                          <a:pt x="5334" y="10795"/>
                          <a:pt x="6604" y="9652"/>
                        </a:cubicBezTo>
                        <a:cubicBezTo>
                          <a:pt x="8001" y="10541"/>
                          <a:pt x="9398" y="11430"/>
                          <a:pt x="10668" y="12319"/>
                        </a:cubicBezTo>
                        <a:cubicBezTo>
                          <a:pt x="10160" y="10795"/>
                          <a:pt x="9652" y="9144"/>
                          <a:pt x="9144" y="7620"/>
                        </a:cubicBezTo>
                        <a:cubicBezTo>
                          <a:pt x="10541" y="6477"/>
                          <a:pt x="11938" y="5461"/>
                          <a:pt x="13208" y="4318"/>
                        </a:cubicBezTo>
                        <a:cubicBezTo>
                          <a:pt x="11557" y="4445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524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65" name="Freeform: Shape 664">
                    <a:extLst>
                      <a:ext uri="{FF2B5EF4-FFF2-40B4-BE49-F238E27FC236}">
                        <a16:creationId xmlns:a16="http://schemas.microsoft.com/office/drawing/2014/main" id="{9CB8698F-1818-9CFF-47FA-A19F5D17F816}"/>
                      </a:ext>
                    </a:extLst>
                  </p:cNvPr>
                  <p:cNvSpPr/>
                  <p:nvPr/>
                </p:nvSpPr>
                <p:spPr>
                  <a:xfrm>
                    <a:off x="1567561" y="1885060"/>
                    <a:ext cx="13208" cy="13208"/>
                  </a:xfrm>
                  <a:custGeom>
                    <a:avLst/>
                    <a:gdLst>
                      <a:gd name="connsiteX0" fmla="*/ 6604 w 13208"/>
                      <a:gd name="connsiteY0" fmla="*/ 254 h 13208"/>
                      <a:gd name="connsiteX1" fmla="*/ 5080 w 13208"/>
                      <a:gd name="connsiteY1" fmla="*/ 5207 h 13208"/>
                      <a:gd name="connsiteX2" fmla="*/ 0 w 13208"/>
                      <a:gd name="connsiteY2" fmla="*/ 5715 h 13208"/>
                      <a:gd name="connsiteX3" fmla="*/ 4064 w 13208"/>
                      <a:gd name="connsiteY3" fmla="*/ 8255 h 13208"/>
                      <a:gd name="connsiteX4" fmla="*/ 2540 w 13208"/>
                      <a:gd name="connsiteY4" fmla="*/ 13208 h 13208"/>
                      <a:gd name="connsiteX5" fmla="*/ 6604 w 13208"/>
                      <a:gd name="connsiteY5" fmla="*/ 9779 h 13208"/>
                      <a:gd name="connsiteX6" fmla="*/ 10668 w 13208"/>
                      <a:gd name="connsiteY6" fmla="*/ 12319 h 13208"/>
                      <a:gd name="connsiteX7" fmla="*/ 9144 w 13208"/>
                      <a:gd name="connsiteY7" fmla="*/ 7620 h 13208"/>
                      <a:gd name="connsiteX8" fmla="*/ 13208 w 13208"/>
                      <a:gd name="connsiteY8" fmla="*/ 4191 h 13208"/>
                      <a:gd name="connsiteX9" fmla="*/ 8128 w 13208"/>
                      <a:gd name="connsiteY9" fmla="*/ 4699 h 13208"/>
                      <a:gd name="connsiteX10" fmla="*/ 6604 w 13208"/>
                      <a:gd name="connsiteY10" fmla="*/ 0 h 1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208">
                        <a:moveTo>
                          <a:pt x="6604" y="254"/>
                        </a:moveTo>
                        <a:cubicBezTo>
                          <a:pt x="6096" y="1905"/>
                          <a:pt x="5588" y="3556"/>
                          <a:pt x="5080" y="5207"/>
                        </a:cubicBezTo>
                        <a:cubicBezTo>
                          <a:pt x="3429" y="5334"/>
                          <a:pt x="1651" y="5588"/>
                          <a:pt x="0" y="5715"/>
                        </a:cubicBezTo>
                        <a:cubicBezTo>
                          <a:pt x="1397" y="6604"/>
                          <a:pt x="2794" y="7493"/>
                          <a:pt x="4064" y="8255"/>
                        </a:cubicBezTo>
                        <a:cubicBezTo>
                          <a:pt x="3556" y="9906"/>
                          <a:pt x="3048" y="11557"/>
                          <a:pt x="2540" y="13208"/>
                        </a:cubicBezTo>
                        <a:cubicBezTo>
                          <a:pt x="3937" y="12065"/>
                          <a:pt x="5334" y="10922"/>
                          <a:pt x="6604" y="9779"/>
                        </a:cubicBezTo>
                        <a:cubicBezTo>
                          <a:pt x="8001" y="10668"/>
                          <a:pt x="9398" y="11430"/>
                          <a:pt x="10668" y="12319"/>
                        </a:cubicBezTo>
                        <a:cubicBezTo>
                          <a:pt x="10160" y="10795"/>
                          <a:pt x="9652" y="9271"/>
                          <a:pt x="9144" y="7620"/>
                        </a:cubicBezTo>
                        <a:cubicBezTo>
                          <a:pt x="10541" y="6477"/>
                          <a:pt x="11938" y="5334"/>
                          <a:pt x="13208" y="4191"/>
                        </a:cubicBezTo>
                        <a:cubicBezTo>
                          <a:pt x="11557" y="4318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66" name="Freeform: Shape 665">
                    <a:extLst>
                      <a:ext uri="{FF2B5EF4-FFF2-40B4-BE49-F238E27FC236}">
                        <a16:creationId xmlns:a16="http://schemas.microsoft.com/office/drawing/2014/main" id="{2D7826D7-D2DC-06A8-157A-253CA98F56CF}"/>
                      </a:ext>
                    </a:extLst>
                  </p:cNvPr>
                  <p:cNvSpPr/>
                  <p:nvPr/>
                </p:nvSpPr>
                <p:spPr>
                  <a:xfrm>
                    <a:off x="1553083" y="1972436"/>
                    <a:ext cx="13208" cy="13080"/>
                  </a:xfrm>
                  <a:custGeom>
                    <a:avLst/>
                    <a:gdLst>
                      <a:gd name="connsiteX0" fmla="*/ 6604 w 13208"/>
                      <a:gd name="connsiteY0" fmla="*/ 0 h 13080"/>
                      <a:gd name="connsiteX1" fmla="*/ 5080 w 13208"/>
                      <a:gd name="connsiteY1" fmla="*/ 4953 h 13080"/>
                      <a:gd name="connsiteX2" fmla="*/ 0 w 13208"/>
                      <a:gd name="connsiteY2" fmla="*/ 5461 h 13080"/>
                      <a:gd name="connsiteX3" fmla="*/ 4064 w 13208"/>
                      <a:gd name="connsiteY3" fmla="*/ 8128 h 13080"/>
                      <a:gd name="connsiteX4" fmla="*/ 2540 w 13208"/>
                      <a:gd name="connsiteY4" fmla="*/ 13081 h 13080"/>
                      <a:gd name="connsiteX5" fmla="*/ 6604 w 13208"/>
                      <a:gd name="connsiteY5" fmla="*/ 9779 h 13080"/>
                      <a:gd name="connsiteX6" fmla="*/ 10668 w 13208"/>
                      <a:gd name="connsiteY6" fmla="*/ 12319 h 13080"/>
                      <a:gd name="connsiteX7" fmla="*/ 9144 w 13208"/>
                      <a:gd name="connsiteY7" fmla="*/ 7620 h 13080"/>
                      <a:gd name="connsiteX8" fmla="*/ 13208 w 13208"/>
                      <a:gd name="connsiteY8" fmla="*/ 4191 h 13080"/>
                      <a:gd name="connsiteX9" fmla="*/ 8128 w 13208"/>
                      <a:gd name="connsiteY9" fmla="*/ 4699 h 13080"/>
                      <a:gd name="connsiteX10" fmla="*/ 6604 w 13208"/>
                      <a:gd name="connsiteY10" fmla="*/ 0 h 13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080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5080"/>
                          <a:pt x="1651" y="5207"/>
                          <a:pt x="0" y="5461"/>
                        </a:cubicBezTo>
                        <a:cubicBezTo>
                          <a:pt x="1397" y="6350"/>
                          <a:pt x="2794" y="7239"/>
                          <a:pt x="4064" y="8128"/>
                        </a:cubicBezTo>
                        <a:cubicBezTo>
                          <a:pt x="3556" y="9779"/>
                          <a:pt x="3048" y="11430"/>
                          <a:pt x="2540" y="13081"/>
                        </a:cubicBezTo>
                        <a:cubicBezTo>
                          <a:pt x="3937" y="11938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557"/>
                          <a:pt x="10668" y="12319"/>
                        </a:cubicBezTo>
                        <a:cubicBezTo>
                          <a:pt x="10160" y="10795"/>
                          <a:pt x="9652" y="9144"/>
                          <a:pt x="9144" y="7620"/>
                        </a:cubicBezTo>
                        <a:cubicBezTo>
                          <a:pt x="10541" y="6477"/>
                          <a:pt x="11938" y="5334"/>
                          <a:pt x="13208" y="4191"/>
                        </a:cubicBezTo>
                        <a:cubicBezTo>
                          <a:pt x="11557" y="4318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524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67" name="Freeform: Shape 666">
                    <a:extLst>
                      <a:ext uri="{FF2B5EF4-FFF2-40B4-BE49-F238E27FC236}">
                        <a16:creationId xmlns:a16="http://schemas.microsoft.com/office/drawing/2014/main" id="{E72D4F24-1587-6B0D-9D77-3F4F039CF43A}"/>
                      </a:ext>
                    </a:extLst>
                  </p:cNvPr>
                  <p:cNvSpPr/>
                  <p:nvPr/>
                </p:nvSpPr>
                <p:spPr>
                  <a:xfrm>
                    <a:off x="1509902" y="1889379"/>
                    <a:ext cx="13208" cy="12826"/>
                  </a:xfrm>
                  <a:custGeom>
                    <a:avLst/>
                    <a:gdLst>
                      <a:gd name="connsiteX0" fmla="*/ 6604 w 13208"/>
                      <a:gd name="connsiteY0" fmla="*/ 254 h 12826"/>
                      <a:gd name="connsiteX1" fmla="*/ 5080 w 13208"/>
                      <a:gd name="connsiteY1" fmla="*/ 5080 h 12826"/>
                      <a:gd name="connsiteX2" fmla="*/ 0 w 13208"/>
                      <a:gd name="connsiteY2" fmla="*/ 5080 h 12826"/>
                      <a:gd name="connsiteX3" fmla="*/ 4064 w 13208"/>
                      <a:gd name="connsiteY3" fmla="*/ 8001 h 12826"/>
                      <a:gd name="connsiteX4" fmla="*/ 2540 w 13208"/>
                      <a:gd name="connsiteY4" fmla="*/ 12827 h 12826"/>
                      <a:gd name="connsiteX5" fmla="*/ 6604 w 13208"/>
                      <a:gd name="connsiteY5" fmla="*/ 9779 h 12826"/>
                      <a:gd name="connsiteX6" fmla="*/ 10668 w 13208"/>
                      <a:gd name="connsiteY6" fmla="*/ 12573 h 12826"/>
                      <a:gd name="connsiteX7" fmla="*/ 9144 w 13208"/>
                      <a:gd name="connsiteY7" fmla="*/ 7747 h 12826"/>
                      <a:gd name="connsiteX8" fmla="*/ 13208 w 13208"/>
                      <a:gd name="connsiteY8" fmla="*/ 4572 h 12826"/>
                      <a:gd name="connsiteX9" fmla="*/ 8128 w 13208"/>
                      <a:gd name="connsiteY9" fmla="*/ 4826 h 12826"/>
                      <a:gd name="connsiteX10" fmla="*/ 6604 w 13208"/>
                      <a:gd name="connsiteY10" fmla="*/ 0 h 12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826">
                        <a:moveTo>
                          <a:pt x="6604" y="254"/>
                        </a:moveTo>
                        <a:cubicBezTo>
                          <a:pt x="6096" y="1905"/>
                          <a:pt x="5588" y="3556"/>
                          <a:pt x="5080" y="5080"/>
                        </a:cubicBezTo>
                        <a:cubicBezTo>
                          <a:pt x="3429" y="5080"/>
                          <a:pt x="1651" y="5080"/>
                          <a:pt x="0" y="5080"/>
                        </a:cubicBezTo>
                        <a:cubicBezTo>
                          <a:pt x="1397" y="6096"/>
                          <a:pt x="2794" y="6985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827"/>
                        </a:cubicBezTo>
                        <a:cubicBezTo>
                          <a:pt x="3937" y="11811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684"/>
                          <a:pt x="10668" y="12573"/>
                        </a:cubicBezTo>
                        <a:cubicBezTo>
                          <a:pt x="10160" y="10922"/>
                          <a:pt x="9652" y="9398"/>
                          <a:pt x="9144" y="7747"/>
                        </a:cubicBezTo>
                        <a:cubicBezTo>
                          <a:pt x="10541" y="6731"/>
                          <a:pt x="11938" y="5588"/>
                          <a:pt x="13208" y="4572"/>
                        </a:cubicBezTo>
                        <a:cubicBezTo>
                          <a:pt x="11557" y="4572"/>
                          <a:pt x="9779" y="4699"/>
                          <a:pt x="8128" y="4826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68" name="Freeform: Shape 667">
                    <a:extLst>
                      <a:ext uri="{FF2B5EF4-FFF2-40B4-BE49-F238E27FC236}">
                        <a16:creationId xmlns:a16="http://schemas.microsoft.com/office/drawing/2014/main" id="{E0DF7BBA-1B53-1BCC-439F-EAD13AF79C57}"/>
                      </a:ext>
                    </a:extLst>
                  </p:cNvPr>
                  <p:cNvSpPr/>
                  <p:nvPr/>
                </p:nvSpPr>
                <p:spPr>
                  <a:xfrm>
                    <a:off x="1481200" y="1889760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0 h 12954"/>
                      <a:gd name="connsiteX1" fmla="*/ 5080 w 13208"/>
                      <a:gd name="connsiteY1" fmla="*/ 4826 h 12954"/>
                      <a:gd name="connsiteX2" fmla="*/ 0 w 13208"/>
                      <a:gd name="connsiteY2" fmla="*/ 4699 h 12954"/>
                      <a:gd name="connsiteX3" fmla="*/ 4064 w 13208"/>
                      <a:gd name="connsiteY3" fmla="*/ 7874 h 12954"/>
                      <a:gd name="connsiteX4" fmla="*/ 2540 w 13208"/>
                      <a:gd name="connsiteY4" fmla="*/ 12700 h 12954"/>
                      <a:gd name="connsiteX5" fmla="*/ 6604 w 13208"/>
                      <a:gd name="connsiteY5" fmla="*/ 9906 h 12954"/>
                      <a:gd name="connsiteX6" fmla="*/ 10668 w 13208"/>
                      <a:gd name="connsiteY6" fmla="*/ 12954 h 12954"/>
                      <a:gd name="connsiteX7" fmla="*/ 9144 w 13208"/>
                      <a:gd name="connsiteY7" fmla="*/ 8128 h 12954"/>
                      <a:gd name="connsiteX8" fmla="*/ 13208 w 13208"/>
                      <a:gd name="connsiteY8" fmla="*/ 5207 h 12954"/>
                      <a:gd name="connsiteX9" fmla="*/ 8128 w 13208"/>
                      <a:gd name="connsiteY9" fmla="*/ 5207 h 12954"/>
                      <a:gd name="connsiteX10" fmla="*/ 6604 w 13208"/>
                      <a:gd name="connsiteY10" fmla="*/ 381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0"/>
                        </a:moveTo>
                        <a:cubicBezTo>
                          <a:pt x="6096" y="1651"/>
                          <a:pt x="5588" y="3175"/>
                          <a:pt x="5080" y="4826"/>
                        </a:cubicBezTo>
                        <a:cubicBezTo>
                          <a:pt x="3429" y="4826"/>
                          <a:pt x="1651" y="4826"/>
                          <a:pt x="0" y="4699"/>
                        </a:cubicBezTo>
                        <a:cubicBezTo>
                          <a:pt x="1397" y="5715"/>
                          <a:pt x="2794" y="6858"/>
                          <a:pt x="4064" y="7874"/>
                        </a:cubicBezTo>
                        <a:cubicBezTo>
                          <a:pt x="3556" y="9525"/>
                          <a:pt x="3048" y="11049"/>
                          <a:pt x="2540" y="12700"/>
                        </a:cubicBezTo>
                        <a:cubicBezTo>
                          <a:pt x="3937" y="11811"/>
                          <a:pt x="5334" y="10795"/>
                          <a:pt x="6604" y="9906"/>
                        </a:cubicBezTo>
                        <a:cubicBezTo>
                          <a:pt x="8001" y="10922"/>
                          <a:pt x="9398" y="11938"/>
                          <a:pt x="10668" y="12954"/>
                        </a:cubicBezTo>
                        <a:cubicBezTo>
                          <a:pt x="10160" y="11303"/>
                          <a:pt x="9652" y="9652"/>
                          <a:pt x="9144" y="8128"/>
                        </a:cubicBezTo>
                        <a:cubicBezTo>
                          <a:pt x="10541" y="7112"/>
                          <a:pt x="11938" y="6223"/>
                          <a:pt x="13208" y="5207"/>
                        </a:cubicBezTo>
                        <a:cubicBezTo>
                          <a:pt x="11557" y="5207"/>
                          <a:pt x="9779" y="5207"/>
                          <a:pt x="8128" y="5207"/>
                        </a:cubicBezTo>
                        <a:cubicBezTo>
                          <a:pt x="7620" y="3556"/>
                          <a:pt x="7112" y="1905"/>
                          <a:pt x="6604" y="38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69" name="Freeform: Shape 668">
                    <a:extLst>
                      <a:ext uri="{FF2B5EF4-FFF2-40B4-BE49-F238E27FC236}">
                        <a16:creationId xmlns:a16="http://schemas.microsoft.com/office/drawing/2014/main" id="{21669D3A-EA99-02E3-E511-A411990EC8BB}"/>
                      </a:ext>
                    </a:extLst>
                  </p:cNvPr>
                  <p:cNvSpPr/>
                  <p:nvPr/>
                </p:nvSpPr>
                <p:spPr>
                  <a:xfrm>
                    <a:off x="1452372" y="1887982"/>
                    <a:ext cx="13208" cy="13207"/>
                  </a:xfrm>
                  <a:custGeom>
                    <a:avLst/>
                    <a:gdLst>
                      <a:gd name="connsiteX0" fmla="*/ 6604 w 13208"/>
                      <a:gd name="connsiteY0" fmla="*/ 0 h 13207"/>
                      <a:gd name="connsiteX1" fmla="*/ 5080 w 13208"/>
                      <a:gd name="connsiteY1" fmla="*/ 4699 h 13207"/>
                      <a:gd name="connsiteX2" fmla="*/ 0 w 13208"/>
                      <a:gd name="connsiteY2" fmla="*/ 4191 h 13207"/>
                      <a:gd name="connsiteX3" fmla="*/ 4064 w 13208"/>
                      <a:gd name="connsiteY3" fmla="*/ 7620 h 13207"/>
                      <a:gd name="connsiteX4" fmla="*/ 2540 w 13208"/>
                      <a:gd name="connsiteY4" fmla="*/ 12319 h 13207"/>
                      <a:gd name="connsiteX5" fmla="*/ 6604 w 13208"/>
                      <a:gd name="connsiteY5" fmla="*/ 9779 h 13207"/>
                      <a:gd name="connsiteX6" fmla="*/ 10668 w 13208"/>
                      <a:gd name="connsiteY6" fmla="*/ 13208 h 13207"/>
                      <a:gd name="connsiteX7" fmla="*/ 9144 w 13208"/>
                      <a:gd name="connsiteY7" fmla="*/ 8255 h 13207"/>
                      <a:gd name="connsiteX8" fmla="*/ 13208 w 13208"/>
                      <a:gd name="connsiteY8" fmla="*/ 5588 h 13207"/>
                      <a:gd name="connsiteX9" fmla="*/ 8128 w 13208"/>
                      <a:gd name="connsiteY9" fmla="*/ 5080 h 13207"/>
                      <a:gd name="connsiteX10" fmla="*/ 6604 w 13208"/>
                      <a:gd name="connsiteY10" fmla="*/ 127 h 13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207">
                        <a:moveTo>
                          <a:pt x="6604" y="0"/>
                        </a:moveTo>
                        <a:cubicBezTo>
                          <a:pt x="6096" y="1524"/>
                          <a:pt x="5588" y="3175"/>
                          <a:pt x="5080" y="4699"/>
                        </a:cubicBezTo>
                        <a:cubicBezTo>
                          <a:pt x="3429" y="4572"/>
                          <a:pt x="1651" y="4318"/>
                          <a:pt x="0" y="4191"/>
                        </a:cubicBezTo>
                        <a:cubicBezTo>
                          <a:pt x="1397" y="5334"/>
                          <a:pt x="2794" y="6477"/>
                          <a:pt x="4064" y="7620"/>
                        </a:cubicBezTo>
                        <a:cubicBezTo>
                          <a:pt x="3556" y="9144"/>
                          <a:pt x="3048" y="10668"/>
                          <a:pt x="2540" y="12319"/>
                        </a:cubicBezTo>
                        <a:cubicBezTo>
                          <a:pt x="3937" y="11430"/>
                          <a:pt x="5334" y="10668"/>
                          <a:pt x="6604" y="9779"/>
                        </a:cubicBezTo>
                        <a:cubicBezTo>
                          <a:pt x="8001" y="10922"/>
                          <a:pt x="9398" y="12065"/>
                          <a:pt x="10668" y="13208"/>
                        </a:cubicBezTo>
                        <a:cubicBezTo>
                          <a:pt x="10160" y="11557"/>
                          <a:pt x="9652" y="9906"/>
                          <a:pt x="9144" y="8255"/>
                        </a:cubicBezTo>
                        <a:cubicBezTo>
                          <a:pt x="10541" y="7366"/>
                          <a:pt x="11938" y="6477"/>
                          <a:pt x="13208" y="5588"/>
                        </a:cubicBezTo>
                        <a:cubicBezTo>
                          <a:pt x="11557" y="5461"/>
                          <a:pt x="9779" y="5334"/>
                          <a:pt x="8128" y="5080"/>
                        </a:cubicBezTo>
                        <a:cubicBezTo>
                          <a:pt x="7620" y="3429"/>
                          <a:pt x="7112" y="1778"/>
                          <a:pt x="6604" y="12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70" name="Freeform: Shape 669">
                    <a:extLst>
                      <a:ext uri="{FF2B5EF4-FFF2-40B4-BE49-F238E27FC236}">
                        <a16:creationId xmlns:a16="http://schemas.microsoft.com/office/drawing/2014/main" id="{2A4FEA4F-C98A-59AA-1038-2F686FADB97A}"/>
                      </a:ext>
                    </a:extLst>
                  </p:cNvPr>
                  <p:cNvSpPr/>
                  <p:nvPr/>
                </p:nvSpPr>
                <p:spPr>
                  <a:xfrm>
                    <a:off x="1423542" y="1883791"/>
                    <a:ext cx="13208" cy="13461"/>
                  </a:xfrm>
                  <a:custGeom>
                    <a:avLst/>
                    <a:gdLst>
                      <a:gd name="connsiteX0" fmla="*/ 6604 w 13208"/>
                      <a:gd name="connsiteY0" fmla="*/ 0 h 13461"/>
                      <a:gd name="connsiteX1" fmla="*/ 5080 w 13208"/>
                      <a:gd name="connsiteY1" fmla="*/ 4572 h 13461"/>
                      <a:gd name="connsiteX2" fmla="*/ 0 w 13208"/>
                      <a:gd name="connsiteY2" fmla="*/ 3556 h 13461"/>
                      <a:gd name="connsiteX3" fmla="*/ 4064 w 13208"/>
                      <a:gd name="connsiteY3" fmla="*/ 7366 h 13461"/>
                      <a:gd name="connsiteX4" fmla="*/ 2540 w 13208"/>
                      <a:gd name="connsiteY4" fmla="*/ 11938 h 13461"/>
                      <a:gd name="connsiteX5" fmla="*/ 6604 w 13208"/>
                      <a:gd name="connsiteY5" fmla="*/ 9779 h 13461"/>
                      <a:gd name="connsiteX6" fmla="*/ 10668 w 13208"/>
                      <a:gd name="connsiteY6" fmla="*/ 13462 h 13461"/>
                      <a:gd name="connsiteX7" fmla="*/ 9144 w 13208"/>
                      <a:gd name="connsiteY7" fmla="*/ 8382 h 13461"/>
                      <a:gd name="connsiteX8" fmla="*/ 13208 w 13208"/>
                      <a:gd name="connsiteY8" fmla="*/ 6096 h 13461"/>
                      <a:gd name="connsiteX9" fmla="*/ 8128 w 13208"/>
                      <a:gd name="connsiteY9" fmla="*/ 5207 h 13461"/>
                      <a:gd name="connsiteX10" fmla="*/ 6604 w 13208"/>
                      <a:gd name="connsiteY10" fmla="*/ 127 h 134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461">
                        <a:moveTo>
                          <a:pt x="6604" y="0"/>
                        </a:moveTo>
                        <a:cubicBezTo>
                          <a:pt x="6096" y="1524"/>
                          <a:pt x="5588" y="3048"/>
                          <a:pt x="5080" y="4572"/>
                        </a:cubicBezTo>
                        <a:cubicBezTo>
                          <a:pt x="3429" y="4191"/>
                          <a:pt x="1651" y="3937"/>
                          <a:pt x="0" y="3556"/>
                        </a:cubicBezTo>
                        <a:cubicBezTo>
                          <a:pt x="1397" y="4826"/>
                          <a:pt x="2794" y="6096"/>
                          <a:pt x="4064" y="7366"/>
                        </a:cubicBezTo>
                        <a:cubicBezTo>
                          <a:pt x="3556" y="8890"/>
                          <a:pt x="3048" y="10414"/>
                          <a:pt x="2540" y="11938"/>
                        </a:cubicBezTo>
                        <a:cubicBezTo>
                          <a:pt x="3937" y="11176"/>
                          <a:pt x="5334" y="10541"/>
                          <a:pt x="6604" y="9779"/>
                        </a:cubicBezTo>
                        <a:cubicBezTo>
                          <a:pt x="8001" y="11049"/>
                          <a:pt x="9398" y="12319"/>
                          <a:pt x="10668" y="13462"/>
                        </a:cubicBezTo>
                        <a:cubicBezTo>
                          <a:pt x="10160" y="11811"/>
                          <a:pt x="9652" y="10033"/>
                          <a:pt x="9144" y="8382"/>
                        </a:cubicBezTo>
                        <a:cubicBezTo>
                          <a:pt x="10541" y="7620"/>
                          <a:pt x="11938" y="6858"/>
                          <a:pt x="13208" y="6096"/>
                        </a:cubicBezTo>
                        <a:cubicBezTo>
                          <a:pt x="11557" y="5842"/>
                          <a:pt x="9779" y="5461"/>
                          <a:pt x="8128" y="5207"/>
                        </a:cubicBezTo>
                        <a:cubicBezTo>
                          <a:pt x="7620" y="3556"/>
                          <a:pt x="7112" y="1778"/>
                          <a:pt x="6604" y="12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71" name="Freeform: Shape 670">
                    <a:extLst>
                      <a:ext uri="{FF2B5EF4-FFF2-40B4-BE49-F238E27FC236}">
                        <a16:creationId xmlns:a16="http://schemas.microsoft.com/office/drawing/2014/main" id="{1CF46AC7-C7F6-66A5-35F7-ECA851B461B1}"/>
                      </a:ext>
                    </a:extLst>
                  </p:cNvPr>
                  <p:cNvSpPr/>
                  <p:nvPr/>
                </p:nvSpPr>
                <p:spPr>
                  <a:xfrm>
                    <a:off x="1538732" y="1912492"/>
                    <a:ext cx="13207" cy="12954"/>
                  </a:xfrm>
                  <a:custGeom>
                    <a:avLst/>
                    <a:gdLst>
                      <a:gd name="connsiteX0" fmla="*/ 6604 w 13207"/>
                      <a:gd name="connsiteY0" fmla="*/ 0 h 12954"/>
                      <a:gd name="connsiteX1" fmla="*/ 5080 w 13207"/>
                      <a:gd name="connsiteY1" fmla="*/ 4953 h 12954"/>
                      <a:gd name="connsiteX2" fmla="*/ 0 w 13207"/>
                      <a:gd name="connsiteY2" fmla="*/ 5334 h 12954"/>
                      <a:gd name="connsiteX3" fmla="*/ 4064 w 13207"/>
                      <a:gd name="connsiteY3" fmla="*/ 8001 h 12954"/>
                      <a:gd name="connsiteX4" fmla="*/ 2540 w 13207"/>
                      <a:gd name="connsiteY4" fmla="*/ 12954 h 12954"/>
                      <a:gd name="connsiteX5" fmla="*/ 6604 w 13207"/>
                      <a:gd name="connsiteY5" fmla="*/ 9652 h 12954"/>
                      <a:gd name="connsiteX6" fmla="*/ 10668 w 13207"/>
                      <a:gd name="connsiteY6" fmla="*/ 12319 h 12954"/>
                      <a:gd name="connsiteX7" fmla="*/ 9144 w 13207"/>
                      <a:gd name="connsiteY7" fmla="*/ 7620 h 12954"/>
                      <a:gd name="connsiteX8" fmla="*/ 13208 w 13207"/>
                      <a:gd name="connsiteY8" fmla="*/ 4318 h 12954"/>
                      <a:gd name="connsiteX9" fmla="*/ 8128 w 13207"/>
                      <a:gd name="connsiteY9" fmla="*/ 4699 h 12954"/>
                      <a:gd name="connsiteX10" fmla="*/ 6604 w 13207"/>
                      <a:gd name="connsiteY10" fmla="*/ 0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7" h="12954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5207"/>
                          <a:pt x="0" y="5334"/>
                        </a:cubicBezTo>
                        <a:cubicBezTo>
                          <a:pt x="1397" y="6223"/>
                          <a:pt x="2794" y="7112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954"/>
                        </a:cubicBezTo>
                        <a:cubicBezTo>
                          <a:pt x="3937" y="11811"/>
                          <a:pt x="5334" y="10795"/>
                          <a:pt x="6604" y="9652"/>
                        </a:cubicBezTo>
                        <a:cubicBezTo>
                          <a:pt x="8001" y="10541"/>
                          <a:pt x="9398" y="11430"/>
                          <a:pt x="10668" y="12319"/>
                        </a:cubicBezTo>
                        <a:cubicBezTo>
                          <a:pt x="10160" y="10795"/>
                          <a:pt x="9652" y="9144"/>
                          <a:pt x="9144" y="7620"/>
                        </a:cubicBezTo>
                        <a:cubicBezTo>
                          <a:pt x="10541" y="6477"/>
                          <a:pt x="11938" y="5461"/>
                          <a:pt x="13208" y="4318"/>
                        </a:cubicBezTo>
                        <a:cubicBezTo>
                          <a:pt x="11557" y="4445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524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72" name="Freeform: Shape 671">
                    <a:extLst>
                      <a:ext uri="{FF2B5EF4-FFF2-40B4-BE49-F238E27FC236}">
                        <a16:creationId xmlns:a16="http://schemas.microsoft.com/office/drawing/2014/main" id="{B5DC0A60-E3EF-F2E9-9A12-D147853C9EA0}"/>
                      </a:ext>
                    </a:extLst>
                  </p:cNvPr>
                  <p:cNvSpPr/>
                  <p:nvPr/>
                </p:nvSpPr>
                <p:spPr>
                  <a:xfrm>
                    <a:off x="1567561" y="1909572"/>
                    <a:ext cx="13208" cy="13207"/>
                  </a:xfrm>
                  <a:custGeom>
                    <a:avLst/>
                    <a:gdLst>
                      <a:gd name="connsiteX0" fmla="*/ 6604 w 13208"/>
                      <a:gd name="connsiteY0" fmla="*/ 254 h 13207"/>
                      <a:gd name="connsiteX1" fmla="*/ 5080 w 13208"/>
                      <a:gd name="connsiteY1" fmla="*/ 5207 h 13207"/>
                      <a:gd name="connsiteX2" fmla="*/ 0 w 13208"/>
                      <a:gd name="connsiteY2" fmla="*/ 5715 h 13207"/>
                      <a:gd name="connsiteX3" fmla="*/ 4064 w 13208"/>
                      <a:gd name="connsiteY3" fmla="*/ 8255 h 13207"/>
                      <a:gd name="connsiteX4" fmla="*/ 2540 w 13208"/>
                      <a:gd name="connsiteY4" fmla="*/ 13208 h 13207"/>
                      <a:gd name="connsiteX5" fmla="*/ 6604 w 13208"/>
                      <a:gd name="connsiteY5" fmla="*/ 9779 h 13207"/>
                      <a:gd name="connsiteX6" fmla="*/ 10668 w 13208"/>
                      <a:gd name="connsiteY6" fmla="*/ 12319 h 13207"/>
                      <a:gd name="connsiteX7" fmla="*/ 9144 w 13208"/>
                      <a:gd name="connsiteY7" fmla="*/ 7620 h 13207"/>
                      <a:gd name="connsiteX8" fmla="*/ 13208 w 13208"/>
                      <a:gd name="connsiteY8" fmla="*/ 4191 h 13207"/>
                      <a:gd name="connsiteX9" fmla="*/ 8128 w 13208"/>
                      <a:gd name="connsiteY9" fmla="*/ 4699 h 13207"/>
                      <a:gd name="connsiteX10" fmla="*/ 6604 w 13208"/>
                      <a:gd name="connsiteY10" fmla="*/ 0 h 13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207">
                        <a:moveTo>
                          <a:pt x="6604" y="254"/>
                        </a:moveTo>
                        <a:cubicBezTo>
                          <a:pt x="6096" y="1905"/>
                          <a:pt x="5588" y="3556"/>
                          <a:pt x="5080" y="5207"/>
                        </a:cubicBezTo>
                        <a:cubicBezTo>
                          <a:pt x="3429" y="5334"/>
                          <a:pt x="1651" y="5588"/>
                          <a:pt x="0" y="5715"/>
                        </a:cubicBezTo>
                        <a:cubicBezTo>
                          <a:pt x="1397" y="6604"/>
                          <a:pt x="2794" y="7493"/>
                          <a:pt x="4064" y="8255"/>
                        </a:cubicBezTo>
                        <a:cubicBezTo>
                          <a:pt x="3556" y="9906"/>
                          <a:pt x="3048" y="11557"/>
                          <a:pt x="2540" y="13208"/>
                        </a:cubicBezTo>
                        <a:cubicBezTo>
                          <a:pt x="3937" y="12065"/>
                          <a:pt x="5334" y="10922"/>
                          <a:pt x="6604" y="9779"/>
                        </a:cubicBezTo>
                        <a:cubicBezTo>
                          <a:pt x="8001" y="10668"/>
                          <a:pt x="9398" y="11430"/>
                          <a:pt x="10668" y="12319"/>
                        </a:cubicBezTo>
                        <a:cubicBezTo>
                          <a:pt x="10160" y="10795"/>
                          <a:pt x="9652" y="9271"/>
                          <a:pt x="9144" y="7620"/>
                        </a:cubicBezTo>
                        <a:cubicBezTo>
                          <a:pt x="10541" y="6477"/>
                          <a:pt x="11938" y="5334"/>
                          <a:pt x="13208" y="4191"/>
                        </a:cubicBezTo>
                        <a:cubicBezTo>
                          <a:pt x="11557" y="4318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73" name="Freeform: Shape 672">
                    <a:extLst>
                      <a:ext uri="{FF2B5EF4-FFF2-40B4-BE49-F238E27FC236}">
                        <a16:creationId xmlns:a16="http://schemas.microsoft.com/office/drawing/2014/main" id="{A7ADB468-8A65-EBAC-BCFE-0E3D71A715C9}"/>
                      </a:ext>
                    </a:extLst>
                  </p:cNvPr>
                  <p:cNvSpPr/>
                  <p:nvPr/>
                </p:nvSpPr>
                <p:spPr>
                  <a:xfrm>
                    <a:off x="1509902" y="1913889"/>
                    <a:ext cx="13208" cy="12827"/>
                  </a:xfrm>
                  <a:custGeom>
                    <a:avLst/>
                    <a:gdLst>
                      <a:gd name="connsiteX0" fmla="*/ 6604 w 13208"/>
                      <a:gd name="connsiteY0" fmla="*/ 254 h 12827"/>
                      <a:gd name="connsiteX1" fmla="*/ 5080 w 13208"/>
                      <a:gd name="connsiteY1" fmla="*/ 5080 h 12827"/>
                      <a:gd name="connsiteX2" fmla="*/ 0 w 13208"/>
                      <a:gd name="connsiteY2" fmla="*/ 5080 h 12827"/>
                      <a:gd name="connsiteX3" fmla="*/ 4064 w 13208"/>
                      <a:gd name="connsiteY3" fmla="*/ 8001 h 12827"/>
                      <a:gd name="connsiteX4" fmla="*/ 2540 w 13208"/>
                      <a:gd name="connsiteY4" fmla="*/ 12827 h 12827"/>
                      <a:gd name="connsiteX5" fmla="*/ 6604 w 13208"/>
                      <a:gd name="connsiteY5" fmla="*/ 9779 h 12827"/>
                      <a:gd name="connsiteX6" fmla="*/ 10668 w 13208"/>
                      <a:gd name="connsiteY6" fmla="*/ 12573 h 12827"/>
                      <a:gd name="connsiteX7" fmla="*/ 9144 w 13208"/>
                      <a:gd name="connsiteY7" fmla="*/ 7747 h 12827"/>
                      <a:gd name="connsiteX8" fmla="*/ 13208 w 13208"/>
                      <a:gd name="connsiteY8" fmla="*/ 4572 h 12827"/>
                      <a:gd name="connsiteX9" fmla="*/ 8128 w 13208"/>
                      <a:gd name="connsiteY9" fmla="*/ 4826 h 12827"/>
                      <a:gd name="connsiteX10" fmla="*/ 6604 w 13208"/>
                      <a:gd name="connsiteY10" fmla="*/ 0 h 12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827">
                        <a:moveTo>
                          <a:pt x="6604" y="254"/>
                        </a:moveTo>
                        <a:cubicBezTo>
                          <a:pt x="6096" y="1905"/>
                          <a:pt x="5588" y="3556"/>
                          <a:pt x="5080" y="5080"/>
                        </a:cubicBezTo>
                        <a:cubicBezTo>
                          <a:pt x="3429" y="5080"/>
                          <a:pt x="1651" y="5080"/>
                          <a:pt x="0" y="5080"/>
                        </a:cubicBezTo>
                        <a:cubicBezTo>
                          <a:pt x="1397" y="6096"/>
                          <a:pt x="2794" y="6985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827"/>
                        </a:cubicBezTo>
                        <a:cubicBezTo>
                          <a:pt x="3937" y="11811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684"/>
                          <a:pt x="10668" y="12573"/>
                        </a:cubicBezTo>
                        <a:cubicBezTo>
                          <a:pt x="10160" y="10922"/>
                          <a:pt x="9652" y="9398"/>
                          <a:pt x="9144" y="7747"/>
                        </a:cubicBezTo>
                        <a:cubicBezTo>
                          <a:pt x="10541" y="6731"/>
                          <a:pt x="11938" y="5588"/>
                          <a:pt x="13208" y="4572"/>
                        </a:cubicBezTo>
                        <a:cubicBezTo>
                          <a:pt x="11557" y="4572"/>
                          <a:pt x="9779" y="4699"/>
                          <a:pt x="8128" y="4826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74" name="Freeform: Shape 673">
                    <a:extLst>
                      <a:ext uri="{FF2B5EF4-FFF2-40B4-BE49-F238E27FC236}">
                        <a16:creationId xmlns:a16="http://schemas.microsoft.com/office/drawing/2014/main" id="{AF07A81E-52C3-6C0C-D5F2-94E362B4B622}"/>
                      </a:ext>
                    </a:extLst>
                  </p:cNvPr>
                  <p:cNvSpPr/>
                  <p:nvPr/>
                </p:nvSpPr>
                <p:spPr>
                  <a:xfrm>
                    <a:off x="1481200" y="1914270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0 h 12954"/>
                      <a:gd name="connsiteX1" fmla="*/ 5080 w 13208"/>
                      <a:gd name="connsiteY1" fmla="*/ 4826 h 12954"/>
                      <a:gd name="connsiteX2" fmla="*/ 0 w 13208"/>
                      <a:gd name="connsiteY2" fmla="*/ 4699 h 12954"/>
                      <a:gd name="connsiteX3" fmla="*/ 4064 w 13208"/>
                      <a:gd name="connsiteY3" fmla="*/ 7874 h 12954"/>
                      <a:gd name="connsiteX4" fmla="*/ 2540 w 13208"/>
                      <a:gd name="connsiteY4" fmla="*/ 12700 h 12954"/>
                      <a:gd name="connsiteX5" fmla="*/ 6604 w 13208"/>
                      <a:gd name="connsiteY5" fmla="*/ 9906 h 12954"/>
                      <a:gd name="connsiteX6" fmla="*/ 10668 w 13208"/>
                      <a:gd name="connsiteY6" fmla="*/ 12954 h 12954"/>
                      <a:gd name="connsiteX7" fmla="*/ 9144 w 13208"/>
                      <a:gd name="connsiteY7" fmla="*/ 8128 h 12954"/>
                      <a:gd name="connsiteX8" fmla="*/ 13208 w 13208"/>
                      <a:gd name="connsiteY8" fmla="*/ 5207 h 12954"/>
                      <a:gd name="connsiteX9" fmla="*/ 8128 w 13208"/>
                      <a:gd name="connsiteY9" fmla="*/ 5207 h 12954"/>
                      <a:gd name="connsiteX10" fmla="*/ 6604 w 13208"/>
                      <a:gd name="connsiteY10" fmla="*/ 381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0"/>
                        </a:moveTo>
                        <a:cubicBezTo>
                          <a:pt x="6096" y="1651"/>
                          <a:pt x="5588" y="3175"/>
                          <a:pt x="5080" y="4826"/>
                        </a:cubicBezTo>
                        <a:cubicBezTo>
                          <a:pt x="3429" y="4826"/>
                          <a:pt x="1651" y="4826"/>
                          <a:pt x="0" y="4699"/>
                        </a:cubicBezTo>
                        <a:cubicBezTo>
                          <a:pt x="1397" y="5715"/>
                          <a:pt x="2794" y="6858"/>
                          <a:pt x="4064" y="7874"/>
                        </a:cubicBezTo>
                        <a:cubicBezTo>
                          <a:pt x="3556" y="9525"/>
                          <a:pt x="3048" y="11049"/>
                          <a:pt x="2540" y="12700"/>
                        </a:cubicBezTo>
                        <a:cubicBezTo>
                          <a:pt x="3937" y="11811"/>
                          <a:pt x="5334" y="10795"/>
                          <a:pt x="6604" y="9906"/>
                        </a:cubicBezTo>
                        <a:cubicBezTo>
                          <a:pt x="8001" y="10922"/>
                          <a:pt x="9398" y="11938"/>
                          <a:pt x="10668" y="12954"/>
                        </a:cubicBezTo>
                        <a:cubicBezTo>
                          <a:pt x="10160" y="11303"/>
                          <a:pt x="9652" y="9652"/>
                          <a:pt x="9144" y="8128"/>
                        </a:cubicBezTo>
                        <a:cubicBezTo>
                          <a:pt x="10541" y="7112"/>
                          <a:pt x="11938" y="6223"/>
                          <a:pt x="13208" y="5207"/>
                        </a:cubicBezTo>
                        <a:cubicBezTo>
                          <a:pt x="11557" y="5207"/>
                          <a:pt x="9779" y="5207"/>
                          <a:pt x="8128" y="5207"/>
                        </a:cubicBezTo>
                        <a:cubicBezTo>
                          <a:pt x="7620" y="3556"/>
                          <a:pt x="7112" y="1905"/>
                          <a:pt x="6604" y="38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75" name="Freeform: Shape 674">
                    <a:extLst>
                      <a:ext uri="{FF2B5EF4-FFF2-40B4-BE49-F238E27FC236}">
                        <a16:creationId xmlns:a16="http://schemas.microsoft.com/office/drawing/2014/main" id="{CA1C881D-1A9F-5632-F68F-6E5E108FF9C2}"/>
                      </a:ext>
                    </a:extLst>
                  </p:cNvPr>
                  <p:cNvSpPr/>
                  <p:nvPr/>
                </p:nvSpPr>
                <p:spPr>
                  <a:xfrm>
                    <a:off x="1452372" y="1912366"/>
                    <a:ext cx="13208" cy="13207"/>
                  </a:xfrm>
                  <a:custGeom>
                    <a:avLst/>
                    <a:gdLst>
                      <a:gd name="connsiteX0" fmla="*/ 6604 w 13208"/>
                      <a:gd name="connsiteY0" fmla="*/ 0 h 13207"/>
                      <a:gd name="connsiteX1" fmla="*/ 5080 w 13208"/>
                      <a:gd name="connsiteY1" fmla="*/ 4699 h 13207"/>
                      <a:gd name="connsiteX2" fmla="*/ 0 w 13208"/>
                      <a:gd name="connsiteY2" fmla="*/ 4191 h 13207"/>
                      <a:gd name="connsiteX3" fmla="*/ 4064 w 13208"/>
                      <a:gd name="connsiteY3" fmla="*/ 7620 h 13207"/>
                      <a:gd name="connsiteX4" fmla="*/ 2540 w 13208"/>
                      <a:gd name="connsiteY4" fmla="*/ 12319 h 13207"/>
                      <a:gd name="connsiteX5" fmla="*/ 6604 w 13208"/>
                      <a:gd name="connsiteY5" fmla="*/ 9779 h 13207"/>
                      <a:gd name="connsiteX6" fmla="*/ 10668 w 13208"/>
                      <a:gd name="connsiteY6" fmla="*/ 13208 h 13207"/>
                      <a:gd name="connsiteX7" fmla="*/ 9144 w 13208"/>
                      <a:gd name="connsiteY7" fmla="*/ 8255 h 13207"/>
                      <a:gd name="connsiteX8" fmla="*/ 13208 w 13208"/>
                      <a:gd name="connsiteY8" fmla="*/ 5588 h 13207"/>
                      <a:gd name="connsiteX9" fmla="*/ 8128 w 13208"/>
                      <a:gd name="connsiteY9" fmla="*/ 5080 h 13207"/>
                      <a:gd name="connsiteX10" fmla="*/ 6604 w 13208"/>
                      <a:gd name="connsiteY10" fmla="*/ 127 h 13207"/>
                      <a:gd name="connsiteX11" fmla="*/ 6604 w 13208"/>
                      <a:gd name="connsiteY11" fmla="*/ 127 h 13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3207">
                        <a:moveTo>
                          <a:pt x="6604" y="0"/>
                        </a:moveTo>
                        <a:cubicBezTo>
                          <a:pt x="6096" y="1524"/>
                          <a:pt x="5588" y="3175"/>
                          <a:pt x="5080" y="4699"/>
                        </a:cubicBezTo>
                        <a:cubicBezTo>
                          <a:pt x="3429" y="4572"/>
                          <a:pt x="1651" y="4318"/>
                          <a:pt x="0" y="4191"/>
                        </a:cubicBezTo>
                        <a:cubicBezTo>
                          <a:pt x="1397" y="5334"/>
                          <a:pt x="2794" y="6477"/>
                          <a:pt x="4064" y="7620"/>
                        </a:cubicBezTo>
                        <a:cubicBezTo>
                          <a:pt x="3556" y="9144"/>
                          <a:pt x="3048" y="10668"/>
                          <a:pt x="2540" y="12319"/>
                        </a:cubicBezTo>
                        <a:cubicBezTo>
                          <a:pt x="3937" y="11430"/>
                          <a:pt x="5334" y="10668"/>
                          <a:pt x="6604" y="9779"/>
                        </a:cubicBezTo>
                        <a:cubicBezTo>
                          <a:pt x="8001" y="10922"/>
                          <a:pt x="9398" y="12065"/>
                          <a:pt x="10668" y="13208"/>
                        </a:cubicBezTo>
                        <a:cubicBezTo>
                          <a:pt x="10160" y="11557"/>
                          <a:pt x="9652" y="9906"/>
                          <a:pt x="9144" y="8255"/>
                        </a:cubicBezTo>
                        <a:cubicBezTo>
                          <a:pt x="10541" y="7366"/>
                          <a:pt x="11938" y="6477"/>
                          <a:pt x="13208" y="5588"/>
                        </a:cubicBezTo>
                        <a:cubicBezTo>
                          <a:pt x="11557" y="5461"/>
                          <a:pt x="9779" y="5334"/>
                          <a:pt x="8128" y="5080"/>
                        </a:cubicBezTo>
                        <a:cubicBezTo>
                          <a:pt x="7620" y="3429"/>
                          <a:pt x="7112" y="1778"/>
                          <a:pt x="6604" y="127"/>
                        </a:cubicBezTo>
                        <a:lnTo>
                          <a:pt x="6604" y="1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76" name="Freeform: Shape 675">
                    <a:extLst>
                      <a:ext uri="{FF2B5EF4-FFF2-40B4-BE49-F238E27FC236}">
                        <a16:creationId xmlns:a16="http://schemas.microsoft.com/office/drawing/2014/main" id="{3379DA35-44C0-2727-2244-477357373E15}"/>
                      </a:ext>
                    </a:extLst>
                  </p:cNvPr>
                  <p:cNvSpPr/>
                  <p:nvPr/>
                </p:nvSpPr>
                <p:spPr>
                  <a:xfrm>
                    <a:off x="1423542" y="1908301"/>
                    <a:ext cx="13208" cy="13462"/>
                  </a:xfrm>
                  <a:custGeom>
                    <a:avLst/>
                    <a:gdLst>
                      <a:gd name="connsiteX0" fmla="*/ 6604 w 13208"/>
                      <a:gd name="connsiteY0" fmla="*/ 0 h 13462"/>
                      <a:gd name="connsiteX1" fmla="*/ 5080 w 13208"/>
                      <a:gd name="connsiteY1" fmla="*/ 4572 h 13462"/>
                      <a:gd name="connsiteX2" fmla="*/ 0 w 13208"/>
                      <a:gd name="connsiteY2" fmla="*/ 3556 h 13462"/>
                      <a:gd name="connsiteX3" fmla="*/ 4064 w 13208"/>
                      <a:gd name="connsiteY3" fmla="*/ 7366 h 13462"/>
                      <a:gd name="connsiteX4" fmla="*/ 2540 w 13208"/>
                      <a:gd name="connsiteY4" fmla="*/ 11938 h 13462"/>
                      <a:gd name="connsiteX5" fmla="*/ 6604 w 13208"/>
                      <a:gd name="connsiteY5" fmla="*/ 9779 h 13462"/>
                      <a:gd name="connsiteX6" fmla="*/ 10668 w 13208"/>
                      <a:gd name="connsiteY6" fmla="*/ 13462 h 13462"/>
                      <a:gd name="connsiteX7" fmla="*/ 9144 w 13208"/>
                      <a:gd name="connsiteY7" fmla="*/ 8382 h 13462"/>
                      <a:gd name="connsiteX8" fmla="*/ 13208 w 13208"/>
                      <a:gd name="connsiteY8" fmla="*/ 6096 h 13462"/>
                      <a:gd name="connsiteX9" fmla="*/ 8128 w 13208"/>
                      <a:gd name="connsiteY9" fmla="*/ 5207 h 13462"/>
                      <a:gd name="connsiteX10" fmla="*/ 6604 w 13208"/>
                      <a:gd name="connsiteY10" fmla="*/ 127 h 13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462">
                        <a:moveTo>
                          <a:pt x="6604" y="0"/>
                        </a:moveTo>
                        <a:cubicBezTo>
                          <a:pt x="6096" y="1524"/>
                          <a:pt x="5588" y="3048"/>
                          <a:pt x="5080" y="4572"/>
                        </a:cubicBezTo>
                        <a:cubicBezTo>
                          <a:pt x="3429" y="4191"/>
                          <a:pt x="1651" y="3937"/>
                          <a:pt x="0" y="3556"/>
                        </a:cubicBezTo>
                        <a:cubicBezTo>
                          <a:pt x="1397" y="4826"/>
                          <a:pt x="2794" y="6096"/>
                          <a:pt x="4064" y="7366"/>
                        </a:cubicBezTo>
                        <a:cubicBezTo>
                          <a:pt x="3556" y="8890"/>
                          <a:pt x="3048" y="10414"/>
                          <a:pt x="2540" y="11938"/>
                        </a:cubicBezTo>
                        <a:cubicBezTo>
                          <a:pt x="3937" y="11176"/>
                          <a:pt x="5334" y="10541"/>
                          <a:pt x="6604" y="9779"/>
                        </a:cubicBezTo>
                        <a:cubicBezTo>
                          <a:pt x="8001" y="11049"/>
                          <a:pt x="9398" y="12319"/>
                          <a:pt x="10668" y="13462"/>
                        </a:cubicBezTo>
                        <a:cubicBezTo>
                          <a:pt x="10160" y="11811"/>
                          <a:pt x="9652" y="10033"/>
                          <a:pt x="9144" y="8382"/>
                        </a:cubicBezTo>
                        <a:cubicBezTo>
                          <a:pt x="10541" y="7620"/>
                          <a:pt x="11938" y="6858"/>
                          <a:pt x="13208" y="6096"/>
                        </a:cubicBezTo>
                        <a:cubicBezTo>
                          <a:pt x="11557" y="5842"/>
                          <a:pt x="9779" y="5461"/>
                          <a:pt x="8128" y="5207"/>
                        </a:cubicBezTo>
                        <a:cubicBezTo>
                          <a:pt x="7620" y="3556"/>
                          <a:pt x="7112" y="1778"/>
                          <a:pt x="6604" y="12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77" name="Freeform: Shape 676">
                    <a:extLst>
                      <a:ext uri="{FF2B5EF4-FFF2-40B4-BE49-F238E27FC236}">
                        <a16:creationId xmlns:a16="http://schemas.microsoft.com/office/drawing/2014/main" id="{D8A8BB0E-D30A-1C5F-3229-A3F159DC8F2A}"/>
                      </a:ext>
                    </a:extLst>
                  </p:cNvPr>
                  <p:cNvSpPr/>
                  <p:nvPr/>
                </p:nvSpPr>
                <p:spPr>
                  <a:xfrm>
                    <a:off x="1538732" y="1937004"/>
                    <a:ext cx="13207" cy="12953"/>
                  </a:xfrm>
                  <a:custGeom>
                    <a:avLst/>
                    <a:gdLst>
                      <a:gd name="connsiteX0" fmla="*/ 6604 w 13207"/>
                      <a:gd name="connsiteY0" fmla="*/ 0 h 12953"/>
                      <a:gd name="connsiteX1" fmla="*/ 5080 w 13207"/>
                      <a:gd name="connsiteY1" fmla="*/ 4953 h 12953"/>
                      <a:gd name="connsiteX2" fmla="*/ 0 w 13207"/>
                      <a:gd name="connsiteY2" fmla="*/ 5334 h 12953"/>
                      <a:gd name="connsiteX3" fmla="*/ 4064 w 13207"/>
                      <a:gd name="connsiteY3" fmla="*/ 8001 h 12953"/>
                      <a:gd name="connsiteX4" fmla="*/ 2540 w 13207"/>
                      <a:gd name="connsiteY4" fmla="*/ 12954 h 12953"/>
                      <a:gd name="connsiteX5" fmla="*/ 6604 w 13207"/>
                      <a:gd name="connsiteY5" fmla="*/ 9652 h 12953"/>
                      <a:gd name="connsiteX6" fmla="*/ 10668 w 13207"/>
                      <a:gd name="connsiteY6" fmla="*/ 12319 h 12953"/>
                      <a:gd name="connsiteX7" fmla="*/ 9144 w 13207"/>
                      <a:gd name="connsiteY7" fmla="*/ 7620 h 12953"/>
                      <a:gd name="connsiteX8" fmla="*/ 13208 w 13207"/>
                      <a:gd name="connsiteY8" fmla="*/ 4318 h 12953"/>
                      <a:gd name="connsiteX9" fmla="*/ 8128 w 13207"/>
                      <a:gd name="connsiteY9" fmla="*/ 4699 h 12953"/>
                      <a:gd name="connsiteX10" fmla="*/ 6604 w 13207"/>
                      <a:gd name="connsiteY10" fmla="*/ 0 h 12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7" h="12953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5207"/>
                          <a:pt x="0" y="5334"/>
                        </a:cubicBezTo>
                        <a:cubicBezTo>
                          <a:pt x="1397" y="6223"/>
                          <a:pt x="2794" y="7112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954"/>
                        </a:cubicBezTo>
                        <a:cubicBezTo>
                          <a:pt x="3937" y="11811"/>
                          <a:pt x="5334" y="10795"/>
                          <a:pt x="6604" y="9652"/>
                        </a:cubicBezTo>
                        <a:cubicBezTo>
                          <a:pt x="8001" y="10541"/>
                          <a:pt x="9398" y="11430"/>
                          <a:pt x="10668" y="12319"/>
                        </a:cubicBezTo>
                        <a:cubicBezTo>
                          <a:pt x="10160" y="10795"/>
                          <a:pt x="9652" y="9144"/>
                          <a:pt x="9144" y="7620"/>
                        </a:cubicBezTo>
                        <a:cubicBezTo>
                          <a:pt x="10541" y="6477"/>
                          <a:pt x="11938" y="5461"/>
                          <a:pt x="13208" y="4318"/>
                        </a:cubicBezTo>
                        <a:cubicBezTo>
                          <a:pt x="11557" y="4445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524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78" name="Freeform: Shape 677">
                    <a:extLst>
                      <a:ext uri="{FF2B5EF4-FFF2-40B4-BE49-F238E27FC236}">
                        <a16:creationId xmlns:a16="http://schemas.microsoft.com/office/drawing/2014/main" id="{DB78CC02-5CF4-1F44-E3FA-DC27B4E97242}"/>
                      </a:ext>
                    </a:extLst>
                  </p:cNvPr>
                  <p:cNvSpPr/>
                  <p:nvPr/>
                </p:nvSpPr>
                <p:spPr>
                  <a:xfrm>
                    <a:off x="1567561" y="1934082"/>
                    <a:ext cx="13208" cy="13208"/>
                  </a:xfrm>
                  <a:custGeom>
                    <a:avLst/>
                    <a:gdLst>
                      <a:gd name="connsiteX0" fmla="*/ 6604 w 13208"/>
                      <a:gd name="connsiteY0" fmla="*/ 254 h 13208"/>
                      <a:gd name="connsiteX1" fmla="*/ 5080 w 13208"/>
                      <a:gd name="connsiteY1" fmla="*/ 5207 h 13208"/>
                      <a:gd name="connsiteX2" fmla="*/ 0 w 13208"/>
                      <a:gd name="connsiteY2" fmla="*/ 5715 h 13208"/>
                      <a:gd name="connsiteX3" fmla="*/ 4064 w 13208"/>
                      <a:gd name="connsiteY3" fmla="*/ 8255 h 13208"/>
                      <a:gd name="connsiteX4" fmla="*/ 2540 w 13208"/>
                      <a:gd name="connsiteY4" fmla="*/ 13208 h 13208"/>
                      <a:gd name="connsiteX5" fmla="*/ 6604 w 13208"/>
                      <a:gd name="connsiteY5" fmla="*/ 9779 h 13208"/>
                      <a:gd name="connsiteX6" fmla="*/ 10668 w 13208"/>
                      <a:gd name="connsiteY6" fmla="*/ 12319 h 13208"/>
                      <a:gd name="connsiteX7" fmla="*/ 9144 w 13208"/>
                      <a:gd name="connsiteY7" fmla="*/ 7620 h 13208"/>
                      <a:gd name="connsiteX8" fmla="*/ 13208 w 13208"/>
                      <a:gd name="connsiteY8" fmla="*/ 4191 h 13208"/>
                      <a:gd name="connsiteX9" fmla="*/ 8128 w 13208"/>
                      <a:gd name="connsiteY9" fmla="*/ 4699 h 13208"/>
                      <a:gd name="connsiteX10" fmla="*/ 6604 w 13208"/>
                      <a:gd name="connsiteY10" fmla="*/ 0 h 1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208">
                        <a:moveTo>
                          <a:pt x="6604" y="254"/>
                        </a:moveTo>
                        <a:cubicBezTo>
                          <a:pt x="6096" y="1905"/>
                          <a:pt x="5588" y="3556"/>
                          <a:pt x="5080" y="5207"/>
                        </a:cubicBezTo>
                        <a:cubicBezTo>
                          <a:pt x="3429" y="5334"/>
                          <a:pt x="1651" y="5588"/>
                          <a:pt x="0" y="5715"/>
                        </a:cubicBezTo>
                        <a:cubicBezTo>
                          <a:pt x="1397" y="6604"/>
                          <a:pt x="2794" y="7493"/>
                          <a:pt x="4064" y="8255"/>
                        </a:cubicBezTo>
                        <a:cubicBezTo>
                          <a:pt x="3556" y="9906"/>
                          <a:pt x="3048" y="11557"/>
                          <a:pt x="2540" y="13208"/>
                        </a:cubicBezTo>
                        <a:cubicBezTo>
                          <a:pt x="3937" y="12065"/>
                          <a:pt x="5334" y="10922"/>
                          <a:pt x="6604" y="9779"/>
                        </a:cubicBezTo>
                        <a:cubicBezTo>
                          <a:pt x="8001" y="10668"/>
                          <a:pt x="9398" y="11430"/>
                          <a:pt x="10668" y="12319"/>
                        </a:cubicBezTo>
                        <a:cubicBezTo>
                          <a:pt x="10160" y="10795"/>
                          <a:pt x="9652" y="9271"/>
                          <a:pt x="9144" y="7620"/>
                        </a:cubicBezTo>
                        <a:cubicBezTo>
                          <a:pt x="10541" y="6477"/>
                          <a:pt x="11938" y="5334"/>
                          <a:pt x="13208" y="4191"/>
                        </a:cubicBezTo>
                        <a:cubicBezTo>
                          <a:pt x="11557" y="4318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79" name="Freeform: Shape 678">
                    <a:extLst>
                      <a:ext uri="{FF2B5EF4-FFF2-40B4-BE49-F238E27FC236}">
                        <a16:creationId xmlns:a16="http://schemas.microsoft.com/office/drawing/2014/main" id="{4F67170F-6511-692F-BFD0-1FDF0C5A4832}"/>
                      </a:ext>
                    </a:extLst>
                  </p:cNvPr>
                  <p:cNvSpPr/>
                  <p:nvPr/>
                </p:nvSpPr>
                <p:spPr>
                  <a:xfrm>
                    <a:off x="1509902" y="1938273"/>
                    <a:ext cx="13208" cy="12827"/>
                  </a:xfrm>
                  <a:custGeom>
                    <a:avLst/>
                    <a:gdLst>
                      <a:gd name="connsiteX0" fmla="*/ 6604 w 13208"/>
                      <a:gd name="connsiteY0" fmla="*/ 254 h 12827"/>
                      <a:gd name="connsiteX1" fmla="*/ 5080 w 13208"/>
                      <a:gd name="connsiteY1" fmla="*/ 5080 h 12827"/>
                      <a:gd name="connsiteX2" fmla="*/ 0 w 13208"/>
                      <a:gd name="connsiteY2" fmla="*/ 5080 h 12827"/>
                      <a:gd name="connsiteX3" fmla="*/ 4064 w 13208"/>
                      <a:gd name="connsiteY3" fmla="*/ 8001 h 12827"/>
                      <a:gd name="connsiteX4" fmla="*/ 2540 w 13208"/>
                      <a:gd name="connsiteY4" fmla="*/ 12827 h 12827"/>
                      <a:gd name="connsiteX5" fmla="*/ 6604 w 13208"/>
                      <a:gd name="connsiteY5" fmla="*/ 9779 h 12827"/>
                      <a:gd name="connsiteX6" fmla="*/ 10668 w 13208"/>
                      <a:gd name="connsiteY6" fmla="*/ 12573 h 12827"/>
                      <a:gd name="connsiteX7" fmla="*/ 9144 w 13208"/>
                      <a:gd name="connsiteY7" fmla="*/ 7747 h 12827"/>
                      <a:gd name="connsiteX8" fmla="*/ 13208 w 13208"/>
                      <a:gd name="connsiteY8" fmla="*/ 4572 h 12827"/>
                      <a:gd name="connsiteX9" fmla="*/ 8128 w 13208"/>
                      <a:gd name="connsiteY9" fmla="*/ 4826 h 12827"/>
                      <a:gd name="connsiteX10" fmla="*/ 6604 w 13208"/>
                      <a:gd name="connsiteY10" fmla="*/ 0 h 12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827">
                        <a:moveTo>
                          <a:pt x="6604" y="254"/>
                        </a:moveTo>
                        <a:cubicBezTo>
                          <a:pt x="6096" y="1905"/>
                          <a:pt x="5588" y="3556"/>
                          <a:pt x="5080" y="5080"/>
                        </a:cubicBezTo>
                        <a:cubicBezTo>
                          <a:pt x="3429" y="5080"/>
                          <a:pt x="1651" y="5080"/>
                          <a:pt x="0" y="5080"/>
                        </a:cubicBezTo>
                        <a:cubicBezTo>
                          <a:pt x="1397" y="6096"/>
                          <a:pt x="2794" y="6985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827"/>
                        </a:cubicBezTo>
                        <a:cubicBezTo>
                          <a:pt x="3937" y="11811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684"/>
                          <a:pt x="10668" y="12573"/>
                        </a:cubicBezTo>
                        <a:cubicBezTo>
                          <a:pt x="10160" y="10922"/>
                          <a:pt x="9652" y="9398"/>
                          <a:pt x="9144" y="7747"/>
                        </a:cubicBezTo>
                        <a:cubicBezTo>
                          <a:pt x="10541" y="6731"/>
                          <a:pt x="11938" y="5588"/>
                          <a:pt x="13208" y="4572"/>
                        </a:cubicBezTo>
                        <a:cubicBezTo>
                          <a:pt x="11557" y="4572"/>
                          <a:pt x="9779" y="4699"/>
                          <a:pt x="8128" y="4826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80" name="Freeform: Shape 679">
                    <a:extLst>
                      <a:ext uri="{FF2B5EF4-FFF2-40B4-BE49-F238E27FC236}">
                        <a16:creationId xmlns:a16="http://schemas.microsoft.com/office/drawing/2014/main" id="{75FC7916-CC86-E541-D6EC-4D831ACEA99C}"/>
                      </a:ext>
                    </a:extLst>
                  </p:cNvPr>
                  <p:cNvSpPr/>
                  <p:nvPr/>
                </p:nvSpPr>
                <p:spPr>
                  <a:xfrm>
                    <a:off x="1481200" y="1938654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0 h 12954"/>
                      <a:gd name="connsiteX1" fmla="*/ 5080 w 13208"/>
                      <a:gd name="connsiteY1" fmla="*/ 4826 h 12954"/>
                      <a:gd name="connsiteX2" fmla="*/ 0 w 13208"/>
                      <a:gd name="connsiteY2" fmla="*/ 4699 h 12954"/>
                      <a:gd name="connsiteX3" fmla="*/ 4064 w 13208"/>
                      <a:gd name="connsiteY3" fmla="*/ 7874 h 12954"/>
                      <a:gd name="connsiteX4" fmla="*/ 2540 w 13208"/>
                      <a:gd name="connsiteY4" fmla="*/ 12700 h 12954"/>
                      <a:gd name="connsiteX5" fmla="*/ 6604 w 13208"/>
                      <a:gd name="connsiteY5" fmla="*/ 9906 h 12954"/>
                      <a:gd name="connsiteX6" fmla="*/ 10668 w 13208"/>
                      <a:gd name="connsiteY6" fmla="*/ 12954 h 12954"/>
                      <a:gd name="connsiteX7" fmla="*/ 9144 w 13208"/>
                      <a:gd name="connsiteY7" fmla="*/ 8128 h 12954"/>
                      <a:gd name="connsiteX8" fmla="*/ 13208 w 13208"/>
                      <a:gd name="connsiteY8" fmla="*/ 5207 h 12954"/>
                      <a:gd name="connsiteX9" fmla="*/ 8128 w 13208"/>
                      <a:gd name="connsiteY9" fmla="*/ 5207 h 12954"/>
                      <a:gd name="connsiteX10" fmla="*/ 6604 w 13208"/>
                      <a:gd name="connsiteY10" fmla="*/ 381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0"/>
                        </a:moveTo>
                        <a:cubicBezTo>
                          <a:pt x="6096" y="1651"/>
                          <a:pt x="5588" y="3175"/>
                          <a:pt x="5080" y="4826"/>
                        </a:cubicBezTo>
                        <a:cubicBezTo>
                          <a:pt x="3429" y="4826"/>
                          <a:pt x="1651" y="4826"/>
                          <a:pt x="0" y="4699"/>
                        </a:cubicBezTo>
                        <a:cubicBezTo>
                          <a:pt x="1397" y="5715"/>
                          <a:pt x="2794" y="6858"/>
                          <a:pt x="4064" y="7874"/>
                        </a:cubicBezTo>
                        <a:cubicBezTo>
                          <a:pt x="3556" y="9525"/>
                          <a:pt x="3048" y="11049"/>
                          <a:pt x="2540" y="12700"/>
                        </a:cubicBezTo>
                        <a:cubicBezTo>
                          <a:pt x="3937" y="11811"/>
                          <a:pt x="5334" y="10795"/>
                          <a:pt x="6604" y="9906"/>
                        </a:cubicBezTo>
                        <a:cubicBezTo>
                          <a:pt x="8001" y="10922"/>
                          <a:pt x="9398" y="11938"/>
                          <a:pt x="10668" y="12954"/>
                        </a:cubicBezTo>
                        <a:cubicBezTo>
                          <a:pt x="10160" y="11303"/>
                          <a:pt x="9652" y="9652"/>
                          <a:pt x="9144" y="8128"/>
                        </a:cubicBezTo>
                        <a:cubicBezTo>
                          <a:pt x="10541" y="7112"/>
                          <a:pt x="11938" y="6223"/>
                          <a:pt x="13208" y="5207"/>
                        </a:cubicBezTo>
                        <a:cubicBezTo>
                          <a:pt x="11557" y="5207"/>
                          <a:pt x="9779" y="5207"/>
                          <a:pt x="8128" y="5207"/>
                        </a:cubicBezTo>
                        <a:cubicBezTo>
                          <a:pt x="7620" y="3556"/>
                          <a:pt x="7112" y="1905"/>
                          <a:pt x="6604" y="38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81" name="Freeform: Shape 680">
                    <a:extLst>
                      <a:ext uri="{FF2B5EF4-FFF2-40B4-BE49-F238E27FC236}">
                        <a16:creationId xmlns:a16="http://schemas.microsoft.com/office/drawing/2014/main" id="{80C03850-7BF4-1CE9-D09C-FE637E777227}"/>
                      </a:ext>
                    </a:extLst>
                  </p:cNvPr>
                  <p:cNvSpPr/>
                  <p:nvPr/>
                </p:nvSpPr>
                <p:spPr>
                  <a:xfrm>
                    <a:off x="1452372" y="1936876"/>
                    <a:ext cx="13208" cy="13208"/>
                  </a:xfrm>
                  <a:custGeom>
                    <a:avLst/>
                    <a:gdLst>
                      <a:gd name="connsiteX0" fmla="*/ 6604 w 13208"/>
                      <a:gd name="connsiteY0" fmla="*/ 0 h 13208"/>
                      <a:gd name="connsiteX1" fmla="*/ 5080 w 13208"/>
                      <a:gd name="connsiteY1" fmla="*/ 4699 h 13208"/>
                      <a:gd name="connsiteX2" fmla="*/ 0 w 13208"/>
                      <a:gd name="connsiteY2" fmla="*/ 4191 h 13208"/>
                      <a:gd name="connsiteX3" fmla="*/ 4064 w 13208"/>
                      <a:gd name="connsiteY3" fmla="*/ 7620 h 13208"/>
                      <a:gd name="connsiteX4" fmla="*/ 2540 w 13208"/>
                      <a:gd name="connsiteY4" fmla="*/ 12319 h 13208"/>
                      <a:gd name="connsiteX5" fmla="*/ 6604 w 13208"/>
                      <a:gd name="connsiteY5" fmla="*/ 9779 h 13208"/>
                      <a:gd name="connsiteX6" fmla="*/ 10668 w 13208"/>
                      <a:gd name="connsiteY6" fmla="*/ 13208 h 13208"/>
                      <a:gd name="connsiteX7" fmla="*/ 9144 w 13208"/>
                      <a:gd name="connsiteY7" fmla="*/ 8255 h 13208"/>
                      <a:gd name="connsiteX8" fmla="*/ 13208 w 13208"/>
                      <a:gd name="connsiteY8" fmla="*/ 5588 h 13208"/>
                      <a:gd name="connsiteX9" fmla="*/ 8128 w 13208"/>
                      <a:gd name="connsiteY9" fmla="*/ 5080 h 13208"/>
                      <a:gd name="connsiteX10" fmla="*/ 6604 w 13208"/>
                      <a:gd name="connsiteY10" fmla="*/ 127 h 13208"/>
                      <a:gd name="connsiteX11" fmla="*/ 6604 w 13208"/>
                      <a:gd name="connsiteY11" fmla="*/ 127 h 1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3208">
                        <a:moveTo>
                          <a:pt x="6604" y="0"/>
                        </a:moveTo>
                        <a:cubicBezTo>
                          <a:pt x="6096" y="1524"/>
                          <a:pt x="5588" y="3175"/>
                          <a:pt x="5080" y="4699"/>
                        </a:cubicBezTo>
                        <a:cubicBezTo>
                          <a:pt x="3429" y="4572"/>
                          <a:pt x="1651" y="4318"/>
                          <a:pt x="0" y="4191"/>
                        </a:cubicBezTo>
                        <a:cubicBezTo>
                          <a:pt x="1397" y="5334"/>
                          <a:pt x="2794" y="6477"/>
                          <a:pt x="4064" y="7620"/>
                        </a:cubicBezTo>
                        <a:cubicBezTo>
                          <a:pt x="3556" y="9144"/>
                          <a:pt x="3048" y="10668"/>
                          <a:pt x="2540" y="12319"/>
                        </a:cubicBezTo>
                        <a:cubicBezTo>
                          <a:pt x="3937" y="11430"/>
                          <a:pt x="5334" y="10668"/>
                          <a:pt x="6604" y="9779"/>
                        </a:cubicBezTo>
                        <a:cubicBezTo>
                          <a:pt x="8001" y="10922"/>
                          <a:pt x="9398" y="12065"/>
                          <a:pt x="10668" y="13208"/>
                        </a:cubicBezTo>
                        <a:cubicBezTo>
                          <a:pt x="10160" y="11557"/>
                          <a:pt x="9652" y="9906"/>
                          <a:pt x="9144" y="8255"/>
                        </a:cubicBezTo>
                        <a:cubicBezTo>
                          <a:pt x="10541" y="7366"/>
                          <a:pt x="11938" y="6477"/>
                          <a:pt x="13208" y="5588"/>
                        </a:cubicBezTo>
                        <a:cubicBezTo>
                          <a:pt x="11557" y="5461"/>
                          <a:pt x="9779" y="5334"/>
                          <a:pt x="8128" y="5080"/>
                        </a:cubicBezTo>
                        <a:cubicBezTo>
                          <a:pt x="7620" y="3429"/>
                          <a:pt x="7112" y="1778"/>
                          <a:pt x="6604" y="127"/>
                        </a:cubicBezTo>
                        <a:lnTo>
                          <a:pt x="6604" y="1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82" name="Freeform: Shape 681">
                    <a:extLst>
                      <a:ext uri="{FF2B5EF4-FFF2-40B4-BE49-F238E27FC236}">
                        <a16:creationId xmlns:a16="http://schemas.microsoft.com/office/drawing/2014/main" id="{1DE9AB0F-B949-EE12-6E23-8E9EF299407B}"/>
                      </a:ext>
                    </a:extLst>
                  </p:cNvPr>
                  <p:cNvSpPr/>
                  <p:nvPr/>
                </p:nvSpPr>
                <p:spPr>
                  <a:xfrm>
                    <a:off x="1423542" y="1932813"/>
                    <a:ext cx="13208" cy="13461"/>
                  </a:xfrm>
                  <a:custGeom>
                    <a:avLst/>
                    <a:gdLst>
                      <a:gd name="connsiteX0" fmla="*/ 6604 w 13208"/>
                      <a:gd name="connsiteY0" fmla="*/ 0 h 13461"/>
                      <a:gd name="connsiteX1" fmla="*/ 5080 w 13208"/>
                      <a:gd name="connsiteY1" fmla="*/ 4572 h 13461"/>
                      <a:gd name="connsiteX2" fmla="*/ 0 w 13208"/>
                      <a:gd name="connsiteY2" fmla="*/ 3556 h 13461"/>
                      <a:gd name="connsiteX3" fmla="*/ 4064 w 13208"/>
                      <a:gd name="connsiteY3" fmla="*/ 7366 h 13461"/>
                      <a:gd name="connsiteX4" fmla="*/ 2540 w 13208"/>
                      <a:gd name="connsiteY4" fmla="*/ 11938 h 13461"/>
                      <a:gd name="connsiteX5" fmla="*/ 6604 w 13208"/>
                      <a:gd name="connsiteY5" fmla="*/ 9779 h 13461"/>
                      <a:gd name="connsiteX6" fmla="*/ 10668 w 13208"/>
                      <a:gd name="connsiteY6" fmla="*/ 13462 h 13461"/>
                      <a:gd name="connsiteX7" fmla="*/ 9144 w 13208"/>
                      <a:gd name="connsiteY7" fmla="*/ 8382 h 13461"/>
                      <a:gd name="connsiteX8" fmla="*/ 13208 w 13208"/>
                      <a:gd name="connsiteY8" fmla="*/ 6096 h 13461"/>
                      <a:gd name="connsiteX9" fmla="*/ 8128 w 13208"/>
                      <a:gd name="connsiteY9" fmla="*/ 5207 h 13461"/>
                      <a:gd name="connsiteX10" fmla="*/ 6604 w 13208"/>
                      <a:gd name="connsiteY10" fmla="*/ 127 h 134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461">
                        <a:moveTo>
                          <a:pt x="6604" y="0"/>
                        </a:moveTo>
                        <a:cubicBezTo>
                          <a:pt x="6096" y="1524"/>
                          <a:pt x="5588" y="3048"/>
                          <a:pt x="5080" y="4572"/>
                        </a:cubicBezTo>
                        <a:cubicBezTo>
                          <a:pt x="3429" y="4191"/>
                          <a:pt x="1651" y="3937"/>
                          <a:pt x="0" y="3556"/>
                        </a:cubicBezTo>
                        <a:cubicBezTo>
                          <a:pt x="1397" y="4826"/>
                          <a:pt x="2794" y="6096"/>
                          <a:pt x="4064" y="7366"/>
                        </a:cubicBezTo>
                        <a:cubicBezTo>
                          <a:pt x="3556" y="8890"/>
                          <a:pt x="3048" y="10414"/>
                          <a:pt x="2540" y="11938"/>
                        </a:cubicBezTo>
                        <a:cubicBezTo>
                          <a:pt x="3937" y="11176"/>
                          <a:pt x="5334" y="10541"/>
                          <a:pt x="6604" y="9779"/>
                        </a:cubicBezTo>
                        <a:cubicBezTo>
                          <a:pt x="8001" y="11049"/>
                          <a:pt x="9398" y="12319"/>
                          <a:pt x="10668" y="13462"/>
                        </a:cubicBezTo>
                        <a:cubicBezTo>
                          <a:pt x="10160" y="11811"/>
                          <a:pt x="9652" y="10033"/>
                          <a:pt x="9144" y="8382"/>
                        </a:cubicBezTo>
                        <a:cubicBezTo>
                          <a:pt x="10541" y="7620"/>
                          <a:pt x="11938" y="6858"/>
                          <a:pt x="13208" y="6096"/>
                        </a:cubicBezTo>
                        <a:cubicBezTo>
                          <a:pt x="11557" y="5842"/>
                          <a:pt x="9779" y="5461"/>
                          <a:pt x="8128" y="5207"/>
                        </a:cubicBezTo>
                        <a:cubicBezTo>
                          <a:pt x="7620" y="3556"/>
                          <a:pt x="7112" y="1778"/>
                          <a:pt x="6604" y="12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83" name="Freeform: Shape 682">
                    <a:extLst>
                      <a:ext uri="{FF2B5EF4-FFF2-40B4-BE49-F238E27FC236}">
                        <a16:creationId xmlns:a16="http://schemas.microsoft.com/office/drawing/2014/main" id="{A6EE0BA4-797A-7265-0A8D-40B805A90592}"/>
                      </a:ext>
                    </a:extLst>
                  </p:cNvPr>
                  <p:cNvSpPr/>
                  <p:nvPr/>
                </p:nvSpPr>
                <p:spPr>
                  <a:xfrm>
                    <a:off x="1538732" y="1961514"/>
                    <a:ext cx="13207" cy="12954"/>
                  </a:xfrm>
                  <a:custGeom>
                    <a:avLst/>
                    <a:gdLst>
                      <a:gd name="connsiteX0" fmla="*/ 6604 w 13207"/>
                      <a:gd name="connsiteY0" fmla="*/ 0 h 12954"/>
                      <a:gd name="connsiteX1" fmla="*/ 5080 w 13207"/>
                      <a:gd name="connsiteY1" fmla="*/ 4953 h 12954"/>
                      <a:gd name="connsiteX2" fmla="*/ 0 w 13207"/>
                      <a:gd name="connsiteY2" fmla="*/ 5334 h 12954"/>
                      <a:gd name="connsiteX3" fmla="*/ 4064 w 13207"/>
                      <a:gd name="connsiteY3" fmla="*/ 8001 h 12954"/>
                      <a:gd name="connsiteX4" fmla="*/ 2540 w 13207"/>
                      <a:gd name="connsiteY4" fmla="*/ 12954 h 12954"/>
                      <a:gd name="connsiteX5" fmla="*/ 6604 w 13207"/>
                      <a:gd name="connsiteY5" fmla="*/ 9652 h 12954"/>
                      <a:gd name="connsiteX6" fmla="*/ 10668 w 13207"/>
                      <a:gd name="connsiteY6" fmla="*/ 12319 h 12954"/>
                      <a:gd name="connsiteX7" fmla="*/ 9144 w 13207"/>
                      <a:gd name="connsiteY7" fmla="*/ 7620 h 12954"/>
                      <a:gd name="connsiteX8" fmla="*/ 13208 w 13207"/>
                      <a:gd name="connsiteY8" fmla="*/ 4318 h 12954"/>
                      <a:gd name="connsiteX9" fmla="*/ 8128 w 13207"/>
                      <a:gd name="connsiteY9" fmla="*/ 4699 h 12954"/>
                      <a:gd name="connsiteX10" fmla="*/ 6604 w 13207"/>
                      <a:gd name="connsiteY10" fmla="*/ 0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7" h="12954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5207"/>
                          <a:pt x="0" y="5334"/>
                        </a:cubicBezTo>
                        <a:cubicBezTo>
                          <a:pt x="1397" y="6223"/>
                          <a:pt x="2794" y="7112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954"/>
                        </a:cubicBezTo>
                        <a:cubicBezTo>
                          <a:pt x="3937" y="11811"/>
                          <a:pt x="5334" y="10795"/>
                          <a:pt x="6604" y="9652"/>
                        </a:cubicBezTo>
                        <a:cubicBezTo>
                          <a:pt x="8001" y="10541"/>
                          <a:pt x="9398" y="11430"/>
                          <a:pt x="10668" y="12319"/>
                        </a:cubicBezTo>
                        <a:cubicBezTo>
                          <a:pt x="10160" y="10795"/>
                          <a:pt x="9652" y="9144"/>
                          <a:pt x="9144" y="7620"/>
                        </a:cubicBezTo>
                        <a:cubicBezTo>
                          <a:pt x="10541" y="6477"/>
                          <a:pt x="11938" y="5461"/>
                          <a:pt x="13208" y="4318"/>
                        </a:cubicBezTo>
                        <a:cubicBezTo>
                          <a:pt x="11557" y="4445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524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84" name="Freeform: Shape 683">
                    <a:extLst>
                      <a:ext uri="{FF2B5EF4-FFF2-40B4-BE49-F238E27FC236}">
                        <a16:creationId xmlns:a16="http://schemas.microsoft.com/office/drawing/2014/main" id="{A13332D4-8001-2653-C2EF-8284E98F8B5B}"/>
                      </a:ext>
                    </a:extLst>
                  </p:cNvPr>
                  <p:cNvSpPr/>
                  <p:nvPr/>
                </p:nvSpPr>
                <p:spPr>
                  <a:xfrm>
                    <a:off x="1567561" y="1958594"/>
                    <a:ext cx="13208" cy="13207"/>
                  </a:xfrm>
                  <a:custGeom>
                    <a:avLst/>
                    <a:gdLst>
                      <a:gd name="connsiteX0" fmla="*/ 6604 w 13208"/>
                      <a:gd name="connsiteY0" fmla="*/ 254 h 13207"/>
                      <a:gd name="connsiteX1" fmla="*/ 5080 w 13208"/>
                      <a:gd name="connsiteY1" fmla="*/ 5207 h 13207"/>
                      <a:gd name="connsiteX2" fmla="*/ 0 w 13208"/>
                      <a:gd name="connsiteY2" fmla="*/ 5715 h 13207"/>
                      <a:gd name="connsiteX3" fmla="*/ 4064 w 13208"/>
                      <a:gd name="connsiteY3" fmla="*/ 8255 h 13207"/>
                      <a:gd name="connsiteX4" fmla="*/ 2540 w 13208"/>
                      <a:gd name="connsiteY4" fmla="*/ 13208 h 13207"/>
                      <a:gd name="connsiteX5" fmla="*/ 6604 w 13208"/>
                      <a:gd name="connsiteY5" fmla="*/ 9779 h 13207"/>
                      <a:gd name="connsiteX6" fmla="*/ 10668 w 13208"/>
                      <a:gd name="connsiteY6" fmla="*/ 12319 h 13207"/>
                      <a:gd name="connsiteX7" fmla="*/ 9144 w 13208"/>
                      <a:gd name="connsiteY7" fmla="*/ 7620 h 13207"/>
                      <a:gd name="connsiteX8" fmla="*/ 13208 w 13208"/>
                      <a:gd name="connsiteY8" fmla="*/ 4191 h 13207"/>
                      <a:gd name="connsiteX9" fmla="*/ 8128 w 13208"/>
                      <a:gd name="connsiteY9" fmla="*/ 4699 h 13207"/>
                      <a:gd name="connsiteX10" fmla="*/ 6604 w 13208"/>
                      <a:gd name="connsiteY10" fmla="*/ 0 h 13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207">
                        <a:moveTo>
                          <a:pt x="6604" y="254"/>
                        </a:moveTo>
                        <a:cubicBezTo>
                          <a:pt x="6096" y="1905"/>
                          <a:pt x="5588" y="3556"/>
                          <a:pt x="5080" y="5207"/>
                        </a:cubicBezTo>
                        <a:cubicBezTo>
                          <a:pt x="3429" y="5334"/>
                          <a:pt x="1651" y="5588"/>
                          <a:pt x="0" y="5715"/>
                        </a:cubicBezTo>
                        <a:cubicBezTo>
                          <a:pt x="1397" y="6604"/>
                          <a:pt x="2794" y="7493"/>
                          <a:pt x="4064" y="8255"/>
                        </a:cubicBezTo>
                        <a:cubicBezTo>
                          <a:pt x="3556" y="9906"/>
                          <a:pt x="3048" y="11557"/>
                          <a:pt x="2540" y="13208"/>
                        </a:cubicBezTo>
                        <a:cubicBezTo>
                          <a:pt x="3937" y="12065"/>
                          <a:pt x="5334" y="10922"/>
                          <a:pt x="6604" y="9779"/>
                        </a:cubicBezTo>
                        <a:cubicBezTo>
                          <a:pt x="8001" y="10668"/>
                          <a:pt x="9398" y="11430"/>
                          <a:pt x="10668" y="12319"/>
                        </a:cubicBezTo>
                        <a:cubicBezTo>
                          <a:pt x="10160" y="10795"/>
                          <a:pt x="9652" y="9271"/>
                          <a:pt x="9144" y="7620"/>
                        </a:cubicBezTo>
                        <a:cubicBezTo>
                          <a:pt x="10541" y="6477"/>
                          <a:pt x="11938" y="5334"/>
                          <a:pt x="13208" y="4191"/>
                        </a:cubicBezTo>
                        <a:cubicBezTo>
                          <a:pt x="11557" y="4318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85" name="Freeform: Shape 684">
                    <a:extLst>
                      <a:ext uri="{FF2B5EF4-FFF2-40B4-BE49-F238E27FC236}">
                        <a16:creationId xmlns:a16="http://schemas.microsoft.com/office/drawing/2014/main" id="{0AA3BF89-4D86-15FD-6673-7C305E426E7E}"/>
                      </a:ext>
                    </a:extLst>
                  </p:cNvPr>
                  <p:cNvSpPr/>
                  <p:nvPr/>
                </p:nvSpPr>
                <p:spPr>
                  <a:xfrm>
                    <a:off x="1509902" y="1962785"/>
                    <a:ext cx="13208" cy="12826"/>
                  </a:xfrm>
                  <a:custGeom>
                    <a:avLst/>
                    <a:gdLst>
                      <a:gd name="connsiteX0" fmla="*/ 6604 w 13208"/>
                      <a:gd name="connsiteY0" fmla="*/ 254 h 12826"/>
                      <a:gd name="connsiteX1" fmla="*/ 5080 w 13208"/>
                      <a:gd name="connsiteY1" fmla="*/ 5080 h 12826"/>
                      <a:gd name="connsiteX2" fmla="*/ 0 w 13208"/>
                      <a:gd name="connsiteY2" fmla="*/ 5080 h 12826"/>
                      <a:gd name="connsiteX3" fmla="*/ 4064 w 13208"/>
                      <a:gd name="connsiteY3" fmla="*/ 8001 h 12826"/>
                      <a:gd name="connsiteX4" fmla="*/ 2540 w 13208"/>
                      <a:gd name="connsiteY4" fmla="*/ 12827 h 12826"/>
                      <a:gd name="connsiteX5" fmla="*/ 6604 w 13208"/>
                      <a:gd name="connsiteY5" fmla="*/ 9779 h 12826"/>
                      <a:gd name="connsiteX6" fmla="*/ 10668 w 13208"/>
                      <a:gd name="connsiteY6" fmla="*/ 12573 h 12826"/>
                      <a:gd name="connsiteX7" fmla="*/ 9144 w 13208"/>
                      <a:gd name="connsiteY7" fmla="*/ 7747 h 12826"/>
                      <a:gd name="connsiteX8" fmla="*/ 13208 w 13208"/>
                      <a:gd name="connsiteY8" fmla="*/ 4572 h 12826"/>
                      <a:gd name="connsiteX9" fmla="*/ 8128 w 13208"/>
                      <a:gd name="connsiteY9" fmla="*/ 4826 h 12826"/>
                      <a:gd name="connsiteX10" fmla="*/ 6604 w 13208"/>
                      <a:gd name="connsiteY10" fmla="*/ 0 h 12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826">
                        <a:moveTo>
                          <a:pt x="6604" y="254"/>
                        </a:moveTo>
                        <a:cubicBezTo>
                          <a:pt x="6096" y="1905"/>
                          <a:pt x="5588" y="3556"/>
                          <a:pt x="5080" y="5080"/>
                        </a:cubicBezTo>
                        <a:cubicBezTo>
                          <a:pt x="3429" y="5080"/>
                          <a:pt x="1651" y="5080"/>
                          <a:pt x="0" y="5080"/>
                        </a:cubicBezTo>
                        <a:cubicBezTo>
                          <a:pt x="1397" y="6096"/>
                          <a:pt x="2794" y="6985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827"/>
                        </a:cubicBezTo>
                        <a:cubicBezTo>
                          <a:pt x="3937" y="11811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684"/>
                          <a:pt x="10668" y="12573"/>
                        </a:cubicBezTo>
                        <a:cubicBezTo>
                          <a:pt x="10160" y="10922"/>
                          <a:pt x="9652" y="9398"/>
                          <a:pt x="9144" y="7747"/>
                        </a:cubicBezTo>
                        <a:cubicBezTo>
                          <a:pt x="10541" y="6731"/>
                          <a:pt x="11938" y="5588"/>
                          <a:pt x="13208" y="4572"/>
                        </a:cubicBezTo>
                        <a:cubicBezTo>
                          <a:pt x="11557" y="4572"/>
                          <a:pt x="9779" y="4699"/>
                          <a:pt x="8128" y="4826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86" name="Freeform: Shape 685">
                    <a:extLst>
                      <a:ext uri="{FF2B5EF4-FFF2-40B4-BE49-F238E27FC236}">
                        <a16:creationId xmlns:a16="http://schemas.microsoft.com/office/drawing/2014/main" id="{1DE10049-C390-353F-67F4-3825D678F43D}"/>
                      </a:ext>
                    </a:extLst>
                  </p:cNvPr>
                  <p:cNvSpPr/>
                  <p:nvPr/>
                </p:nvSpPr>
                <p:spPr>
                  <a:xfrm>
                    <a:off x="1481200" y="1963166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0 h 12954"/>
                      <a:gd name="connsiteX1" fmla="*/ 5080 w 13208"/>
                      <a:gd name="connsiteY1" fmla="*/ 4826 h 12954"/>
                      <a:gd name="connsiteX2" fmla="*/ 0 w 13208"/>
                      <a:gd name="connsiteY2" fmla="*/ 4699 h 12954"/>
                      <a:gd name="connsiteX3" fmla="*/ 4064 w 13208"/>
                      <a:gd name="connsiteY3" fmla="*/ 7874 h 12954"/>
                      <a:gd name="connsiteX4" fmla="*/ 2540 w 13208"/>
                      <a:gd name="connsiteY4" fmla="*/ 12700 h 12954"/>
                      <a:gd name="connsiteX5" fmla="*/ 6604 w 13208"/>
                      <a:gd name="connsiteY5" fmla="*/ 9906 h 12954"/>
                      <a:gd name="connsiteX6" fmla="*/ 10668 w 13208"/>
                      <a:gd name="connsiteY6" fmla="*/ 12954 h 12954"/>
                      <a:gd name="connsiteX7" fmla="*/ 9144 w 13208"/>
                      <a:gd name="connsiteY7" fmla="*/ 8128 h 12954"/>
                      <a:gd name="connsiteX8" fmla="*/ 13208 w 13208"/>
                      <a:gd name="connsiteY8" fmla="*/ 5207 h 12954"/>
                      <a:gd name="connsiteX9" fmla="*/ 8128 w 13208"/>
                      <a:gd name="connsiteY9" fmla="*/ 5207 h 12954"/>
                      <a:gd name="connsiteX10" fmla="*/ 6604 w 13208"/>
                      <a:gd name="connsiteY10" fmla="*/ 381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0"/>
                        </a:moveTo>
                        <a:cubicBezTo>
                          <a:pt x="6096" y="1651"/>
                          <a:pt x="5588" y="3175"/>
                          <a:pt x="5080" y="4826"/>
                        </a:cubicBezTo>
                        <a:cubicBezTo>
                          <a:pt x="3429" y="4826"/>
                          <a:pt x="1651" y="4826"/>
                          <a:pt x="0" y="4699"/>
                        </a:cubicBezTo>
                        <a:cubicBezTo>
                          <a:pt x="1397" y="5715"/>
                          <a:pt x="2794" y="6858"/>
                          <a:pt x="4064" y="7874"/>
                        </a:cubicBezTo>
                        <a:cubicBezTo>
                          <a:pt x="3556" y="9525"/>
                          <a:pt x="3048" y="11049"/>
                          <a:pt x="2540" y="12700"/>
                        </a:cubicBezTo>
                        <a:cubicBezTo>
                          <a:pt x="3937" y="11811"/>
                          <a:pt x="5334" y="10795"/>
                          <a:pt x="6604" y="9906"/>
                        </a:cubicBezTo>
                        <a:cubicBezTo>
                          <a:pt x="8001" y="10922"/>
                          <a:pt x="9398" y="11938"/>
                          <a:pt x="10668" y="12954"/>
                        </a:cubicBezTo>
                        <a:cubicBezTo>
                          <a:pt x="10160" y="11303"/>
                          <a:pt x="9652" y="9652"/>
                          <a:pt x="9144" y="8128"/>
                        </a:cubicBezTo>
                        <a:cubicBezTo>
                          <a:pt x="10541" y="7112"/>
                          <a:pt x="11938" y="6223"/>
                          <a:pt x="13208" y="5207"/>
                        </a:cubicBezTo>
                        <a:cubicBezTo>
                          <a:pt x="11557" y="5207"/>
                          <a:pt x="9779" y="5207"/>
                          <a:pt x="8128" y="5207"/>
                        </a:cubicBezTo>
                        <a:cubicBezTo>
                          <a:pt x="7620" y="3556"/>
                          <a:pt x="7112" y="1905"/>
                          <a:pt x="6604" y="38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87" name="Freeform: Shape 686">
                    <a:extLst>
                      <a:ext uri="{FF2B5EF4-FFF2-40B4-BE49-F238E27FC236}">
                        <a16:creationId xmlns:a16="http://schemas.microsoft.com/office/drawing/2014/main" id="{581E774D-BE54-C50B-5305-823181F142C0}"/>
                      </a:ext>
                    </a:extLst>
                  </p:cNvPr>
                  <p:cNvSpPr/>
                  <p:nvPr/>
                </p:nvSpPr>
                <p:spPr>
                  <a:xfrm>
                    <a:off x="1452372" y="1961388"/>
                    <a:ext cx="13208" cy="13207"/>
                  </a:xfrm>
                  <a:custGeom>
                    <a:avLst/>
                    <a:gdLst>
                      <a:gd name="connsiteX0" fmla="*/ 6604 w 13208"/>
                      <a:gd name="connsiteY0" fmla="*/ 0 h 13207"/>
                      <a:gd name="connsiteX1" fmla="*/ 5080 w 13208"/>
                      <a:gd name="connsiteY1" fmla="*/ 4699 h 13207"/>
                      <a:gd name="connsiteX2" fmla="*/ 0 w 13208"/>
                      <a:gd name="connsiteY2" fmla="*/ 4191 h 13207"/>
                      <a:gd name="connsiteX3" fmla="*/ 4064 w 13208"/>
                      <a:gd name="connsiteY3" fmla="*/ 7620 h 13207"/>
                      <a:gd name="connsiteX4" fmla="*/ 2540 w 13208"/>
                      <a:gd name="connsiteY4" fmla="*/ 12319 h 13207"/>
                      <a:gd name="connsiteX5" fmla="*/ 6604 w 13208"/>
                      <a:gd name="connsiteY5" fmla="*/ 9779 h 13207"/>
                      <a:gd name="connsiteX6" fmla="*/ 10668 w 13208"/>
                      <a:gd name="connsiteY6" fmla="*/ 13208 h 13207"/>
                      <a:gd name="connsiteX7" fmla="*/ 9144 w 13208"/>
                      <a:gd name="connsiteY7" fmla="*/ 8255 h 13207"/>
                      <a:gd name="connsiteX8" fmla="*/ 13208 w 13208"/>
                      <a:gd name="connsiteY8" fmla="*/ 5588 h 13207"/>
                      <a:gd name="connsiteX9" fmla="*/ 8128 w 13208"/>
                      <a:gd name="connsiteY9" fmla="*/ 5080 h 13207"/>
                      <a:gd name="connsiteX10" fmla="*/ 6604 w 13208"/>
                      <a:gd name="connsiteY10" fmla="*/ 127 h 13207"/>
                      <a:gd name="connsiteX11" fmla="*/ 6604 w 13208"/>
                      <a:gd name="connsiteY11" fmla="*/ 127 h 13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3207">
                        <a:moveTo>
                          <a:pt x="6604" y="0"/>
                        </a:moveTo>
                        <a:cubicBezTo>
                          <a:pt x="6096" y="1524"/>
                          <a:pt x="5588" y="3175"/>
                          <a:pt x="5080" y="4699"/>
                        </a:cubicBezTo>
                        <a:cubicBezTo>
                          <a:pt x="3429" y="4572"/>
                          <a:pt x="1651" y="4318"/>
                          <a:pt x="0" y="4191"/>
                        </a:cubicBezTo>
                        <a:cubicBezTo>
                          <a:pt x="1397" y="5334"/>
                          <a:pt x="2794" y="6477"/>
                          <a:pt x="4064" y="7620"/>
                        </a:cubicBezTo>
                        <a:cubicBezTo>
                          <a:pt x="3556" y="9144"/>
                          <a:pt x="3048" y="10668"/>
                          <a:pt x="2540" y="12319"/>
                        </a:cubicBezTo>
                        <a:cubicBezTo>
                          <a:pt x="3937" y="11430"/>
                          <a:pt x="5334" y="10668"/>
                          <a:pt x="6604" y="9779"/>
                        </a:cubicBezTo>
                        <a:cubicBezTo>
                          <a:pt x="8001" y="10922"/>
                          <a:pt x="9398" y="12065"/>
                          <a:pt x="10668" y="13208"/>
                        </a:cubicBezTo>
                        <a:cubicBezTo>
                          <a:pt x="10160" y="11557"/>
                          <a:pt x="9652" y="9906"/>
                          <a:pt x="9144" y="8255"/>
                        </a:cubicBezTo>
                        <a:cubicBezTo>
                          <a:pt x="10541" y="7366"/>
                          <a:pt x="11938" y="6477"/>
                          <a:pt x="13208" y="5588"/>
                        </a:cubicBezTo>
                        <a:cubicBezTo>
                          <a:pt x="11557" y="5461"/>
                          <a:pt x="9779" y="5334"/>
                          <a:pt x="8128" y="5080"/>
                        </a:cubicBezTo>
                        <a:cubicBezTo>
                          <a:pt x="7620" y="3429"/>
                          <a:pt x="7112" y="1778"/>
                          <a:pt x="6604" y="127"/>
                        </a:cubicBezTo>
                        <a:lnTo>
                          <a:pt x="6604" y="1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88" name="Freeform: Shape 687">
                    <a:extLst>
                      <a:ext uri="{FF2B5EF4-FFF2-40B4-BE49-F238E27FC236}">
                        <a16:creationId xmlns:a16="http://schemas.microsoft.com/office/drawing/2014/main" id="{8F63F8D0-63B9-727F-F4B4-F8FD46F83903}"/>
                      </a:ext>
                    </a:extLst>
                  </p:cNvPr>
                  <p:cNvSpPr/>
                  <p:nvPr/>
                </p:nvSpPr>
                <p:spPr>
                  <a:xfrm>
                    <a:off x="1423542" y="1957197"/>
                    <a:ext cx="13208" cy="13461"/>
                  </a:xfrm>
                  <a:custGeom>
                    <a:avLst/>
                    <a:gdLst>
                      <a:gd name="connsiteX0" fmla="*/ 6604 w 13208"/>
                      <a:gd name="connsiteY0" fmla="*/ 0 h 13461"/>
                      <a:gd name="connsiteX1" fmla="*/ 5080 w 13208"/>
                      <a:gd name="connsiteY1" fmla="*/ 4572 h 13461"/>
                      <a:gd name="connsiteX2" fmla="*/ 0 w 13208"/>
                      <a:gd name="connsiteY2" fmla="*/ 3556 h 13461"/>
                      <a:gd name="connsiteX3" fmla="*/ 4064 w 13208"/>
                      <a:gd name="connsiteY3" fmla="*/ 7366 h 13461"/>
                      <a:gd name="connsiteX4" fmla="*/ 2540 w 13208"/>
                      <a:gd name="connsiteY4" fmla="*/ 11938 h 13461"/>
                      <a:gd name="connsiteX5" fmla="*/ 6604 w 13208"/>
                      <a:gd name="connsiteY5" fmla="*/ 9779 h 13461"/>
                      <a:gd name="connsiteX6" fmla="*/ 10668 w 13208"/>
                      <a:gd name="connsiteY6" fmla="*/ 13462 h 13461"/>
                      <a:gd name="connsiteX7" fmla="*/ 9144 w 13208"/>
                      <a:gd name="connsiteY7" fmla="*/ 8382 h 13461"/>
                      <a:gd name="connsiteX8" fmla="*/ 13208 w 13208"/>
                      <a:gd name="connsiteY8" fmla="*/ 6096 h 13461"/>
                      <a:gd name="connsiteX9" fmla="*/ 8128 w 13208"/>
                      <a:gd name="connsiteY9" fmla="*/ 5207 h 13461"/>
                      <a:gd name="connsiteX10" fmla="*/ 6604 w 13208"/>
                      <a:gd name="connsiteY10" fmla="*/ 127 h 134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461">
                        <a:moveTo>
                          <a:pt x="6604" y="0"/>
                        </a:moveTo>
                        <a:cubicBezTo>
                          <a:pt x="6096" y="1524"/>
                          <a:pt x="5588" y="3048"/>
                          <a:pt x="5080" y="4572"/>
                        </a:cubicBezTo>
                        <a:cubicBezTo>
                          <a:pt x="3429" y="4191"/>
                          <a:pt x="1651" y="3937"/>
                          <a:pt x="0" y="3556"/>
                        </a:cubicBezTo>
                        <a:cubicBezTo>
                          <a:pt x="1397" y="4826"/>
                          <a:pt x="2794" y="6096"/>
                          <a:pt x="4064" y="7366"/>
                        </a:cubicBezTo>
                        <a:cubicBezTo>
                          <a:pt x="3556" y="8890"/>
                          <a:pt x="3048" y="10414"/>
                          <a:pt x="2540" y="11938"/>
                        </a:cubicBezTo>
                        <a:cubicBezTo>
                          <a:pt x="3937" y="11176"/>
                          <a:pt x="5334" y="10541"/>
                          <a:pt x="6604" y="9779"/>
                        </a:cubicBezTo>
                        <a:cubicBezTo>
                          <a:pt x="8001" y="11049"/>
                          <a:pt x="9398" y="12319"/>
                          <a:pt x="10668" y="13462"/>
                        </a:cubicBezTo>
                        <a:cubicBezTo>
                          <a:pt x="10160" y="11811"/>
                          <a:pt x="9652" y="10033"/>
                          <a:pt x="9144" y="8382"/>
                        </a:cubicBezTo>
                        <a:cubicBezTo>
                          <a:pt x="10541" y="7620"/>
                          <a:pt x="11938" y="6858"/>
                          <a:pt x="13208" y="6096"/>
                        </a:cubicBezTo>
                        <a:cubicBezTo>
                          <a:pt x="11557" y="5842"/>
                          <a:pt x="9779" y="5461"/>
                          <a:pt x="8128" y="5207"/>
                        </a:cubicBezTo>
                        <a:cubicBezTo>
                          <a:pt x="7620" y="3556"/>
                          <a:pt x="7112" y="1778"/>
                          <a:pt x="6604" y="12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89" name="Freeform: Shape 688">
                    <a:extLst>
                      <a:ext uri="{FF2B5EF4-FFF2-40B4-BE49-F238E27FC236}">
                        <a16:creationId xmlns:a16="http://schemas.microsoft.com/office/drawing/2014/main" id="{F55052FC-40FA-20B9-D990-9E5EC0C8BE5B}"/>
                      </a:ext>
                    </a:extLst>
                  </p:cNvPr>
                  <p:cNvSpPr/>
                  <p:nvPr/>
                </p:nvSpPr>
                <p:spPr>
                  <a:xfrm>
                    <a:off x="1524380" y="1901189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0 h 12954"/>
                      <a:gd name="connsiteX1" fmla="*/ 5080 w 13208"/>
                      <a:gd name="connsiteY1" fmla="*/ 4953 h 12954"/>
                      <a:gd name="connsiteX2" fmla="*/ 0 w 13208"/>
                      <a:gd name="connsiteY2" fmla="*/ 5207 h 12954"/>
                      <a:gd name="connsiteX3" fmla="*/ 4064 w 13208"/>
                      <a:gd name="connsiteY3" fmla="*/ 8001 h 12954"/>
                      <a:gd name="connsiteX4" fmla="*/ 2540 w 13208"/>
                      <a:gd name="connsiteY4" fmla="*/ 12954 h 12954"/>
                      <a:gd name="connsiteX5" fmla="*/ 6604 w 13208"/>
                      <a:gd name="connsiteY5" fmla="*/ 9779 h 12954"/>
                      <a:gd name="connsiteX6" fmla="*/ 10668 w 13208"/>
                      <a:gd name="connsiteY6" fmla="*/ 12573 h 12954"/>
                      <a:gd name="connsiteX7" fmla="*/ 9144 w 13208"/>
                      <a:gd name="connsiteY7" fmla="*/ 7874 h 12954"/>
                      <a:gd name="connsiteX8" fmla="*/ 13208 w 13208"/>
                      <a:gd name="connsiteY8" fmla="*/ 4572 h 12954"/>
                      <a:gd name="connsiteX9" fmla="*/ 8128 w 13208"/>
                      <a:gd name="connsiteY9" fmla="*/ 4826 h 12954"/>
                      <a:gd name="connsiteX10" fmla="*/ 6604 w 13208"/>
                      <a:gd name="connsiteY10" fmla="*/ 127 h 12954"/>
                      <a:gd name="connsiteX11" fmla="*/ 6604 w 13208"/>
                      <a:gd name="connsiteY11" fmla="*/ 127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5080"/>
                          <a:pt x="0" y="5207"/>
                        </a:cubicBezTo>
                        <a:cubicBezTo>
                          <a:pt x="1397" y="6096"/>
                          <a:pt x="2794" y="7112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954"/>
                        </a:cubicBezTo>
                        <a:cubicBezTo>
                          <a:pt x="3937" y="11938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557"/>
                          <a:pt x="10668" y="12573"/>
                        </a:cubicBezTo>
                        <a:cubicBezTo>
                          <a:pt x="10160" y="11049"/>
                          <a:pt x="9652" y="9398"/>
                          <a:pt x="9144" y="7874"/>
                        </a:cubicBezTo>
                        <a:cubicBezTo>
                          <a:pt x="10541" y="6858"/>
                          <a:pt x="11938" y="5715"/>
                          <a:pt x="13208" y="4572"/>
                        </a:cubicBezTo>
                        <a:cubicBezTo>
                          <a:pt x="11557" y="4572"/>
                          <a:pt x="9779" y="4826"/>
                          <a:pt x="8128" y="4826"/>
                        </a:cubicBezTo>
                        <a:cubicBezTo>
                          <a:pt x="7620" y="3302"/>
                          <a:pt x="7112" y="1651"/>
                          <a:pt x="6604" y="127"/>
                        </a:cubicBezTo>
                        <a:lnTo>
                          <a:pt x="6604" y="1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90" name="Freeform: Shape 689">
                    <a:extLst>
                      <a:ext uri="{FF2B5EF4-FFF2-40B4-BE49-F238E27FC236}">
                        <a16:creationId xmlns:a16="http://schemas.microsoft.com/office/drawing/2014/main" id="{5F728E50-0AAD-AE1A-C204-2D662A745504}"/>
                      </a:ext>
                    </a:extLst>
                  </p:cNvPr>
                  <p:cNvSpPr/>
                  <p:nvPr/>
                </p:nvSpPr>
                <p:spPr>
                  <a:xfrm>
                    <a:off x="1553083" y="1899030"/>
                    <a:ext cx="13208" cy="13080"/>
                  </a:xfrm>
                  <a:custGeom>
                    <a:avLst/>
                    <a:gdLst>
                      <a:gd name="connsiteX0" fmla="*/ 6604 w 13208"/>
                      <a:gd name="connsiteY0" fmla="*/ 0 h 13080"/>
                      <a:gd name="connsiteX1" fmla="*/ 5080 w 13208"/>
                      <a:gd name="connsiteY1" fmla="*/ 4953 h 13080"/>
                      <a:gd name="connsiteX2" fmla="*/ 0 w 13208"/>
                      <a:gd name="connsiteY2" fmla="*/ 5461 h 13080"/>
                      <a:gd name="connsiteX3" fmla="*/ 4064 w 13208"/>
                      <a:gd name="connsiteY3" fmla="*/ 8128 h 13080"/>
                      <a:gd name="connsiteX4" fmla="*/ 2540 w 13208"/>
                      <a:gd name="connsiteY4" fmla="*/ 13081 h 13080"/>
                      <a:gd name="connsiteX5" fmla="*/ 6604 w 13208"/>
                      <a:gd name="connsiteY5" fmla="*/ 9779 h 13080"/>
                      <a:gd name="connsiteX6" fmla="*/ 10668 w 13208"/>
                      <a:gd name="connsiteY6" fmla="*/ 12319 h 13080"/>
                      <a:gd name="connsiteX7" fmla="*/ 9144 w 13208"/>
                      <a:gd name="connsiteY7" fmla="*/ 7620 h 13080"/>
                      <a:gd name="connsiteX8" fmla="*/ 13208 w 13208"/>
                      <a:gd name="connsiteY8" fmla="*/ 4191 h 13080"/>
                      <a:gd name="connsiteX9" fmla="*/ 8128 w 13208"/>
                      <a:gd name="connsiteY9" fmla="*/ 4699 h 13080"/>
                      <a:gd name="connsiteX10" fmla="*/ 6604 w 13208"/>
                      <a:gd name="connsiteY10" fmla="*/ 0 h 13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080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5080"/>
                          <a:pt x="1651" y="5207"/>
                          <a:pt x="0" y="5461"/>
                        </a:cubicBezTo>
                        <a:cubicBezTo>
                          <a:pt x="1397" y="6350"/>
                          <a:pt x="2794" y="7239"/>
                          <a:pt x="4064" y="8128"/>
                        </a:cubicBezTo>
                        <a:cubicBezTo>
                          <a:pt x="3556" y="9779"/>
                          <a:pt x="3048" y="11430"/>
                          <a:pt x="2540" y="13081"/>
                        </a:cubicBezTo>
                        <a:cubicBezTo>
                          <a:pt x="3937" y="11938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557"/>
                          <a:pt x="10668" y="12319"/>
                        </a:cubicBezTo>
                        <a:cubicBezTo>
                          <a:pt x="10160" y="10795"/>
                          <a:pt x="9652" y="9144"/>
                          <a:pt x="9144" y="7620"/>
                        </a:cubicBezTo>
                        <a:cubicBezTo>
                          <a:pt x="10541" y="6477"/>
                          <a:pt x="11938" y="5334"/>
                          <a:pt x="13208" y="4191"/>
                        </a:cubicBezTo>
                        <a:cubicBezTo>
                          <a:pt x="11557" y="4318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524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91" name="Freeform: Shape 690">
                    <a:extLst>
                      <a:ext uri="{FF2B5EF4-FFF2-40B4-BE49-F238E27FC236}">
                        <a16:creationId xmlns:a16="http://schemas.microsoft.com/office/drawing/2014/main" id="{167B7159-9F70-6DD3-A251-9FAFE908BDA2}"/>
                      </a:ext>
                    </a:extLst>
                  </p:cNvPr>
                  <p:cNvSpPr/>
                  <p:nvPr/>
                </p:nvSpPr>
                <p:spPr>
                  <a:xfrm>
                    <a:off x="1495552" y="1901951"/>
                    <a:ext cx="13208" cy="12827"/>
                  </a:xfrm>
                  <a:custGeom>
                    <a:avLst/>
                    <a:gdLst>
                      <a:gd name="connsiteX0" fmla="*/ 6604 w 13208"/>
                      <a:gd name="connsiteY0" fmla="*/ 127 h 12827"/>
                      <a:gd name="connsiteX1" fmla="*/ 5080 w 13208"/>
                      <a:gd name="connsiteY1" fmla="*/ 4953 h 12827"/>
                      <a:gd name="connsiteX2" fmla="*/ 0 w 13208"/>
                      <a:gd name="connsiteY2" fmla="*/ 4953 h 12827"/>
                      <a:gd name="connsiteX3" fmla="*/ 4064 w 13208"/>
                      <a:gd name="connsiteY3" fmla="*/ 8001 h 12827"/>
                      <a:gd name="connsiteX4" fmla="*/ 2540 w 13208"/>
                      <a:gd name="connsiteY4" fmla="*/ 12827 h 12827"/>
                      <a:gd name="connsiteX5" fmla="*/ 6604 w 13208"/>
                      <a:gd name="connsiteY5" fmla="*/ 9779 h 12827"/>
                      <a:gd name="connsiteX6" fmla="*/ 10668 w 13208"/>
                      <a:gd name="connsiteY6" fmla="*/ 12700 h 12827"/>
                      <a:gd name="connsiteX7" fmla="*/ 9144 w 13208"/>
                      <a:gd name="connsiteY7" fmla="*/ 7874 h 12827"/>
                      <a:gd name="connsiteX8" fmla="*/ 13208 w 13208"/>
                      <a:gd name="connsiteY8" fmla="*/ 4826 h 12827"/>
                      <a:gd name="connsiteX9" fmla="*/ 8128 w 13208"/>
                      <a:gd name="connsiteY9" fmla="*/ 4826 h 12827"/>
                      <a:gd name="connsiteX10" fmla="*/ 6604 w 13208"/>
                      <a:gd name="connsiteY10" fmla="*/ 0 h 12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827">
                        <a:moveTo>
                          <a:pt x="6604" y="127"/>
                        </a:moveTo>
                        <a:cubicBezTo>
                          <a:pt x="6096" y="1778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4953"/>
                          <a:pt x="0" y="4953"/>
                        </a:cubicBezTo>
                        <a:cubicBezTo>
                          <a:pt x="1397" y="5969"/>
                          <a:pt x="2794" y="6985"/>
                          <a:pt x="4064" y="8001"/>
                        </a:cubicBezTo>
                        <a:cubicBezTo>
                          <a:pt x="3556" y="9652"/>
                          <a:pt x="3048" y="11176"/>
                          <a:pt x="2540" y="12827"/>
                        </a:cubicBezTo>
                        <a:cubicBezTo>
                          <a:pt x="3937" y="11811"/>
                          <a:pt x="5334" y="10795"/>
                          <a:pt x="6604" y="9779"/>
                        </a:cubicBezTo>
                        <a:cubicBezTo>
                          <a:pt x="8001" y="10795"/>
                          <a:pt x="9398" y="11811"/>
                          <a:pt x="10668" y="12700"/>
                        </a:cubicBezTo>
                        <a:cubicBezTo>
                          <a:pt x="10160" y="11049"/>
                          <a:pt x="9652" y="9525"/>
                          <a:pt x="9144" y="7874"/>
                        </a:cubicBezTo>
                        <a:cubicBezTo>
                          <a:pt x="10541" y="6858"/>
                          <a:pt x="11938" y="5842"/>
                          <a:pt x="13208" y="4826"/>
                        </a:cubicBezTo>
                        <a:cubicBezTo>
                          <a:pt x="11557" y="4826"/>
                          <a:pt x="9779" y="4826"/>
                          <a:pt x="8128" y="4826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92" name="Freeform: Shape 691">
                    <a:extLst>
                      <a:ext uri="{FF2B5EF4-FFF2-40B4-BE49-F238E27FC236}">
                        <a16:creationId xmlns:a16="http://schemas.microsoft.com/office/drawing/2014/main" id="{8E27EC62-8162-6C2E-1792-490EB1AF5771}"/>
                      </a:ext>
                    </a:extLst>
                  </p:cNvPr>
                  <p:cNvSpPr/>
                  <p:nvPr/>
                </p:nvSpPr>
                <p:spPr>
                  <a:xfrm>
                    <a:off x="1466722" y="1901189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127 h 12954"/>
                      <a:gd name="connsiteX1" fmla="*/ 5080 w 13208"/>
                      <a:gd name="connsiteY1" fmla="*/ 4826 h 12954"/>
                      <a:gd name="connsiteX2" fmla="*/ 0 w 13208"/>
                      <a:gd name="connsiteY2" fmla="*/ 4445 h 12954"/>
                      <a:gd name="connsiteX3" fmla="*/ 4064 w 13208"/>
                      <a:gd name="connsiteY3" fmla="*/ 7747 h 12954"/>
                      <a:gd name="connsiteX4" fmla="*/ 2540 w 13208"/>
                      <a:gd name="connsiteY4" fmla="*/ 12446 h 12954"/>
                      <a:gd name="connsiteX5" fmla="*/ 6604 w 13208"/>
                      <a:gd name="connsiteY5" fmla="*/ 9779 h 12954"/>
                      <a:gd name="connsiteX6" fmla="*/ 10668 w 13208"/>
                      <a:gd name="connsiteY6" fmla="*/ 12954 h 12954"/>
                      <a:gd name="connsiteX7" fmla="*/ 9144 w 13208"/>
                      <a:gd name="connsiteY7" fmla="*/ 8001 h 12954"/>
                      <a:gd name="connsiteX8" fmla="*/ 13208 w 13208"/>
                      <a:gd name="connsiteY8" fmla="*/ 5207 h 12954"/>
                      <a:gd name="connsiteX9" fmla="*/ 8128 w 13208"/>
                      <a:gd name="connsiteY9" fmla="*/ 4953 h 12954"/>
                      <a:gd name="connsiteX10" fmla="*/ 6604 w 13208"/>
                      <a:gd name="connsiteY10" fmla="*/ 0 h 12954"/>
                      <a:gd name="connsiteX11" fmla="*/ 6604 w 13208"/>
                      <a:gd name="connsiteY11" fmla="*/ 0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127"/>
                        </a:moveTo>
                        <a:cubicBezTo>
                          <a:pt x="6096" y="1651"/>
                          <a:pt x="5588" y="3302"/>
                          <a:pt x="5080" y="4826"/>
                        </a:cubicBezTo>
                        <a:cubicBezTo>
                          <a:pt x="3429" y="4826"/>
                          <a:pt x="1651" y="4572"/>
                          <a:pt x="0" y="4445"/>
                        </a:cubicBezTo>
                        <a:cubicBezTo>
                          <a:pt x="1397" y="5588"/>
                          <a:pt x="2794" y="6604"/>
                          <a:pt x="4064" y="7747"/>
                        </a:cubicBezTo>
                        <a:cubicBezTo>
                          <a:pt x="3556" y="9271"/>
                          <a:pt x="3048" y="10922"/>
                          <a:pt x="2540" y="12446"/>
                        </a:cubicBezTo>
                        <a:cubicBezTo>
                          <a:pt x="3937" y="11557"/>
                          <a:pt x="5334" y="10668"/>
                          <a:pt x="6604" y="9779"/>
                        </a:cubicBezTo>
                        <a:cubicBezTo>
                          <a:pt x="8001" y="10922"/>
                          <a:pt x="9398" y="11938"/>
                          <a:pt x="10668" y="12954"/>
                        </a:cubicBezTo>
                        <a:cubicBezTo>
                          <a:pt x="10160" y="11303"/>
                          <a:pt x="9652" y="9652"/>
                          <a:pt x="9144" y="8001"/>
                        </a:cubicBezTo>
                        <a:cubicBezTo>
                          <a:pt x="10541" y="7112"/>
                          <a:pt x="11938" y="6096"/>
                          <a:pt x="13208" y="5207"/>
                        </a:cubicBezTo>
                        <a:cubicBezTo>
                          <a:pt x="11557" y="5207"/>
                          <a:pt x="9779" y="5080"/>
                          <a:pt x="8128" y="4953"/>
                        </a:cubicBezTo>
                        <a:cubicBezTo>
                          <a:pt x="7620" y="3302"/>
                          <a:pt x="7112" y="1651"/>
                          <a:pt x="6604" y="0"/>
                        </a:cubicBezTo>
                        <a:lnTo>
                          <a:pt x="660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93" name="Freeform: Shape 692">
                    <a:extLst>
                      <a:ext uri="{FF2B5EF4-FFF2-40B4-BE49-F238E27FC236}">
                        <a16:creationId xmlns:a16="http://schemas.microsoft.com/office/drawing/2014/main" id="{304AC281-1F41-0226-DFD8-7191EC1EF945}"/>
                      </a:ext>
                    </a:extLst>
                  </p:cNvPr>
                  <p:cNvSpPr/>
                  <p:nvPr/>
                </p:nvSpPr>
                <p:spPr>
                  <a:xfrm>
                    <a:off x="1437894" y="1898395"/>
                    <a:ext cx="13208" cy="13208"/>
                  </a:xfrm>
                  <a:custGeom>
                    <a:avLst/>
                    <a:gdLst>
                      <a:gd name="connsiteX0" fmla="*/ 6604 w 13208"/>
                      <a:gd name="connsiteY0" fmla="*/ 0 h 13208"/>
                      <a:gd name="connsiteX1" fmla="*/ 5080 w 13208"/>
                      <a:gd name="connsiteY1" fmla="*/ 4572 h 13208"/>
                      <a:gd name="connsiteX2" fmla="*/ 0 w 13208"/>
                      <a:gd name="connsiteY2" fmla="*/ 3810 h 13208"/>
                      <a:gd name="connsiteX3" fmla="*/ 4064 w 13208"/>
                      <a:gd name="connsiteY3" fmla="*/ 7493 h 13208"/>
                      <a:gd name="connsiteX4" fmla="*/ 2540 w 13208"/>
                      <a:gd name="connsiteY4" fmla="*/ 12065 h 13208"/>
                      <a:gd name="connsiteX5" fmla="*/ 6604 w 13208"/>
                      <a:gd name="connsiteY5" fmla="*/ 9652 h 13208"/>
                      <a:gd name="connsiteX6" fmla="*/ 10668 w 13208"/>
                      <a:gd name="connsiteY6" fmla="*/ 13208 h 13208"/>
                      <a:gd name="connsiteX7" fmla="*/ 9144 w 13208"/>
                      <a:gd name="connsiteY7" fmla="*/ 8128 h 13208"/>
                      <a:gd name="connsiteX8" fmla="*/ 13208 w 13208"/>
                      <a:gd name="connsiteY8" fmla="*/ 5715 h 13208"/>
                      <a:gd name="connsiteX9" fmla="*/ 8128 w 13208"/>
                      <a:gd name="connsiteY9" fmla="*/ 5080 h 13208"/>
                      <a:gd name="connsiteX10" fmla="*/ 6604 w 13208"/>
                      <a:gd name="connsiteY10" fmla="*/ 0 h 1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208">
                        <a:moveTo>
                          <a:pt x="6604" y="0"/>
                        </a:moveTo>
                        <a:cubicBezTo>
                          <a:pt x="6096" y="1524"/>
                          <a:pt x="5588" y="3048"/>
                          <a:pt x="5080" y="4572"/>
                        </a:cubicBezTo>
                        <a:cubicBezTo>
                          <a:pt x="3429" y="4318"/>
                          <a:pt x="1651" y="4064"/>
                          <a:pt x="0" y="3810"/>
                        </a:cubicBezTo>
                        <a:cubicBezTo>
                          <a:pt x="1397" y="5080"/>
                          <a:pt x="2794" y="6223"/>
                          <a:pt x="4064" y="7493"/>
                        </a:cubicBezTo>
                        <a:cubicBezTo>
                          <a:pt x="3556" y="9017"/>
                          <a:pt x="3048" y="10541"/>
                          <a:pt x="2540" y="12065"/>
                        </a:cubicBezTo>
                        <a:cubicBezTo>
                          <a:pt x="3937" y="11303"/>
                          <a:pt x="5334" y="10541"/>
                          <a:pt x="6604" y="9652"/>
                        </a:cubicBezTo>
                        <a:cubicBezTo>
                          <a:pt x="8001" y="10795"/>
                          <a:pt x="9398" y="12065"/>
                          <a:pt x="10668" y="13208"/>
                        </a:cubicBezTo>
                        <a:cubicBezTo>
                          <a:pt x="10160" y="11557"/>
                          <a:pt x="9652" y="9906"/>
                          <a:pt x="9144" y="8128"/>
                        </a:cubicBezTo>
                        <a:cubicBezTo>
                          <a:pt x="10541" y="7366"/>
                          <a:pt x="11938" y="6477"/>
                          <a:pt x="13208" y="5715"/>
                        </a:cubicBezTo>
                        <a:cubicBezTo>
                          <a:pt x="11557" y="5461"/>
                          <a:pt x="9779" y="5334"/>
                          <a:pt x="8128" y="5080"/>
                        </a:cubicBezTo>
                        <a:cubicBezTo>
                          <a:pt x="7620" y="3429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94" name="Freeform: Shape 693">
                    <a:extLst>
                      <a:ext uri="{FF2B5EF4-FFF2-40B4-BE49-F238E27FC236}">
                        <a16:creationId xmlns:a16="http://schemas.microsoft.com/office/drawing/2014/main" id="{10598D58-6428-A9B1-ABD8-3AA12D11936C}"/>
                      </a:ext>
                    </a:extLst>
                  </p:cNvPr>
                  <p:cNvSpPr/>
                  <p:nvPr/>
                </p:nvSpPr>
                <p:spPr>
                  <a:xfrm>
                    <a:off x="1524380" y="1974595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0 h 12954"/>
                      <a:gd name="connsiteX1" fmla="*/ 5080 w 13208"/>
                      <a:gd name="connsiteY1" fmla="*/ 4953 h 12954"/>
                      <a:gd name="connsiteX2" fmla="*/ 0 w 13208"/>
                      <a:gd name="connsiteY2" fmla="*/ 5207 h 12954"/>
                      <a:gd name="connsiteX3" fmla="*/ 4064 w 13208"/>
                      <a:gd name="connsiteY3" fmla="*/ 8001 h 12954"/>
                      <a:gd name="connsiteX4" fmla="*/ 2540 w 13208"/>
                      <a:gd name="connsiteY4" fmla="*/ 12954 h 12954"/>
                      <a:gd name="connsiteX5" fmla="*/ 6604 w 13208"/>
                      <a:gd name="connsiteY5" fmla="*/ 9779 h 12954"/>
                      <a:gd name="connsiteX6" fmla="*/ 10668 w 13208"/>
                      <a:gd name="connsiteY6" fmla="*/ 12573 h 12954"/>
                      <a:gd name="connsiteX7" fmla="*/ 9144 w 13208"/>
                      <a:gd name="connsiteY7" fmla="*/ 7874 h 12954"/>
                      <a:gd name="connsiteX8" fmla="*/ 13208 w 13208"/>
                      <a:gd name="connsiteY8" fmla="*/ 4572 h 12954"/>
                      <a:gd name="connsiteX9" fmla="*/ 8128 w 13208"/>
                      <a:gd name="connsiteY9" fmla="*/ 4826 h 12954"/>
                      <a:gd name="connsiteX10" fmla="*/ 6604 w 13208"/>
                      <a:gd name="connsiteY10" fmla="*/ 127 h 12954"/>
                      <a:gd name="connsiteX11" fmla="*/ 6604 w 13208"/>
                      <a:gd name="connsiteY11" fmla="*/ 127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5080"/>
                          <a:pt x="0" y="5207"/>
                        </a:cubicBezTo>
                        <a:cubicBezTo>
                          <a:pt x="1397" y="6096"/>
                          <a:pt x="2794" y="7112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954"/>
                        </a:cubicBezTo>
                        <a:cubicBezTo>
                          <a:pt x="3937" y="11938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557"/>
                          <a:pt x="10668" y="12573"/>
                        </a:cubicBezTo>
                        <a:cubicBezTo>
                          <a:pt x="10160" y="11049"/>
                          <a:pt x="9652" y="9398"/>
                          <a:pt x="9144" y="7874"/>
                        </a:cubicBezTo>
                        <a:cubicBezTo>
                          <a:pt x="10541" y="6858"/>
                          <a:pt x="11938" y="5715"/>
                          <a:pt x="13208" y="4572"/>
                        </a:cubicBezTo>
                        <a:cubicBezTo>
                          <a:pt x="11557" y="4572"/>
                          <a:pt x="9779" y="4826"/>
                          <a:pt x="8128" y="4826"/>
                        </a:cubicBezTo>
                        <a:cubicBezTo>
                          <a:pt x="7620" y="3302"/>
                          <a:pt x="7112" y="1651"/>
                          <a:pt x="6604" y="127"/>
                        </a:cubicBezTo>
                        <a:lnTo>
                          <a:pt x="6604" y="1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95" name="Freeform: Shape 694">
                    <a:extLst>
                      <a:ext uri="{FF2B5EF4-FFF2-40B4-BE49-F238E27FC236}">
                        <a16:creationId xmlns:a16="http://schemas.microsoft.com/office/drawing/2014/main" id="{CFB8EF4F-8347-7966-5DCB-8F81F938A492}"/>
                      </a:ext>
                    </a:extLst>
                  </p:cNvPr>
                  <p:cNvSpPr/>
                  <p:nvPr/>
                </p:nvSpPr>
                <p:spPr>
                  <a:xfrm>
                    <a:off x="1495552" y="1975485"/>
                    <a:ext cx="13208" cy="12826"/>
                  </a:xfrm>
                  <a:custGeom>
                    <a:avLst/>
                    <a:gdLst>
                      <a:gd name="connsiteX0" fmla="*/ 6604 w 13208"/>
                      <a:gd name="connsiteY0" fmla="*/ 127 h 12826"/>
                      <a:gd name="connsiteX1" fmla="*/ 5080 w 13208"/>
                      <a:gd name="connsiteY1" fmla="*/ 4953 h 12826"/>
                      <a:gd name="connsiteX2" fmla="*/ 0 w 13208"/>
                      <a:gd name="connsiteY2" fmla="*/ 4953 h 12826"/>
                      <a:gd name="connsiteX3" fmla="*/ 4064 w 13208"/>
                      <a:gd name="connsiteY3" fmla="*/ 8001 h 12826"/>
                      <a:gd name="connsiteX4" fmla="*/ 2540 w 13208"/>
                      <a:gd name="connsiteY4" fmla="*/ 12827 h 12826"/>
                      <a:gd name="connsiteX5" fmla="*/ 6604 w 13208"/>
                      <a:gd name="connsiteY5" fmla="*/ 9779 h 12826"/>
                      <a:gd name="connsiteX6" fmla="*/ 10668 w 13208"/>
                      <a:gd name="connsiteY6" fmla="*/ 12700 h 12826"/>
                      <a:gd name="connsiteX7" fmla="*/ 9144 w 13208"/>
                      <a:gd name="connsiteY7" fmla="*/ 7874 h 12826"/>
                      <a:gd name="connsiteX8" fmla="*/ 13208 w 13208"/>
                      <a:gd name="connsiteY8" fmla="*/ 4826 h 12826"/>
                      <a:gd name="connsiteX9" fmla="*/ 8128 w 13208"/>
                      <a:gd name="connsiteY9" fmla="*/ 4826 h 12826"/>
                      <a:gd name="connsiteX10" fmla="*/ 6604 w 13208"/>
                      <a:gd name="connsiteY10" fmla="*/ 0 h 12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826">
                        <a:moveTo>
                          <a:pt x="6604" y="127"/>
                        </a:moveTo>
                        <a:cubicBezTo>
                          <a:pt x="6096" y="1778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4953"/>
                          <a:pt x="0" y="4953"/>
                        </a:cubicBezTo>
                        <a:cubicBezTo>
                          <a:pt x="1397" y="5969"/>
                          <a:pt x="2794" y="6985"/>
                          <a:pt x="4064" y="8001"/>
                        </a:cubicBezTo>
                        <a:cubicBezTo>
                          <a:pt x="3556" y="9652"/>
                          <a:pt x="3048" y="11176"/>
                          <a:pt x="2540" y="12827"/>
                        </a:cubicBezTo>
                        <a:cubicBezTo>
                          <a:pt x="3937" y="11811"/>
                          <a:pt x="5334" y="10795"/>
                          <a:pt x="6604" y="9779"/>
                        </a:cubicBezTo>
                        <a:cubicBezTo>
                          <a:pt x="8001" y="10795"/>
                          <a:pt x="9398" y="11811"/>
                          <a:pt x="10668" y="12700"/>
                        </a:cubicBezTo>
                        <a:cubicBezTo>
                          <a:pt x="10160" y="11049"/>
                          <a:pt x="9652" y="9525"/>
                          <a:pt x="9144" y="7874"/>
                        </a:cubicBezTo>
                        <a:cubicBezTo>
                          <a:pt x="10541" y="6858"/>
                          <a:pt x="11938" y="5842"/>
                          <a:pt x="13208" y="4826"/>
                        </a:cubicBezTo>
                        <a:cubicBezTo>
                          <a:pt x="11557" y="4826"/>
                          <a:pt x="9779" y="4826"/>
                          <a:pt x="8128" y="4826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96" name="Freeform: Shape 695">
                    <a:extLst>
                      <a:ext uri="{FF2B5EF4-FFF2-40B4-BE49-F238E27FC236}">
                        <a16:creationId xmlns:a16="http://schemas.microsoft.com/office/drawing/2014/main" id="{BA6C3BDF-FBD7-00C0-66CB-936EDEF0114F}"/>
                      </a:ext>
                    </a:extLst>
                  </p:cNvPr>
                  <p:cNvSpPr/>
                  <p:nvPr/>
                </p:nvSpPr>
                <p:spPr>
                  <a:xfrm>
                    <a:off x="1466722" y="1974595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127 h 12954"/>
                      <a:gd name="connsiteX1" fmla="*/ 5080 w 13208"/>
                      <a:gd name="connsiteY1" fmla="*/ 4826 h 12954"/>
                      <a:gd name="connsiteX2" fmla="*/ 0 w 13208"/>
                      <a:gd name="connsiteY2" fmla="*/ 4445 h 12954"/>
                      <a:gd name="connsiteX3" fmla="*/ 4064 w 13208"/>
                      <a:gd name="connsiteY3" fmla="*/ 7747 h 12954"/>
                      <a:gd name="connsiteX4" fmla="*/ 2540 w 13208"/>
                      <a:gd name="connsiteY4" fmla="*/ 12446 h 12954"/>
                      <a:gd name="connsiteX5" fmla="*/ 6604 w 13208"/>
                      <a:gd name="connsiteY5" fmla="*/ 9779 h 12954"/>
                      <a:gd name="connsiteX6" fmla="*/ 10668 w 13208"/>
                      <a:gd name="connsiteY6" fmla="*/ 12954 h 12954"/>
                      <a:gd name="connsiteX7" fmla="*/ 9144 w 13208"/>
                      <a:gd name="connsiteY7" fmla="*/ 8001 h 12954"/>
                      <a:gd name="connsiteX8" fmla="*/ 13208 w 13208"/>
                      <a:gd name="connsiteY8" fmla="*/ 5207 h 12954"/>
                      <a:gd name="connsiteX9" fmla="*/ 8128 w 13208"/>
                      <a:gd name="connsiteY9" fmla="*/ 4953 h 12954"/>
                      <a:gd name="connsiteX10" fmla="*/ 6604 w 13208"/>
                      <a:gd name="connsiteY10" fmla="*/ 0 h 12954"/>
                      <a:gd name="connsiteX11" fmla="*/ 6604 w 13208"/>
                      <a:gd name="connsiteY11" fmla="*/ 0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127"/>
                        </a:moveTo>
                        <a:cubicBezTo>
                          <a:pt x="6096" y="1651"/>
                          <a:pt x="5588" y="3302"/>
                          <a:pt x="5080" y="4826"/>
                        </a:cubicBezTo>
                        <a:cubicBezTo>
                          <a:pt x="3429" y="4826"/>
                          <a:pt x="1651" y="4572"/>
                          <a:pt x="0" y="4445"/>
                        </a:cubicBezTo>
                        <a:cubicBezTo>
                          <a:pt x="1397" y="5588"/>
                          <a:pt x="2794" y="6604"/>
                          <a:pt x="4064" y="7747"/>
                        </a:cubicBezTo>
                        <a:cubicBezTo>
                          <a:pt x="3556" y="9271"/>
                          <a:pt x="3048" y="10922"/>
                          <a:pt x="2540" y="12446"/>
                        </a:cubicBezTo>
                        <a:cubicBezTo>
                          <a:pt x="3937" y="11557"/>
                          <a:pt x="5334" y="10668"/>
                          <a:pt x="6604" y="9779"/>
                        </a:cubicBezTo>
                        <a:cubicBezTo>
                          <a:pt x="8001" y="10922"/>
                          <a:pt x="9398" y="11938"/>
                          <a:pt x="10668" y="12954"/>
                        </a:cubicBezTo>
                        <a:cubicBezTo>
                          <a:pt x="10160" y="11303"/>
                          <a:pt x="9652" y="9652"/>
                          <a:pt x="9144" y="8001"/>
                        </a:cubicBezTo>
                        <a:cubicBezTo>
                          <a:pt x="10541" y="7112"/>
                          <a:pt x="11938" y="6096"/>
                          <a:pt x="13208" y="5207"/>
                        </a:cubicBezTo>
                        <a:cubicBezTo>
                          <a:pt x="11557" y="5207"/>
                          <a:pt x="9779" y="5080"/>
                          <a:pt x="8128" y="4953"/>
                        </a:cubicBezTo>
                        <a:cubicBezTo>
                          <a:pt x="7620" y="3302"/>
                          <a:pt x="7112" y="1651"/>
                          <a:pt x="6604" y="0"/>
                        </a:cubicBezTo>
                        <a:lnTo>
                          <a:pt x="660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97" name="Freeform: Shape 696">
                    <a:extLst>
                      <a:ext uri="{FF2B5EF4-FFF2-40B4-BE49-F238E27FC236}">
                        <a16:creationId xmlns:a16="http://schemas.microsoft.com/office/drawing/2014/main" id="{1AE66F8B-A81A-535F-FF79-BA82375E90A5}"/>
                      </a:ext>
                    </a:extLst>
                  </p:cNvPr>
                  <p:cNvSpPr/>
                  <p:nvPr/>
                </p:nvSpPr>
                <p:spPr>
                  <a:xfrm>
                    <a:off x="1524380" y="1925701"/>
                    <a:ext cx="13208" cy="12953"/>
                  </a:xfrm>
                  <a:custGeom>
                    <a:avLst/>
                    <a:gdLst>
                      <a:gd name="connsiteX0" fmla="*/ 6604 w 13208"/>
                      <a:gd name="connsiteY0" fmla="*/ 0 h 12953"/>
                      <a:gd name="connsiteX1" fmla="*/ 5080 w 13208"/>
                      <a:gd name="connsiteY1" fmla="*/ 4953 h 12953"/>
                      <a:gd name="connsiteX2" fmla="*/ 0 w 13208"/>
                      <a:gd name="connsiteY2" fmla="*/ 5207 h 12953"/>
                      <a:gd name="connsiteX3" fmla="*/ 4064 w 13208"/>
                      <a:gd name="connsiteY3" fmla="*/ 8001 h 12953"/>
                      <a:gd name="connsiteX4" fmla="*/ 2540 w 13208"/>
                      <a:gd name="connsiteY4" fmla="*/ 12954 h 12953"/>
                      <a:gd name="connsiteX5" fmla="*/ 6604 w 13208"/>
                      <a:gd name="connsiteY5" fmla="*/ 9779 h 12953"/>
                      <a:gd name="connsiteX6" fmla="*/ 10668 w 13208"/>
                      <a:gd name="connsiteY6" fmla="*/ 12573 h 12953"/>
                      <a:gd name="connsiteX7" fmla="*/ 9144 w 13208"/>
                      <a:gd name="connsiteY7" fmla="*/ 7874 h 12953"/>
                      <a:gd name="connsiteX8" fmla="*/ 13208 w 13208"/>
                      <a:gd name="connsiteY8" fmla="*/ 4572 h 12953"/>
                      <a:gd name="connsiteX9" fmla="*/ 8128 w 13208"/>
                      <a:gd name="connsiteY9" fmla="*/ 4826 h 12953"/>
                      <a:gd name="connsiteX10" fmla="*/ 6604 w 13208"/>
                      <a:gd name="connsiteY10" fmla="*/ 127 h 12953"/>
                      <a:gd name="connsiteX11" fmla="*/ 6604 w 13208"/>
                      <a:gd name="connsiteY11" fmla="*/ 127 h 12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2953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5080"/>
                          <a:pt x="0" y="5207"/>
                        </a:cubicBezTo>
                        <a:cubicBezTo>
                          <a:pt x="1397" y="6096"/>
                          <a:pt x="2794" y="7112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954"/>
                        </a:cubicBezTo>
                        <a:cubicBezTo>
                          <a:pt x="3937" y="11938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557"/>
                          <a:pt x="10668" y="12573"/>
                        </a:cubicBezTo>
                        <a:cubicBezTo>
                          <a:pt x="10160" y="11049"/>
                          <a:pt x="9652" y="9398"/>
                          <a:pt x="9144" y="7874"/>
                        </a:cubicBezTo>
                        <a:cubicBezTo>
                          <a:pt x="10541" y="6858"/>
                          <a:pt x="11938" y="5715"/>
                          <a:pt x="13208" y="4572"/>
                        </a:cubicBezTo>
                        <a:cubicBezTo>
                          <a:pt x="11557" y="4572"/>
                          <a:pt x="9779" y="4826"/>
                          <a:pt x="8128" y="4826"/>
                        </a:cubicBezTo>
                        <a:cubicBezTo>
                          <a:pt x="7620" y="3302"/>
                          <a:pt x="7112" y="1651"/>
                          <a:pt x="6604" y="127"/>
                        </a:cubicBezTo>
                        <a:lnTo>
                          <a:pt x="6604" y="1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98" name="Freeform: Shape 697">
                    <a:extLst>
                      <a:ext uri="{FF2B5EF4-FFF2-40B4-BE49-F238E27FC236}">
                        <a16:creationId xmlns:a16="http://schemas.microsoft.com/office/drawing/2014/main" id="{437FAA56-CA11-8ADF-7EA7-54DF14F5A40F}"/>
                      </a:ext>
                    </a:extLst>
                  </p:cNvPr>
                  <p:cNvSpPr/>
                  <p:nvPr/>
                </p:nvSpPr>
                <p:spPr>
                  <a:xfrm>
                    <a:off x="1553083" y="1923542"/>
                    <a:ext cx="13208" cy="13080"/>
                  </a:xfrm>
                  <a:custGeom>
                    <a:avLst/>
                    <a:gdLst>
                      <a:gd name="connsiteX0" fmla="*/ 6604 w 13208"/>
                      <a:gd name="connsiteY0" fmla="*/ 0 h 13080"/>
                      <a:gd name="connsiteX1" fmla="*/ 5080 w 13208"/>
                      <a:gd name="connsiteY1" fmla="*/ 4953 h 13080"/>
                      <a:gd name="connsiteX2" fmla="*/ 0 w 13208"/>
                      <a:gd name="connsiteY2" fmla="*/ 5461 h 13080"/>
                      <a:gd name="connsiteX3" fmla="*/ 4064 w 13208"/>
                      <a:gd name="connsiteY3" fmla="*/ 8128 h 13080"/>
                      <a:gd name="connsiteX4" fmla="*/ 2540 w 13208"/>
                      <a:gd name="connsiteY4" fmla="*/ 13081 h 13080"/>
                      <a:gd name="connsiteX5" fmla="*/ 6604 w 13208"/>
                      <a:gd name="connsiteY5" fmla="*/ 9779 h 13080"/>
                      <a:gd name="connsiteX6" fmla="*/ 10668 w 13208"/>
                      <a:gd name="connsiteY6" fmla="*/ 12319 h 13080"/>
                      <a:gd name="connsiteX7" fmla="*/ 9144 w 13208"/>
                      <a:gd name="connsiteY7" fmla="*/ 7620 h 13080"/>
                      <a:gd name="connsiteX8" fmla="*/ 13208 w 13208"/>
                      <a:gd name="connsiteY8" fmla="*/ 4191 h 13080"/>
                      <a:gd name="connsiteX9" fmla="*/ 8128 w 13208"/>
                      <a:gd name="connsiteY9" fmla="*/ 4699 h 13080"/>
                      <a:gd name="connsiteX10" fmla="*/ 6604 w 13208"/>
                      <a:gd name="connsiteY10" fmla="*/ 0 h 13080"/>
                      <a:gd name="connsiteX11" fmla="*/ 6604 w 13208"/>
                      <a:gd name="connsiteY11" fmla="*/ 0 h 13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3080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5080"/>
                          <a:pt x="1651" y="5207"/>
                          <a:pt x="0" y="5461"/>
                        </a:cubicBezTo>
                        <a:cubicBezTo>
                          <a:pt x="1397" y="6350"/>
                          <a:pt x="2794" y="7239"/>
                          <a:pt x="4064" y="8128"/>
                        </a:cubicBezTo>
                        <a:cubicBezTo>
                          <a:pt x="3556" y="9779"/>
                          <a:pt x="3048" y="11430"/>
                          <a:pt x="2540" y="13081"/>
                        </a:cubicBezTo>
                        <a:cubicBezTo>
                          <a:pt x="3937" y="11938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557"/>
                          <a:pt x="10668" y="12319"/>
                        </a:cubicBezTo>
                        <a:cubicBezTo>
                          <a:pt x="10160" y="10795"/>
                          <a:pt x="9652" y="9144"/>
                          <a:pt x="9144" y="7620"/>
                        </a:cubicBezTo>
                        <a:cubicBezTo>
                          <a:pt x="10541" y="6477"/>
                          <a:pt x="11938" y="5334"/>
                          <a:pt x="13208" y="4191"/>
                        </a:cubicBezTo>
                        <a:cubicBezTo>
                          <a:pt x="11557" y="4318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524"/>
                          <a:pt x="6604" y="0"/>
                        </a:cubicBezTo>
                        <a:lnTo>
                          <a:pt x="660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99" name="Freeform: Shape 698">
                    <a:extLst>
                      <a:ext uri="{FF2B5EF4-FFF2-40B4-BE49-F238E27FC236}">
                        <a16:creationId xmlns:a16="http://schemas.microsoft.com/office/drawing/2014/main" id="{AA80DB5F-0774-21E7-4BDF-7ACF16B4374A}"/>
                      </a:ext>
                    </a:extLst>
                  </p:cNvPr>
                  <p:cNvSpPr/>
                  <p:nvPr/>
                </p:nvSpPr>
                <p:spPr>
                  <a:xfrm>
                    <a:off x="1495552" y="1926463"/>
                    <a:ext cx="13208" cy="12826"/>
                  </a:xfrm>
                  <a:custGeom>
                    <a:avLst/>
                    <a:gdLst>
                      <a:gd name="connsiteX0" fmla="*/ 6604 w 13208"/>
                      <a:gd name="connsiteY0" fmla="*/ 127 h 12826"/>
                      <a:gd name="connsiteX1" fmla="*/ 5080 w 13208"/>
                      <a:gd name="connsiteY1" fmla="*/ 4953 h 12826"/>
                      <a:gd name="connsiteX2" fmla="*/ 0 w 13208"/>
                      <a:gd name="connsiteY2" fmla="*/ 4953 h 12826"/>
                      <a:gd name="connsiteX3" fmla="*/ 4064 w 13208"/>
                      <a:gd name="connsiteY3" fmla="*/ 8001 h 12826"/>
                      <a:gd name="connsiteX4" fmla="*/ 2540 w 13208"/>
                      <a:gd name="connsiteY4" fmla="*/ 12827 h 12826"/>
                      <a:gd name="connsiteX5" fmla="*/ 6604 w 13208"/>
                      <a:gd name="connsiteY5" fmla="*/ 9779 h 12826"/>
                      <a:gd name="connsiteX6" fmla="*/ 10668 w 13208"/>
                      <a:gd name="connsiteY6" fmla="*/ 12700 h 12826"/>
                      <a:gd name="connsiteX7" fmla="*/ 9144 w 13208"/>
                      <a:gd name="connsiteY7" fmla="*/ 7874 h 12826"/>
                      <a:gd name="connsiteX8" fmla="*/ 13208 w 13208"/>
                      <a:gd name="connsiteY8" fmla="*/ 4826 h 12826"/>
                      <a:gd name="connsiteX9" fmla="*/ 8128 w 13208"/>
                      <a:gd name="connsiteY9" fmla="*/ 4826 h 12826"/>
                      <a:gd name="connsiteX10" fmla="*/ 6604 w 13208"/>
                      <a:gd name="connsiteY10" fmla="*/ 0 h 12826"/>
                      <a:gd name="connsiteX11" fmla="*/ 6604 w 13208"/>
                      <a:gd name="connsiteY11" fmla="*/ 0 h 12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2826">
                        <a:moveTo>
                          <a:pt x="6604" y="127"/>
                        </a:moveTo>
                        <a:cubicBezTo>
                          <a:pt x="6096" y="1778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4953"/>
                          <a:pt x="0" y="4953"/>
                        </a:cubicBezTo>
                        <a:cubicBezTo>
                          <a:pt x="1397" y="5969"/>
                          <a:pt x="2794" y="6985"/>
                          <a:pt x="4064" y="8001"/>
                        </a:cubicBezTo>
                        <a:cubicBezTo>
                          <a:pt x="3556" y="9652"/>
                          <a:pt x="3048" y="11176"/>
                          <a:pt x="2540" y="12827"/>
                        </a:cubicBezTo>
                        <a:cubicBezTo>
                          <a:pt x="3937" y="11811"/>
                          <a:pt x="5334" y="10795"/>
                          <a:pt x="6604" y="9779"/>
                        </a:cubicBezTo>
                        <a:cubicBezTo>
                          <a:pt x="8001" y="10795"/>
                          <a:pt x="9398" y="11811"/>
                          <a:pt x="10668" y="12700"/>
                        </a:cubicBezTo>
                        <a:cubicBezTo>
                          <a:pt x="10160" y="11049"/>
                          <a:pt x="9652" y="9525"/>
                          <a:pt x="9144" y="7874"/>
                        </a:cubicBezTo>
                        <a:cubicBezTo>
                          <a:pt x="10541" y="6858"/>
                          <a:pt x="11938" y="5842"/>
                          <a:pt x="13208" y="4826"/>
                        </a:cubicBezTo>
                        <a:cubicBezTo>
                          <a:pt x="11557" y="4826"/>
                          <a:pt x="9779" y="4826"/>
                          <a:pt x="8128" y="4826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lnTo>
                          <a:pt x="660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00" name="Freeform: Shape 699">
                    <a:extLst>
                      <a:ext uri="{FF2B5EF4-FFF2-40B4-BE49-F238E27FC236}">
                        <a16:creationId xmlns:a16="http://schemas.microsoft.com/office/drawing/2014/main" id="{F0B08DEA-06B3-6C16-6257-AF9E1F2AFE98}"/>
                      </a:ext>
                    </a:extLst>
                  </p:cNvPr>
                  <p:cNvSpPr/>
                  <p:nvPr/>
                </p:nvSpPr>
                <p:spPr>
                  <a:xfrm>
                    <a:off x="1466722" y="1925701"/>
                    <a:ext cx="13208" cy="12953"/>
                  </a:xfrm>
                  <a:custGeom>
                    <a:avLst/>
                    <a:gdLst>
                      <a:gd name="connsiteX0" fmla="*/ 6604 w 13208"/>
                      <a:gd name="connsiteY0" fmla="*/ 127 h 12953"/>
                      <a:gd name="connsiteX1" fmla="*/ 5080 w 13208"/>
                      <a:gd name="connsiteY1" fmla="*/ 4826 h 12953"/>
                      <a:gd name="connsiteX2" fmla="*/ 0 w 13208"/>
                      <a:gd name="connsiteY2" fmla="*/ 4445 h 12953"/>
                      <a:gd name="connsiteX3" fmla="*/ 4064 w 13208"/>
                      <a:gd name="connsiteY3" fmla="*/ 7747 h 12953"/>
                      <a:gd name="connsiteX4" fmla="*/ 2540 w 13208"/>
                      <a:gd name="connsiteY4" fmla="*/ 12446 h 12953"/>
                      <a:gd name="connsiteX5" fmla="*/ 6604 w 13208"/>
                      <a:gd name="connsiteY5" fmla="*/ 9779 h 12953"/>
                      <a:gd name="connsiteX6" fmla="*/ 10668 w 13208"/>
                      <a:gd name="connsiteY6" fmla="*/ 12954 h 12953"/>
                      <a:gd name="connsiteX7" fmla="*/ 9144 w 13208"/>
                      <a:gd name="connsiteY7" fmla="*/ 8001 h 12953"/>
                      <a:gd name="connsiteX8" fmla="*/ 13208 w 13208"/>
                      <a:gd name="connsiteY8" fmla="*/ 5207 h 12953"/>
                      <a:gd name="connsiteX9" fmla="*/ 8128 w 13208"/>
                      <a:gd name="connsiteY9" fmla="*/ 4953 h 12953"/>
                      <a:gd name="connsiteX10" fmla="*/ 6604 w 13208"/>
                      <a:gd name="connsiteY10" fmla="*/ 0 h 12953"/>
                      <a:gd name="connsiteX11" fmla="*/ 6604 w 13208"/>
                      <a:gd name="connsiteY11" fmla="*/ 0 h 12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2953">
                        <a:moveTo>
                          <a:pt x="6604" y="127"/>
                        </a:moveTo>
                        <a:cubicBezTo>
                          <a:pt x="6096" y="1651"/>
                          <a:pt x="5588" y="3302"/>
                          <a:pt x="5080" y="4826"/>
                        </a:cubicBezTo>
                        <a:cubicBezTo>
                          <a:pt x="3429" y="4826"/>
                          <a:pt x="1651" y="4572"/>
                          <a:pt x="0" y="4445"/>
                        </a:cubicBezTo>
                        <a:cubicBezTo>
                          <a:pt x="1397" y="5588"/>
                          <a:pt x="2794" y="6604"/>
                          <a:pt x="4064" y="7747"/>
                        </a:cubicBezTo>
                        <a:cubicBezTo>
                          <a:pt x="3556" y="9271"/>
                          <a:pt x="3048" y="10922"/>
                          <a:pt x="2540" y="12446"/>
                        </a:cubicBezTo>
                        <a:cubicBezTo>
                          <a:pt x="3937" y="11557"/>
                          <a:pt x="5334" y="10668"/>
                          <a:pt x="6604" y="9779"/>
                        </a:cubicBezTo>
                        <a:cubicBezTo>
                          <a:pt x="8001" y="10922"/>
                          <a:pt x="9398" y="11938"/>
                          <a:pt x="10668" y="12954"/>
                        </a:cubicBezTo>
                        <a:cubicBezTo>
                          <a:pt x="10160" y="11303"/>
                          <a:pt x="9652" y="9652"/>
                          <a:pt x="9144" y="8001"/>
                        </a:cubicBezTo>
                        <a:cubicBezTo>
                          <a:pt x="10541" y="7112"/>
                          <a:pt x="11938" y="6096"/>
                          <a:pt x="13208" y="5207"/>
                        </a:cubicBezTo>
                        <a:cubicBezTo>
                          <a:pt x="11557" y="5207"/>
                          <a:pt x="9779" y="5080"/>
                          <a:pt x="8128" y="4953"/>
                        </a:cubicBezTo>
                        <a:cubicBezTo>
                          <a:pt x="7620" y="3302"/>
                          <a:pt x="7112" y="1651"/>
                          <a:pt x="6604" y="0"/>
                        </a:cubicBezTo>
                        <a:lnTo>
                          <a:pt x="660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03" name="Freeform: Shape 702">
                    <a:extLst>
                      <a:ext uri="{FF2B5EF4-FFF2-40B4-BE49-F238E27FC236}">
                        <a16:creationId xmlns:a16="http://schemas.microsoft.com/office/drawing/2014/main" id="{789F3F6A-6DE4-5118-9158-F56E8672BBE3}"/>
                      </a:ext>
                    </a:extLst>
                  </p:cNvPr>
                  <p:cNvSpPr/>
                  <p:nvPr/>
                </p:nvSpPr>
                <p:spPr>
                  <a:xfrm>
                    <a:off x="1437894" y="1922907"/>
                    <a:ext cx="13208" cy="13207"/>
                  </a:xfrm>
                  <a:custGeom>
                    <a:avLst/>
                    <a:gdLst>
                      <a:gd name="connsiteX0" fmla="*/ 6604 w 13208"/>
                      <a:gd name="connsiteY0" fmla="*/ 0 h 13207"/>
                      <a:gd name="connsiteX1" fmla="*/ 5080 w 13208"/>
                      <a:gd name="connsiteY1" fmla="*/ 4572 h 13207"/>
                      <a:gd name="connsiteX2" fmla="*/ 0 w 13208"/>
                      <a:gd name="connsiteY2" fmla="*/ 3810 h 13207"/>
                      <a:gd name="connsiteX3" fmla="*/ 4064 w 13208"/>
                      <a:gd name="connsiteY3" fmla="*/ 7493 h 13207"/>
                      <a:gd name="connsiteX4" fmla="*/ 2540 w 13208"/>
                      <a:gd name="connsiteY4" fmla="*/ 12065 h 13207"/>
                      <a:gd name="connsiteX5" fmla="*/ 6604 w 13208"/>
                      <a:gd name="connsiteY5" fmla="*/ 9652 h 13207"/>
                      <a:gd name="connsiteX6" fmla="*/ 10668 w 13208"/>
                      <a:gd name="connsiteY6" fmla="*/ 13208 h 13207"/>
                      <a:gd name="connsiteX7" fmla="*/ 9144 w 13208"/>
                      <a:gd name="connsiteY7" fmla="*/ 8128 h 13207"/>
                      <a:gd name="connsiteX8" fmla="*/ 13208 w 13208"/>
                      <a:gd name="connsiteY8" fmla="*/ 5715 h 13207"/>
                      <a:gd name="connsiteX9" fmla="*/ 8128 w 13208"/>
                      <a:gd name="connsiteY9" fmla="*/ 5080 h 13207"/>
                      <a:gd name="connsiteX10" fmla="*/ 6604 w 13208"/>
                      <a:gd name="connsiteY10" fmla="*/ 0 h 13207"/>
                      <a:gd name="connsiteX11" fmla="*/ 6604 w 13208"/>
                      <a:gd name="connsiteY11" fmla="*/ 0 h 13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3207">
                        <a:moveTo>
                          <a:pt x="6604" y="0"/>
                        </a:moveTo>
                        <a:cubicBezTo>
                          <a:pt x="6096" y="1524"/>
                          <a:pt x="5588" y="3048"/>
                          <a:pt x="5080" y="4572"/>
                        </a:cubicBezTo>
                        <a:cubicBezTo>
                          <a:pt x="3429" y="4318"/>
                          <a:pt x="1651" y="4064"/>
                          <a:pt x="0" y="3810"/>
                        </a:cubicBezTo>
                        <a:cubicBezTo>
                          <a:pt x="1397" y="5080"/>
                          <a:pt x="2794" y="6223"/>
                          <a:pt x="4064" y="7493"/>
                        </a:cubicBezTo>
                        <a:cubicBezTo>
                          <a:pt x="3556" y="9017"/>
                          <a:pt x="3048" y="10541"/>
                          <a:pt x="2540" y="12065"/>
                        </a:cubicBezTo>
                        <a:cubicBezTo>
                          <a:pt x="3937" y="11303"/>
                          <a:pt x="5334" y="10541"/>
                          <a:pt x="6604" y="9652"/>
                        </a:cubicBezTo>
                        <a:cubicBezTo>
                          <a:pt x="8001" y="10795"/>
                          <a:pt x="9398" y="12065"/>
                          <a:pt x="10668" y="13208"/>
                        </a:cubicBezTo>
                        <a:cubicBezTo>
                          <a:pt x="10160" y="11557"/>
                          <a:pt x="9652" y="9906"/>
                          <a:pt x="9144" y="8128"/>
                        </a:cubicBezTo>
                        <a:cubicBezTo>
                          <a:pt x="10541" y="7366"/>
                          <a:pt x="11938" y="6477"/>
                          <a:pt x="13208" y="5715"/>
                        </a:cubicBezTo>
                        <a:cubicBezTo>
                          <a:pt x="11557" y="5461"/>
                          <a:pt x="9779" y="5334"/>
                          <a:pt x="8128" y="5080"/>
                        </a:cubicBezTo>
                        <a:cubicBezTo>
                          <a:pt x="7620" y="3429"/>
                          <a:pt x="7112" y="1651"/>
                          <a:pt x="6604" y="0"/>
                        </a:cubicBezTo>
                        <a:lnTo>
                          <a:pt x="660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04" name="Freeform: Shape 703">
                    <a:extLst>
                      <a:ext uri="{FF2B5EF4-FFF2-40B4-BE49-F238E27FC236}">
                        <a16:creationId xmlns:a16="http://schemas.microsoft.com/office/drawing/2014/main" id="{35A3F785-F619-DB11-81DE-B64DB8315BB5}"/>
                      </a:ext>
                    </a:extLst>
                  </p:cNvPr>
                  <p:cNvSpPr/>
                  <p:nvPr/>
                </p:nvSpPr>
                <p:spPr>
                  <a:xfrm>
                    <a:off x="1524380" y="1950211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0 h 12954"/>
                      <a:gd name="connsiteX1" fmla="*/ 5080 w 13208"/>
                      <a:gd name="connsiteY1" fmla="*/ 4953 h 12954"/>
                      <a:gd name="connsiteX2" fmla="*/ 0 w 13208"/>
                      <a:gd name="connsiteY2" fmla="*/ 5207 h 12954"/>
                      <a:gd name="connsiteX3" fmla="*/ 4064 w 13208"/>
                      <a:gd name="connsiteY3" fmla="*/ 8001 h 12954"/>
                      <a:gd name="connsiteX4" fmla="*/ 2540 w 13208"/>
                      <a:gd name="connsiteY4" fmla="*/ 12954 h 12954"/>
                      <a:gd name="connsiteX5" fmla="*/ 6604 w 13208"/>
                      <a:gd name="connsiteY5" fmla="*/ 9779 h 12954"/>
                      <a:gd name="connsiteX6" fmla="*/ 10668 w 13208"/>
                      <a:gd name="connsiteY6" fmla="*/ 12573 h 12954"/>
                      <a:gd name="connsiteX7" fmla="*/ 9144 w 13208"/>
                      <a:gd name="connsiteY7" fmla="*/ 7874 h 12954"/>
                      <a:gd name="connsiteX8" fmla="*/ 13208 w 13208"/>
                      <a:gd name="connsiteY8" fmla="*/ 4572 h 12954"/>
                      <a:gd name="connsiteX9" fmla="*/ 8128 w 13208"/>
                      <a:gd name="connsiteY9" fmla="*/ 4826 h 12954"/>
                      <a:gd name="connsiteX10" fmla="*/ 6604 w 13208"/>
                      <a:gd name="connsiteY10" fmla="*/ 127 h 12954"/>
                      <a:gd name="connsiteX11" fmla="*/ 6604 w 13208"/>
                      <a:gd name="connsiteY11" fmla="*/ 127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5080"/>
                          <a:pt x="0" y="5207"/>
                        </a:cubicBezTo>
                        <a:cubicBezTo>
                          <a:pt x="1397" y="6096"/>
                          <a:pt x="2794" y="7112"/>
                          <a:pt x="4064" y="8001"/>
                        </a:cubicBezTo>
                        <a:cubicBezTo>
                          <a:pt x="3556" y="9652"/>
                          <a:pt x="3048" y="11303"/>
                          <a:pt x="2540" y="12954"/>
                        </a:cubicBezTo>
                        <a:cubicBezTo>
                          <a:pt x="3937" y="11938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557"/>
                          <a:pt x="10668" y="12573"/>
                        </a:cubicBezTo>
                        <a:cubicBezTo>
                          <a:pt x="10160" y="11049"/>
                          <a:pt x="9652" y="9398"/>
                          <a:pt x="9144" y="7874"/>
                        </a:cubicBezTo>
                        <a:cubicBezTo>
                          <a:pt x="10541" y="6858"/>
                          <a:pt x="11938" y="5715"/>
                          <a:pt x="13208" y="4572"/>
                        </a:cubicBezTo>
                        <a:cubicBezTo>
                          <a:pt x="11557" y="4572"/>
                          <a:pt x="9779" y="4826"/>
                          <a:pt x="8128" y="4826"/>
                        </a:cubicBezTo>
                        <a:cubicBezTo>
                          <a:pt x="7620" y="3302"/>
                          <a:pt x="7112" y="1651"/>
                          <a:pt x="6604" y="127"/>
                        </a:cubicBezTo>
                        <a:lnTo>
                          <a:pt x="6604" y="1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05" name="Freeform: Shape 704">
                    <a:extLst>
                      <a:ext uri="{FF2B5EF4-FFF2-40B4-BE49-F238E27FC236}">
                        <a16:creationId xmlns:a16="http://schemas.microsoft.com/office/drawing/2014/main" id="{48A23514-49BF-9F16-D507-B2054DA16774}"/>
                      </a:ext>
                    </a:extLst>
                  </p:cNvPr>
                  <p:cNvSpPr/>
                  <p:nvPr/>
                </p:nvSpPr>
                <p:spPr>
                  <a:xfrm>
                    <a:off x="1553083" y="1948052"/>
                    <a:ext cx="13208" cy="13080"/>
                  </a:xfrm>
                  <a:custGeom>
                    <a:avLst/>
                    <a:gdLst>
                      <a:gd name="connsiteX0" fmla="*/ 6604 w 13208"/>
                      <a:gd name="connsiteY0" fmla="*/ 0 h 13080"/>
                      <a:gd name="connsiteX1" fmla="*/ 5080 w 13208"/>
                      <a:gd name="connsiteY1" fmla="*/ 4953 h 13080"/>
                      <a:gd name="connsiteX2" fmla="*/ 0 w 13208"/>
                      <a:gd name="connsiteY2" fmla="*/ 5461 h 13080"/>
                      <a:gd name="connsiteX3" fmla="*/ 4064 w 13208"/>
                      <a:gd name="connsiteY3" fmla="*/ 8128 h 13080"/>
                      <a:gd name="connsiteX4" fmla="*/ 2540 w 13208"/>
                      <a:gd name="connsiteY4" fmla="*/ 13081 h 13080"/>
                      <a:gd name="connsiteX5" fmla="*/ 6604 w 13208"/>
                      <a:gd name="connsiteY5" fmla="*/ 9779 h 13080"/>
                      <a:gd name="connsiteX6" fmla="*/ 10668 w 13208"/>
                      <a:gd name="connsiteY6" fmla="*/ 12319 h 13080"/>
                      <a:gd name="connsiteX7" fmla="*/ 9144 w 13208"/>
                      <a:gd name="connsiteY7" fmla="*/ 7620 h 13080"/>
                      <a:gd name="connsiteX8" fmla="*/ 13208 w 13208"/>
                      <a:gd name="connsiteY8" fmla="*/ 4191 h 13080"/>
                      <a:gd name="connsiteX9" fmla="*/ 8128 w 13208"/>
                      <a:gd name="connsiteY9" fmla="*/ 4699 h 13080"/>
                      <a:gd name="connsiteX10" fmla="*/ 6604 w 13208"/>
                      <a:gd name="connsiteY10" fmla="*/ 0 h 13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080">
                        <a:moveTo>
                          <a:pt x="6604" y="0"/>
                        </a:moveTo>
                        <a:cubicBezTo>
                          <a:pt x="6096" y="1651"/>
                          <a:pt x="5588" y="3302"/>
                          <a:pt x="5080" y="4953"/>
                        </a:cubicBezTo>
                        <a:cubicBezTo>
                          <a:pt x="3429" y="5080"/>
                          <a:pt x="1651" y="5207"/>
                          <a:pt x="0" y="5461"/>
                        </a:cubicBezTo>
                        <a:cubicBezTo>
                          <a:pt x="1397" y="6350"/>
                          <a:pt x="2794" y="7239"/>
                          <a:pt x="4064" y="8128"/>
                        </a:cubicBezTo>
                        <a:cubicBezTo>
                          <a:pt x="3556" y="9779"/>
                          <a:pt x="3048" y="11430"/>
                          <a:pt x="2540" y="13081"/>
                        </a:cubicBezTo>
                        <a:cubicBezTo>
                          <a:pt x="3937" y="11938"/>
                          <a:pt x="5334" y="10795"/>
                          <a:pt x="6604" y="9779"/>
                        </a:cubicBezTo>
                        <a:cubicBezTo>
                          <a:pt x="8001" y="10668"/>
                          <a:pt x="9398" y="11557"/>
                          <a:pt x="10668" y="12319"/>
                        </a:cubicBezTo>
                        <a:cubicBezTo>
                          <a:pt x="10160" y="10795"/>
                          <a:pt x="9652" y="9144"/>
                          <a:pt x="9144" y="7620"/>
                        </a:cubicBezTo>
                        <a:cubicBezTo>
                          <a:pt x="10541" y="6477"/>
                          <a:pt x="11938" y="5334"/>
                          <a:pt x="13208" y="4191"/>
                        </a:cubicBezTo>
                        <a:cubicBezTo>
                          <a:pt x="11557" y="4318"/>
                          <a:pt x="9779" y="4572"/>
                          <a:pt x="8128" y="4699"/>
                        </a:cubicBezTo>
                        <a:cubicBezTo>
                          <a:pt x="7620" y="3175"/>
                          <a:pt x="7112" y="1524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06" name="Freeform: Shape 705">
                    <a:extLst>
                      <a:ext uri="{FF2B5EF4-FFF2-40B4-BE49-F238E27FC236}">
                        <a16:creationId xmlns:a16="http://schemas.microsoft.com/office/drawing/2014/main" id="{DA620066-120D-3169-7F97-0095A410D814}"/>
                      </a:ext>
                    </a:extLst>
                  </p:cNvPr>
                  <p:cNvSpPr/>
                  <p:nvPr/>
                </p:nvSpPr>
                <p:spPr>
                  <a:xfrm>
                    <a:off x="1495552" y="1950973"/>
                    <a:ext cx="13208" cy="12827"/>
                  </a:xfrm>
                  <a:custGeom>
                    <a:avLst/>
                    <a:gdLst>
                      <a:gd name="connsiteX0" fmla="*/ 6604 w 13208"/>
                      <a:gd name="connsiteY0" fmla="*/ 127 h 12827"/>
                      <a:gd name="connsiteX1" fmla="*/ 5080 w 13208"/>
                      <a:gd name="connsiteY1" fmla="*/ 4953 h 12827"/>
                      <a:gd name="connsiteX2" fmla="*/ 0 w 13208"/>
                      <a:gd name="connsiteY2" fmla="*/ 4953 h 12827"/>
                      <a:gd name="connsiteX3" fmla="*/ 4064 w 13208"/>
                      <a:gd name="connsiteY3" fmla="*/ 8001 h 12827"/>
                      <a:gd name="connsiteX4" fmla="*/ 2540 w 13208"/>
                      <a:gd name="connsiteY4" fmla="*/ 12827 h 12827"/>
                      <a:gd name="connsiteX5" fmla="*/ 6604 w 13208"/>
                      <a:gd name="connsiteY5" fmla="*/ 9779 h 12827"/>
                      <a:gd name="connsiteX6" fmla="*/ 10668 w 13208"/>
                      <a:gd name="connsiteY6" fmla="*/ 12700 h 12827"/>
                      <a:gd name="connsiteX7" fmla="*/ 9144 w 13208"/>
                      <a:gd name="connsiteY7" fmla="*/ 7874 h 12827"/>
                      <a:gd name="connsiteX8" fmla="*/ 13208 w 13208"/>
                      <a:gd name="connsiteY8" fmla="*/ 4826 h 12827"/>
                      <a:gd name="connsiteX9" fmla="*/ 8128 w 13208"/>
                      <a:gd name="connsiteY9" fmla="*/ 4826 h 12827"/>
                      <a:gd name="connsiteX10" fmla="*/ 6604 w 13208"/>
                      <a:gd name="connsiteY10" fmla="*/ 0 h 12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2827">
                        <a:moveTo>
                          <a:pt x="6604" y="127"/>
                        </a:moveTo>
                        <a:cubicBezTo>
                          <a:pt x="6096" y="1778"/>
                          <a:pt x="5588" y="3302"/>
                          <a:pt x="5080" y="4953"/>
                        </a:cubicBezTo>
                        <a:cubicBezTo>
                          <a:pt x="3429" y="4953"/>
                          <a:pt x="1651" y="4953"/>
                          <a:pt x="0" y="4953"/>
                        </a:cubicBezTo>
                        <a:cubicBezTo>
                          <a:pt x="1397" y="5969"/>
                          <a:pt x="2794" y="6985"/>
                          <a:pt x="4064" y="8001"/>
                        </a:cubicBezTo>
                        <a:cubicBezTo>
                          <a:pt x="3556" y="9652"/>
                          <a:pt x="3048" y="11176"/>
                          <a:pt x="2540" y="12827"/>
                        </a:cubicBezTo>
                        <a:cubicBezTo>
                          <a:pt x="3937" y="11811"/>
                          <a:pt x="5334" y="10795"/>
                          <a:pt x="6604" y="9779"/>
                        </a:cubicBezTo>
                        <a:cubicBezTo>
                          <a:pt x="8001" y="10795"/>
                          <a:pt x="9398" y="11811"/>
                          <a:pt x="10668" y="12700"/>
                        </a:cubicBezTo>
                        <a:cubicBezTo>
                          <a:pt x="10160" y="11049"/>
                          <a:pt x="9652" y="9525"/>
                          <a:pt x="9144" y="7874"/>
                        </a:cubicBezTo>
                        <a:cubicBezTo>
                          <a:pt x="10541" y="6858"/>
                          <a:pt x="11938" y="5842"/>
                          <a:pt x="13208" y="4826"/>
                        </a:cubicBezTo>
                        <a:cubicBezTo>
                          <a:pt x="11557" y="4826"/>
                          <a:pt x="9779" y="4826"/>
                          <a:pt x="8128" y="4826"/>
                        </a:cubicBezTo>
                        <a:cubicBezTo>
                          <a:pt x="7620" y="3175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07" name="Freeform: Shape 706">
                    <a:extLst>
                      <a:ext uri="{FF2B5EF4-FFF2-40B4-BE49-F238E27FC236}">
                        <a16:creationId xmlns:a16="http://schemas.microsoft.com/office/drawing/2014/main" id="{3CE38015-26C9-24EC-419A-0BCFF62C1FCF}"/>
                      </a:ext>
                    </a:extLst>
                  </p:cNvPr>
                  <p:cNvSpPr/>
                  <p:nvPr/>
                </p:nvSpPr>
                <p:spPr>
                  <a:xfrm>
                    <a:off x="1466722" y="1950211"/>
                    <a:ext cx="13208" cy="12954"/>
                  </a:xfrm>
                  <a:custGeom>
                    <a:avLst/>
                    <a:gdLst>
                      <a:gd name="connsiteX0" fmla="*/ 6604 w 13208"/>
                      <a:gd name="connsiteY0" fmla="*/ 127 h 12954"/>
                      <a:gd name="connsiteX1" fmla="*/ 5080 w 13208"/>
                      <a:gd name="connsiteY1" fmla="*/ 4826 h 12954"/>
                      <a:gd name="connsiteX2" fmla="*/ 0 w 13208"/>
                      <a:gd name="connsiteY2" fmla="*/ 4445 h 12954"/>
                      <a:gd name="connsiteX3" fmla="*/ 4064 w 13208"/>
                      <a:gd name="connsiteY3" fmla="*/ 7747 h 12954"/>
                      <a:gd name="connsiteX4" fmla="*/ 2540 w 13208"/>
                      <a:gd name="connsiteY4" fmla="*/ 12446 h 12954"/>
                      <a:gd name="connsiteX5" fmla="*/ 6604 w 13208"/>
                      <a:gd name="connsiteY5" fmla="*/ 9779 h 12954"/>
                      <a:gd name="connsiteX6" fmla="*/ 10668 w 13208"/>
                      <a:gd name="connsiteY6" fmla="*/ 12954 h 12954"/>
                      <a:gd name="connsiteX7" fmla="*/ 9144 w 13208"/>
                      <a:gd name="connsiteY7" fmla="*/ 8001 h 12954"/>
                      <a:gd name="connsiteX8" fmla="*/ 13208 w 13208"/>
                      <a:gd name="connsiteY8" fmla="*/ 5207 h 12954"/>
                      <a:gd name="connsiteX9" fmla="*/ 8128 w 13208"/>
                      <a:gd name="connsiteY9" fmla="*/ 4953 h 12954"/>
                      <a:gd name="connsiteX10" fmla="*/ 6604 w 13208"/>
                      <a:gd name="connsiteY10" fmla="*/ 0 h 12954"/>
                      <a:gd name="connsiteX11" fmla="*/ 6604 w 13208"/>
                      <a:gd name="connsiteY11" fmla="*/ 0 h 12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3208" h="12954">
                        <a:moveTo>
                          <a:pt x="6604" y="127"/>
                        </a:moveTo>
                        <a:cubicBezTo>
                          <a:pt x="6096" y="1651"/>
                          <a:pt x="5588" y="3302"/>
                          <a:pt x="5080" y="4826"/>
                        </a:cubicBezTo>
                        <a:cubicBezTo>
                          <a:pt x="3429" y="4826"/>
                          <a:pt x="1651" y="4572"/>
                          <a:pt x="0" y="4445"/>
                        </a:cubicBezTo>
                        <a:cubicBezTo>
                          <a:pt x="1397" y="5588"/>
                          <a:pt x="2794" y="6604"/>
                          <a:pt x="4064" y="7747"/>
                        </a:cubicBezTo>
                        <a:cubicBezTo>
                          <a:pt x="3556" y="9271"/>
                          <a:pt x="3048" y="10922"/>
                          <a:pt x="2540" y="12446"/>
                        </a:cubicBezTo>
                        <a:cubicBezTo>
                          <a:pt x="3937" y="11557"/>
                          <a:pt x="5334" y="10668"/>
                          <a:pt x="6604" y="9779"/>
                        </a:cubicBezTo>
                        <a:cubicBezTo>
                          <a:pt x="8001" y="10922"/>
                          <a:pt x="9398" y="11938"/>
                          <a:pt x="10668" y="12954"/>
                        </a:cubicBezTo>
                        <a:cubicBezTo>
                          <a:pt x="10160" y="11303"/>
                          <a:pt x="9652" y="9652"/>
                          <a:pt x="9144" y="8001"/>
                        </a:cubicBezTo>
                        <a:cubicBezTo>
                          <a:pt x="10541" y="7112"/>
                          <a:pt x="11938" y="6096"/>
                          <a:pt x="13208" y="5207"/>
                        </a:cubicBezTo>
                        <a:cubicBezTo>
                          <a:pt x="11557" y="5207"/>
                          <a:pt x="9779" y="5080"/>
                          <a:pt x="8128" y="4953"/>
                        </a:cubicBezTo>
                        <a:cubicBezTo>
                          <a:pt x="7620" y="3302"/>
                          <a:pt x="7112" y="1651"/>
                          <a:pt x="6604" y="0"/>
                        </a:cubicBezTo>
                        <a:lnTo>
                          <a:pt x="660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08" name="Freeform: Shape 707">
                    <a:extLst>
                      <a:ext uri="{FF2B5EF4-FFF2-40B4-BE49-F238E27FC236}">
                        <a16:creationId xmlns:a16="http://schemas.microsoft.com/office/drawing/2014/main" id="{5BD2CCFD-4928-79DF-7D1E-DC258BFCCB48}"/>
                      </a:ext>
                    </a:extLst>
                  </p:cNvPr>
                  <p:cNvSpPr/>
                  <p:nvPr/>
                </p:nvSpPr>
                <p:spPr>
                  <a:xfrm>
                    <a:off x="1437894" y="1947417"/>
                    <a:ext cx="13208" cy="13208"/>
                  </a:xfrm>
                  <a:custGeom>
                    <a:avLst/>
                    <a:gdLst>
                      <a:gd name="connsiteX0" fmla="*/ 6604 w 13208"/>
                      <a:gd name="connsiteY0" fmla="*/ 0 h 13208"/>
                      <a:gd name="connsiteX1" fmla="*/ 5080 w 13208"/>
                      <a:gd name="connsiteY1" fmla="*/ 4572 h 13208"/>
                      <a:gd name="connsiteX2" fmla="*/ 0 w 13208"/>
                      <a:gd name="connsiteY2" fmla="*/ 3810 h 13208"/>
                      <a:gd name="connsiteX3" fmla="*/ 4064 w 13208"/>
                      <a:gd name="connsiteY3" fmla="*/ 7493 h 13208"/>
                      <a:gd name="connsiteX4" fmla="*/ 2540 w 13208"/>
                      <a:gd name="connsiteY4" fmla="*/ 12065 h 13208"/>
                      <a:gd name="connsiteX5" fmla="*/ 6604 w 13208"/>
                      <a:gd name="connsiteY5" fmla="*/ 9652 h 13208"/>
                      <a:gd name="connsiteX6" fmla="*/ 10668 w 13208"/>
                      <a:gd name="connsiteY6" fmla="*/ 13208 h 13208"/>
                      <a:gd name="connsiteX7" fmla="*/ 9144 w 13208"/>
                      <a:gd name="connsiteY7" fmla="*/ 8128 h 13208"/>
                      <a:gd name="connsiteX8" fmla="*/ 13208 w 13208"/>
                      <a:gd name="connsiteY8" fmla="*/ 5715 h 13208"/>
                      <a:gd name="connsiteX9" fmla="*/ 8128 w 13208"/>
                      <a:gd name="connsiteY9" fmla="*/ 5080 h 13208"/>
                      <a:gd name="connsiteX10" fmla="*/ 6604 w 13208"/>
                      <a:gd name="connsiteY10" fmla="*/ 0 h 1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208">
                        <a:moveTo>
                          <a:pt x="6604" y="0"/>
                        </a:moveTo>
                        <a:cubicBezTo>
                          <a:pt x="6096" y="1524"/>
                          <a:pt x="5588" y="3048"/>
                          <a:pt x="5080" y="4572"/>
                        </a:cubicBezTo>
                        <a:cubicBezTo>
                          <a:pt x="3429" y="4318"/>
                          <a:pt x="1651" y="4064"/>
                          <a:pt x="0" y="3810"/>
                        </a:cubicBezTo>
                        <a:cubicBezTo>
                          <a:pt x="1397" y="5080"/>
                          <a:pt x="2794" y="6223"/>
                          <a:pt x="4064" y="7493"/>
                        </a:cubicBezTo>
                        <a:cubicBezTo>
                          <a:pt x="3556" y="9017"/>
                          <a:pt x="3048" y="10541"/>
                          <a:pt x="2540" y="12065"/>
                        </a:cubicBezTo>
                        <a:cubicBezTo>
                          <a:pt x="3937" y="11303"/>
                          <a:pt x="5334" y="10541"/>
                          <a:pt x="6604" y="9652"/>
                        </a:cubicBezTo>
                        <a:cubicBezTo>
                          <a:pt x="8001" y="10795"/>
                          <a:pt x="9398" y="12065"/>
                          <a:pt x="10668" y="13208"/>
                        </a:cubicBezTo>
                        <a:cubicBezTo>
                          <a:pt x="10160" y="11557"/>
                          <a:pt x="9652" y="9906"/>
                          <a:pt x="9144" y="8128"/>
                        </a:cubicBezTo>
                        <a:cubicBezTo>
                          <a:pt x="10541" y="7366"/>
                          <a:pt x="11938" y="6477"/>
                          <a:pt x="13208" y="5715"/>
                        </a:cubicBezTo>
                        <a:cubicBezTo>
                          <a:pt x="11557" y="5461"/>
                          <a:pt x="9779" y="5334"/>
                          <a:pt x="8128" y="5080"/>
                        </a:cubicBezTo>
                        <a:cubicBezTo>
                          <a:pt x="7620" y="3429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709" name="Freeform: Shape 708">
                    <a:extLst>
                      <a:ext uri="{FF2B5EF4-FFF2-40B4-BE49-F238E27FC236}">
                        <a16:creationId xmlns:a16="http://schemas.microsoft.com/office/drawing/2014/main" id="{10B2C0C7-F50C-3FFB-9077-CE5076DDC3CD}"/>
                      </a:ext>
                    </a:extLst>
                  </p:cNvPr>
                  <p:cNvSpPr/>
                  <p:nvPr/>
                </p:nvSpPr>
                <p:spPr>
                  <a:xfrm>
                    <a:off x="1437894" y="1971801"/>
                    <a:ext cx="13208" cy="13208"/>
                  </a:xfrm>
                  <a:custGeom>
                    <a:avLst/>
                    <a:gdLst>
                      <a:gd name="connsiteX0" fmla="*/ 6604 w 13208"/>
                      <a:gd name="connsiteY0" fmla="*/ 0 h 13208"/>
                      <a:gd name="connsiteX1" fmla="*/ 5080 w 13208"/>
                      <a:gd name="connsiteY1" fmla="*/ 4572 h 13208"/>
                      <a:gd name="connsiteX2" fmla="*/ 0 w 13208"/>
                      <a:gd name="connsiteY2" fmla="*/ 3810 h 13208"/>
                      <a:gd name="connsiteX3" fmla="*/ 4064 w 13208"/>
                      <a:gd name="connsiteY3" fmla="*/ 7493 h 13208"/>
                      <a:gd name="connsiteX4" fmla="*/ 2540 w 13208"/>
                      <a:gd name="connsiteY4" fmla="*/ 12065 h 13208"/>
                      <a:gd name="connsiteX5" fmla="*/ 6604 w 13208"/>
                      <a:gd name="connsiteY5" fmla="*/ 9652 h 13208"/>
                      <a:gd name="connsiteX6" fmla="*/ 10668 w 13208"/>
                      <a:gd name="connsiteY6" fmla="*/ 13208 h 13208"/>
                      <a:gd name="connsiteX7" fmla="*/ 9144 w 13208"/>
                      <a:gd name="connsiteY7" fmla="*/ 8128 h 13208"/>
                      <a:gd name="connsiteX8" fmla="*/ 13208 w 13208"/>
                      <a:gd name="connsiteY8" fmla="*/ 5715 h 13208"/>
                      <a:gd name="connsiteX9" fmla="*/ 8128 w 13208"/>
                      <a:gd name="connsiteY9" fmla="*/ 5080 h 13208"/>
                      <a:gd name="connsiteX10" fmla="*/ 6604 w 13208"/>
                      <a:gd name="connsiteY10" fmla="*/ 0 h 1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208" h="13208">
                        <a:moveTo>
                          <a:pt x="6604" y="0"/>
                        </a:moveTo>
                        <a:cubicBezTo>
                          <a:pt x="6096" y="1524"/>
                          <a:pt x="5588" y="3048"/>
                          <a:pt x="5080" y="4572"/>
                        </a:cubicBezTo>
                        <a:cubicBezTo>
                          <a:pt x="3429" y="4318"/>
                          <a:pt x="1651" y="4064"/>
                          <a:pt x="0" y="3810"/>
                        </a:cubicBezTo>
                        <a:cubicBezTo>
                          <a:pt x="1397" y="5080"/>
                          <a:pt x="2794" y="6223"/>
                          <a:pt x="4064" y="7493"/>
                        </a:cubicBezTo>
                        <a:cubicBezTo>
                          <a:pt x="3556" y="9017"/>
                          <a:pt x="3048" y="10541"/>
                          <a:pt x="2540" y="12065"/>
                        </a:cubicBezTo>
                        <a:cubicBezTo>
                          <a:pt x="3937" y="11303"/>
                          <a:pt x="5334" y="10541"/>
                          <a:pt x="6604" y="9652"/>
                        </a:cubicBezTo>
                        <a:cubicBezTo>
                          <a:pt x="8001" y="10795"/>
                          <a:pt x="9398" y="12065"/>
                          <a:pt x="10668" y="13208"/>
                        </a:cubicBezTo>
                        <a:cubicBezTo>
                          <a:pt x="10160" y="11557"/>
                          <a:pt x="9652" y="9906"/>
                          <a:pt x="9144" y="8128"/>
                        </a:cubicBezTo>
                        <a:cubicBezTo>
                          <a:pt x="10541" y="7366"/>
                          <a:pt x="11938" y="6477"/>
                          <a:pt x="13208" y="5715"/>
                        </a:cubicBezTo>
                        <a:cubicBezTo>
                          <a:pt x="11557" y="5461"/>
                          <a:pt x="9779" y="5334"/>
                          <a:pt x="8128" y="5080"/>
                        </a:cubicBezTo>
                        <a:cubicBezTo>
                          <a:pt x="7620" y="3429"/>
                          <a:pt x="7112" y="1651"/>
                          <a:pt x="660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</p:grpSp>
            <p:sp>
              <p:nvSpPr>
                <p:cNvPr id="657" name="Freeform: Shape 656">
                  <a:extLst>
                    <a:ext uri="{FF2B5EF4-FFF2-40B4-BE49-F238E27FC236}">
                      <a16:creationId xmlns:a16="http://schemas.microsoft.com/office/drawing/2014/main" id="{80CD47B3-6455-9817-2ED1-B6A3C539765D}"/>
                    </a:ext>
                  </a:extLst>
                </p:cNvPr>
                <p:cNvSpPr/>
                <p:nvPr/>
              </p:nvSpPr>
              <p:spPr>
                <a:xfrm>
                  <a:off x="1415796" y="1866193"/>
                  <a:ext cx="397763" cy="245761"/>
                </a:xfrm>
                <a:custGeom>
                  <a:avLst/>
                  <a:gdLst>
                    <a:gd name="connsiteX0" fmla="*/ 397764 w 397763"/>
                    <a:gd name="connsiteY0" fmla="*/ 236546 h 245761"/>
                    <a:gd name="connsiteX1" fmla="*/ 0 w 397763"/>
                    <a:gd name="connsiteY1" fmla="*/ 236546 h 245761"/>
                    <a:gd name="connsiteX2" fmla="*/ 0 w 397763"/>
                    <a:gd name="connsiteY2" fmla="*/ 9216 h 245761"/>
                    <a:gd name="connsiteX3" fmla="*/ 397764 w 397763"/>
                    <a:gd name="connsiteY3" fmla="*/ 9216 h 245761"/>
                    <a:gd name="connsiteX4" fmla="*/ 397764 w 397763"/>
                    <a:gd name="connsiteY4" fmla="*/ 236546 h 245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7763" h="245761">
                      <a:moveTo>
                        <a:pt x="397764" y="236546"/>
                      </a:moveTo>
                      <a:cubicBezTo>
                        <a:pt x="265176" y="204796"/>
                        <a:pt x="132588" y="268423"/>
                        <a:pt x="0" y="236546"/>
                      </a:cubicBezTo>
                      <a:cubicBezTo>
                        <a:pt x="0" y="160727"/>
                        <a:pt x="0" y="85035"/>
                        <a:pt x="0" y="9216"/>
                      </a:cubicBezTo>
                      <a:cubicBezTo>
                        <a:pt x="132588" y="40966"/>
                        <a:pt x="265176" y="-22661"/>
                        <a:pt x="397764" y="9216"/>
                      </a:cubicBezTo>
                      <a:lnTo>
                        <a:pt x="397764" y="236546"/>
                      </a:lnTo>
                      <a:close/>
                    </a:path>
                  </a:pathLst>
                </a:custGeom>
                <a:noFill/>
                <a:ln w="15621" cap="flat">
                  <a:solidFill>
                    <a:srgbClr val="7F7F7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2" name="Graphic 6">
                <a:extLst>
                  <a:ext uri="{FF2B5EF4-FFF2-40B4-BE49-F238E27FC236}">
                    <a16:creationId xmlns:a16="http://schemas.microsoft.com/office/drawing/2014/main" id="{8EE43C62-F8F9-7C3B-65A9-1B2590EB613F}"/>
                  </a:ext>
                </a:extLst>
              </p:cNvPr>
              <p:cNvGrpSpPr/>
              <p:nvPr/>
            </p:nvGrpSpPr>
            <p:grpSpPr>
              <a:xfrm>
                <a:off x="918591" y="1866193"/>
                <a:ext cx="397763" cy="245761"/>
                <a:chOff x="918591" y="1866193"/>
                <a:chExt cx="397763" cy="245761"/>
              </a:xfrm>
            </p:grpSpPr>
            <p:sp>
              <p:nvSpPr>
                <p:cNvPr id="649" name="Freeform: Shape 648">
                  <a:extLst>
                    <a:ext uri="{FF2B5EF4-FFF2-40B4-BE49-F238E27FC236}">
                      <a16:creationId xmlns:a16="http://schemas.microsoft.com/office/drawing/2014/main" id="{94196AF1-DE2D-1B8B-5C43-C29564F7B0E4}"/>
                    </a:ext>
                  </a:extLst>
                </p:cNvPr>
                <p:cNvSpPr/>
                <p:nvPr/>
              </p:nvSpPr>
              <p:spPr>
                <a:xfrm>
                  <a:off x="918591" y="1866206"/>
                  <a:ext cx="397763" cy="245734"/>
                </a:xfrm>
                <a:custGeom>
                  <a:avLst/>
                  <a:gdLst>
                    <a:gd name="connsiteX0" fmla="*/ 0 w 397763"/>
                    <a:gd name="connsiteY0" fmla="*/ 9202 h 245734"/>
                    <a:gd name="connsiteX1" fmla="*/ 397764 w 397763"/>
                    <a:gd name="connsiteY1" fmla="*/ 9202 h 245734"/>
                    <a:gd name="connsiteX2" fmla="*/ 397764 w 397763"/>
                    <a:gd name="connsiteY2" fmla="*/ 236532 h 245734"/>
                    <a:gd name="connsiteX3" fmla="*/ 0 w 397763"/>
                    <a:gd name="connsiteY3" fmla="*/ 236532 h 245734"/>
                    <a:gd name="connsiteX4" fmla="*/ 0 w 397763"/>
                    <a:gd name="connsiteY4" fmla="*/ 9202 h 245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7763" h="245734">
                      <a:moveTo>
                        <a:pt x="0" y="9202"/>
                      </a:moveTo>
                      <a:cubicBezTo>
                        <a:pt x="132588" y="41079"/>
                        <a:pt x="265176" y="-22675"/>
                        <a:pt x="397764" y="9202"/>
                      </a:cubicBezTo>
                      <a:lnTo>
                        <a:pt x="397764" y="236532"/>
                      </a:lnTo>
                      <a:cubicBezTo>
                        <a:pt x="265176" y="204655"/>
                        <a:pt x="132588" y="268409"/>
                        <a:pt x="0" y="236532"/>
                      </a:cubicBezTo>
                      <a:lnTo>
                        <a:pt x="0" y="920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:a16="http://schemas.microsoft.com/office/drawing/2014/main" id="{3F22F8A1-6618-3FCE-9FFB-2AFB24215B88}"/>
                    </a:ext>
                  </a:extLst>
                </p:cNvPr>
                <p:cNvSpPr/>
                <p:nvPr/>
              </p:nvSpPr>
              <p:spPr>
                <a:xfrm>
                  <a:off x="918591" y="1875408"/>
                  <a:ext cx="99441" cy="236462"/>
                </a:xfrm>
                <a:custGeom>
                  <a:avLst/>
                  <a:gdLst>
                    <a:gd name="connsiteX0" fmla="*/ 0 w 99441"/>
                    <a:gd name="connsiteY0" fmla="*/ 0 h 236462"/>
                    <a:gd name="connsiteX1" fmla="*/ 99441 w 99441"/>
                    <a:gd name="connsiteY1" fmla="*/ 8890 h 236462"/>
                    <a:gd name="connsiteX2" fmla="*/ 99441 w 99441"/>
                    <a:gd name="connsiteY2" fmla="*/ 236220 h 236462"/>
                    <a:gd name="connsiteX3" fmla="*/ 0 w 99441"/>
                    <a:gd name="connsiteY3" fmla="*/ 227330 h 236462"/>
                    <a:gd name="connsiteX4" fmla="*/ 0 w 99441"/>
                    <a:gd name="connsiteY4" fmla="*/ 0 h 236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441" h="236462">
                      <a:moveTo>
                        <a:pt x="0" y="0"/>
                      </a:moveTo>
                      <a:cubicBezTo>
                        <a:pt x="33147" y="8001"/>
                        <a:pt x="66294" y="9906"/>
                        <a:pt x="99441" y="8890"/>
                      </a:cubicBezTo>
                      <a:lnTo>
                        <a:pt x="99441" y="236220"/>
                      </a:lnTo>
                      <a:cubicBezTo>
                        <a:pt x="66294" y="237236"/>
                        <a:pt x="33147" y="235204"/>
                        <a:pt x="0" y="22733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91F26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:a16="http://schemas.microsoft.com/office/drawing/2014/main" id="{496C674C-2184-BDE0-6691-4AF3279553D2}"/>
                    </a:ext>
                  </a:extLst>
                </p:cNvPr>
                <p:cNvSpPr/>
                <p:nvPr/>
              </p:nvSpPr>
              <p:spPr>
                <a:xfrm>
                  <a:off x="1216913" y="1866276"/>
                  <a:ext cx="99441" cy="236462"/>
                </a:xfrm>
                <a:custGeom>
                  <a:avLst/>
                  <a:gdLst>
                    <a:gd name="connsiteX0" fmla="*/ 0 w 99441"/>
                    <a:gd name="connsiteY0" fmla="*/ 242 h 236462"/>
                    <a:gd name="connsiteX1" fmla="*/ 99441 w 99441"/>
                    <a:gd name="connsiteY1" fmla="*/ 9132 h 236462"/>
                    <a:gd name="connsiteX2" fmla="*/ 99441 w 99441"/>
                    <a:gd name="connsiteY2" fmla="*/ 236462 h 236462"/>
                    <a:gd name="connsiteX3" fmla="*/ 0 w 99441"/>
                    <a:gd name="connsiteY3" fmla="*/ 227572 h 236462"/>
                    <a:gd name="connsiteX4" fmla="*/ 0 w 99441"/>
                    <a:gd name="connsiteY4" fmla="*/ 242 h 236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441" h="236462">
                      <a:moveTo>
                        <a:pt x="0" y="242"/>
                      </a:moveTo>
                      <a:cubicBezTo>
                        <a:pt x="33147" y="-774"/>
                        <a:pt x="66294" y="1258"/>
                        <a:pt x="99441" y="9132"/>
                      </a:cubicBezTo>
                      <a:lnTo>
                        <a:pt x="99441" y="236462"/>
                      </a:lnTo>
                      <a:cubicBezTo>
                        <a:pt x="66294" y="228461"/>
                        <a:pt x="33147" y="226556"/>
                        <a:pt x="0" y="227572"/>
                      </a:cubicBezTo>
                      <a:lnTo>
                        <a:pt x="0" y="242"/>
                      </a:lnTo>
                      <a:close/>
                    </a:path>
                  </a:pathLst>
                </a:custGeom>
                <a:solidFill>
                  <a:srgbClr val="D91F26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2" name="Freeform: Shape 651">
                  <a:extLst>
                    <a:ext uri="{FF2B5EF4-FFF2-40B4-BE49-F238E27FC236}">
                      <a16:creationId xmlns:a16="http://schemas.microsoft.com/office/drawing/2014/main" id="{76AD513B-E00B-496F-2C9D-DC2CB3D62880}"/>
                    </a:ext>
                  </a:extLst>
                </p:cNvPr>
                <p:cNvSpPr/>
                <p:nvPr/>
              </p:nvSpPr>
              <p:spPr>
                <a:xfrm>
                  <a:off x="1038097" y="1901063"/>
                  <a:ext cx="159004" cy="165480"/>
                </a:xfrm>
                <a:custGeom>
                  <a:avLst/>
                  <a:gdLst>
                    <a:gd name="connsiteX0" fmla="*/ 118491 w 159004"/>
                    <a:gd name="connsiteY0" fmla="*/ 111125 h 165480"/>
                    <a:gd name="connsiteX1" fmla="*/ 159004 w 159004"/>
                    <a:gd name="connsiteY1" fmla="*/ 77470 h 165480"/>
                    <a:gd name="connsiteX2" fmla="*/ 148971 w 159004"/>
                    <a:gd name="connsiteY2" fmla="*/ 72136 h 165480"/>
                    <a:gd name="connsiteX3" fmla="*/ 146939 w 159004"/>
                    <a:gd name="connsiteY3" fmla="*/ 68072 h 165480"/>
                    <a:gd name="connsiteX4" fmla="*/ 152908 w 159004"/>
                    <a:gd name="connsiteY4" fmla="*/ 44323 h 165480"/>
                    <a:gd name="connsiteX5" fmla="*/ 136017 w 159004"/>
                    <a:gd name="connsiteY5" fmla="*/ 51562 h 165480"/>
                    <a:gd name="connsiteX6" fmla="*/ 131826 w 159004"/>
                    <a:gd name="connsiteY6" fmla="*/ 50546 h 165480"/>
                    <a:gd name="connsiteX7" fmla="*/ 125349 w 159004"/>
                    <a:gd name="connsiteY7" fmla="*/ 40640 h 165480"/>
                    <a:gd name="connsiteX8" fmla="*/ 112776 w 159004"/>
                    <a:gd name="connsiteY8" fmla="*/ 61595 h 165480"/>
                    <a:gd name="connsiteX9" fmla="*/ 106934 w 159004"/>
                    <a:gd name="connsiteY9" fmla="*/ 60579 h 165480"/>
                    <a:gd name="connsiteX10" fmla="*/ 110109 w 159004"/>
                    <a:gd name="connsiteY10" fmla="*/ 14732 h 165480"/>
                    <a:gd name="connsiteX11" fmla="*/ 97536 w 159004"/>
                    <a:gd name="connsiteY11" fmla="*/ 24384 h 165480"/>
                    <a:gd name="connsiteX12" fmla="*/ 91948 w 159004"/>
                    <a:gd name="connsiteY12" fmla="*/ 24257 h 165480"/>
                    <a:gd name="connsiteX13" fmla="*/ 79502 w 159004"/>
                    <a:gd name="connsiteY13" fmla="*/ 0 h 165480"/>
                    <a:gd name="connsiteX14" fmla="*/ 67056 w 159004"/>
                    <a:gd name="connsiteY14" fmla="*/ 27305 h 165480"/>
                    <a:gd name="connsiteX15" fmla="*/ 61468 w 159004"/>
                    <a:gd name="connsiteY15" fmla="*/ 28829 h 165480"/>
                    <a:gd name="connsiteX16" fmla="*/ 48895 w 159004"/>
                    <a:gd name="connsiteY16" fmla="*/ 21971 h 165480"/>
                    <a:gd name="connsiteX17" fmla="*/ 52070 w 159004"/>
                    <a:gd name="connsiteY17" fmla="*/ 67056 h 165480"/>
                    <a:gd name="connsiteX18" fmla="*/ 46228 w 159004"/>
                    <a:gd name="connsiteY18" fmla="*/ 69469 h 165480"/>
                    <a:gd name="connsiteX19" fmla="*/ 33655 w 159004"/>
                    <a:gd name="connsiteY19" fmla="*/ 51054 h 165480"/>
                    <a:gd name="connsiteX20" fmla="*/ 27178 w 159004"/>
                    <a:gd name="connsiteY20" fmla="*/ 62230 h 165480"/>
                    <a:gd name="connsiteX21" fmla="*/ 22987 w 159004"/>
                    <a:gd name="connsiteY21" fmla="*/ 64135 h 165480"/>
                    <a:gd name="connsiteX22" fmla="*/ 6096 w 159004"/>
                    <a:gd name="connsiteY22" fmla="*/ 59563 h 165480"/>
                    <a:gd name="connsiteX23" fmla="*/ 12065 w 159004"/>
                    <a:gd name="connsiteY23" fmla="*/ 82423 h 165480"/>
                    <a:gd name="connsiteX24" fmla="*/ 10033 w 159004"/>
                    <a:gd name="connsiteY24" fmla="*/ 86868 h 165480"/>
                    <a:gd name="connsiteX25" fmla="*/ 0 w 159004"/>
                    <a:gd name="connsiteY25" fmla="*/ 93599 h 165480"/>
                    <a:gd name="connsiteX26" fmla="*/ 40513 w 159004"/>
                    <a:gd name="connsiteY26" fmla="*/ 120269 h 165480"/>
                    <a:gd name="connsiteX27" fmla="*/ 42291 w 159004"/>
                    <a:gd name="connsiteY27" fmla="*/ 124968 h 165480"/>
                    <a:gd name="connsiteX28" fmla="*/ 36830 w 159004"/>
                    <a:gd name="connsiteY28" fmla="*/ 136398 h 165480"/>
                    <a:gd name="connsiteX29" fmla="*/ 74676 w 159004"/>
                    <a:gd name="connsiteY29" fmla="*/ 125857 h 165480"/>
                    <a:gd name="connsiteX30" fmla="*/ 78232 w 159004"/>
                    <a:gd name="connsiteY30" fmla="*/ 128778 h 165480"/>
                    <a:gd name="connsiteX31" fmla="*/ 76581 w 159004"/>
                    <a:gd name="connsiteY31" fmla="*/ 165481 h 165480"/>
                    <a:gd name="connsiteX32" fmla="*/ 82677 w 159004"/>
                    <a:gd name="connsiteY32" fmla="*/ 164719 h 165480"/>
                    <a:gd name="connsiteX33" fmla="*/ 81026 w 159004"/>
                    <a:gd name="connsiteY33" fmla="*/ 128397 h 165480"/>
                    <a:gd name="connsiteX34" fmla="*/ 84582 w 159004"/>
                    <a:gd name="connsiteY34" fmla="*/ 124587 h 165480"/>
                    <a:gd name="connsiteX35" fmla="*/ 122428 w 159004"/>
                    <a:gd name="connsiteY35" fmla="*/ 126492 h 165480"/>
                    <a:gd name="connsiteX36" fmla="*/ 116967 w 159004"/>
                    <a:gd name="connsiteY36" fmla="*/ 116205 h 165480"/>
                    <a:gd name="connsiteX37" fmla="*/ 118745 w 159004"/>
                    <a:gd name="connsiteY37" fmla="*/ 111125 h 165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59004" h="165480">
                      <a:moveTo>
                        <a:pt x="118491" y="111125"/>
                      </a:moveTo>
                      <a:cubicBezTo>
                        <a:pt x="131953" y="99695"/>
                        <a:pt x="145415" y="88392"/>
                        <a:pt x="159004" y="77470"/>
                      </a:cubicBezTo>
                      <a:cubicBezTo>
                        <a:pt x="155702" y="75692"/>
                        <a:pt x="152273" y="73914"/>
                        <a:pt x="148971" y="72136"/>
                      </a:cubicBezTo>
                      <a:cubicBezTo>
                        <a:pt x="147320" y="71374"/>
                        <a:pt x="146304" y="70358"/>
                        <a:pt x="146939" y="68072"/>
                      </a:cubicBezTo>
                      <a:cubicBezTo>
                        <a:pt x="148971" y="60071"/>
                        <a:pt x="150876" y="52197"/>
                        <a:pt x="152908" y="44323"/>
                      </a:cubicBezTo>
                      <a:cubicBezTo>
                        <a:pt x="147320" y="46736"/>
                        <a:pt x="141605" y="49149"/>
                        <a:pt x="136017" y="51562"/>
                      </a:cubicBezTo>
                      <a:cubicBezTo>
                        <a:pt x="134239" y="52451"/>
                        <a:pt x="132715" y="51816"/>
                        <a:pt x="131826" y="50546"/>
                      </a:cubicBezTo>
                      <a:cubicBezTo>
                        <a:pt x="129667" y="47244"/>
                        <a:pt x="127508" y="43942"/>
                        <a:pt x="125349" y="40640"/>
                      </a:cubicBezTo>
                      <a:cubicBezTo>
                        <a:pt x="121158" y="47625"/>
                        <a:pt x="116967" y="54610"/>
                        <a:pt x="112776" y="61595"/>
                      </a:cubicBezTo>
                      <a:cubicBezTo>
                        <a:pt x="110871" y="64516"/>
                        <a:pt x="106934" y="63881"/>
                        <a:pt x="106934" y="60579"/>
                      </a:cubicBezTo>
                      <a:cubicBezTo>
                        <a:pt x="107950" y="45339"/>
                        <a:pt x="108966" y="29972"/>
                        <a:pt x="110109" y="14732"/>
                      </a:cubicBezTo>
                      <a:cubicBezTo>
                        <a:pt x="105918" y="17907"/>
                        <a:pt x="101727" y="21209"/>
                        <a:pt x="97536" y="24384"/>
                      </a:cubicBezTo>
                      <a:cubicBezTo>
                        <a:pt x="95377" y="26035"/>
                        <a:pt x="93345" y="26289"/>
                        <a:pt x="91948" y="24257"/>
                      </a:cubicBezTo>
                      <a:cubicBezTo>
                        <a:pt x="87757" y="16129"/>
                        <a:pt x="83693" y="8001"/>
                        <a:pt x="79502" y="0"/>
                      </a:cubicBezTo>
                      <a:cubicBezTo>
                        <a:pt x="75311" y="9144"/>
                        <a:pt x="71247" y="18161"/>
                        <a:pt x="67056" y="27305"/>
                      </a:cubicBezTo>
                      <a:cubicBezTo>
                        <a:pt x="65659" y="29718"/>
                        <a:pt x="63627" y="29845"/>
                        <a:pt x="61468" y="28829"/>
                      </a:cubicBezTo>
                      <a:cubicBezTo>
                        <a:pt x="57277" y="26543"/>
                        <a:pt x="53086" y="24257"/>
                        <a:pt x="48895" y="21971"/>
                      </a:cubicBezTo>
                      <a:cubicBezTo>
                        <a:pt x="49911" y="37084"/>
                        <a:pt x="50927" y="52070"/>
                        <a:pt x="52070" y="67056"/>
                      </a:cubicBezTo>
                      <a:cubicBezTo>
                        <a:pt x="52070" y="70358"/>
                        <a:pt x="48006" y="72009"/>
                        <a:pt x="46228" y="69469"/>
                      </a:cubicBezTo>
                      <a:cubicBezTo>
                        <a:pt x="42037" y="63373"/>
                        <a:pt x="37846" y="57277"/>
                        <a:pt x="33655" y="51054"/>
                      </a:cubicBezTo>
                      <a:cubicBezTo>
                        <a:pt x="31496" y="54737"/>
                        <a:pt x="29337" y="58547"/>
                        <a:pt x="27178" y="62230"/>
                      </a:cubicBezTo>
                      <a:cubicBezTo>
                        <a:pt x="26289" y="63754"/>
                        <a:pt x="24765" y="64643"/>
                        <a:pt x="22987" y="64135"/>
                      </a:cubicBezTo>
                      <a:cubicBezTo>
                        <a:pt x="17399" y="62611"/>
                        <a:pt x="11684" y="61214"/>
                        <a:pt x="6096" y="59563"/>
                      </a:cubicBezTo>
                      <a:cubicBezTo>
                        <a:pt x="8128" y="67183"/>
                        <a:pt x="10033" y="74803"/>
                        <a:pt x="12065" y="82423"/>
                      </a:cubicBezTo>
                      <a:cubicBezTo>
                        <a:pt x="12573" y="84582"/>
                        <a:pt x="11684" y="85725"/>
                        <a:pt x="10033" y="86868"/>
                      </a:cubicBezTo>
                      <a:cubicBezTo>
                        <a:pt x="6731" y="89154"/>
                        <a:pt x="3302" y="91440"/>
                        <a:pt x="0" y="93599"/>
                      </a:cubicBezTo>
                      <a:cubicBezTo>
                        <a:pt x="13462" y="102743"/>
                        <a:pt x="26924" y="111633"/>
                        <a:pt x="40513" y="120269"/>
                      </a:cubicBezTo>
                      <a:cubicBezTo>
                        <a:pt x="42799" y="122047"/>
                        <a:pt x="42926" y="123444"/>
                        <a:pt x="42291" y="124968"/>
                      </a:cubicBezTo>
                      <a:cubicBezTo>
                        <a:pt x="40513" y="128778"/>
                        <a:pt x="38608" y="132588"/>
                        <a:pt x="36830" y="136398"/>
                      </a:cubicBezTo>
                      <a:cubicBezTo>
                        <a:pt x="49403" y="132969"/>
                        <a:pt x="62103" y="129413"/>
                        <a:pt x="74676" y="125857"/>
                      </a:cubicBezTo>
                      <a:cubicBezTo>
                        <a:pt x="76454" y="125349"/>
                        <a:pt x="78359" y="126619"/>
                        <a:pt x="78232" y="128778"/>
                      </a:cubicBezTo>
                      <a:cubicBezTo>
                        <a:pt x="77724" y="140970"/>
                        <a:pt x="77216" y="153289"/>
                        <a:pt x="76581" y="165481"/>
                      </a:cubicBezTo>
                      <a:cubicBezTo>
                        <a:pt x="78613" y="165227"/>
                        <a:pt x="80645" y="164973"/>
                        <a:pt x="82677" y="164719"/>
                      </a:cubicBezTo>
                      <a:cubicBezTo>
                        <a:pt x="82169" y="152654"/>
                        <a:pt x="81661" y="140462"/>
                        <a:pt x="81026" y="128397"/>
                      </a:cubicBezTo>
                      <a:cubicBezTo>
                        <a:pt x="81026" y="126238"/>
                        <a:pt x="82804" y="124587"/>
                        <a:pt x="84582" y="124587"/>
                      </a:cubicBezTo>
                      <a:cubicBezTo>
                        <a:pt x="97155" y="125095"/>
                        <a:pt x="109855" y="125730"/>
                        <a:pt x="122428" y="126492"/>
                      </a:cubicBezTo>
                      <a:cubicBezTo>
                        <a:pt x="120650" y="123063"/>
                        <a:pt x="118745" y="119634"/>
                        <a:pt x="116967" y="116205"/>
                      </a:cubicBezTo>
                      <a:cubicBezTo>
                        <a:pt x="116332" y="114681"/>
                        <a:pt x="116332" y="113284"/>
                        <a:pt x="118745" y="111125"/>
                      </a:cubicBezTo>
                      <a:close/>
                    </a:path>
                  </a:pathLst>
                </a:custGeom>
                <a:solidFill>
                  <a:srgbClr val="D91F26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:a16="http://schemas.microsoft.com/office/drawing/2014/main" id="{9504D75C-6C27-65EE-C67E-8056037E7A37}"/>
                    </a:ext>
                  </a:extLst>
                </p:cNvPr>
                <p:cNvSpPr/>
                <p:nvPr/>
              </p:nvSpPr>
              <p:spPr>
                <a:xfrm>
                  <a:off x="918591" y="1866193"/>
                  <a:ext cx="397763" cy="245761"/>
                </a:xfrm>
                <a:custGeom>
                  <a:avLst/>
                  <a:gdLst>
                    <a:gd name="connsiteX0" fmla="*/ 397764 w 397763"/>
                    <a:gd name="connsiteY0" fmla="*/ 236546 h 245761"/>
                    <a:gd name="connsiteX1" fmla="*/ 0 w 397763"/>
                    <a:gd name="connsiteY1" fmla="*/ 236546 h 245761"/>
                    <a:gd name="connsiteX2" fmla="*/ 0 w 397763"/>
                    <a:gd name="connsiteY2" fmla="*/ 9216 h 245761"/>
                    <a:gd name="connsiteX3" fmla="*/ 397764 w 397763"/>
                    <a:gd name="connsiteY3" fmla="*/ 9216 h 245761"/>
                    <a:gd name="connsiteX4" fmla="*/ 397764 w 397763"/>
                    <a:gd name="connsiteY4" fmla="*/ 236546 h 245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7763" h="245761">
                      <a:moveTo>
                        <a:pt x="397764" y="236546"/>
                      </a:moveTo>
                      <a:cubicBezTo>
                        <a:pt x="265176" y="204796"/>
                        <a:pt x="132588" y="268423"/>
                        <a:pt x="0" y="236546"/>
                      </a:cubicBezTo>
                      <a:cubicBezTo>
                        <a:pt x="0" y="160727"/>
                        <a:pt x="0" y="85035"/>
                        <a:pt x="0" y="9216"/>
                      </a:cubicBezTo>
                      <a:cubicBezTo>
                        <a:pt x="132588" y="40966"/>
                        <a:pt x="265176" y="-22661"/>
                        <a:pt x="397764" y="9216"/>
                      </a:cubicBezTo>
                      <a:lnTo>
                        <a:pt x="397764" y="236546"/>
                      </a:lnTo>
                      <a:close/>
                    </a:path>
                  </a:pathLst>
                </a:custGeom>
                <a:noFill/>
                <a:ln w="15621" cap="flat">
                  <a:solidFill>
                    <a:srgbClr val="7F7F7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3" name="Graphic 6">
                <a:extLst>
                  <a:ext uri="{FF2B5EF4-FFF2-40B4-BE49-F238E27FC236}">
                    <a16:creationId xmlns:a16="http://schemas.microsoft.com/office/drawing/2014/main" id="{D917DD28-47A0-F3AE-E66A-3F272D0BF912}"/>
                  </a:ext>
                </a:extLst>
              </p:cNvPr>
              <p:cNvGrpSpPr/>
              <p:nvPr/>
            </p:nvGrpSpPr>
            <p:grpSpPr>
              <a:xfrm>
                <a:off x="918591" y="2180010"/>
                <a:ext cx="397763" cy="245761"/>
                <a:chOff x="918591" y="2180010"/>
                <a:chExt cx="397763" cy="245761"/>
              </a:xfrm>
            </p:grpSpPr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C047964-32A2-08A8-24AE-644E56785E6C}"/>
                    </a:ext>
                  </a:extLst>
                </p:cNvPr>
                <p:cNvSpPr/>
                <p:nvPr/>
              </p:nvSpPr>
              <p:spPr>
                <a:xfrm>
                  <a:off x="918591" y="2180010"/>
                  <a:ext cx="397763" cy="245761"/>
                </a:xfrm>
                <a:custGeom>
                  <a:avLst/>
                  <a:gdLst>
                    <a:gd name="connsiteX0" fmla="*/ 397764 w 397763"/>
                    <a:gd name="connsiteY0" fmla="*/ 236546 h 245761"/>
                    <a:gd name="connsiteX1" fmla="*/ 0 w 397763"/>
                    <a:gd name="connsiteY1" fmla="*/ 236546 h 245761"/>
                    <a:gd name="connsiteX2" fmla="*/ 0 w 397763"/>
                    <a:gd name="connsiteY2" fmla="*/ 9216 h 245761"/>
                    <a:gd name="connsiteX3" fmla="*/ 397764 w 397763"/>
                    <a:gd name="connsiteY3" fmla="*/ 9216 h 245761"/>
                    <a:gd name="connsiteX4" fmla="*/ 397764 w 397763"/>
                    <a:gd name="connsiteY4" fmla="*/ 236546 h 245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7763" h="245761">
                      <a:moveTo>
                        <a:pt x="397764" y="236546"/>
                      </a:moveTo>
                      <a:cubicBezTo>
                        <a:pt x="265176" y="204796"/>
                        <a:pt x="132588" y="268422"/>
                        <a:pt x="0" y="236546"/>
                      </a:cubicBezTo>
                      <a:cubicBezTo>
                        <a:pt x="0" y="160726"/>
                        <a:pt x="0" y="85035"/>
                        <a:pt x="0" y="9216"/>
                      </a:cubicBezTo>
                      <a:cubicBezTo>
                        <a:pt x="132588" y="40966"/>
                        <a:pt x="265176" y="-22662"/>
                        <a:pt x="397764" y="9216"/>
                      </a:cubicBezTo>
                      <a:lnTo>
                        <a:pt x="397764" y="236546"/>
                      </a:lnTo>
                      <a:close/>
                    </a:path>
                  </a:pathLst>
                </a:custGeom>
                <a:noFill/>
                <a:ln w="15621" cap="flat">
                  <a:solidFill>
                    <a:srgbClr val="7F7F7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grpSp>
              <p:nvGrpSpPr>
                <p:cNvPr id="60" name="Graphic 6">
                  <a:extLst>
                    <a:ext uri="{FF2B5EF4-FFF2-40B4-BE49-F238E27FC236}">
                      <a16:creationId xmlns:a16="http://schemas.microsoft.com/office/drawing/2014/main" id="{81603203-947E-881A-2E17-82DBECF047BC}"/>
                    </a:ext>
                  </a:extLst>
                </p:cNvPr>
                <p:cNvGrpSpPr/>
                <p:nvPr/>
              </p:nvGrpSpPr>
              <p:grpSpPr>
                <a:xfrm>
                  <a:off x="923163" y="2183475"/>
                  <a:ext cx="388873" cy="238980"/>
                  <a:chOff x="923163" y="2183475"/>
                  <a:chExt cx="388873" cy="238980"/>
                </a:xfrm>
              </p:grpSpPr>
              <p:sp>
                <p:nvSpPr>
                  <p:cNvPr id="61" name="Freeform: Shape 60">
                    <a:extLst>
                      <a:ext uri="{FF2B5EF4-FFF2-40B4-BE49-F238E27FC236}">
                        <a16:creationId xmlns:a16="http://schemas.microsoft.com/office/drawing/2014/main" id="{BBC2FE8D-E79E-6675-247A-58D1D9B02C48}"/>
                      </a:ext>
                    </a:extLst>
                  </p:cNvPr>
                  <p:cNvSpPr/>
                  <p:nvPr/>
                </p:nvSpPr>
                <p:spPr>
                  <a:xfrm>
                    <a:off x="1077467" y="2248026"/>
                    <a:ext cx="23495" cy="22860"/>
                  </a:xfrm>
                  <a:custGeom>
                    <a:avLst/>
                    <a:gdLst>
                      <a:gd name="connsiteX0" fmla="*/ 9144 w 23495"/>
                      <a:gd name="connsiteY0" fmla="*/ 14224 h 22860"/>
                      <a:gd name="connsiteX1" fmla="*/ 10414 w 23495"/>
                      <a:gd name="connsiteY1" fmla="*/ 22860 h 22860"/>
                      <a:gd name="connsiteX2" fmla="*/ 14605 w 23495"/>
                      <a:gd name="connsiteY2" fmla="*/ 14478 h 22860"/>
                      <a:gd name="connsiteX3" fmla="*/ 23495 w 23495"/>
                      <a:gd name="connsiteY3" fmla="*/ 14986 h 22860"/>
                      <a:gd name="connsiteX4" fmla="*/ 17145 w 23495"/>
                      <a:gd name="connsiteY4" fmla="*/ 9271 h 22860"/>
                      <a:gd name="connsiteX5" fmla="*/ 21336 w 23495"/>
                      <a:gd name="connsiteY5" fmla="*/ 889 h 22860"/>
                      <a:gd name="connsiteX6" fmla="*/ 13208 w 23495"/>
                      <a:gd name="connsiteY6" fmla="*/ 5715 h 22860"/>
                      <a:gd name="connsiteX7" fmla="*/ 6858 w 23495"/>
                      <a:gd name="connsiteY7" fmla="*/ 0 h 22860"/>
                      <a:gd name="connsiteX8" fmla="*/ 8128 w 23495"/>
                      <a:gd name="connsiteY8" fmla="*/ 8636 h 22860"/>
                      <a:gd name="connsiteX9" fmla="*/ 0 w 23495"/>
                      <a:gd name="connsiteY9" fmla="*/ 13462 h 22860"/>
                      <a:gd name="connsiteX10" fmla="*/ 8890 w 23495"/>
                      <a:gd name="connsiteY10" fmla="*/ 14097 h 228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3495" h="22860">
                        <a:moveTo>
                          <a:pt x="9144" y="14224"/>
                        </a:moveTo>
                        <a:cubicBezTo>
                          <a:pt x="9525" y="17145"/>
                          <a:pt x="10033" y="19939"/>
                          <a:pt x="10414" y="22860"/>
                        </a:cubicBezTo>
                        <a:cubicBezTo>
                          <a:pt x="11811" y="20066"/>
                          <a:pt x="13208" y="17272"/>
                          <a:pt x="14605" y="14478"/>
                        </a:cubicBezTo>
                        <a:cubicBezTo>
                          <a:pt x="17526" y="14605"/>
                          <a:pt x="20574" y="14859"/>
                          <a:pt x="23495" y="14986"/>
                        </a:cubicBezTo>
                        <a:cubicBezTo>
                          <a:pt x="21336" y="13081"/>
                          <a:pt x="19304" y="11176"/>
                          <a:pt x="17145" y="9271"/>
                        </a:cubicBezTo>
                        <a:cubicBezTo>
                          <a:pt x="18542" y="6477"/>
                          <a:pt x="19939" y="3683"/>
                          <a:pt x="21336" y="889"/>
                        </a:cubicBezTo>
                        <a:cubicBezTo>
                          <a:pt x="18669" y="2540"/>
                          <a:pt x="15875" y="4064"/>
                          <a:pt x="13208" y="5715"/>
                        </a:cubicBezTo>
                        <a:cubicBezTo>
                          <a:pt x="11049" y="3810"/>
                          <a:pt x="9017" y="1905"/>
                          <a:pt x="6858" y="0"/>
                        </a:cubicBezTo>
                        <a:cubicBezTo>
                          <a:pt x="7239" y="2921"/>
                          <a:pt x="7747" y="5715"/>
                          <a:pt x="8128" y="8636"/>
                        </a:cubicBezTo>
                        <a:cubicBezTo>
                          <a:pt x="5461" y="10287"/>
                          <a:pt x="2667" y="11811"/>
                          <a:pt x="0" y="13462"/>
                        </a:cubicBezTo>
                        <a:cubicBezTo>
                          <a:pt x="2921" y="13716"/>
                          <a:pt x="5969" y="13843"/>
                          <a:pt x="8890" y="14097"/>
                        </a:cubicBezTo>
                        <a:close/>
                      </a:path>
                    </a:pathLst>
                  </a:custGeom>
                  <a:solidFill>
                    <a:srgbClr val="BE3126"/>
                  </a:solidFill>
                  <a:ln w="3048" cap="flat">
                    <a:solidFill>
                      <a:srgbClr val="7F808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2" name="Freeform: Shape 61">
                    <a:extLst>
                      <a:ext uri="{FF2B5EF4-FFF2-40B4-BE49-F238E27FC236}">
                        <a16:creationId xmlns:a16="http://schemas.microsoft.com/office/drawing/2014/main" id="{8240034E-82FB-FC87-9FBC-B715E20AC984}"/>
                      </a:ext>
                    </a:extLst>
                  </p:cNvPr>
                  <p:cNvSpPr/>
                  <p:nvPr/>
                </p:nvSpPr>
                <p:spPr>
                  <a:xfrm>
                    <a:off x="1078102" y="2283205"/>
                    <a:ext cx="23622" cy="22986"/>
                  </a:xfrm>
                  <a:custGeom>
                    <a:avLst/>
                    <a:gdLst>
                      <a:gd name="connsiteX0" fmla="*/ 14605 w 23622"/>
                      <a:gd name="connsiteY0" fmla="*/ 8001 h 22986"/>
                      <a:gd name="connsiteX1" fmla="*/ 11557 w 23622"/>
                      <a:gd name="connsiteY1" fmla="*/ 0 h 22986"/>
                      <a:gd name="connsiteX2" fmla="*/ 9017 w 23622"/>
                      <a:gd name="connsiteY2" fmla="*/ 8763 h 22986"/>
                      <a:gd name="connsiteX3" fmla="*/ 0 w 23622"/>
                      <a:gd name="connsiteY3" fmla="*/ 10033 h 22986"/>
                      <a:gd name="connsiteX4" fmla="*/ 7493 w 23622"/>
                      <a:gd name="connsiteY4" fmla="*/ 14224 h 22986"/>
                      <a:gd name="connsiteX5" fmla="*/ 4953 w 23622"/>
                      <a:gd name="connsiteY5" fmla="*/ 22987 h 22986"/>
                      <a:gd name="connsiteX6" fmla="*/ 12065 w 23622"/>
                      <a:gd name="connsiteY6" fmla="*/ 16764 h 22986"/>
                      <a:gd name="connsiteX7" fmla="*/ 19558 w 23622"/>
                      <a:gd name="connsiteY7" fmla="*/ 20828 h 22986"/>
                      <a:gd name="connsiteX8" fmla="*/ 16510 w 23622"/>
                      <a:gd name="connsiteY8" fmla="*/ 12827 h 22986"/>
                      <a:gd name="connsiteX9" fmla="*/ 23622 w 23622"/>
                      <a:gd name="connsiteY9" fmla="*/ 6477 h 22986"/>
                      <a:gd name="connsiteX10" fmla="*/ 14605 w 23622"/>
                      <a:gd name="connsiteY10" fmla="*/ 7874 h 229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3622" h="22986">
                        <a:moveTo>
                          <a:pt x="14605" y="8001"/>
                        </a:moveTo>
                        <a:cubicBezTo>
                          <a:pt x="13589" y="5334"/>
                          <a:pt x="12573" y="2667"/>
                          <a:pt x="11557" y="0"/>
                        </a:cubicBezTo>
                        <a:cubicBezTo>
                          <a:pt x="10668" y="2921"/>
                          <a:pt x="9906" y="5842"/>
                          <a:pt x="9017" y="8763"/>
                        </a:cubicBezTo>
                        <a:cubicBezTo>
                          <a:pt x="5969" y="9144"/>
                          <a:pt x="2921" y="9652"/>
                          <a:pt x="0" y="10033"/>
                        </a:cubicBezTo>
                        <a:cubicBezTo>
                          <a:pt x="2540" y="11430"/>
                          <a:pt x="4953" y="12827"/>
                          <a:pt x="7493" y="14224"/>
                        </a:cubicBezTo>
                        <a:cubicBezTo>
                          <a:pt x="6604" y="17145"/>
                          <a:pt x="5842" y="20066"/>
                          <a:pt x="4953" y="22987"/>
                        </a:cubicBezTo>
                        <a:cubicBezTo>
                          <a:pt x="7366" y="20955"/>
                          <a:pt x="9652" y="18796"/>
                          <a:pt x="12065" y="16764"/>
                        </a:cubicBezTo>
                        <a:cubicBezTo>
                          <a:pt x="14605" y="18161"/>
                          <a:pt x="17018" y="19558"/>
                          <a:pt x="19558" y="20828"/>
                        </a:cubicBezTo>
                        <a:cubicBezTo>
                          <a:pt x="18542" y="18161"/>
                          <a:pt x="17526" y="15494"/>
                          <a:pt x="16510" y="12827"/>
                        </a:cubicBezTo>
                        <a:cubicBezTo>
                          <a:pt x="18923" y="10668"/>
                          <a:pt x="21209" y="8636"/>
                          <a:pt x="23622" y="6477"/>
                        </a:cubicBezTo>
                        <a:cubicBezTo>
                          <a:pt x="20574" y="6985"/>
                          <a:pt x="17526" y="7366"/>
                          <a:pt x="14605" y="7874"/>
                        </a:cubicBezTo>
                        <a:close/>
                      </a:path>
                    </a:pathLst>
                  </a:custGeom>
                  <a:solidFill>
                    <a:srgbClr val="BE3126"/>
                  </a:solidFill>
                  <a:ln w="3048" cap="flat">
                    <a:solidFill>
                      <a:srgbClr val="7F808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3" name="Freeform: Shape 62">
                    <a:extLst>
                      <a:ext uri="{FF2B5EF4-FFF2-40B4-BE49-F238E27FC236}">
                        <a16:creationId xmlns:a16="http://schemas.microsoft.com/office/drawing/2014/main" id="{5EF0B2C6-FED9-462A-49A9-2572569C0540}"/>
                      </a:ext>
                    </a:extLst>
                  </p:cNvPr>
                  <p:cNvSpPr/>
                  <p:nvPr/>
                </p:nvSpPr>
                <p:spPr>
                  <a:xfrm>
                    <a:off x="923289" y="2183602"/>
                    <a:ext cx="387858" cy="131899"/>
                  </a:xfrm>
                  <a:custGeom>
                    <a:avLst/>
                    <a:gdLst>
                      <a:gd name="connsiteX0" fmla="*/ 387731 w 387858"/>
                      <a:gd name="connsiteY0" fmla="*/ 108494 h 131899"/>
                      <a:gd name="connsiteX1" fmla="*/ 193802 w 387858"/>
                      <a:gd name="connsiteY1" fmla="*/ 123226 h 131899"/>
                      <a:gd name="connsiteX2" fmla="*/ 146050 w 387858"/>
                      <a:gd name="connsiteY2" fmla="*/ 130973 h 131899"/>
                      <a:gd name="connsiteX3" fmla="*/ 146304 w 387858"/>
                      <a:gd name="connsiteY3" fmla="*/ 126909 h 131899"/>
                      <a:gd name="connsiteX4" fmla="*/ 143002 w 387858"/>
                      <a:gd name="connsiteY4" fmla="*/ 131227 h 131899"/>
                      <a:gd name="connsiteX5" fmla="*/ 0 w 387858"/>
                      <a:gd name="connsiteY5" fmla="*/ 122083 h 131899"/>
                      <a:gd name="connsiteX6" fmla="*/ 0 w 387858"/>
                      <a:gd name="connsiteY6" fmla="*/ 8799 h 131899"/>
                      <a:gd name="connsiteX7" fmla="*/ 387858 w 387858"/>
                      <a:gd name="connsiteY7" fmla="*/ 8799 h 131899"/>
                      <a:gd name="connsiteX8" fmla="*/ 387858 w 387858"/>
                      <a:gd name="connsiteY8" fmla="*/ 108494 h 1318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87858" h="131899">
                        <a:moveTo>
                          <a:pt x="387731" y="108494"/>
                        </a:moveTo>
                        <a:cubicBezTo>
                          <a:pt x="335534" y="87666"/>
                          <a:pt x="262382" y="102652"/>
                          <a:pt x="193802" y="123226"/>
                        </a:cubicBezTo>
                        <a:cubicBezTo>
                          <a:pt x="179959" y="127417"/>
                          <a:pt x="163576" y="129830"/>
                          <a:pt x="146050" y="130973"/>
                        </a:cubicBezTo>
                        <a:cubicBezTo>
                          <a:pt x="146050" y="129576"/>
                          <a:pt x="146177" y="128179"/>
                          <a:pt x="146304" y="126909"/>
                        </a:cubicBezTo>
                        <a:cubicBezTo>
                          <a:pt x="145161" y="128306"/>
                          <a:pt x="144145" y="129830"/>
                          <a:pt x="143002" y="131227"/>
                        </a:cubicBezTo>
                        <a:cubicBezTo>
                          <a:pt x="96393" y="133894"/>
                          <a:pt x="41402" y="128179"/>
                          <a:pt x="0" y="122083"/>
                        </a:cubicBezTo>
                        <a:lnTo>
                          <a:pt x="0" y="8799"/>
                        </a:lnTo>
                        <a:cubicBezTo>
                          <a:pt x="129286" y="39279"/>
                          <a:pt x="258572" y="-21681"/>
                          <a:pt x="387858" y="8799"/>
                        </a:cubicBezTo>
                        <a:lnTo>
                          <a:pt x="387858" y="108494"/>
                        </a:lnTo>
                        <a:close/>
                      </a:path>
                    </a:pathLst>
                  </a:custGeom>
                  <a:solidFill>
                    <a:srgbClr val="BE3126"/>
                  </a:solidFill>
                  <a:ln w="3048" cap="flat">
                    <a:solidFill>
                      <a:srgbClr val="7F808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40" name="Freeform: Shape 639">
                    <a:extLst>
                      <a:ext uri="{FF2B5EF4-FFF2-40B4-BE49-F238E27FC236}">
                        <a16:creationId xmlns:a16="http://schemas.microsoft.com/office/drawing/2014/main" id="{B36EAD03-513A-290F-0893-AB8003FD0407}"/>
                      </a:ext>
                    </a:extLst>
                  </p:cNvPr>
                  <p:cNvSpPr/>
                  <p:nvPr/>
                </p:nvSpPr>
                <p:spPr>
                  <a:xfrm>
                    <a:off x="924178" y="2279543"/>
                    <a:ext cx="387858" cy="142912"/>
                  </a:xfrm>
                  <a:custGeom>
                    <a:avLst/>
                    <a:gdLst>
                      <a:gd name="connsiteX0" fmla="*/ 193802 w 387858"/>
                      <a:gd name="connsiteY0" fmla="*/ 25888 h 142912"/>
                      <a:gd name="connsiteX1" fmla="*/ 146050 w 387858"/>
                      <a:gd name="connsiteY1" fmla="*/ 34016 h 142912"/>
                      <a:gd name="connsiteX2" fmla="*/ 146050 w 387858"/>
                      <a:gd name="connsiteY2" fmla="*/ 34651 h 142912"/>
                      <a:gd name="connsiteX3" fmla="*/ 142621 w 387858"/>
                      <a:gd name="connsiteY3" fmla="*/ 34778 h 142912"/>
                      <a:gd name="connsiteX4" fmla="*/ 143002 w 387858"/>
                      <a:gd name="connsiteY4" fmla="*/ 34270 h 142912"/>
                      <a:gd name="connsiteX5" fmla="*/ 0 w 387858"/>
                      <a:gd name="connsiteY5" fmla="*/ 24745 h 142912"/>
                      <a:gd name="connsiteX6" fmla="*/ 0 w 387858"/>
                      <a:gd name="connsiteY6" fmla="*/ 133711 h 142912"/>
                      <a:gd name="connsiteX7" fmla="*/ 387858 w 387858"/>
                      <a:gd name="connsiteY7" fmla="*/ 133711 h 142912"/>
                      <a:gd name="connsiteX8" fmla="*/ 387858 w 387858"/>
                      <a:gd name="connsiteY8" fmla="*/ 10521 h 142912"/>
                      <a:gd name="connsiteX9" fmla="*/ 193929 w 387858"/>
                      <a:gd name="connsiteY9" fmla="*/ 26015 h 142912"/>
                      <a:gd name="connsiteX10" fmla="*/ 132588 w 387858"/>
                      <a:gd name="connsiteY10" fmla="*/ 35159 h 142912"/>
                      <a:gd name="connsiteX11" fmla="*/ 132207 w 387858"/>
                      <a:gd name="connsiteY11" fmla="*/ 35159 h 142912"/>
                      <a:gd name="connsiteX12" fmla="*/ 132207 w 387858"/>
                      <a:gd name="connsiteY12" fmla="*/ 35032 h 142912"/>
                      <a:gd name="connsiteX13" fmla="*/ 132715 w 387858"/>
                      <a:gd name="connsiteY13" fmla="*/ 35159 h 142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387858" h="142912">
                        <a:moveTo>
                          <a:pt x="193802" y="25888"/>
                        </a:moveTo>
                        <a:cubicBezTo>
                          <a:pt x="179959" y="30206"/>
                          <a:pt x="163576" y="32746"/>
                          <a:pt x="146050" y="34016"/>
                        </a:cubicBezTo>
                        <a:lnTo>
                          <a:pt x="146050" y="34651"/>
                        </a:lnTo>
                        <a:cubicBezTo>
                          <a:pt x="146050" y="34651"/>
                          <a:pt x="142621" y="34778"/>
                          <a:pt x="142621" y="34778"/>
                        </a:cubicBezTo>
                        <a:cubicBezTo>
                          <a:pt x="142748" y="34651"/>
                          <a:pt x="142875" y="34397"/>
                          <a:pt x="143002" y="34270"/>
                        </a:cubicBezTo>
                        <a:cubicBezTo>
                          <a:pt x="96393" y="37064"/>
                          <a:pt x="41402" y="31095"/>
                          <a:pt x="0" y="24745"/>
                        </a:cubicBezTo>
                        <a:lnTo>
                          <a:pt x="0" y="133711"/>
                        </a:lnTo>
                        <a:cubicBezTo>
                          <a:pt x="129286" y="165588"/>
                          <a:pt x="258572" y="101834"/>
                          <a:pt x="387858" y="133711"/>
                        </a:cubicBezTo>
                        <a:lnTo>
                          <a:pt x="387858" y="10521"/>
                        </a:lnTo>
                        <a:cubicBezTo>
                          <a:pt x="335661" y="-11323"/>
                          <a:pt x="262509" y="4298"/>
                          <a:pt x="193929" y="26015"/>
                        </a:cubicBezTo>
                        <a:close/>
                        <a:moveTo>
                          <a:pt x="132588" y="35159"/>
                        </a:moveTo>
                        <a:lnTo>
                          <a:pt x="132207" y="35159"/>
                        </a:lnTo>
                        <a:cubicBezTo>
                          <a:pt x="132207" y="35159"/>
                          <a:pt x="132207" y="35159"/>
                          <a:pt x="132207" y="35032"/>
                        </a:cubicBezTo>
                        <a:cubicBezTo>
                          <a:pt x="132334" y="35032"/>
                          <a:pt x="132588" y="35032"/>
                          <a:pt x="132715" y="3515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641" name="Freeform: Shape 640">
                    <a:extLst>
                      <a:ext uri="{FF2B5EF4-FFF2-40B4-BE49-F238E27FC236}">
                        <a16:creationId xmlns:a16="http://schemas.microsoft.com/office/drawing/2014/main" id="{77E0C470-6655-D020-92D5-E1C109934E28}"/>
                      </a:ext>
                    </a:extLst>
                  </p:cNvPr>
                  <p:cNvSpPr/>
                  <p:nvPr/>
                </p:nvSpPr>
                <p:spPr>
                  <a:xfrm>
                    <a:off x="923163" y="2183475"/>
                    <a:ext cx="387858" cy="131899"/>
                  </a:xfrm>
                  <a:custGeom>
                    <a:avLst/>
                    <a:gdLst>
                      <a:gd name="connsiteX0" fmla="*/ 0 w 387858"/>
                      <a:gd name="connsiteY0" fmla="*/ 8799 h 131899"/>
                      <a:gd name="connsiteX1" fmla="*/ 0 w 387858"/>
                      <a:gd name="connsiteY1" fmla="*/ 122083 h 131899"/>
                      <a:gd name="connsiteX2" fmla="*/ 143002 w 387858"/>
                      <a:gd name="connsiteY2" fmla="*/ 131227 h 131899"/>
                      <a:gd name="connsiteX3" fmla="*/ 143510 w 387858"/>
                      <a:gd name="connsiteY3" fmla="*/ 130592 h 131899"/>
                      <a:gd name="connsiteX4" fmla="*/ 146177 w 387858"/>
                      <a:gd name="connsiteY4" fmla="*/ 130592 h 131899"/>
                      <a:gd name="connsiteX5" fmla="*/ 146177 w 387858"/>
                      <a:gd name="connsiteY5" fmla="*/ 130973 h 131899"/>
                      <a:gd name="connsiteX6" fmla="*/ 193929 w 387858"/>
                      <a:gd name="connsiteY6" fmla="*/ 123226 h 131899"/>
                      <a:gd name="connsiteX7" fmla="*/ 387858 w 387858"/>
                      <a:gd name="connsiteY7" fmla="*/ 108494 h 131899"/>
                      <a:gd name="connsiteX8" fmla="*/ 387858 w 387858"/>
                      <a:gd name="connsiteY8" fmla="*/ 8799 h 131899"/>
                      <a:gd name="connsiteX9" fmla="*/ 0 w 387858"/>
                      <a:gd name="connsiteY9" fmla="*/ 8799 h 131899"/>
                      <a:gd name="connsiteX10" fmla="*/ 101600 w 387858"/>
                      <a:gd name="connsiteY10" fmla="*/ 122337 h 131899"/>
                      <a:gd name="connsiteX11" fmla="*/ 79629 w 387858"/>
                      <a:gd name="connsiteY11" fmla="*/ 106970 h 131899"/>
                      <a:gd name="connsiteX12" fmla="*/ 57658 w 387858"/>
                      <a:gd name="connsiteY12" fmla="*/ 121956 h 131899"/>
                      <a:gd name="connsiteX13" fmla="*/ 66040 w 387858"/>
                      <a:gd name="connsiteY13" fmla="*/ 96937 h 131899"/>
                      <a:gd name="connsiteX14" fmla="*/ 44069 w 387858"/>
                      <a:gd name="connsiteY14" fmla="*/ 79792 h 131899"/>
                      <a:gd name="connsiteX15" fmla="*/ 71247 w 387858"/>
                      <a:gd name="connsiteY15" fmla="*/ 81316 h 131899"/>
                      <a:gd name="connsiteX16" fmla="*/ 79629 w 387858"/>
                      <a:gd name="connsiteY16" fmla="*/ 56043 h 131899"/>
                      <a:gd name="connsiteX17" fmla="*/ 88011 w 387858"/>
                      <a:gd name="connsiteY17" fmla="*/ 81443 h 131899"/>
                      <a:gd name="connsiteX18" fmla="*/ 115189 w 387858"/>
                      <a:gd name="connsiteY18" fmla="*/ 80427 h 131899"/>
                      <a:gd name="connsiteX19" fmla="*/ 93218 w 387858"/>
                      <a:gd name="connsiteY19" fmla="*/ 97064 h 131899"/>
                      <a:gd name="connsiteX20" fmla="*/ 101600 w 387858"/>
                      <a:gd name="connsiteY20" fmla="*/ 122210 h 131899"/>
                      <a:gd name="connsiteX21" fmla="*/ 145542 w 387858"/>
                      <a:gd name="connsiteY21" fmla="*/ 55916 h 131899"/>
                      <a:gd name="connsiteX22" fmla="*/ 144780 w 387858"/>
                      <a:gd name="connsiteY22" fmla="*/ 64806 h 131899"/>
                      <a:gd name="connsiteX23" fmla="*/ 140081 w 387858"/>
                      <a:gd name="connsiteY23" fmla="*/ 57567 h 131899"/>
                      <a:gd name="connsiteX24" fmla="*/ 131191 w 387858"/>
                      <a:gd name="connsiteY24" fmla="*/ 60361 h 131899"/>
                      <a:gd name="connsiteX25" fmla="*/ 137160 w 387858"/>
                      <a:gd name="connsiteY25" fmla="*/ 53122 h 131899"/>
                      <a:gd name="connsiteX26" fmla="*/ 132461 w 387858"/>
                      <a:gd name="connsiteY26" fmla="*/ 45883 h 131899"/>
                      <a:gd name="connsiteX27" fmla="*/ 140843 w 387858"/>
                      <a:gd name="connsiteY27" fmla="*/ 48677 h 131899"/>
                      <a:gd name="connsiteX28" fmla="*/ 146812 w 387858"/>
                      <a:gd name="connsiteY28" fmla="*/ 41438 h 131899"/>
                      <a:gd name="connsiteX29" fmla="*/ 146050 w 387858"/>
                      <a:gd name="connsiteY29" fmla="*/ 50328 h 131899"/>
                      <a:gd name="connsiteX30" fmla="*/ 154432 w 387858"/>
                      <a:gd name="connsiteY30" fmla="*/ 52995 h 131899"/>
                      <a:gd name="connsiteX31" fmla="*/ 145542 w 387858"/>
                      <a:gd name="connsiteY31" fmla="*/ 55916 h 131899"/>
                      <a:gd name="connsiteX32" fmla="*/ 161417 w 387858"/>
                      <a:gd name="connsiteY32" fmla="*/ 64679 h 131899"/>
                      <a:gd name="connsiteX33" fmla="*/ 167767 w 387858"/>
                      <a:gd name="connsiteY33" fmla="*/ 70394 h 131899"/>
                      <a:gd name="connsiteX34" fmla="*/ 175895 w 387858"/>
                      <a:gd name="connsiteY34" fmla="*/ 65568 h 131899"/>
                      <a:gd name="connsiteX35" fmla="*/ 171704 w 387858"/>
                      <a:gd name="connsiteY35" fmla="*/ 73950 h 131899"/>
                      <a:gd name="connsiteX36" fmla="*/ 178054 w 387858"/>
                      <a:gd name="connsiteY36" fmla="*/ 79665 h 131899"/>
                      <a:gd name="connsiteX37" fmla="*/ 169164 w 387858"/>
                      <a:gd name="connsiteY37" fmla="*/ 79157 h 131899"/>
                      <a:gd name="connsiteX38" fmla="*/ 164973 w 387858"/>
                      <a:gd name="connsiteY38" fmla="*/ 87539 h 131899"/>
                      <a:gd name="connsiteX39" fmla="*/ 163703 w 387858"/>
                      <a:gd name="connsiteY39" fmla="*/ 78903 h 131899"/>
                      <a:gd name="connsiteX40" fmla="*/ 154813 w 387858"/>
                      <a:gd name="connsiteY40" fmla="*/ 78268 h 131899"/>
                      <a:gd name="connsiteX41" fmla="*/ 162941 w 387858"/>
                      <a:gd name="connsiteY41" fmla="*/ 73442 h 131899"/>
                      <a:gd name="connsiteX42" fmla="*/ 161671 w 387858"/>
                      <a:gd name="connsiteY42" fmla="*/ 64806 h 131899"/>
                      <a:gd name="connsiteX43" fmla="*/ 174498 w 387858"/>
                      <a:gd name="connsiteY43" fmla="*/ 120559 h 131899"/>
                      <a:gd name="connsiteX44" fmla="*/ 167005 w 387858"/>
                      <a:gd name="connsiteY44" fmla="*/ 116495 h 131899"/>
                      <a:gd name="connsiteX45" fmla="*/ 159893 w 387858"/>
                      <a:gd name="connsiteY45" fmla="*/ 122718 h 131899"/>
                      <a:gd name="connsiteX46" fmla="*/ 162433 w 387858"/>
                      <a:gd name="connsiteY46" fmla="*/ 113955 h 131899"/>
                      <a:gd name="connsiteX47" fmla="*/ 154940 w 387858"/>
                      <a:gd name="connsiteY47" fmla="*/ 109764 h 131899"/>
                      <a:gd name="connsiteX48" fmla="*/ 163957 w 387858"/>
                      <a:gd name="connsiteY48" fmla="*/ 108494 h 131899"/>
                      <a:gd name="connsiteX49" fmla="*/ 166497 w 387858"/>
                      <a:gd name="connsiteY49" fmla="*/ 99731 h 131899"/>
                      <a:gd name="connsiteX50" fmla="*/ 169545 w 387858"/>
                      <a:gd name="connsiteY50" fmla="*/ 107732 h 131899"/>
                      <a:gd name="connsiteX51" fmla="*/ 178562 w 387858"/>
                      <a:gd name="connsiteY51" fmla="*/ 106335 h 131899"/>
                      <a:gd name="connsiteX52" fmla="*/ 171450 w 387858"/>
                      <a:gd name="connsiteY52" fmla="*/ 112685 h 131899"/>
                      <a:gd name="connsiteX53" fmla="*/ 174498 w 387858"/>
                      <a:gd name="connsiteY53" fmla="*/ 120686 h 1318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</a:cxnLst>
                    <a:rect l="l" t="t" r="r" b="b"/>
                    <a:pathLst>
                      <a:path w="387858" h="131899">
                        <a:moveTo>
                          <a:pt x="0" y="8799"/>
                        </a:moveTo>
                        <a:lnTo>
                          <a:pt x="0" y="122083"/>
                        </a:lnTo>
                        <a:cubicBezTo>
                          <a:pt x="41402" y="128179"/>
                          <a:pt x="96393" y="133894"/>
                          <a:pt x="143002" y="131227"/>
                        </a:cubicBezTo>
                        <a:cubicBezTo>
                          <a:pt x="143129" y="130973"/>
                          <a:pt x="143256" y="130846"/>
                          <a:pt x="143510" y="130592"/>
                        </a:cubicBezTo>
                        <a:lnTo>
                          <a:pt x="146177" y="130592"/>
                        </a:lnTo>
                        <a:cubicBezTo>
                          <a:pt x="146177" y="130592"/>
                          <a:pt x="146177" y="130846"/>
                          <a:pt x="146177" y="130973"/>
                        </a:cubicBezTo>
                        <a:cubicBezTo>
                          <a:pt x="163830" y="129830"/>
                          <a:pt x="180086" y="127290"/>
                          <a:pt x="193929" y="123226"/>
                        </a:cubicBezTo>
                        <a:cubicBezTo>
                          <a:pt x="262509" y="102525"/>
                          <a:pt x="335661" y="87539"/>
                          <a:pt x="387858" y="108494"/>
                        </a:cubicBezTo>
                        <a:lnTo>
                          <a:pt x="387858" y="8799"/>
                        </a:lnTo>
                        <a:cubicBezTo>
                          <a:pt x="258572" y="-21681"/>
                          <a:pt x="129286" y="39279"/>
                          <a:pt x="0" y="8799"/>
                        </a:cubicBezTo>
                        <a:close/>
                        <a:moveTo>
                          <a:pt x="101600" y="122337"/>
                        </a:moveTo>
                        <a:cubicBezTo>
                          <a:pt x="94234" y="117384"/>
                          <a:pt x="86995" y="112304"/>
                          <a:pt x="79629" y="106970"/>
                        </a:cubicBezTo>
                        <a:cubicBezTo>
                          <a:pt x="72263" y="112177"/>
                          <a:pt x="65024" y="117130"/>
                          <a:pt x="57658" y="121956"/>
                        </a:cubicBezTo>
                        <a:cubicBezTo>
                          <a:pt x="60452" y="113701"/>
                          <a:pt x="63246" y="105319"/>
                          <a:pt x="66040" y="96937"/>
                        </a:cubicBezTo>
                        <a:cubicBezTo>
                          <a:pt x="58674" y="91476"/>
                          <a:pt x="51435" y="85761"/>
                          <a:pt x="44069" y="79792"/>
                        </a:cubicBezTo>
                        <a:cubicBezTo>
                          <a:pt x="53086" y="80681"/>
                          <a:pt x="62230" y="81189"/>
                          <a:pt x="71247" y="81316"/>
                        </a:cubicBezTo>
                        <a:cubicBezTo>
                          <a:pt x="74041" y="72934"/>
                          <a:pt x="76835" y="64552"/>
                          <a:pt x="79629" y="56043"/>
                        </a:cubicBezTo>
                        <a:cubicBezTo>
                          <a:pt x="82423" y="64552"/>
                          <a:pt x="85217" y="72934"/>
                          <a:pt x="88011" y="81443"/>
                        </a:cubicBezTo>
                        <a:cubicBezTo>
                          <a:pt x="97028" y="81443"/>
                          <a:pt x="106172" y="80935"/>
                          <a:pt x="115189" y="80427"/>
                        </a:cubicBezTo>
                        <a:cubicBezTo>
                          <a:pt x="107823" y="86142"/>
                          <a:pt x="100584" y="91603"/>
                          <a:pt x="93218" y="97064"/>
                        </a:cubicBezTo>
                        <a:cubicBezTo>
                          <a:pt x="96012" y="105446"/>
                          <a:pt x="98806" y="113828"/>
                          <a:pt x="101600" y="122210"/>
                        </a:cubicBezTo>
                        <a:close/>
                        <a:moveTo>
                          <a:pt x="145542" y="55916"/>
                        </a:moveTo>
                        <a:cubicBezTo>
                          <a:pt x="145288" y="58837"/>
                          <a:pt x="145034" y="61885"/>
                          <a:pt x="144780" y="64806"/>
                        </a:cubicBezTo>
                        <a:cubicBezTo>
                          <a:pt x="143256" y="62393"/>
                          <a:pt x="141732" y="59980"/>
                          <a:pt x="140081" y="57567"/>
                        </a:cubicBezTo>
                        <a:cubicBezTo>
                          <a:pt x="137160" y="58456"/>
                          <a:pt x="134239" y="59472"/>
                          <a:pt x="131191" y="60361"/>
                        </a:cubicBezTo>
                        <a:cubicBezTo>
                          <a:pt x="133223" y="57948"/>
                          <a:pt x="135128" y="55535"/>
                          <a:pt x="137160" y="53122"/>
                        </a:cubicBezTo>
                        <a:cubicBezTo>
                          <a:pt x="135636" y="50709"/>
                          <a:pt x="134112" y="48296"/>
                          <a:pt x="132461" y="45883"/>
                        </a:cubicBezTo>
                        <a:cubicBezTo>
                          <a:pt x="135255" y="46772"/>
                          <a:pt x="138049" y="47788"/>
                          <a:pt x="140843" y="48677"/>
                        </a:cubicBezTo>
                        <a:cubicBezTo>
                          <a:pt x="142875" y="46264"/>
                          <a:pt x="144780" y="43851"/>
                          <a:pt x="146812" y="41438"/>
                        </a:cubicBezTo>
                        <a:cubicBezTo>
                          <a:pt x="146558" y="44359"/>
                          <a:pt x="146304" y="47407"/>
                          <a:pt x="146050" y="50328"/>
                        </a:cubicBezTo>
                        <a:cubicBezTo>
                          <a:pt x="148844" y="51217"/>
                          <a:pt x="151638" y="52106"/>
                          <a:pt x="154432" y="52995"/>
                        </a:cubicBezTo>
                        <a:cubicBezTo>
                          <a:pt x="151511" y="54011"/>
                          <a:pt x="148590" y="54900"/>
                          <a:pt x="145542" y="55916"/>
                        </a:cubicBezTo>
                        <a:close/>
                        <a:moveTo>
                          <a:pt x="161417" y="64679"/>
                        </a:moveTo>
                        <a:cubicBezTo>
                          <a:pt x="163576" y="66584"/>
                          <a:pt x="165608" y="68489"/>
                          <a:pt x="167767" y="70394"/>
                        </a:cubicBezTo>
                        <a:cubicBezTo>
                          <a:pt x="170434" y="68743"/>
                          <a:pt x="173228" y="67219"/>
                          <a:pt x="175895" y="65568"/>
                        </a:cubicBezTo>
                        <a:cubicBezTo>
                          <a:pt x="174498" y="68362"/>
                          <a:pt x="173101" y="71156"/>
                          <a:pt x="171704" y="73950"/>
                        </a:cubicBezTo>
                        <a:cubicBezTo>
                          <a:pt x="173863" y="75855"/>
                          <a:pt x="175895" y="77760"/>
                          <a:pt x="178054" y="79665"/>
                        </a:cubicBezTo>
                        <a:cubicBezTo>
                          <a:pt x="175133" y="79538"/>
                          <a:pt x="172085" y="79284"/>
                          <a:pt x="169164" y="79157"/>
                        </a:cubicBezTo>
                        <a:cubicBezTo>
                          <a:pt x="167767" y="81951"/>
                          <a:pt x="166370" y="84745"/>
                          <a:pt x="164973" y="87539"/>
                        </a:cubicBezTo>
                        <a:cubicBezTo>
                          <a:pt x="164592" y="84618"/>
                          <a:pt x="164084" y="81824"/>
                          <a:pt x="163703" y="78903"/>
                        </a:cubicBezTo>
                        <a:cubicBezTo>
                          <a:pt x="160782" y="78776"/>
                          <a:pt x="157734" y="78522"/>
                          <a:pt x="154813" y="78268"/>
                        </a:cubicBezTo>
                        <a:cubicBezTo>
                          <a:pt x="157480" y="76744"/>
                          <a:pt x="160274" y="75093"/>
                          <a:pt x="162941" y="73442"/>
                        </a:cubicBezTo>
                        <a:cubicBezTo>
                          <a:pt x="162560" y="70521"/>
                          <a:pt x="162052" y="67727"/>
                          <a:pt x="161671" y="64806"/>
                        </a:cubicBezTo>
                        <a:close/>
                        <a:moveTo>
                          <a:pt x="174498" y="120559"/>
                        </a:moveTo>
                        <a:cubicBezTo>
                          <a:pt x="171958" y="119162"/>
                          <a:pt x="169545" y="117765"/>
                          <a:pt x="167005" y="116495"/>
                        </a:cubicBezTo>
                        <a:cubicBezTo>
                          <a:pt x="164592" y="118527"/>
                          <a:pt x="162306" y="120686"/>
                          <a:pt x="159893" y="122718"/>
                        </a:cubicBezTo>
                        <a:cubicBezTo>
                          <a:pt x="160782" y="119797"/>
                          <a:pt x="161544" y="116876"/>
                          <a:pt x="162433" y="113955"/>
                        </a:cubicBezTo>
                        <a:cubicBezTo>
                          <a:pt x="159893" y="112558"/>
                          <a:pt x="157480" y="111161"/>
                          <a:pt x="154940" y="109764"/>
                        </a:cubicBezTo>
                        <a:cubicBezTo>
                          <a:pt x="157988" y="109383"/>
                          <a:pt x="161036" y="108875"/>
                          <a:pt x="163957" y="108494"/>
                        </a:cubicBezTo>
                        <a:cubicBezTo>
                          <a:pt x="164846" y="105573"/>
                          <a:pt x="165608" y="102652"/>
                          <a:pt x="166497" y="99731"/>
                        </a:cubicBezTo>
                        <a:cubicBezTo>
                          <a:pt x="167513" y="102398"/>
                          <a:pt x="168529" y="105065"/>
                          <a:pt x="169545" y="107732"/>
                        </a:cubicBezTo>
                        <a:cubicBezTo>
                          <a:pt x="172593" y="107224"/>
                          <a:pt x="175641" y="106843"/>
                          <a:pt x="178562" y="106335"/>
                        </a:cubicBezTo>
                        <a:cubicBezTo>
                          <a:pt x="176149" y="108494"/>
                          <a:pt x="173863" y="110526"/>
                          <a:pt x="171450" y="112685"/>
                        </a:cubicBezTo>
                        <a:cubicBezTo>
                          <a:pt x="172466" y="115352"/>
                          <a:pt x="173482" y="118019"/>
                          <a:pt x="174498" y="120686"/>
                        </a:cubicBezTo>
                        <a:close/>
                      </a:path>
                    </a:pathLst>
                  </a:custGeom>
                  <a:solidFill>
                    <a:srgbClr val="BE3126"/>
                  </a:solidFill>
                  <a:ln w="3048" cap="flat">
                    <a:solidFill>
                      <a:srgbClr val="7F808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grpSp>
                <p:nvGrpSpPr>
                  <p:cNvPr id="642" name="Graphic 6">
                    <a:extLst>
                      <a:ext uri="{FF2B5EF4-FFF2-40B4-BE49-F238E27FC236}">
                        <a16:creationId xmlns:a16="http://schemas.microsoft.com/office/drawing/2014/main" id="{A6EC9F03-6B2B-36CD-03A6-AB5CEB0B7746}"/>
                      </a:ext>
                    </a:extLst>
                  </p:cNvPr>
                  <p:cNvGrpSpPr/>
                  <p:nvPr/>
                </p:nvGrpSpPr>
                <p:grpSpPr>
                  <a:xfrm>
                    <a:off x="951864" y="2215133"/>
                    <a:ext cx="101600" cy="88138"/>
                    <a:chOff x="951864" y="2215133"/>
                    <a:chExt cx="101600" cy="88138"/>
                  </a:xfrm>
                  <a:solidFill>
                    <a:srgbClr val="FFFFFF"/>
                  </a:solidFill>
                </p:grpSpPr>
                <p:sp>
                  <p:nvSpPr>
                    <p:cNvPr id="643" name="Freeform: Shape 642">
                      <a:extLst>
                        <a:ext uri="{FF2B5EF4-FFF2-40B4-BE49-F238E27FC236}">
                          <a16:creationId xmlns:a16="http://schemas.microsoft.com/office/drawing/2014/main" id="{3F8C38EE-CA7D-8F9C-843D-4473AAAE9A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51864" y="2215133"/>
                      <a:ext cx="59563" cy="88138"/>
                    </a:xfrm>
                    <a:custGeom>
                      <a:avLst/>
                      <a:gdLst>
                        <a:gd name="connsiteX0" fmla="*/ 18923 w 59563"/>
                        <a:gd name="connsiteY0" fmla="*/ 43942 h 88138"/>
                        <a:gd name="connsiteX1" fmla="*/ 59563 w 59563"/>
                        <a:gd name="connsiteY1" fmla="*/ 2413 h 88138"/>
                        <a:gd name="connsiteX2" fmla="*/ 44831 w 59563"/>
                        <a:gd name="connsiteY2" fmla="*/ 0 h 88138"/>
                        <a:gd name="connsiteX3" fmla="*/ 0 w 59563"/>
                        <a:gd name="connsiteY3" fmla="*/ 44069 h 88138"/>
                        <a:gd name="connsiteX4" fmla="*/ 44831 w 59563"/>
                        <a:gd name="connsiteY4" fmla="*/ 88138 h 88138"/>
                        <a:gd name="connsiteX5" fmla="*/ 59563 w 59563"/>
                        <a:gd name="connsiteY5" fmla="*/ 85725 h 88138"/>
                        <a:gd name="connsiteX6" fmla="*/ 18923 w 59563"/>
                        <a:gd name="connsiteY6" fmla="*/ 44196 h 881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59563" h="88138">
                          <a:moveTo>
                            <a:pt x="18923" y="43942"/>
                          </a:moveTo>
                          <a:cubicBezTo>
                            <a:pt x="18923" y="21590"/>
                            <a:pt x="36957" y="3302"/>
                            <a:pt x="59563" y="2413"/>
                          </a:cubicBezTo>
                          <a:cubicBezTo>
                            <a:pt x="54991" y="762"/>
                            <a:pt x="49911" y="0"/>
                            <a:pt x="44831" y="0"/>
                          </a:cubicBezTo>
                          <a:cubicBezTo>
                            <a:pt x="20066" y="0"/>
                            <a:pt x="0" y="19685"/>
                            <a:pt x="0" y="44069"/>
                          </a:cubicBezTo>
                          <a:cubicBezTo>
                            <a:pt x="0" y="68453"/>
                            <a:pt x="20066" y="88138"/>
                            <a:pt x="44831" y="88138"/>
                          </a:cubicBezTo>
                          <a:cubicBezTo>
                            <a:pt x="50038" y="88138"/>
                            <a:pt x="54991" y="87249"/>
                            <a:pt x="59563" y="85725"/>
                          </a:cubicBezTo>
                          <a:cubicBezTo>
                            <a:pt x="36957" y="84836"/>
                            <a:pt x="18923" y="66548"/>
                            <a:pt x="18923" y="44196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644" name="Freeform: Shape 643">
                      <a:extLst>
                        <a:ext uri="{FF2B5EF4-FFF2-40B4-BE49-F238E27FC236}">
                          <a16:creationId xmlns:a16="http://schemas.microsoft.com/office/drawing/2014/main" id="{CC7EAE3B-684E-8D5B-D10D-76B5060167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6155" y="2240788"/>
                      <a:ext cx="19558" cy="19304"/>
                    </a:xfrm>
                    <a:custGeom>
                      <a:avLst/>
                      <a:gdLst>
                        <a:gd name="connsiteX0" fmla="*/ 16002 w 19558"/>
                        <a:gd name="connsiteY0" fmla="*/ 19304 h 19304"/>
                        <a:gd name="connsiteX1" fmla="*/ 9906 w 19558"/>
                        <a:gd name="connsiteY1" fmla="*/ 14732 h 19304"/>
                        <a:gd name="connsiteX2" fmla="*/ 3810 w 19558"/>
                        <a:gd name="connsiteY2" fmla="*/ 19304 h 19304"/>
                        <a:gd name="connsiteX3" fmla="*/ 6096 w 19558"/>
                        <a:gd name="connsiteY3" fmla="*/ 11938 h 19304"/>
                        <a:gd name="connsiteX4" fmla="*/ 0 w 19558"/>
                        <a:gd name="connsiteY4" fmla="*/ 7366 h 19304"/>
                        <a:gd name="connsiteX5" fmla="*/ 7493 w 19558"/>
                        <a:gd name="connsiteY5" fmla="*/ 7366 h 19304"/>
                        <a:gd name="connsiteX6" fmla="*/ 9779 w 19558"/>
                        <a:gd name="connsiteY6" fmla="*/ 0 h 19304"/>
                        <a:gd name="connsiteX7" fmla="*/ 12065 w 19558"/>
                        <a:gd name="connsiteY7" fmla="*/ 7366 h 19304"/>
                        <a:gd name="connsiteX8" fmla="*/ 19558 w 19558"/>
                        <a:gd name="connsiteY8" fmla="*/ 7366 h 19304"/>
                        <a:gd name="connsiteX9" fmla="*/ 13462 w 19558"/>
                        <a:gd name="connsiteY9" fmla="*/ 11938 h 19304"/>
                        <a:gd name="connsiteX10" fmla="*/ 15748 w 19558"/>
                        <a:gd name="connsiteY10" fmla="*/ 19304 h 193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9558" h="19304">
                          <a:moveTo>
                            <a:pt x="16002" y="19304"/>
                          </a:moveTo>
                          <a:lnTo>
                            <a:pt x="9906" y="14732"/>
                          </a:lnTo>
                          <a:lnTo>
                            <a:pt x="3810" y="19304"/>
                          </a:lnTo>
                          <a:lnTo>
                            <a:pt x="6096" y="11938"/>
                          </a:lnTo>
                          <a:lnTo>
                            <a:pt x="0" y="7366"/>
                          </a:lnTo>
                          <a:lnTo>
                            <a:pt x="7493" y="7366"/>
                          </a:lnTo>
                          <a:cubicBezTo>
                            <a:pt x="7493" y="7366"/>
                            <a:pt x="9779" y="0"/>
                            <a:pt x="9779" y="0"/>
                          </a:cubicBezTo>
                          <a:lnTo>
                            <a:pt x="12065" y="7366"/>
                          </a:lnTo>
                          <a:lnTo>
                            <a:pt x="19558" y="7366"/>
                          </a:lnTo>
                          <a:cubicBezTo>
                            <a:pt x="19558" y="7366"/>
                            <a:pt x="13462" y="11938"/>
                            <a:pt x="13462" y="11938"/>
                          </a:cubicBezTo>
                          <a:lnTo>
                            <a:pt x="15748" y="1930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645" name="Freeform: Shape 644">
                      <a:extLst>
                        <a:ext uri="{FF2B5EF4-FFF2-40B4-BE49-F238E27FC236}">
                          <a16:creationId xmlns:a16="http://schemas.microsoft.com/office/drawing/2014/main" id="{D584877E-5E4E-4BA5-ABF2-9D5138CA3F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3907" y="2240788"/>
                      <a:ext cx="19557" cy="19304"/>
                    </a:xfrm>
                    <a:custGeom>
                      <a:avLst/>
                      <a:gdLst>
                        <a:gd name="connsiteX0" fmla="*/ 16002 w 19557"/>
                        <a:gd name="connsiteY0" fmla="*/ 19304 h 19304"/>
                        <a:gd name="connsiteX1" fmla="*/ 9906 w 19557"/>
                        <a:gd name="connsiteY1" fmla="*/ 14732 h 19304"/>
                        <a:gd name="connsiteX2" fmla="*/ 3810 w 19557"/>
                        <a:gd name="connsiteY2" fmla="*/ 19304 h 19304"/>
                        <a:gd name="connsiteX3" fmla="*/ 6096 w 19557"/>
                        <a:gd name="connsiteY3" fmla="*/ 11938 h 19304"/>
                        <a:gd name="connsiteX4" fmla="*/ 0 w 19557"/>
                        <a:gd name="connsiteY4" fmla="*/ 7366 h 19304"/>
                        <a:gd name="connsiteX5" fmla="*/ 7493 w 19557"/>
                        <a:gd name="connsiteY5" fmla="*/ 7366 h 19304"/>
                        <a:gd name="connsiteX6" fmla="*/ 9779 w 19557"/>
                        <a:gd name="connsiteY6" fmla="*/ 0 h 19304"/>
                        <a:gd name="connsiteX7" fmla="*/ 12065 w 19557"/>
                        <a:gd name="connsiteY7" fmla="*/ 7366 h 19304"/>
                        <a:gd name="connsiteX8" fmla="*/ 19558 w 19557"/>
                        <a:gd name="connsiteY8" fmla="*/ 7366 h 19304"/>
                        <a:gd name="connsiteX9" fmla="*/ 13462 w 19557"/>
                        <a:gd name="connsiteY9" fmla="*/ 11938 h 19304"/>
                        <a:gd name="connsiteX10" fmla="*/ 15748 w 19557"/>
                        <a:gd name="connsiteY10" fmla="*/ 19304 h 193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9557" h="19304">
                          <a:moveTo>
                            <a:pt x="16002" y="19304"/>
                          </a:moveTo>
                          <a:lnTo>
                            <a:pt x="9906" y="14732"/>
                          </a:lnTo>
                          <a:lnTo>
                            <a:pt x="3810" y="19304"/>
                          </a:lnTo>
                          <a:lnTo>
                            <a:pt x="6096" y="11938"/>
                          </a:lnTo>
                          <a:lnTo>
                            <a:pt x="0" y="7366"/>
                          </a:lnTo>
                          <a:lnTo>
                            <a:pt x="7493" y="7366"/>
                          </a:lnTo>
                          <a:cubicBezTo>
                            <a:pt x="7493" y="7366"/>
                            <a:pt x="9779" y="0"/>
                            <a:pt x="9779" y="0"/>
                          </a:cubicBezTo>
                          <a:lnTo>
                            <a:pt x="12065" y="7366"/>
                          </a:lnTo>
                          <a:lnTo>
                            <a:pt x="19558" y="7366"/>
                          </a:lnTo>
                          <a:cubicBezTo>
                            <a:pt x="19558" y="7366"/>
                            <a:pt x="13462" y="11938"/>
                            <a:pt x="13462" y="11938"/>
                          </a:cubicBezTo>
                          <a:lnTo>
                            <a:pt x="15748" y="1930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646" name="Freeform: Shape 645">
                      <a:extLst>
                        <a:ext uri="{FF2B5EF4-FFF2-40B4-BE49-F238E27FC236}">
                          <a16:creationId xmlns:a16="http://schemas.microsoft.com/office/drawing/2014/main" id="{1B2ECDB8-F272-069B-D8CE-F29B37CE47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0030" y="2223389"/>
                      <a:ext cx="19558" cy="19303"/>
                    </a:xfrm>
                    <a:custGeom>
                      <a:avLst/>
                      <a:gdLst>
                        <a:gd name="connsiteX0" fmla="*/ 16002 w 19558"/>
                        <a:gd name="connsiteY0" fmla="*/ 19304 h 19303"/>
                        <a:gd name="connsiteX1" fmla="*/ 9906 w 19558"/>
                        <a:gd name="connsiteY1" fmla="*/ 14732 h 19303"/>
                        <a:gd name="connsiteX2" fmla="*/ 3810 w 19558"/>
                        <a:gd name="connsiteY2" fmla="*/ 19304 h 19303"/>
                        <a:gd name="connsiteX3" fmla="*/ 6096 w 19558"/>
                        <a:gd name="connsiteY3" fmla="*/ 11938 h 19303"/>
                        <a:gd name="connsiteX4" fmla="*/ 0 w 19558"/>
                        <a:gd name="connsiteY4" fmla="*/ 7366 h 19303"/>
                        <a:gd name="connsiteX5" fmla="*/ 7493 w 19558"/>
                        <a:gd name="connsiteY5" fmla="*/ 7366 h 19303"/>
                        <a:gd name="connsiteX6" fmla="*/ 9779 w 19558"/>
                        <a:gd name="connsiteY6" fmla="*/ 0 h 19303"/>
                        <a:gd name="connsiteX7" fmla="*/ 12065 w 19558"/>
                        <a:gd name="connsiteY7" fmla="*/ 7366 h 19303"/>
                        <a:gd name="connsiteX8" fmla="*/ 19558 w 19558"/>
                        <a:gd name="connsiteY8" fmla="*/ 7366 h 19303"/>
                        <a:gd name="connsiteX9" fmla="*/ 13462 w 19558"/>
                        <a:gd name="connsiteY9" fmla="*/ 11938 h 19303"/>
                        <a:gd name="connsiteX10" fmla="*/ 15748 w 19558"/>
                        <a:gd name="connsiteY10" fmla="*/ 19304 h 193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9558" h="19303">
                          <a:moveTo>
                            <a:pt x="16002" y="19304"/>
                          </a:moveTo>
                          <a:lnTo>
                            <a:pt x="9906" y="14732"/>
                          </a:lnTo>
                          <a:lnTo>
                            <a:pt x="3810" y="19304"/>
                          </a:lnTo>
                          <a:lnTo>
                            <a:pt x="6096" y="11938"/>
                          </a:lnTo>
                          <a:lnTo>
                            <a:pt x="0" y="7366"/>
                          </a:lnTo>
                          <a:lnTo>
                            <a:pt x="7493" y="7366"/>
                          </a:lnTo>
                          <a:cubicBezTo>
                            <a:pt x="7493" y="7366"/>
                            <a:pt x="9779" y="0"/>
                            <a:pt x="9779" y="0"/>
                          </a:cubicBezTo>
                          <a:lnTo>
                            <a:pt x="12065" y="7366"/>
                          </a:lnTo>
                          <a:lnTo>
                            <a:pt x="19558" y="7366"/>
                          </a:lnTo>
                          <a:cubicBezTo>
                            <a:pt x="19558" y="7366"/>
                            <a:pt x="13462" y="11938"/>
                            <a:pt x="13462" y="11938"/>
                          </a:cubicBezTo>
                          <a:lnTo>
                            <a:pt x="15748" y="1930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647" name="Freeform: Shape 646">
                      <a:extLst>
                        <a:ext uri="{FF2B5EF4-FFF2-40B4-BE49-F238E27FC236}">
                          <a16:creationId xmlns:a16="http://schemas.microsoft.com/office/drawing/2014/main" id="{A6A4E015-9438-0DF8-31C5-EFBD940EA5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5044" y="2268727"/>
                      <a:ext cx="19558" cy="19304"/>
                    </a:xfrm>
                    <a:custGeom>
                      <a:avLst/>
                      <a:gdLst>
                        <a:gd name="connsiteX0" fmla="*/ 16002 w 19558"/>
                        <a:gd name="connsiteY0" fmla="*/ 19304 h 19304"/>
                        <a:gd name="connsiteX1" fmla="*/ 9906 w 19558"/>
                        <a:gd name="connsiteY1" fmla="*/ 14732 h 19304"/>
                        <a:gd name="connsiteX2" fmla="*/ 3810 w 19558"/>
                        <a:gd name="connsiteY2" fmla="*/ 19304 h 19304"/>
                        <a:gd name="connsiteX3" fmla="*/ 6096 w 19558"/>
                        <a:gd name="connsiteY3" fmla="*/ 11938 h 19304"/>
                        <a:gd name="connsiteX4" fmla="*/ 0 w 19558"/>
                        <a:gd name="connsiteY4" fmla="*/ 7366 h 19304"/>
                        <a:gd name="connsiteX5" fmla="*/ 7493 w 19558"/>
                        <a:gd name="connsiteY5" fmla="*/ 7366 h 19304"/>
                        <a:gd name="connsiteX6" fmla="*/ 9779 w 19558"/>
                        <a:gd name="connsiteY6" fmla="*/ 0 h 19304"/>
                        <a:gd name="connsiteX7" fmla="*/ 12065 w 19558"/>
                        <a:gd name="connsiteY7" fmla="*/ 7366 h 19304"/>
                        <a:gd name="connsiteX8" fmla="*/ 19558 w 19558"/>
                        <a:gd name="connsiteY8" fmla="*/ 7366 h 19304"/>
                        <a:gd name="connsiteX9" fmla="*/ 13462 w 19558"/>
                        <a:gd name="connsiteY9" fmla="*/ 11938 h 19304"/>
                        <a:gd name="connsiteX10" fmla="*/ 15748 w 19558"/>
                        <a:gd name="connsiteY10" fmla="*/ 19304 h 193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9558" h="19304">
                          <a:moveTo>
                            <a:pt x="16002" y="19304"/>
                          </a:moveTo>
                          <a:lnTo>
                            <a:pt x="9906" y="14732"/>
                          </a:lnTo>
                          <a:lnTo>
                            <a:pt x="3810" y="19304"/>
                          </a:lnTo>
                          <a:lnTo>
                            <a:pt x="6096" y="11938"/>
                          </a:lnTo>
                          <a:lnTo>
                            <a:pt x="0" y="7366"/>
                          </a:lnTo>
                          <a:lnTo>
                            <a:pt x="7493" y="7366"/>
                          </a:lnTo>
                          <a:cubicBezTo>
                            <a:pt x="7493" y="7366"/>
                            <a:pt x="9779" y="0"/>
                            <a:pt x="9779" y="0"/>
                          </a:cubicBezTo>
                          <a:lnTo>
                            <a:pt x="12065" y="7366"/>
                          </a:lnTo>
                          <a:lnTo>
                            <a:pt x="19558" y="7366"/>
                          </a:lnTo>
                          <a:cubicBezTo>
                            <a:pt x="19558" y="7366"/>
                            <a:pt x="13462" y="11938"/>
                            <a:pt x="13462" y="11938"/>
                          </a:cubicBezTo>
                          <a:lnTo>
                            <a:pt x="15748" y="1930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  <p:sp>
                  <p:nvSpPr>
                    <p:cNvPr id="648" name="Freeform: Shape 647">
                      <a:extLst>
                        <a:ext uri="{FF2B5EF4-FFF2-40B4-BE49-F238E27FC236}">
                          <a16:creationId xmlns:a16="http://schemas.microsoft.com/office/drawing/2014/main" id="{7D5A59DF-03DE-2360-978A-CB941412D2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5016" y="2268727"/>
                      <a:ext cx="19558" cy="19304"/>
                    </a:xfrm>
                    <a:custGeom>
                      <a:avLst/>
                      <a:gdLst>
                        <a:gd name="connsiteX0" fmla="*/ 16002 w 19558"/>
                        <a:gd name="connsiteY0" fmla="*/ 19304 h 19304"/>
                        <a:gd name="connsiteX1" fmla="*/ 9906 w 19558"/>
                        <a:gd name="connsiteY1" fmla="*/ 14732 h 19304"/>
                        <a:gd name="connsiteX2" fmla="*/ 3810 w 19558"/>
                        <a:gd name="connsiteY2" fmla="*/ 19304 h 19304"/>
                        <a:gd name="connsiteX3" fmla="*/ 6096 w 19558"/>
                        <a:gd name="connsiteY3" fmla="*/ 11938 h 19304"/>
                        <a:gd name="connsiteX4" fmla="*/ 0 w 19558"/>
                        <a:gd name="connsiteY4" fmla="*/ 7366 h 19304"/>
                        <a:gd name="connsiteX5" fmla="*/ 7493 w 19558"/>
                        <a:gd name="connsiteY5" fmla="*/ 7366 h 19304"/>
                        <a:gd name="connsiteX6" fmla="*/ 9779 w 19558"/>
                        <a:gd name="connsiteY6" fmla="*/ 0 h 19304"/>
                        <a:gd name="connsiteX7" fmla="*/ 12065 w 19558"/>
                        <a:gd name="connsiteY7" fmla="*/ 7366 h 19304"/>
                        <a:gd name="connsiteX8" fmla="*/ 19558 w 19558"/>
                        <a:gd name="connsiteY8" fmla="*/ 7366 h 19304"/>
                        <a:gd name="connsiteX9" fmla="*/ 13462 w 19558"/>
                        <a:gd name="connsiteY9" fmla="*/ 11938 h 19304"/>
                        <a:gd name="connsiteX10" fmla="*/ 15748 w 19558"/>
                        <a:gd name="connsiteY10" fmla="*/ 19304 h 193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9558" h="19304">
                          <a:moveTo>
                            <a:pt x="16002" y="19304"/>
                          </a:moveTo>
                          <a:lnTo>
                            <a:pt x="9906" y="14732"/>
                          </a:lnTo>
                          <a:lnTo>
                            <a:pt x="3810" y="19304"/>
                          </a:lnTo>
                          <a:lnTo>
                            <a:pt x="6096" y="11938"/>
                          </a:lnTo>
                          <a:lnTo>
                            <a:pt x="0" y="7366"/>
                          </a:lnTo>
                          <a:lnTo>
                            <a:pt x="7493" y="7366"/>
                          </a:lnTo>
                          <a:cubicBezTo>
                            <a:pt x="7493" y="7366"/>
                            <a:pt x="9779" y="0"/>
                            <a:pt x="9779" y="0"/>
                          </a:cubicBezTo>
                          <a:lnTo>
                            <a:pt x="12065" y="7366"/>
                          </a:lnTo>
                          <a:lnTo>
                            <a:pt x="19558" y="7366"/>
                          </a:lnTo>
                          <a:cubicBezTo>
                            <a:pt x="19558" y="7366"/>
                            <a:pt x="13462" y="11938"/>
                            <a:pt x="13462" y="11938"/>
                          </a:cubicBezTo>
                          <a:lnTo>
                            <a:pt x="15748" y="1930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/>
                    </a:p>
                  </p:txBody>
                </p:sp>
              </p:grpSp>
            </p:grpSp>
          </p:grpSp>
          <p:grpSp>
            <p:nvGrpSpPr>
              <p:cNvPr id="24" name="Graphic 6">
                <a:extLst>
                  <a:ext uri="{FF2B5EF4-FFF2-40B4-BE49-F238E27FC236}">
                    <a16:creationId xmlns:a16="http://schemas.microsoft.com/office/drawing/2014/main" id="{0C4FAE8F-9CD3-A798-C746-4BC7CEA2E4C2}"/>
                  </a:ext>
                </a:extLst>
              </p:cNvPr>
              <p:cNvGrpSpPr/>
              <p:nvPr/>
            </p:nvGrpSpPr>
            <p:grpSpPr>
              <a:xfrm>
                <a:off x="1426717" y="2453187"/>
                <a:ext cx="399796" cy="245761"/>
                <a:chOff x="1426717" y="2453187"/>
                <a:chExt cx="399796" cy="245761"/>
              </a:xfrm>
            </p:grpSpPr>
            <p:grpSp>
              <p:nvGrpSpPr>
                <p:cNvPr id="25" name="Graphic 6">
                  <a:extLst>
                    <a:ext uri="{FF2B5EF4-FFF2-40B4-BE49-F238E27FC236}">
                      <a16:creationId xmlns:a16="http://schemas.microsoft.com/office/drawing/2014/main" id="{AA8E49DD-CCA2-6FCB-E593-214F1810D090}"/>
                    </a:ext>
                  </a:extLst>
                </p:cNvPr>
                <p:cNvGrpSpPr/>
                <p:nvPr/>
              </p:nvGrpSpPr>
              <p:grpSpPr>
                <a:xfrm>
                  <a:off x="1426717" y="2453258"/>
                  <a:ext cx="398526" cy="245617"/>
                  <a:chOff x="1426717" y="2453258"/>
                  <a:chExt cx="398526" cy="245617"/>
                </a:xfrm>
              </p:grpSpPr>
              <p:sp>
                <p:nvSpPr>
                  <p:cNvPr id="27" name="Freeform: Shape 26">
                    <a:extLst>
                      <a:ext uri="{FF2B5EF4-FFF2-40B4-BE49-F238E27FC236}">
                        <a16:creationId xmlns:a16="http://schemas.microsoft.com/office/drawing/2014/main" id="{028DE04B-EB71-B98F-94DC-DD2BE689494F}"/>
                      </a:ext>
                    </a:extLst>
                  </p:cNvPr>
                  <p:cNvSpPr/>
                  <p:nvPr/>
                </p:nvSpPr>
                <p:spPr>
                  <a:xfrm>
                    <a:off x="1426844" y="2453258"/>
                    <a:ext cx="398399" cy="245617"/>
                  </a:xfrm>
                  <a:custGeom>
                    <a:avLst/>
                    <a:gdLst>
                      <a:gd name="connsiteX0" fmla="*/ 0 w 398399"/>
                      <a:gd name="connsiteY0" fmla="*/ 231902 h 245617"/>
                      <a:gd name="connsiteX1" fmla="*/ 76962 w 398399"/>
                      <a:gd name="connsiteY1" fmla="*/ 245618 h 245617"/>
                      <a:gd name="connsiteX2" fmla="*/ 296291 w 398399"/>
                      <a:gd name="connsiteY2" fmla="*/ 227711 h 245617"/>
                      <a:gd name="connsiteX3" fmla="*/ 398399 w 398399"/>
                      <a:gd name="connsiteY3" fmla="*/ 231902 h 245617"/>
                      <a:gd name="connsiteX4" fmla="*/ 396621 w 398399"/>
                      <a:gd name="connsiteY4" fmla="*/ 10541 h 245617"/>
                      <a:gd name="connsiteX5" fmla="*/ 314198 w 398399"/>
                      <a:gd name="connsiteY5" fmla="*/ 0 h 245617"/>
                      <a:gd name="connsiteX6" fmla="*/ 119634 w 398399"/>
                      <a:gd name="connsiteY6" fmla="*/ 17272 h 245617"/>
                      <a:gd name="connsiteX7" fmla="*/ 127 w 398399"/>
                      <a:gd name="connsiteY7" fmla="*/ 17018 h 245617"/>
                      <a:gd name="connsiteX8" fmla="*/ 0 w 398399"/>
                      <a:gd name="connsiteY8" fmla="*/ 231902 h 245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8399" h="245617">
                        <a:moveTo>
                          <a:pt x="0" y="231902"/>
                        </a:moveTo>
                        <a:lnTo>
                          <a:pt x="76962" y="245618"/>
                        </a:lnTo>
                        <a:lnTo>
                          <a:pt x="296291" y="227711"/>
                        </a:lnTo>
                        <a:lnTo>
                          <a:pt x="398399" y="231902"/>
                        </a:lnTo>
                        <a:lnTo>
                          <a:pt x="396621" y="10541"/>
                        </a:lnTo>
                        <a:lnTo>
                          <a:pt x="314198" y="0"/>
                        </a:lnTo>
                        <a:lnTo>
                          <a:pt x="119634" y="17272"/>
                        </a:lnTo>
                        <a:lnTo>
                          <a:pt x="127" y="17018"/>
                        </a:lnTo>
                        <a:lnTo>
                          <a:pt x="0" y="231902"/>
                        </a:lnTo>
                        <a:close/>
                      </a:path>
                    </a:pathLst>
                  </a:custGeom>
                  <a:solidFill>
                    <a:srgbClr val="273476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grpSp>
                <p:nvGrpSpPr>
                  <p:cNvPr id="29" name="Graphic 6">
                    <a:extLst>
                      <a:ext uri="{FF2B5EF4-FFF2-40B4-BE49-F238E27FC236}">
                        <a16:creationId xmlns:a16="http://schemas.microsoft.com/office/drawing/2014/main" id="{53F7FAA4-5320-A49F-4D90-7A84027CF19D}"/>
                      </a:ext>
                    </a:extLst>
                  </p:cNvPr>
                  <p:cNvGrpSpPr/>
                  <p:nvPr/>
                </p:nvGrpSpPr>
                <p:grpSpPr>
                  <a:xfrm>
                    <a:off x="1426717" y="2461514"/>
                    <a:ext cx="207772" cy="113918"/>
                    <a:chOff x="1426717" y="2461514"/>
                    <a:chExt cx="207772" cy="113918"/>
                  </a:xfrm>
                </p:grpSpPr>
                <p:grpSp>
                  <p:nvGrpSpPr>
                    <p:cNvPr id="40" name="Graphic 6">
                      <a:extLst>
                        <a:ext uri="{FF2B5EF4-FFF2-40B4-BE49-F238E27FC236}">
                          <a16:creationId xmlns:a16="http://schemas.microsoft.com/office/drawing/2014/main" id="{7F45BF66-39B8-4748-A1C2-EC667F70E13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717" y="2463673"/>
                      <a:ext cx="207772" cy="111632"/>
                      <a:chOff x="1426717" y="2463673"/>
                      <a:chExt cx="207772" cy="111632"/>
                    </a:xfrm>
                  </p:grpSpPr>
                  <p:sp>
                    <p:nvSpPr>
                      <p:cNvPr id="57" name="Freeform: Shape 56">
                        <a:extLst>
                          <a:ext uri="{FF2B5EF4-FFF2-40B4-BE49-F238E27FC236}">
                            <a16:creationId xmlns:a16="http://schemas.microsoft.com/office/drawing/2014/main" id="{7CD3163C-631B-43DE-26A2-7D54EE4DDA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717" y="2463673"/>
                        <a:ext cx="207772" cy="111632"/>
                      </a:xfrm>
                      <a:custGeom>
                        <a:avLst/>
                        <a:gdLst>
                          <a:gd name="connsiteX0" fmla="*/ 207645 w 207772"/>
                          <a:gd name="connsiteY0" fmla="*/ 111633 h 111632"/>
                          <a:gd name="connsiteX1" fmla="*/ 0 w 207772"/>
                          <a:gd name="connsiteY1" fmla="*/ 111633 h 111632"/>
                          <a:gd name="connsiteX2" fmla="*/ 127 w 207772"/>
                          <a:gd name="connsiteY2" fmla="*/ 6477 h 111632"/>
                          <a:gd name="connsiteX3" fmla="*/ 102743 w 207772"/>
                          <a:gd name="connsiteY3" fmla="*/ 5207 h 111632"/>
                          <a:gd name="connsiteX4" fmla="*/ 207772 w 207772"/>
                          <a:gd name="connsiteY4" fmla="*/ 0 h 111632"/>
                          <a:gd name="connsiteX5" fmla="*/ 207645 w 207772"/>
                          <a:gd name="connsiteY5" fmla="*/ 111633 h 11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07772" h="111632">
                            <a:moveTo>
                              <a:pt x="207645" y="111633"/>
                            </a:moveTo>
                            <a:lnTo>
                              <a:pt x="0" y="111633"/>
                            </a:lnTo>
                            <a:lnTo>
                              <a:pt x="127" y="6477"/>
                            </a:lnTo>
                            <a:lnTo>
                              <a:pt x="102743" y="5207"/>
                            </a:lnTo>
                            <a:lnTo>
                              <a:pt x="207772" y="0"/>
                            </a:lnTo>
                            <a:lnTo>
                              <a:pt x="207645" y="111633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58" name="Freeform: Shape 57">
                        <a:extLst>
                          <a:ext uri="{FF2B5EF4-FFF2-40B4-BE49-F238E27FC236}">
                            <a16:creationId xmlns:a16="http://schemas.microsoft.com/office/drawing/2014/main" id="{BC3D6EDB-43F1-FDA9-85CA-C761D2339D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844" y="2470150"/>
                        <a:ext cx="207644" cy="105155"/>
                      </a:xfrm>
                      <a:custGeom>
                        <a:avLst/>
                        <a:gdLst>
                          <a:gd name="connsiteX0" fmla="*/ 207645 w 207644"/>
                          <a:gd name="connsiteY0" fmla="*/ 36957 h 105155"/>
                          <a:gd name="connsiteX1" fmla="*/ 116205 w 207644"/>
                          <a:gd name="connsiteY1" fmla="*/ 36957 h 105155"/>
                          <a:gd name="connsiteX2" fmla="*/ 116205 w 207644"/>
                          <a:gd name="connsiteY2" fmla="*/ 0 h 105155"/>
                          <a:gd name="connsiteX3" fmla="*/ 91313 w 207644"/>
                          <a:gd name="connsiteY3" fmla="*/ 0 h 105155"/>
                          <a:gd name="connsiteX4" fmla="*/ 91186 w 207644"/>
                          <a:gd name="connsiteY4" fmla="*/ 36957 h 105155"/>
                          <a:gd name="connsiteX5" fmla="*/ 0 w 207644"/>
                          <a:gd name="connsiteY5" fmla="*/ 36957 h 105155"/>
                          <a:gd name="connsiteX6" fmla="*/ 0 w 207644"/>
                          <a:gd name="connsiteY6" fmla="*/ 59690 h 105155"/>
                          <a:gd name="connsiteX7" fmla="*/ 91186 w 207644"/>
                          <a:gd name="connsiteY7" fmla="*/ 59690 h 105155"/>
                          <a:gd name="connsiteX8" fmla="*/ 91186 w 207644"/>
                          <a:gd name="connsiteY8" fmla="*/ 105156 h 105155"/>
                          <a:gd name="connsiteX9" fmla="*/ 116205 w 207644"/>
                          <a:gd name="connsiteY9" fmla="*/ 105156 h 105155"/>
                          <a:gd name="connsiteX10" fmla="*/ 116205 w 207644"/>
                          <a:gd name="connsiteY10" fmla="*/ 59690 h 105155"/>
                          <a:gd name="connsiteX11" fmla="*/ 207645 w 207644"/>
                          <a:gd name="connsiteY11" fmla="*/ 59690 h 105155"/>
                          <a:gd name="connsiteX12" fmla="*/ 207645 w 207644"/>
                          <a:gd name="connsiteY12" fmla="*/ 36957 h 1051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207644" h="105155">
                            <a:moveTo>
                              <a:pt x="207645" y="36957"/>
                            </a:moveTo>
                            <a:lnTo>
                              <a:pt x="116205" y="36957"/>
                            </a:lnTo>
                            <a:lnTo>
                              <a:pt x="116205" y="0"/>
                            </a:lnTo>
                            <a:lnTo>
                              <a:pt x="91313" y="0"/>
                            </a:lnTo>
                            <a:lnTo>
                              <a:pt x="91186" y="36957"/>
                            </a:lnTo>
                            <a:lnTo>
                              <a:pt x="0" y="36957"/>
                            </a:lnTo>
                            <a:lnTo>
                              <a:pt x="0" y="59690"/>
                            </a:lnTo>
                            <a:lnTo>
                              <a:pt x="91186" y="59690"/>
                            </a:lnTo>
                            <a:lnTo>
                              <a:pt x="91186" y="105156"/>
                            </a:lnTo>
                            <a:lnTo>
                              <a:pt x="116205" y="105156"/>
                            </a:lnTo>
                            <a:lnTo>
                              <a:pt x="116205" y="59690"/>
                            </a:lnTo>
                            <a:lnTo>
                              <a:pt x="207645" y="59690"/>
                            </a:lnTo>
                            <a:lnTo>
                              <a:pt x="207645" y="36957"/>
                            </a:lnTo>
                            <a:close/>
                          </a:path>
                        </a:pathLst>
                      </a:custGeom>
                      <a:solidFill>
                        <a:srgbClr val="CE2027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1" name="Graphic 6">
                      <a:extLst>
                        <a:ext uri="{FF2B5EF4-FFF2-40B4-BE49-F238E27FC236}">
                          <a16:creationId xmlns:a16="http://schemas.microsoft.com/office/drawing/2014/main" id="{2F9A971A-A013-3935-E6AA-D39C185D93B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717" y="2461514"/>
                      <a:ext cx="207772" cy="113791"/>
                      <a:chOff x="1426717" y="2461514"/>
                      <a:chExt cx="207772" cy="113791"/>
                    </a:xfrm>
                  </p:grpSpPr>
                  <p:sp>
                    <p:nvSpPr>
                      <p:cNvPr id="53" name="Freeform: Shape 52">
                        <a:extLst>
                          <a:ext uri="{FF2B5EF4-FFF2-40B4-BE49-F238E27FC236}">
                            <a16:creationId xmlns:a16="http://schemas.microsoft.com/office/drawing/2014/main" id="{BCE43256-8DD0-39FF-C213-3C51DB204D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717" y="2474848"/>
                        <a:ext cx="45339" cy="24765"/>
                      </a:xfrm>
                      <a:custGeom>
                        <a:avLst/>
                        <a:gdLst>
                          <a:gd name="connsiteX0" fmla="*/ 0 w 45339"/>
                          <a:gd name="connsiteY0" fmla="*/ 0 h 24765"/>
                          <a:gd name="connsiteX1" fmla="*/ 0 w 45339"/>
                          <a:gd name="connsiteY1" fmla="*/ 24765 h 24765"/>
                          <a:gd name="connsiteX2" fmla="*/ 45339 w 45339"/>
                          <a:gd name="connsiteY2" fmla="*/ 24765 h 24765"/>
                          <a:gd name="connsiteX3" fmla="*/ 0 w 45339"/>
                          <a:gd name="connsiteY3" fmla="*/ 0 h 247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5339" h="24765">
                            <a:moveTo>
                              <a:pt x="0" y="0"/>
                            </a:moveTo>
                            <a:lnTo>
                              <a:pt x="0" y="24765"/>
                            </a:lnTo>
                            <a:lnTo>
                              <a:pt x="45339" y="24765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273476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54" name="Freeform: Shape 53">
                        <a:extLst>
                          <a:ext uri="{FF2B5EF4-FFF2-40B4-BE49-F238E27FC236}">
                            <a16:creationId xmlns:a16="http://schemas.microsoft.com/office/drawing/2014/main" id="{9E92B003-9AD0-8A73-24C5-8B9F14F400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49450" y="2463800"/>
                        <a:ext cx="60452" cy="30098"/>
                      </a:xfrm>
                      <a:custGeom>
                        <a:avLst/>
                        <a:gdLst>
                          <a:gd name="connsiteX0" fmla="*/ 1270 w 60452"/>
                          <a:gd name="connsiteY0" fmla="*/ 0 h 30098"/>
                          <a:gd name="connsiteX1" fmla="*/ 0 w 60452"/>
                          <a:gd name="connsiteY1" fmla="*/ 2921 h 30098"/>
                          <a:gd name="connsiteX2" fmla="*/ 60325 w 60452"/>
                          <a:gd name="connsiteY2" fmla="*/ 30099 h 30098"/>
                          <a:gd name="connsiteX3" fmla="*/ 60452 w 60452"/>
                          <a:gd name="connsiteY3" fmla="*/ 6350 h 30098"/>
                          <a:gd name="connsiteX4" fmla="*/ 1270 w 60452"/>
                          <a:gd name="connsiteY4" fmla="*/ 0 h 300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60452" h="30098">
                            <a:moveTo>
                              <a:pt x="1270" y="0"/>
                            </a:moveTo>
                            <a:lnTo>
                              <a:pt x="0" y="2921"/>
                            </a:lnTo>
                            <a:lnTo>
                              <a:pt x="60325" y="30099"/>
                            </a:lnTo>
                            <a:lnTo>
                              <a:pt x="60452" y="6350"/>
                            </a:lnTo>
                            <a:lnTo>
                              <a:pt x="1270" y="0"/>
                            </a:lnTo>
                            <a:close/>
                          </a:path>
                        </a:pathLst>
                      </a:custGeom>
                      <a:solidFill>
                        <a:srgbClr val="273476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55" name="Freeform: Shape 54">
                        <a:extLst>
                          <a:ext uri="{FF2B5EF4-FFF2-40B4-BE49-F238E27FC236}">
                            <a16:creationId xmlns:a16="http://schemas.microsoft.com/office/drawing/2014/main" id="{A8607BF6-7F9C-AC83-1674-B6DC1514BA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717" y="2461514"/>
                        <a:ext cx="69723" cy="37845"/>
                      </a:xfrm>
                      <a:custGeom>
                        <a:avLst/>
                        <a:gdLst>
                          <a:gd name="connsiteX0" fmla="*/ 69723 w 69723"/>
                          <a:gd name="connsiteY0" fmla="*/ 37846 h 37845"/>
                          <a:gd name="connsiteX1" fmla="*/ 0 w 69723"/>
                          <a:gd name="connsiteY1" fmla="*/ 0 h 37845"/>
                          <a:gd name="connsiteX2" fmla="*/ 0 w 69723"/>
                          <a:gd name="connsiteY2" fmla="*/ 8890 h 37845"/>
                          <a:gd name="connsiteX3" fmla="*/ 53086 w 69723"/>
                          <a:gd name="connsiteY3" fmla="*/ 37846 h 37845"/>
                          <a:gd name="connsiteX4" fmla="*/ 69723 w 69723"/>
                          <a:gd name="connsiteY4" fmla="*/ 37846 h 37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69723" h="37845">
                            <a:moveTo>
                              <a:pt x="69723" y="37846"/>
                            </a:moveTo>
                            <a:lnTo>
                              <a:pt x="0" y="0"/>
                            </a:lnTo>
                            <a:lnTo>
                              <a:pt x="0" y="8890"/>
                            </a:lnTo>
                            <a:lnTo>
                              <a:pt x="53086" y="37846"/>
                            </a:lnTo>
                            <a:lnTo>
                              <a:pt x="69723" y="37846"/>
                            </a:lnTo>
                            <a:close/>
                          </a:path>
                        </a:pathLst>
                      </a:custGeom>
                      <a:solidFill>
                        <a:srgbClr val="CE2027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56" name="Freeform: Shape 55">
                        <a:extLst>
                          <a:ext uri="{FF2B5EF4-FFF2-40B4-BE49-F238E27FC236}">
                            <a16:creationId xmlns:a16="http://schemas.microsoft.com/office/drawing/2014/main" id="{EB5088F5-8951-8FD9-BA0E-301AE059D5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64766" y="2537460"/>
                        <a:ext cx="69722" cy="37845"/>
                      </a:xfrm>
                      <a:custGeom>
                        <a:avLst/>
                        <a:gdLst>
                          <a:gd name="connsiteX0" fmla="*/ 0 w 69722"/>
                          <a:gd name="connsiteY0" fmla="*/ 0 h 37845"/>
                          <a:gd name="connsiteX1" fmla="*/ 69723 w 69722"/>
                          <a:gd name="connsiteY1" fmla="*/ 37846 h 37845"/>
                          <a:gd name="connsiteX2" fmla="*/ 69723 w 69722"/>
                          <a:gd name="connsiteY2" fmla="*/ 28956 h 37845"/>
                          <a:gd name="connsiteX3" fmla="*/ 16637 w 69722"/>
                          <a:gd name="connsiteY3" fmla="*/ 0 h 37845"/>
                          <a:gd name="connsiteX4" fmla="*/ 0 w 69722"/>
                          <a:gd name="connsiteY4" fmla="*/ 0 h 37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69722" h="37845">
                            <a:moveTo>
                              <a:pt x="0" y="0"/>
                            </a:moveTo>
                            <a:lnTo>
                              <a:pt x="69723" y="37846"/>
                            </a:lnTo>
                            <a:lnTo>
                              <a:pt x="69723" y="28956"/>
                            </a:lnTo>
                            <a:lnTo>
                              <a:pt x="16637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E2027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2" name="Graphic 6">
                      <a:extLst>
                        <a:ext uri="{FF2B5EF4-FFF2-40B4-BE49-F238E27FC236}">
                          <a16:creationId xmlns:a16="http://schemas.microsoft.com/office/drawing/2014/main" id="{1B5FB5D5-6A6D-FCFF-0CD0-D6C4F1C8B12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717" y="2537460"/>
                      <a:ext cx="83185" cy="37972"/>
                      <a:chOff x="1426717" y="2537460"/>
                      <a:chExt cx="83185" cy="37972"/>
                    </a:xfrm>
                  </p:grpSpPr>
                  <p:sp>
                    <p:nvSpPr>
                      <p:cNvPr id="50" name="Freeform: Shape 49">
                        <a:extLst>
                          <a:ext uri="{FF2B5EF4-FFF2-40B4-BE49-F238E27FC236}">
                            <a16:creationId xmlns:a16="http://schemas.microsoft.com/office/drawing/2014/main" id="{30E6AFE3-E21D-727B-9D59-4B8654489E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717" y="2537460"/>
                        <a:ext cx="45339" cy="24764"/>
                      </a:xfrm>
                      <a:custGeom>
                        <a:avLst/>
                        <a:gdLst>
                          <a:gd name="connsiteX0" fmla="*/ 0 w 45339"/>
                          <a:gd name="connsiteY0" fmla="*/ 24765 h 24764"/>
                          <a:gd name="connsiteX1" fmla="*/ 0 w 45339"/>
                          <a:gd name="connsiteY1" fmla="*/ 0 h 24764"/>
                          <a:gd name="connsiteX2" fmla="*/ 45339 w 45339"/>
                          <a:gd name="connsiteY2" fmla="*/ 0 h 24764"/>
                          <a:gd name="connsiteX3" fmla="*/ 0 w 45339"/>
                          <a:gd name="connsiteY3" fmla="*/ 24765 h 2476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5339" h="24764">
                            <a:moveTo>
                              <a:pt x="0" y="24765"/>
                            </a:moveTo>
                            <a:lnTo>
                              <a:pt x="0" y="0"/>
                            </a:lnTo>
                            <a:lnTo>
                              <a:pt x="45339" y="0"/>
                            </a:lnTo>
                            <a:lnTo>
                              <a:pt x="0" y="24765"/>
                            </a:lnTo>
                            <a:close/>
                          </a:path>
                        </a:pathLst>
                      </a:custGeom>
                      <a:solidFill>
                        <a:srgbClr val="273476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51" name="Freeform: Shape 50">
                        <a:extLst>
                          <a:ext uri="{FF2B5EF4-FFF2-40B4-BE49-F238E27FC236}">
                            <a16:creationId xmlns:a16="http://schemas.microsoft.com/office/drawing/2014/main" id="{D118CF24-82B0-C4B8-6A5B-1739A39388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51102" y="2543175"/>
                        <a:ext cx="58673" cy="32257"/>
                      </a:xfrm>
                      <a:custGeom>
                        <a:avLst/>
                        <a:gdLst>
                          <a:gd name="connsiteX0" fmla="*/ 635 w 58673"/>
                          <a:gd name="connsiteY0" fmla="*/ 32258 h 32257"/>
                          <a:gd name="connsiteX1" fmla="*/ 0 w 58673"/>
                          <a:gd name="connsiteY1" fmla="*/ 32258 h 32257"/>
                          <a:gd name="connsiteX2" fmla="*/ 58674 w 58673"/>
                          <a:gd name="connsiteY2" fmla="*/ 0 h 32257"/>
                          <a:gd name="connsiteX3" fmla="*/ 58674 w 58673"/>
                          <a:gd name="connsiteY3" fmla="*/ 32258 h 32257"/>
                          <a:gd name="connsiteX4" fmla="*/ 635 w 58673"/>
                          <a:gd name="connsiteY4" fmla="*/ 32258 h 32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8673" h="32257">
                            <a:moveTo>
                              <a:pt x="635" y="32258"/>
                            </a:moveTo>
                            <a:lnTo>
                              <a:pt x="0" y="32258"/>
                            </a:lnTo>
                            <a:lnTo>
                              <a:pt x="58674" y="0"/>
                            </a:lnTo>
                            <a:lnTo>
                              <a:pt x="58674" y="32258"/>
                            </a:lnTo>
                            <a:lnTo>
                              <a:pt x="635" y="32258"/>
                            </a:lnTo>
                            <a:close/>
                          </a:path>
                        </a:pathLst>
                      </a:custGeom>
                      <a:solidFill>
                        <a:srgbClr val="273476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52" name="Freeform: Shape 51">
                        <a:extLst>
                          <a:ext uri="{FF2B5EF4-FFF2-40B4-BE49-F238E27FC236}">
                            <a16:creationId xmlns:a16="http://schemas.microsoft.com/office/drawing/2014/main" id="{91069E84-E07D-9572-3DF5-FAA1EF1B0E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844" y="2537460"/>
                        <a:ext cx="83058" cy="37845"/>
                      </a:xfrm>
                      <a:custGeom>
                        <a:avLst/>
                        <a:gdLst>
                          <a:gd name="connsiteX0" fmla="*/ 69215 w 83058"/>
                          <a:gd name="connsiteY0" fmla="*/ 0 h 37845"/>
                          <a:gd name="connsiteX1" fmla="*/ 0 w 83058"/>
                          <a:gd name="connsiteY1" fmla="*/ 37846 h 37845"/>
                          <a:gd name="connsiteX2" fmla="*/ 16129 w 83058"/>
                          <a:gd name="connsiteY2" fmla="*/ 37846 h 37845"/>
                          <a:gd name="connsiteX3" fmla="*/ 83058 w 83058"/>
                          <a:gd name="connsiteY3" fmla="*/ 1524 h 37845"/>
                          <a:gd name="connsiteX4" fmla="*/ 83058 w 83058"/>
                          <a:gd name="connsiteY4" fmla="*/ 0 h 37845"/>
                          <a:gd name="connsiteX5" fmla="*/ 69215 w 83058"/>
                          <a:gd name="connsiteY5" fmla="*/ 0 h 37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83058" h="37845">
                            <a:moveTo>
                              <a:pt x="69215" y="0"/>
                            </a:moveTo>
                            <a:lnTo>
                              <a:pt x="0" y="37846"/>
                            </a:lnTo>
                            <a:lnTo>
                              <a:pt x="16129" y="37846"/>
                            </a:lnTo>
                            <a:lnTo>
                              <a:pt x="83058" y="1524"/>
                            </a:lnTo>
                            <a:lnTo>
                              <a:pt x="83058" y="0"/>
                            </a:lnTo>
                            <a:lnTo>
                              <a:pt x="69215" y="0"/>
                            </a:lnTo>
                            <a:close/>
                          </a:path>
                        </a:pathLst>
                      </a:custGeom>
                      <a:solidFill>
                        <a:srgbClr val="CE2027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3" name="Graphic 6">
                      <a:extLst>
                        <a:ext uri="{FF2B5EF4-FFF2-40B4-BE49-F238E27FC236}">
                          <a16:creationId xmlns:a16="http://schemas.microsoft.com/office/drawing/2014/main" id="{5D4B163B-6B64-AEF3-66BB-FE2BFAF3A51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51432" y="2461514"/>
                      <a:ext cx="83057" cy="37972"/>
                      <a:chOff x="1551432" y="2461514"/>
                      <a:chExt cx="83057" cy="37972"/>
                    </a:xfrm>
                  </p:grpSpPr>
                  <p:sp>
                    <p:nvSpPr>
                      <p:cNvPr id="47" name="Freeform: Shape 46">
                        <a:extLst>
                          <a:ext uri="{FF2B5EF4-FFF2-40B4-BE49-F238E27FC236}">
                            <a16:creationId xmlns:a16="http://schemas.microsoft.com/office/drawing/2014/main" id="{2B1D0893-3B78-B3EB-5CB5-FBA85429A2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9150" y="2474722"/>
                        <a:ext cx="45338" cy="24764"/>
                      </a:xfrm>
                      <a:custGeom>
                        <a:avLst/>
                        <a:gdLst>
                          <a:gd name="connsiteX0" fmla="*/ 45339 w 45338"/>
                          <a:gd name="connsiteY0" fmla="*/ 0 h 24764"/>
                          <a:gd name="connsiteX1" fmla="*/ 45339 w 45338"/>
                          <a:gd name="connsiteY1" fmla="*/ 24765 h 24764"/>
                          <a:gd name="connsiteX2" fmla="*/ 0 w 45338"/>
                          <a:gd name="connsiteY2" fmla="*/ 24765 h 24764"/>
                          <a:gd name="connsiteX3" fmla="*/ 45339 w 45338"/>
                          <a:gd name="connsiteY3" fmla="*/ 0 h 2476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5338" h="24764">
                            <a:moveTo>
                              <a:pt x="45339" y="0"/>
                            </a:moveTo>
                            <a:lnTo>
                              <a:pt x="45339" y="24765"/>
                            </a:lnTo>
                            <a:lnTo>
                              <a:pt x="0" y="24765"/>
                            </a:lnTo>
                            <a:lnTo>
                              <a:pt x="45339" y="0"/>
                            </a:lnTo>
                            <a:close/>
                          </a:path>
                        </a:pathLst>
                      </a:custGeom>
                      <a:solidFill>
                        <a:srgbClr val="273476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48" name="Freeform: Shape 47">
                        <a:extLst>
                          <a:ext uri="{FF2B5EF4-FFF2-40B4-BE49-F238E27FC236}">
                            <a16:creationId xmlns:a16="http://schemas.microsoft.com/office/drawing/2014/main" id="{3D1BDBB7-DC46-FF5A-EA88-D082BA71F8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51432" y="2461514"/>
                        <a:ext cx="58673" cy="32384"/>
                      </a:xfrm>
                      <a:custGeom>
                        <a:avLst/>
                        <a:gdLst>
                          <a:gd name="connsiteX0" fmla="*/ 58039 w 58673"/>
                          <a:gd name="connsiteY0" fmla="*/ 0 h 32384"/>
                          <a:gd name="connsiteX1" fmla="*/ 58674 w 58673"/>
                          <a:gd name="connsiteY1" fmla="*/ 0 h 32384"/>
                          <a:gd name="connsiteX2" fmla="*/ 0 w 58673"/>
                          <a:gd name="connsiteY2" fmla="*/ 32385 h 32384"/>
                          <a:gd name="connsiteX3" fmla="*/ 127 w 58673"/>
                          <a:gd name="connsiteY3" fmla="*/ 8636 h 32384"/>
                          <a:gd name="connsiteX4" fmla="*/ 58039 w 58673"/>
                          <a:gd name="connsiteY4" fmla="*/ 0 h 3238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8673" h="32384">
                            <a:moveTo>
                              <a:pt x="58039" y="0"/>
                            </a:moveTo>
                            <a:lnTo>
                              <a:pt x="58674" y="0"/>
                            </a:lnTo>
                            <a:lnTo>
                              <a:pt x="0" y="32385"/>
                            </a:lnTo>
                            <a:lnTo>
                              <a:pt x="127" y="8636"/>
                            </a:lnTo>
                            <a:lnTo>
                              <a:pt x="58039" y="0"/>
                            </a:lnTo>
                            <a:close/>
                          </a:path>
                        </a:pathLst>
                      </a:custGeom>
                      <a:solidFill>
                        <a:srgbClr val="273476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49" name="Freeform: Shape 48">
                        <a:extLst>
                          <a:ext uri="{FF2B5EF4-FFF2-40B4-BE49-F238E27FC236}">
                            <a16:creationId xmlns:a16="http://schemas.microsoft.com/office/drawing/2014/main" id="{134F0CC5-8FB3-21BE-DAA2-302AD6D5FE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51432" y="2461641"/>
                        <a:ext cx="82930" cy="37845"/>
                      </a:xfrm>
                      <a:custGeom>
                        <a:avLst/>
                        <a:gdLst>
                          <a:gd name="connsiteX0" fmla="*/ 82931 w 82930"/>
                          <a:gd name="connsiteY0" fmla="*/ 0 h 37845"/>
                          <a:gd name="connsiteX1" fmla="*/ 67437 w 82930"/>
                          <a:gd name="connsiteY1" fmla="*/ 0 h 37845"/>
                          <a:gd name="connsiteX2" fmla="*/ 0 w 82930"/>
                          <a:gd name="connsiteY2" fmla="*/ 36449 h 37845"/>
                          <a:gd name="connsiteX3" fmla="*/ 0 w 82930"/>
                          <a:gd name="connsiteY3" fmla="*/ 37846 h 37845"/>
                          <a:gd name="connsiteX4" fmla="*/ 14351 w 82930"/>
                          <a:gd name="connsiteY4" fmla="*/ 37846 h 37845"/>
                          <a:gd name="connsiteX5" fmla="*/ 82931 w 82930"/>
                          <a:gd name="connsiteY5" fmla="*/ 0 h 37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82930" h="37845">
                            <a:moveTo>
                              <a:pt x="82931" y="0"/>
                            </a:moveTo>
                            <a:lnTo>
                              <a:pt x="67437" y="0"/>
                            </a:lnTo>
                            <a:lnTo>
                              <a:pt x="0" y="36449"/>
                            </a:lnTo>
                            <a:lnTo>
                              <a:pt x="0" y="37846"/>
                            </a:lnTo>
                            <a:lnTo>
                              <a:pt x="14351" y="37846"/>
                            </a:lnTo>
                            <a:lnTo>
                              <a:pt x="82931" y="0"/>
                            </a:lnTo>
                            <a:close/>
                          </a:path>
                        </a:pathLst>
                      </a:custGeom>
                      <a:solidFill>
                        <a:srgbClr val="CE2027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4" name="Graphic 6">
                      <a:extLst>
                        <a:ext uri="{FF2B5EF4-FFF2-40B4-BE49-F238E27FC236}">
                          <a16:creationId xmlns:a16="http://schemas.microsoft.com/office/drawing/2014/main" id="{2CB382C7-4873-3A15-D9DF-3E127C3D573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51432" y="2537460"/>
                      <a:ext cx="83057" cy="37972"/>
                      <a:chOff x="1551432" y="2537460"/>
                      <a:chExt cx="83057" cy="37972"/>
                    </a:xfrm>
                    <a:solidFill>
                      <a:srgbClr val="273476"/>
                    </a:solidFill>
                  </p:grpSpPr>
                  <p:sp>
                    <p:nvSpPr>
                      <p:cNvPr id="45" name="Freeform: Shape 44">
                        <a:extLst>
                          <a:ext uri="{FF2B5EF4-FFF2-40B4-BE49-F238E27FC236}">
                            <a16:creationId xmlns:a16="http://schemas.microsoft.com/office/drawing/2014/main" id="{70C29E57-6D11-BBC5-EF2E-F823B29863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9150" y="2537460"/>
                        <a:ext cx="45338" cy="24764"/>
                      </a:xfrm>
                      <a:custGeom>
                        <a:avLst/>
                        <a:gdLst>
                          <a:gd name="connsiteX0" fmla="*/ 45339 w 45338"/>
                          <a:gd name="connsiteY0" fmla="*/ 24765 h 24764"/>
                          <a:gd name="connsiteX1" fmla="*/ 45339 w 45338"/>
                          <a:gd name="connsiteY1" fmla="*/ 0 h 24764"/>
                          <a:gd name="connsiteX2" fmla="*/ 0 w 45338"/>
                          <a:gd name="connsiteY2" fmla="*/ 0 h 24764"/>
                          <a:gd name="connsiteX3" fmla="*/ 45339 w 45338"/>
                          <a:gd name="connsiteY3" fmla="*/ 24765 h 2476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5338" h="24764">
                            <a:moveTo>
                              <a:pt x="45339" y="24765"/>
                            </a:moveTo>
                            <a:lnTo>
                              <a:pt x="45339" y="0"/>
                            </a:lnTo>
                            <a:lnTo>
                              <a:pt x="0" y="0"/>
                            </a:lnTo>
                            <a:lnTo>
                              <a:pt x="45339" y="24765"/>
                            </a:lnTo>
                            <a:close/>
                          </a:path>
                        </a:pathLst>
                      </a:custGeom>
                      <a:solidFill>
                        <a:srgbClr val="273476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  <p:sp>
                    <p:nvSpPr>
                      <p:cNvPr id="46" name="Freeform: Shape 45">
                        <a:extLst>
                          <a:ext uri="{FF2B5EF4-FFF2-40B4-BE49-F238E27FC236}">
                            <a16:creationId xmlns:a16="http://schemas.microsoft.com/office/drawing/2014/main" id="{9F3CBA6A-138D-06B1-4632-E3DB5BD4B1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51432" y="2543175"/>
                        <a:ext cx="58673" cy="32257"/>
                      </a:xfrm>
                      <a:custGeom>
                        <a:avLst/>
                        <a:gdLst>
                          <a:gd name="connsiteX0" fmla="*/ 58039 w 58673"/>
                          <a:gd name="connsiteY0" fmla="*/ 32258 h 32257"/>
                          <a:gd name="connsiteX1" fmla="*/ 58674 w 58673"/>
                          <a:gd name="connsiteY1" fmla="*/ 32258 h 32257"/>
                          <a:gd name="connsiteX2" fmla="*/ 0 w 58673"/>
                          <a:gd name="connsiteY2" fmla="*/ 0 h 32257"/>
                          <a:gd name="connsiteX3" fmla="*/ 0 w 58673"/>
                          <a:gd name="connsiteY3" fmla="*/ 32258 h 32257"/>
                          <a:gd name="connsiteX4" fmla="*/ 58039 w 58673"/>
                          <a:gd name="connsiteY4" fmla="*/ 32258 h 32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8673" h="32257">
                            <a:moveTo>
                              <a:pt x="58039" y="32258"/>
                            </a:moveTo>
                            <a:lnTo>
                              <a:pt x="58674" y="32258"/>
                            </a:lnTo>
                            <a:lnTo>
                              <a:pt x="0" y="0"/>
                            </a:lnTo>
                            <a:lnTo>
                              <a:pt x="0" y="32258"/>
                            </a:lnTo>
                            <a:lnTo>
                              <a:pt x="58039" y="32258"/>
                            </a:lnTo>
                            <a:close/>
                          </a:path>
                        </a:pathLst>
                      </a:custGeom>
                      <a:solidFill>
                        <a:srgbClr val="273476"/>
                      </a:solidFill>
                      <a:ln w="127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</p:grp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2F636194-8ED2-E33D-FEFB-D46CBA97219D}"/>
                      </a:ext>
                    </a:extLst>
                  </p:cNvPr>
                  <p:cNvSpPr/>
                  <p:nvPr/>
                </p:nvSpPr>
                <p:spPr>
                  <a:xfrm>
                    <a:off x="1499235" y="2595372"/>
                    <a:ext cx="61594" cy="65532"/>
                  </a:xfrm>
                  <a:custGeom>
                    <a:avLst/>
                    <a:gdLst>
                      <a:gd name="connsiteX0" fmla="*/ 30861 w 61594"/>
                      <a:gd name="connsiteY0" fmla="*/ 0 h 65532"/>
                      <a:gd name="connsiteX1" fmla="*/ 24765 w 61594"/>
                      <a:gd name="connsiteY1" fmla="*/ 20193 h 65532"/>
                      <a:gd name="connsiteX2" fmla="*/ 6096 w 61594"/>
                      <a:gd name="connsiteY2" fmla="*/ 12192 h 65532"/>
                      <a:gd name="connsiteX3" fmla="*/ 17018 w 61594"/>
                      <a:gd name="connsiteY3" fmla="*/ 30480 h 65532"/>
                      <a:gd name="connsiteX4" fmla="*/ 0 w 61594"/>
                      <a:gd name="connsiteY4" fmla="*/ 41910 h 65532"/>
                      <a:gd name="connsiteX5" fmla="*/ 19939 w 61594"/>
                      <a:gd name="connsiteY5" fmla="*/ 43180 h 65532"/>
                      <a:gd name="connsiteX6" fmla="*/ 17018 w 61594"/>
                      <a:gd name="connsiteY6" fmla="*/ 65151 h 65532"/>
                      <a:gd name="connsiteX7" fmla="*/ 30988 w 61594"/>
                      <a:gd name="connsiteY7" fmla="*/ 49022 h 65532"/>
                      <a:gd name="connsiteX8" fmla="*/ 44704 w 61594"/>
                      <a:gd name="connsiteY8" fmla="*/ 65532 h 65532"/>
                      <a:gd name="connsiteX9" fmla="*/ 42037 w 61594"/>
                      <a:gd name="connsiteY9" fmla="*/ 43180 h 65532"/>
                      <a:gd name="connsiteX10" fmla="*/ 61595 w 61594"/>
                      <a:gd name="connsiteY10" fmla="*/ 41529 h 65532"/>
                      <a:gd name="connsiteX11" fmla="*/ 44704 w 61594"/>
                      <a:gd name="connsiteY11" fmla="*/ 30480 h 65532"/>
                      <a:gd name="connsiteX12" fmla="*/ 55753 w 61594"/>
                      <a:gd name="connsiteY12" fmla="*/ 12446 h 65532"/>
                      <a:gd name="connsiteX13" fmla="*/ 37211 w 61594"/>
                      <a:gd name="connsiteY13" fmla="*/ 20193 h 65532"/>
                      <a:gd name="connsiteX14" fmla="*/ 30861 w 61594"/>
                      <a:gd name="connsiteY14" fmla="*/ 0 h 655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1594" h="65532">
                        <a:moveTo>
                          <a:pt x="30861" y="0"/>
                        </a:moveTo>
                        <a:lnTo>
                          <a:pt x="24765" y="20193"/>
                        </a:lnTo>
                        <a:lnTo>
                          <a:pt x="6096" y="12192"/>
                        </a:lnTo>
                        <a:lnTo>
                          <a:pt x="17018" y="30480"/>
                        </a:lnTo>
                        <a:lnTo>
                          <a:pt x="0" y="41910"/>
                        </a:lnTo>
                        <a:lnTo>
                          <a:pt x="19939" y="43180"/>
                        </a:lnTo>
                        <a:lnTo>
                          <a:pt x="17018" y="65151"/>
                        </a:lnTo>
                        <a:lnTo>
                          <a:pt x="30988" y="49022"/>
                        </a:lnTo>
                        <a:lnTo>
                          <a:pt x="44704" y="65532"/>
                        </a:lnTo>
                        <a:lnTo>
                          <a:pt x="42037" y="43180"/>
                        </a:lnTo>
                        <a:lnTo>
                          <a:pt x="61595" y="41529"/>
                        </a:lnTo>
                        <a:lnTo>
                          <a:pt x="44704" y="30480"/>
                        </a:lnTo>
                        <a:lnTo>
                          <a:pt x="55753" y="12446"/>
                        </a:lnTo>
                        <a:lnTo>
                          <a:pt x="37211" y="20193"/>
                        </a:lnTo>
                        <a:lnTo>
                          <a:pt x="3086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8EFFCC86-2C70-DF48-9967-8BE8B1676F0B}"/>
                      </a:ext>
                    </a:extLst>
                  </p:cNvPr>
                  <p:cNvSpPr/>
                  <p:nvPr/>
                </p:nvSpPr>
                <p:spPr>
                  <a:xfrm>
                    <a:off x="1671066" y="2543936"/>
                    <a:ext cx="28448" cy="30226"/>
                  </a:xfrm>
                  <a:custGeom>
                    <a:avLst/>
                    <a:gdLst>
                      <a:gd name="connsiteX0" fmla="*/ 14224 w 28448"/>
                      <a:gd name="connsiteY0" fmla="*/ 0 h 30226"/>
                      <a:gd name="connsiteX1" fmla="*/ 11430 w 28448"/>
                      <a:gd name="connsiteY1" fmla="*/ 9271 h 30226"/>
                      <a:gd name="connsiteX2" fmla="*/ 2794 w 28448"/>
                      <a:gd name="connsiteY2" fmla="*/ 5588 h 30226"/>
                      <a:gd name="connsiteX3" fmla="*/ 7874 w 28448"/>
                      <a:gd name="connsiteY3" fmla="*/ 14097 h 30226"/>
                      <a:gd name="connsiteX4" fmla="*/ 0 w 28448"/>
                      <a:gd name="connsiteY4" fmla="*/ 19304 h 30226"/>
                      <a:gd name="connsiteX5" fmla="*/ 9144 w 28448"/>
                      <a:gd name="connsiteY5" fmla="*/ 19939 h 30226"/>
                      <a:gd name="connsiteX6" fmla="*/ 7874 w 28448"/>
                      <a:gd name="connsiteY6" fmla="*/ 30099 h 30226"/>
                      <a:gd name="connsiteX7" fmla="*/ 14224 w 28448"/>
                      <a:gd name="connsiteY7" fmla="*/ 22606 h 30226"/>
                      <a:gd name="connsiteX8" fmla="*/ 20701 w 28448"/>
                      <a:gd name="connsiteY8" fmla="*/ 30226 h 30226"/>
                      <a:gd name="connsiteX9" fmla="*/ 19431 w 28448"/>
                      <a:gd name="connsiteY9" fmla="*/ 19939 h 30226"/>
                      <a:gd name="connsiteX10" fmla="*/ 28448 w 28448"/>
                      <a:gd name="connsiteY10" fmla="*/ 19177 h 30226"/>
                      <a:gd name="connsiteX11" fmla="*/ 20701 w 28448"/>
                      <a:gd name="connsiteY11" fmla="*/ 14097 h 30226"/>
                      <a:gd name="connsiteX12" fmla="*/ 25781 w 28448"/>
                      <a:gd name="connsiteY12" fmla="*/ 5715 h 30226"/>
                      <a:gd name="connsiteX13" fmla="*/ 17145 w 28448"/>
                      <a:gd name="connsiteY13" fmla="*/ 9398 h 30226"/>
                      <a:gd name="connsiteX14" fmla="*/ 14224 w 28448"/>
                      <a:gd name="connsiteY14" fmla="*/ 0 h 30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8448" h="30226">
                        <a:moveTo>
                          <a:pt x="14224" y="0"/>
                        </a:moveTo>
                        <a:lnTo>
                          <a:pt x="11430" y="9271"/>
                        </a:lnTo>
                        <a:lnTo>
                          <a:pt x="2794" y="5588"/>
                        </a:lnTo>
                        <a:lnTo>
                          <a:pt x="7874" y="14097"/>
                        </a:lnTo>
                        <a:lnTo>
                          <a:pt x="0" y="19304"/>
                        </a:lnTo>
                        <a:lnTo>
                          <a:pt x="9144" y="19939"/>
                        </a:lnTo>
                        <a:lnTo>
                          <a:pt x="7874" y="30099"/>
                        </a:lnTo>
                        <a:lnTo>
                          <a:pt x="14224" y="22606"/>
                        </a:lnTo>
                        <a:lnTo>
                          <a:pt x="20701" y="30226"/>
                        </a:lnTo>
                        <a:lnTo>
                          <a:pt x="19431" y="19939"/>
                        </a:lnTo>
                        <a:lnTo>
                          <a:pt x="28448" y="19177"/>
                        </a:lnTo>
                        <a:lnTo>
                          <a:pt x="20701" y="14097"/>
                        </a:lnTo>
                        <a:lnTo>
                          <a:pt x="25781" y="5715"/>
                        </a:lnTo>
                        <a:lnTo>
                          <a:pt x="17145" y="9398"/>
                        </a:lnTo>
                        <a:lnTo>
                          <a:pt x="1422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A8D4DE27-966A-790A-9597-AE9BA6670C1F}"/>
                      </a:ext>
                    </a:extLst>
                  </p:cNvPr>
                  <p:cNvSpPr/>
                  <p:nvPr/>
                </p:nvSpPr>
                <p:spPr>
                  <a:xfrm>
                    <a:off x="1723135" y="2483485"/>
                    <a:ext cx="28448" cy="30225"/>
                  </a:xfrm>
                  <a:custGeom>
                    <a:avLst/>
                    <a:gdLst>
                      <a:gd name="connsiteX0" fmla="*/ 14224 w 28448"/>
                      <a:gd name="connsiteY0" fmla="*/ 0 h 30225"/>
                      <a:gd name="connsiteX1" fmla="*/ 11430 w 28448"/>
                      <a:gd name="connsiteY1" fmla="*/ 9271 h 30225"/>
                      <a:gd name="connsiteX2" fmla="*/ 2794 w 28448"/>
                      <a:gd name="connsiteY2" fmla="*/ 5588 h 30225"/>
                      <a:gd name="connsiteX3" fmla="*/ 7874 w 28448"/>
                      <a:gd name="connsiteY3" fmla="*/ 14097 h 30225"/>
                      <a:gd name="connsiteX4" fmla="*/ 0 w 28448"/>
                      <a:gd name="connsiteY4" fmla="*/ 19304 h 30225"/>
                      <a:gd name="connsiteX5" fmla="*/ 9144 w 28448"/>
                      <a:gd name="connsiteY5" fmla="*/ 19939 h 30225"/>
                      <a:gd name="connsiteX6" fmla="*/ 7874 w 28448"/>
                      <a:gd name="connsiteY6" fmla="*/ 30099 h 30225"/>
                      <a:gd name="connsiteX7" fmla="*/ 14351 w 28448"/>
                      <a:gd name="connsiteY7" fmla="*/ 22606 h 30225"/>
                      <a:gd name="connsiteX8" fmla="*/ 20701 w 28448"/>
                      <a:gd name="connsiteY8" fmla="*/ 30226 h 30225"/>
                      <a:gd name="connsiteX9" fmla="*/ 19431 w 28448"/>
                      <a:gd name="connsiteY9" fmla="*/ 19939 h 30225"/>
                      <a:gd name="connsiteX10" fmla="*/ 28448 w 28448"/>
                      <a:gd name="connsiteY10" fmla="*/ 19177 h 30225"/>
                      <a:gd name="connsiteX11" fmla="*/ 20701 w 28448"/>
                      <a:gd name="connsiteY11" fmla="*/ 14097 h 30225"/>
                      <a:gd name="connsiteX12" fmla="*/ 25781 w 28448"/>
                      <a:gd name="connsiteY12" fmla="*/ 5715 h 30225"/>
                      <a:gd name="connsiteX13" fmla="*/ 17145 w 28448"/>
                      <a:gd name="connsiteY13" fmla="*/ 9271 h 30225"/>
                      <a:gd name="connsiteX14" fmla="*/ 14224 w 28448"/>
                      <a:gd name="connsiteY14" fmla="*/ 0 h 302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8448" h="30225">
                        <a:moveTo>
                          <a:pt x="14224" y="0"/>
                        </a:moveTo>
                        <a:lnTo>
                          <a:pt x="11430" y="9271"/>
                        </a:lnTo>
                        <a:lnTo>
                          <a:pt x="2794" y="5588"/>
                        </a:lnTo>
                        <a:lnTo>
                          <a:pt x="7874" y="14097"/>
                        </a:lnTo>
                        <a:lnTo>
                          <a:pt x="0" y="19304"/>
                        </a:lnTo>
                        <a:lnTo>
                          <a:pt x="9144" y="19939"/>
                        </a:lnTo>
                        <a:lnTo>
                          <a:pt x="7874" y="30099"/>
                        </a:lnTo>
                        <a:lnTo>
                          <a:pt x="14351" y="22606"/>
                        </a:lnTo>
                        <a:lnTo>
                          <a:pt x="20701" y="30226"/>
                        </a:lnTo>
                        <a:lnTo>
                          <a:pt x="19431" y="19939"/>
                        </a:lnTo>
                        <a:lnTo>
                          <a:pt x="28448" y="19177"/>
                        </a:lnTo>
                        <a:lnTo>
                          <a:pt x="20701" y="14097"/>
                        </a:lnTo>
                        <a:lnTo>
                          <a:pt x="25781" y="5715"/>
                        </a:lnTo>
                        <a:lnTo>
                          <a:pt x="17145" y="9271"/>
                        </a:lnTo>
                        <a:lnTo>
                          <a:pt x="1422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F3382FAD-01FF-14D9-558D-5E9F2BC0BC9C}"/>
                      </a:ext>
                    </a:extLst>
                  </p:cNvPr>
                  <p:cNvSpPr/>
                  <p:nvPr/>
                </p:nvSpPr>
                <p:spPr>
                  <a:xfrm>
                    <a:off x="1768601" y="2528951"/>
                    <a:ext cx="28575" cy="30352"/>
                  </a:xfrm>
                  <a:custGeom>
                    <a:avLst/>
                    <a:gdLst>
                      <a:gd name="connsiteX0" fmla="*/ 14224 w 28575"/>
                      <a:gd name="connsiteY0" fmla="*/ 0 h 30352"/>
                      <a:gd name="connsiteX1" fmla="*/ 11430 w 28575"/>
                      <a:gd name="connsiteY1" fmla="*/ 9398 h 30352"/>
                      <a:gd name="connsiteX2" fmla="*/ 2794 w 28575"/>
                      <a:gd name="connsiteY2" fmla="*/ 5715 h 30352"/>
                      <a:gd name="connsiteX3" fmla="*/ 7874 w 28575"/>
                      <a:gd name="connsiteY3" fmla="*/ 14097 h 30352"/>
                      <a:gd name="connsiteX4" fmla="*/ 0 w 28575"/>
                      <a:gd name="connsiteY4" fmla="*/ 19431 h 30352"/>
                      <a:gd name="connsiteX5" fmla="*/ 9271 w 28575"/>
                      <a:gd name="connsiteY5" fmla="*/ 19939 h 30352"/>
                      <a:gd name="connsiteX6" fmla="*/ 7874 w 28575"/>
                      <a:gd name="connsiteY6" fmla="*/ 30099 h 30352"/>
                      <a:gd name="connsiteX7" fmla="*/ 14351 w 28575"/>
                      <a:gd name="connsiteY7" fmla="*/ 22733 h 30352"/>
                      <a:gd name="connsiteX8" fmla="*/ 20701 w 28575"/>
                      <a:gd name="connsiteY8" fmla="*/ 30353 h 30352"/>
                      <a:gd name="connsiteX9" fmla="*/ 19431 w 28575"/>
                      <a:gd name="connsiteY9" fmla="*/ 20066 h 30352"/>
                      <a:gd name="connsiteX10" fmla="*/ 28575 w 28575"/>
                      <a:gd name="connsiteY10" fmla="*/ 19177 h 30352"/>
                      <a:gd name="connsiteX11" fmla="*/ 20701 w 28575"/>
                      <a:gd name="connsiteY11" fmla="*/ 14097 h 30352"/>
                      <a:gd name="connsiteX12" fmla="*/ 25781 w 28575"/>
                      <a:gd name="connsiteY12" fmla="*/ 5842 h 30352"/>
                      <a:gd name="connsiteX13" fmla="*/ 17272 w 28575"/>
                      <a:gd name="connsiteY13" fmla="*/ 9398 h 30352"/>
                      <a:gd name="connsiteX14" fmla="*/ 14224 w 28575"/>
                      <a:gd name="connsiteY14" fmla="*/ 0 h 30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8575" h="30352">
                        <a:moveTo>
                          <a:pt x="14224" y="0"/>
                        </a:moveTo>
                        <a:lnTo>
                          <a:pt x="11430" y="9398"/>
                        </a:lnTo>
                        <a:lnTo>
                          <a:pt x="2794" y="5715"/>
                        </a:lnTo>
                        <a:lnTo>
                          <a:pt x="7874" y="14097"/>
                        </a:lnTo>
                        <a:lnTo>
                          <a:pt x="0" y="19431"/>
                        </a:lnTo>
                        <a:lnTo>
                          <a:pt x="9271" y="19939"/>
                        </a:lnTo>
                        <a:lnTo>
                          <a:pt x="7874" y="30099"/>
                        </a:lnTo>
                        <a:lnTo>
                          <a:pt x="14351" y="22733"/>
                        </a:lnTo>
                        <a:lnTo>
                          <a:pt x="20701" y="30353"/>
                        </a:lnTo>
                        <a:lnTo>
                          <a:pt x="19431" y="20066"/>
                        </a:lnTo>
                        <a:lnTo>
                          <a:pt x="28575" y="19177"/>
                        </a:lnTo>
                        <a:lnTo>
                          <a:pt x="20701" y="14097"/>
                        </a:lnTo>
                        <a:lnTo>
                          <a:pt x="25781" y="5842"/>
                        </a:lnTo>
                        <a:lnTo>
                          <a:pt x="17272" y="9398"/>
                        </a:lnTo>
                        <a:lnTo>
                          <a:pt x="1422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C64106DA-801F-112D-3965-ACB31BBA19A4}"/>
                      </a:ext>
                    </a:extLst>
                  </p:cNvPr>
                  <p:cNvSpPr/>
                  <p:nvPr/>
                </p:nvSpPr>
                <p:spPr>
                  <a:xfrm>
                    <a:off x="1723135" y="2632075"/>
                    <a:ext cx="28448" cy="30226"/>
                  </a:xfrm>
                  <a:custGeom>
                    <a:avLst/>
                    <a:gdLst>
                      <a:gd name="connsiteX0" fmla="*/ 14224 w 28448"/>
                      <a:gd name="connsiteY0" fmla="*/ 0 h 30226"/>
                      <a:gd name="connsiteX1" fmla="*/ 11430 w 28448"/>
                      <a:gd name="connsiteY1" fmla="*/ 9271 h 30226"/>
                      <a:gd name="connsiteX2" fmla="*/ 2794 w 28448"/>
                      <a:gd name="connsiteY2" fmla="*/ 5588 h 30226"/>
                      <a:gd name="connsiteX3" fmla="*/ 7874 w 28448"/>
                      <a:gd name="connsiteY3" fmla="*/ 13970 h 30226"/>
                      <a:gd name="connsiteX4" fmla="*/ 0 w 28448"/>
                      <a:gd name="connsiteY4" fmla="*/ 19304 h 30226"/>
                      <a:gd name="connsiteX5" fmla="*/ 9144 w 28448"/>
                      <a:gd name="connsiteY5" fmla="*/ 19939 h 30226"/>
                      <a:gd name="connsiteX6" fmla="*/ 7874 w 28448"/>
                      <a:gd name="connsiteY6" fmla="*/ 30099 h 30226"/>
                      <a:gd name="connsiteX7" fmla="*/ 14351 w 28448"/>
                      <a:gd name="connsiteY7" fmla="*/ 22606 h 30226"/>
                      <a:gd name="connsiteX8" fmla="*/ 20701 w 28448"/>
                      <a:gd name="connsiteY8" fmla="*/ 30226 h 30226"/>
                      <a:gd name="connsiteX9" fmla="*/ 19431 w 28448"/>
                      <a:gd name="connsiteY9" fmla="*/ 19939 h 30226"/>
                      <a:gd name="connsiteX10" fmla="*/ 28448 w 28448"/>
                      <a:gd name="connsiteY10" fmla="*/ 19177 h 30226"/>
                      <a:gd name="connsiteX11" fmla="*/ 20701 w 28448"/>
                      <a:gd name="connsiteY11" fmla="*/ 13970 h 30226"/>
                      <a:gd name="connsiteX12" fmla="*/ 25781 w 28448"/>
                      <a:gd name="connsiteY12" fmla="*/ 5715 h 30226"/>
                      <a:gd name="connsiteX13" fmla="*/ 17145 w 28448"/>
                      <a:gd name="connsiteY13" fmla="*/ 9271 h 30226"/>
                      <a:gd name="connsiteX14" fmla="*/ 14224 w 28448"/>
                      <a:gd name="connsiteY14" fmla="*/ 0 h 30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8448" h="30226">
                        <a:moveTo>
                          <a:pt x="14224" y="0"/>
                        </a:moveTo>
                        <a:lnTo>
                          <a:pt x="11430" y="9271"/>
                        </a:lnTo>
                        <a:lnTo>
                          <a:pt x="2794" y="5588"/>
                        </a:lnTo>
                        <a:lnTo>
                          <a:pt x="7874" y="13970"/>
                        </a:lnTo>
                        <a:lnTo>
                          <a:pt x="0" y="19304"/>
                        </a:lnTo>
                        <a:lnTo>
                          <a:pt x="9144" y="19939"/>
                        </a:lnTo>
                        <a:lnTo>
                          <a:pt x="7874" y="30099"/>
                        </a:lnTo>
                        <a:lnTo>
                          <a:pt x="14351" y="22606"/>
                        </a:lnTo>
                        <a:lnTo>
                          <a:pt x="20701" y="30226"/>
                        </a:lnTo>
                        <a:lnTo>
                          <a:pt x="19431" y="19939"/>
                        </a:lnTo>
                        <a:lnTo>
                          <a:pt x="28448" y="19177"/>
                        </a:lnTo>
                        <a:lnTo>
                          <a:pt x="20701" y="13970"/>
                        </a:lnTo>
                        <a:lnTo>
                          <a:pt x="25781" y="5715"/>
                        </a:lnTo>
                        <a:lnTo>
                          <a:pt x="17145" y="9271"/>
                        </a:lnTo>
                        <a:lnTo>
                          <a:pt x="1422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078D2260-1B0E-F2E4-894C-624B6ABF2347}"/>
                      </a:ext>
                    </a:extLst>
                  </p:cNvPr>
                  <p:cNvSpPr/>
                  <p:nvPr/>
                </p:nvSpPr>
                <p:spPr>
                  <a:xfrm>
                    <a:off x="1748408" y="2570607"/>
                    <a:ext cx="19939" cy="20447"/>
                  </a:xfrm>
                  <a:custGeom>
                    <a:avLst/>
                    <a:gdLst>
                      <a:gd name="connsiteX0" fmla="*/ 9906 w 19939"/>
                      <a:gd name="connsiteY0" fmla="*/ 0 h 20447"/>
                      <a:gd name="connsiteX1" fmla="*/ 12319 w 19939"/>
                      <a:gd name="connsiteY1" fmla="*/ 7874 h 20447"/>
                      <a:gd name="connsiteX2" fmla="*/ 19939 w 19939"/>
                      <a:gd name="connsiteY2" fmla="*/ 7874 h 20447"/>
                      <a:gd name="connsiteX3" fmla="*/ 13716 w 19939"/>
                      <a:gd name="connsiteY3" fmla="*/ 12700 h 20447"/>
                      <a:gd name="connsiteX4" fmla="*/ 16129 w 19939"/>
                      <a:gd name="connsiteY4" fmla="*/ 20447 h 20447"/>
                      <a:gd name="connsiteX5" fmla="*/ 9906 w 19939"/>
                      <a:gd name="connsiteY5" fmla="*/ 15621 h 20447"/>
                      <a:gd name="connsiteX6" fmla="*/ 3810 w 19939"/>
                      <a:gd name="connsiteY6" fmla="*/ 20447 h 20447"/>
                      <a:gd name="connsiteX7" fmla="*/ 6223 w 19939"/>
                      <a:gd name="connsiteY7" fmla="*/ 12700 h 20447"/>
                      <a:gd name="connsiteX8" fmla="*/ 0 w 19939"/>
                      <a:gd name="connsiteY8" fmla="*/ 7874 h 20447"/>
                      <a:gd name="connsiteX9" fmla="*/ 7620 w 19939"/>
                      <a:gd name="connsiteY9" fmla="*/ 7874 h 20447"/>
                      <a:gd name="connsiteX10" fmla="*/ 9906 w 19939"/>
                      <a:gd name="connsiteY10" fmla="*/ 0 h 20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9939" h="20447">
                        <a:moveTo>
                          <a:pt x="9906" y="0"/>
                        </a:moveTo>
                        <a:lnTo>
                          <a:pt x="12319" y="7874"/>
                        </a:lnTo>
                        <a:lnTo>
                          <a:pt x="19939" y="7874"/>
                        </a:lnTo>
                        <a:lnTo>
                          <a:pt x="13716" y="12700"/>
                        </a:lnTo>
                        <a:lnTo>
                          <a:pt x="16129" y="20447"/>
                        </a:lnTo>
                        <a:lnTo>
                          <a:pt x="9906" y="15621"/>
                        </a:lnTo>
                        <a:lnTo>
                          <a:pt x="3810" y="20447"/>
                        </a:lnTo>
                        <a:lnTo>
                          <a:pt x="6223" y="12700"/>
                        </a:lnTo>
                        <a:lnTo>
                          <a:pt x="0" y="7874"/>
                        </a:lnTo>
                        <a:lnTo>
                          <a:pt x="7620" y="7874"/>
                        </a:lnTo>
                        <a:lnTo>
                          <a:pt x="9906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IN"/>
                  </a:p>
                </p:txBody>
              </p:sp>
            </p:grp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416ADA47-71D2-AB2E-FCD9-DE3D3AADE9AB}"/>
                    </a:ext>
                  </a:extLst>
                </p:cNvPr>
                <p:cNvSpPr/>
                <p:nvPr/>
              </p:nvSpPr>
              <p:spPr>
                <a:xfrm>
                  <a:off x="1428750" y="2453187"/>
                  <a:ext cx="397764" cy="245761"/>
                </a:xfrm>
                <a:custGeom>
                  <a:avLst/>
                  <a:gdLst>
                    <a:gd name="connsiteX0" fmla="*/ 397764 w 397764"/>
                    <a:gd name="connsiteY0" fmla="*/ 236545 h 245761"/>
                    <a:gd name="connsiteX1" fmla="*/ 0 w 397764"/>
                    <a:gd name="connsiteY1" fmla="*/ 236545 h 245761"/>
                    <a:gd name="connsiteX2" fmla="*/ 0 w 397764"/>
                    <a:gd name="connsiteY2" fmla="*/ 9216 h 245761"/>
                    <a:gd name="connsiteX3" fmla="*/ 397764 w 397764"/>
                    <a:gd name="connsiteY3" fmla="*/ 9216 h 245761"/>
                    <a:gd name="connsiteX4" fmla="*/ 397764 w 397764"/>
                    <a:gd name="connsiteY4" fmla="*/ 236545 h 245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7764" h="245761">
                      <a:moveTo>
                        <a:pt x="397764" y="236545"/>
                      </a:moveTo>
                      <a:cubicBezTo>
                        <a:pt x="265176" y="204795"/>
                        <a:pt x="132588" y="268423"/>
                        <a:pt x="0" y="236545"/>
                      </a:cubicBezTo>
                      <a:cubicBezTo>
                        <a:pt x="0" y="160727"/>
                        <a:pt x="0" y="85035"/>
                        <a:pt x="0" y="9216"/>
                      </a:cubicBezTo>
                      <a:cubicBezTo>
                        <a:pt x="132588" y="40966"/>
                        <a:pt x="265176" y="-22661"/>
                        <a:pt x="397764" y="9216"/>
                      </a:cubicBezTo>
                      <a:lnTo>
                        <a:pt x="397764" y="236545"/>
                      </a:lnTo>
                      <a:close/>
                    </a:path>
                  </a:pathLst>
                </a:custGeom>
                <a:noFill/>
                <a:ln w="15621" cap="flat">
                  <a:solidFill>
                    <a:srgbClr val="7F7F7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sp>
        <p:nvSpPr>
          <p:cNvPr id="755" name="Freeform: Shape 754">
            <a:extLst>
              <a:ext uri="{FF2B5EF4-FFF2-40B4-BE49-F238E27FC236}">
                <a16:creationId xmlns:a16="http://schemas.microsoft.com/office/drawing/2014/main" id="{2EAABA61-4692-015A-4E9A-8D8E3F43E316}"/>
              </a:ext>
            </a:extLst>
          </p:cNvPr>
          <p:cNvSpPr/>
          <p:nvPr/>
        </p:nvSpPr>
        <p:spPr>
          <a:xfrm>
            <a:off x="4756784" y="1623060"/>
            <a:ext cx="233553" cy="1478025"/>
          </a:xfrm>
          <a:custGeom>
            <a:avLst/>
            <a:gdLst>
              <a:gd name="connsiteX0" fmla="*/ 233553 w 233553"/>
              <a:gd name="connsiteY0" fmla="*/ 1478026 h 1478025"/>
              <a:gd name="connsiteX1" fmla="*/ 1524 w 233553"/>
              <a:gd name="connsiteY1" fmla="*/ 1181735 h 1478025"/>
              <a:gd name="connsiteX2" fmla="*/ 0 w 233553"/>
              <a:gd name="connsiteY2" fmla="*/ 1097026 h 1478025"/>
              <a:gd name="connsiteX3" fmla="*/ 1524 w 233553"/>
              <a:gd name="connsiteY3" fmla="*/ 0 h 1478025"/>
              <a:gd name="connsiteX4" fmla="*/ 233553 w 233553"/>
              <a:gd name="connsiteY4" fmla="*/ 239776 h 1478025"/>
              <a:gd name="connsiteX5" fmla="*/ 233553 w 233553"/>
              <a:gd name="connsiteY5" fmla="*/ 1478026 h 147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553" h="1478025">
                <a:moveTo>
                  <a:pt x="233553" y="1478026"/>
                </a:moveTo>
                <a:lnTo>
                  <a:pt x="1524" y="1181735"/>
                </a:lnTo>
                <a:lnTo>
                  <a:pt x="0" y="1097026"/>
                </a:lnTo>
                <a:lnTo>
                  <a:pt x="1524" y="0"/>
                </a:lnTo>
                <a:lnTo>
                  <a:pt x="233553" y="239776"/>
                </a:lnTo>
                <a:lnTo>
                  <a:pt x="233553" y="1478026"/>
                </a:lnTo>
                <a:close/>
              </a:path>
            </a:pathLst>
          </a:custGeom>
          <a:solidFill>
            <a:srgbClr val="302A7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56" name="Freeform: Shape 755">
            <a:extLst>
              <a:ext uri="{FF2B5EF4-FFF2-40B4-BE49-F238E27FC236}">
                <a16:creationId xmlns:a16="http://schemas.microsoft.com/office/drawing/2014/main" id="{36FC9E87-DE70-919F-C4B3-C34DB17A3A69}"/>
              </a:ext>
            </a:extLst>
          </p:cNvPr>
          <p:cNvSpPr/>
          <p:nvPr/>
        </p:nvSpPr>
        <p:spPr>
          <a:xfrm>
            <a:off x="4991195" y="1423583"/>
            <a:ext cx="1808480" cy="4732020"/>
          </a:xfrm>
          <a:custGeom>
            <a:avLst/>
            <a:gdLst>
              <a:gd name="connsiteX0" fmla="*/ 1422908 w 1808480"/>
              <a:gd name="connsiteY0" fmla="*/ 0 h 4732020"/>
              <a:gd name="connsiteX1" fmla="*/ 0 w 1808480"/>
              <a:gd name="connsiteY1" fmla="*/ 0 h 4732020"/>
              <a:gd name="connsiteX2" fmla="*/ 0 w 1808480"/>
              <a:gd name="connsiteY2" fmla="*/ 4732020 h 4732020"/>
              <a:gd name="connsiteX3" fmla="*/ 1422908 w 1808480"/>
              <a:gd name="connsiteY3" fmla="*/ 4732020 h 4732020"/>
              <a:gd name="connsiteX4" fmla="*/ 1808480 w 1808480"/>
              <a:gd name="connsiteY4" fmla="*/ 4158107 h 4732020"/>
              <a:gd name="connsiteX5" fmla="*/ 1808480 w 1808480"/>
              <a:gd name="connsiteY5" fmla="*/ 573913 h 4732020"/>
              <a:gd name="connsiteX6" fmla="*/ 1422908 w 1808480"/>
              <a:gd name="connsiteY6" fmla="*/ 0 h 473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8480" h="4732020">
                <a:moveTo>
                  <a:pt x="1422908" y="0"/>
                </a:moveTo>
                <a:lnTo>
                  <a:pt x="0" y="0"/>
                </a:lnTo>
                <a:lnTo>
                  <a:pt x="0" y="4732020"/>
                </a:lnTo>
                <a:lnTo>
                  <a:pt x="1422908" y="4732020"/>
                </a:lnTo>
                <a:cubicBezTo>
                  <a:pt x="1635887" y="4732020"/>
                  <a:pt x="1808480" y="4475099"/>
                  <a:pt x="1808480" y="4158107"/>
                </a:cubicBezTo>
                <a:lnTo>
                  <a:pt x="1808480" y="573913"/>
                </a:lnTo>
                <a:cubicBezTo>
                  <a:pt x="1808480" y="256921"/>
                  <a:pt x="1635887" y="0"/>
                  <a:pt x="1422908" y="0"/>
                </a:cubicBezTo>
                <a:close/>
              </a:path>
            </a:pathLst>
          </a:custGeom>
          <a:solidFill>
            <a:srgbClr val="BD44D2">
              <a:alpha val="19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FB721FF3-2A79-3D0A-8072-887B702FEECC}"/>
              </a:ext>
            </a:extLst>
          </p:cNvPr>
          <p:cNvSpPr txBox="1"/>
          <p:nvPr/>
        </p:nvSpPr>
        <p:spPr>
          <a:xfrm>
            <a:off x="4994275" y="3101213"/>
            <a:ext cx="1443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400" b="1" spc="0" baseline="0">
                <a:ln/>
                <a:solidFill>
                  <a:srgbClr val="372E86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Receive Funds</a:t>
            </a:r>
          </a:p>
          <a:p>
            <a:pPr algn="l"/>
            <a:r>
              <a:rPr lang="en-IN" sz="1400" b="1">
                <a:ln/>
                <a:solidFill>
                  <a:srgbClr val="372E86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In 24-48 Hours</a:t>
            </a:r>
            <a:endParaRPr lang="en-IN" sz="1400" b="1" spc="0" baseline="0">
              <a:ln/>
              <a:solidFill>
                <a:srgbClr val="372E86"/>
              </a:solidFill>
              <a:latin typeface="Century Gothic" panose="020B0502020202020204" pitchFamily="34" charset="0"/>
              <a:ea typeface="Roboto"/>
              <a:sym typeface="Roboto"/>
              <a:rtl val="0"/>
            </a:endParaRPr>
          </a:p>
        </p:txBody>
      </p:sp>
      <p:sp>
        <p:nvSpPr>
          <p:cNvPr id="758" name="Freeform: Shape 757">
            <a:extLst>
              <a:ext uri="{FF2B5EF4-FFF2-40B4-BE49-F238E27FC236}">
                <a16:creationId xmlns:a16="http://schemas.microsoft.com/office/drawing/2014/main" id="{C5E1F5AF-63C5-DE69-BC78-E089C0C62F5C}"/>
              </a:ext>
            </a:extLst>
          </p:cNvPr>
          <p:cNvSpPr/>
          <p:nvPr/>
        </p:nvSpPr>
        <p:spPr>
          <a:xfrm>
            <a:off x="7004684" y="1623060"/>
            <a:ext cx="231140" cy="1478025"/>
          </a:xfrm>
          <a:custGeom>
            <a:avLst/>
            <a:gdLst>
              <a:gd name="connsiteX0" fmla="*/ 231140 w 231140"/>
              <a:gd name="connsiteY0" fmla="*/ 1478026 h 1478025"/>
              <a:gd name="connsiteX1" fmla="*/ 1524 w 231140"/>
              <a:gd name="connsiteY1" fmla="*/ 1181735 h 1478025"/>
              <a:gd name="connsiteX2" fmla="*/ 0 w 231140"/>
              <a:gd name="connsiteY2" fmla="*/ 1097026 h 1478025"/>
              <a:gd name="connsiteX3" fmla="*/ 1524 w 231140"/>
              <a:gd name="connsiteY3" fmla="*/ 0 h 1478025"/>
              <a:gd name="connsiteX4" fmla="*/ 231140 w 231140"/>
              <a:gd name="connsiteY4" fmla="*/ 239776 h 1478025"/>
              <a:gd name="connsiteX5" fmla="*/ 231140 w 231140"/>
              <a:gd name="connsiteY5" fmla="*/ 1478026 h 147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140" h="1478025">
                <a:moveTo>
                  <a:pt x="231140" y="1478026"/>
                </a:moveTo>
                <a:lnTo>
                  <a:pt x="1524" y="1181735"/>
                </a:lnTo>
                <a:lnTo>
                  <a:pt x="0" y="1097026"/>
                </a:lnTo>
                <a:lnTo>
                  <a:pt x="1524" y="0"/>
                </a:lnTo>
                <a:lnTo>
                  <a:pt x="231140" y="239776"/>
                </a:lnTo>
                <a:lnTo>
                  <a:pt x="231140" y="1478026"/>
                </a:lnTo>
                <a:close/>
              </a:path>
            </a:pathLst>
          </a:custGeom>
          <a:solidFill>
            <a:srgbClr val="302A7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59" name="Freeform: Shape 758">
            <a:extLst>
              <a:ext uri="{FF2B5EF4-FFF2-40B4-BE49-F238E27FC236}">
                <a16:creationId xmlns:a16="http://schemas.microsoft.com/office/drawing/2014/main" id="{FAFD71C8-B31E-D01C-397C-928A9C1CBC76}"/>
              </a:ext>
            </a:extLst>
          </p:cNvPr>
          <p:cNvSpPr/>
          <p:nvPr/>
        </p:nvSpPr>
        <p:spPr>
          <a:xfrm>
            <a:off x="7235825" y="1426717"/>
            <a:ext cx="1808480" cy="4732020"/>
          </a:xfrm>
          <a:custGeom>
            <a:avLst/>
            <a:gdLst>
              <a:gd name="connsiteX0" fmla="*/ 1422908 w 1808480"/>
              <a:gd name="connsiteY0" fmla="*/ 0 h 4732020"/>
              <a:gd name="connsiteX1" fmla="*/ 0 w 1808480"/>
              <a:gd name="connsiteY1" fmla="*/ 0 h 4732020"/>
              <a:gd name="connsiteX2" fmla="*/ 0 w 1808480"/>
              <a:gd name="connsiteY2" fmla="*/ 4732020 h 4732020"/>
              <a:gd name="connsiteX3" fmla="*/ 1422908 w 1808480"/>
              <a:gd name="connsiteY3" fmla="*/ 4732020 h 4732020"/>
              <a:gd name="connsiteX4" fmla="*/ 1808480 w 1808480"/>
              <a:gd name="connsiteY4" fmla="*/ 4158107 h 4732020"/>
              <a:gd name="connsiteX5" fmla="*/ 1808480 w 1808480"/>
              <a:gd name="connsiteY5" fmla="*/ 573913 h 4732020"/>
              <a:gd name="connsiteX6" fmla="*/ 1422908 w 1808480"/>
              <a:gd name="connsiteY6" fmla="*/ 0 h 473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8480" h="4732020">
                <a:moveTo>
                  <a:pt x="1422908" y="0"/>
                </a:moveTo>
                <a:lnTo>
                  <a:pt x="0" y="0"/>
                </a:lnTo>
                <a:lnTo>
                  <a:pt x="0" y="4732020"/>
                </a:lnTo>
                <a:lnTo>
                  <a:pt x="1422908" y="4732020"/>
                </a:lnTo>
                <a:cubicBezTo>
                  <a:pt x="1635887" y="4732020"/>
                  <a:pt x="1808480" y="4475099"/>
                  <a:pt x="1808480" y="4158107"/>
                </a:cubicBezTo>
                <a:lnTo>
                  <a:pt x="1808480" y="573913"/>
                </a:lnTo>
                <a:cubicBezTo>
                  <a:pt x="1808480" y="256921"/>
                  <a:pt x="1635887" y="0"/>
                  <a:pt x="1422908" y="0"/>
                </a:cubicBezTo>
                <a:close/>
              </a:path>
            </a:pathLst>
          </a:custGeom>
          <a:solidFill>
            <a:srgbClr val="BD44D2">
              <a:alpha val="19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60" name="TextBox 759">
            <a:extLst>
              <a:ext uri="{FF2B5EF4-FFF2-40B4-BE49-F238E27FC236}">
                <a16:creationId xmlns:a16="http://schemas.microsoft.com/office/drawing/2014/main" id="{04858673-AC82-9A16-9D00-C2210B459156}"/>
              </a:ext>
            </a:extLst>
          </p:cNvPr>
          <p:cNvSpPr txBox="1"/>
          <p:nvPr/>
        </p:nvSpPr>
        <p:spPr>
          <a:xfrm>
            <a:off x="7242175" y="3101213"/>
            <a:ext cx="1493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N" sz="1400" b="1" spc="0" baseline="0">
                <a:ln/>
                <a:solidFill>
                  <a:srgbClr val="372E86"/>
                </a:solidFill>
                <a:latin typeface="Roboto"/>
                <a:ea typeface="Roboto"/>
                <a:sym typeface="Roboto"/>
                <a:rtl val="0"/>
              </a:rPr>
              <a:t>Free e-FIRA </a:t>
            </a:r>
          </a:p>
          <a:p>
            <a:pPr algn="l"/>
            <a:r>
              <a:rPr lang="en-IN" sz="1400" b="1" spc="0" baseline="0">
                <a:ln/>
                <a:solidFill>
                  <a:srgbClr val="372E86"/>
                </a:solidFill>
                <a:latin typeface="Roboto"/>
                <a:ea typeface="Roboto"/>
                <a:sym typeface="Roboto"/>
                <a:rtl val="0"/>
              </a:rPr>
              <a:t>&amp; BRC</a:t>
            </a:r>
          </a:p>
        </p:txBody>
      </p:sp>
      <p:sp>
        <p:nvSpPr>
          <p:cNvPr id="761" name="Freeform: Shape 760">
            <a:extLst>
              <a:ext uri="{FF2B5EF4-FFF2-40B4-BE49-F238E27FC236}">
                <a16:creationId xmlns:a16="http://schemas.microsoft.com/office/drawing/2014/main" id="{D4AB5F57-0242-64C1-100C-963D04C0656F}"/>
              </a:ext>
            </a:extLst>
          </p:cNvPr>
          <p:cNvSpPr/>
          <p:nvPr/>
        </p:nvSpPr>
        <p:spPr>
          <a:xfrm>
            <a:off x="9233534" y="1623060"/>
            <a:ext cx="231140" cy="1478025"/>
          </a:xfrm>
          <a:custGeom>
            <a:avLst/>
            <a:gdLst>
              <a:gd name="connsiteX0" fmla="*/ 231140 w 231140"/>
              <a:gd name="connsiteY0" fmla="*/ 1478026 h 1478025"/>
              <a:gd name="connsiteX1" fmla="*/ 1524 w 231140"/>
              <a:gd name="connsiteY1" fmla="*/ 1181735 h 1478025"/>
              <a:gd name="connsiteX2" fmla="*/ 0 w 231140"/>
              <a:gd name="connsiteY2" fmla="*/ 1097026 h 1478025"/>
              <a:gd name="connsiteX3" fmla="*/ 1524 w 231140"/>
              <a:gd name="connsiteY3" fmla="*/ 0 h 1478025"/>
              <a:gd name="connsiteX4" fmla="*/ 231140 w 231140"/>
              <a:gd name="connsiteY4" fmla="*/ 239776 h 1478025"/>
              <a:gd name="connsiteX5" fmla="*/ 231140 w 231140"/>
              <a:gd name="connsiteY5" fmla="*/ 1478026 h 147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140" h="1478025">
                <a:moveTo>
                  <a:pt x="231140" y="1478026"/>
                </a:moveTo>
                <a:lnTo>
                  <a:pt x="1524" y="1181735"/>
                </a:lnTo>
                <a:lnTo>
                  <a:pt x="0" y="1097026"/>
                </a:lnTo>
                <a:lnTo>
                  <a:pt x="1524" y="0"/>
                </a:lnTo>
                <a:lnTo>
                  <a:pt x="231140" y="239776"/>
                </a:lnTo>
                <a:lnTo>
                  <a:pt x="231140" y="1478026"/>
                </a:lnTo>
                <a:close/>
              </a:path>
            </a:pathLst>
          </a:custGeom>
          <a:solidFill>
            <a:srgbClr val="302A7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62" name="Freeform: Shape 761">
            <a:extLst>
              <a:ext uri="{FF2B5EF4-FFF2-40B4-BE49-F238E27FC236}">
                <a16:creationId xmlns:a16="http://schemas.microsoft.com/office/drawing/2014/main" id="{FC850A8A-9457-FFD8-899A-3AA9B37F2B73}"/>
              </a:ext>
            </a:extLst>
          </p:cNvPr>
          <p:cNvSpPr/>
          <p:nvPr/>
        </p:nvSpPr>
        <p:spPr>
          <a:xfrm>
            <a:off x="9464675" y="1426717"/>
            <a:ext cx="1808480" cy="4732020"/>
          </a:xfrm>
          <a:custGeom>
            <a:avLst/>
            <a:gdLst>
              <a:gd name="connsiteX0" fmla="*/ 1422908 w 1808480"/>
              <a:gd name="connsiteY0" fmla="*/ 0 h 4732020"/>
              <a:gd name="connsiteX1" fmla="*/ 0 w 1808480"/>
              <a:gd name="connsiteY1" fmla="*/ 0 h 4732020"/>
              <a:gd name="connsiteX2" fmla="*/ 0 w 1808480"/>
              <a:gd name="connsiteY2" fmla="*/ 4732020 h 4732020"/>
              <a:gd name="connsiteX3" fmla="*/ 1422908 w 1808480"/>
              <a:gd name="connsiteY3" fmla="*/ 4732020 h 4732020"/>
              <a:gd name="connsiteX4" fmla="*/ 1808480 w 1808480"/>
              <a:gd name="connsiteY4" fmla="*/ 4158107 h 4732020"/>
              <a:gd name="connsiteX5" fmla="*/ 1808480 w 1808480"/>
              <a:gd name="connsiteY5" fmla="*/ 573913 h 4732020"/>
              <a:gd name="connsiteX6" fmla="*/ 1422908 w 1808480"/>
              <a:gd name="connsiteY6" fmla="*/ 0 h 473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08480" h="4732020">
                <a:moveTo>
                  <a:pt x="1422908" y="0"/>
                </a:moveTo>
                <a:lnTo>
                  <a:pt x="0" y="0"/>
                </a:lnTo>
                <a:lnTo>
                  <a:pt x="0" y="4732020"/>
                </a:lnTo>
                <a:lnTo>
                  <a:pt x="1422908" y="4732020"/>
                </a:lnTo>
                <a:cubicBezTo>
                  <a:pt x="1635887" y="4732020"/>
                  <a:pt x="1808480" y="4475099"/>
                  <a:pt x="1808480" y="4158107"/>
                </a:cubicBezTo>
                <a:lnTo>
                  <a:pt x="1808480" y="573913"/>
                </a:lnTo>
                <a:cubicBezTo>
                  <a:pt x="1808480" y="256921"/>
                  <a:pt x="1635887" y="0"/>
                  <a:pt x="1422908" y="0"/>
                </a:cubicBezTo>
                <a:close/>
              </a:path>
            </a:pathLst>
          </a:custGeom>
          <a:solidFill>
            <a:srgbClr val="BD44D2">
              <a:alpha val="19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63" name="TextBox 762">
            <a:extLst>
              <a:ext uri="{FF2B5EF4-FFF2-40B4-BE49-F238E27FC236}">
                <a16:creationId xmlns:a16="http://schemas.microsoft.com/office/drawing/2014/main" id="{F474001B-8B60-531B-77D2-55B715ACC310}"/>
              </a:ext>
            </a:extLst>
          </p:cNvPr>
          <p:cNvSpPr txBox="1"/>
          <p:nvPr/>
        </p:nvSpPr>
        <p:spPr>
          <a:xfrm>
            <a:off x="9471025" y="3107563"/>
            <a:ext cx="1217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400" b="1" spc="0" baseline="0">
                <a:ln/>
                <a:solidFill>
                  <a:srgbClr val="372E86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Zero Forex</a:t>
            </a:r>
          </a:p>
          <a:p>
            <a:pPr algn="l"/>
            <a:r>
              <a:rPr lang="en-IN" sz="1400" b="1">
                <a:ln/>
                <a:solidFill>
                  <a:srgbClr val="372E86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Lowest Fees</a:t>
            </a:r>
            <a:endParaRPr lang="en-IN" sz="1400" b="1" spc="0" baseline="0">
              <a:ln/>
              <a:solidFill>
                <a:srgbClr val="372E86"/>
              </a:solidFill>
              <a:latin typeface="Century Gothic" panose="020B0502020202020204" pitchFamily="34" charset="0"/>
              <a:ea typeface="Roboto"/>
              <a:sym typeface="Roboto"/>
              <a:rtl val="0"/>
            </a:endParaRPr>
          </a:p>
        </p:txBody>
      </p:sp>
      <p:sp>
        <p:nvSpPr>
          <p:cNvPr id="764" name="TextBox 763">
            <a:extLst>
              <a:ext uri="{FF2B5EF4-FFF2-40B4-BE49-F238E27FC236}">
                <a16:creationId xmlns:a16="http://schemas.microsoft.com/office/drawing/2014/main" id="{39FB6F69-49BC-10B8-9E04-99EA5982B314}"/>
              </a:ext>
            </a:extLst>
          </p:cNvPr>
          <p:cNvSpPr txBox="1"/>
          <p:nvPr/>
        </p:nvSpPr>
        <p:spPr>
          <a:xfrm>
            <a:off x="10710799" y="3107563"/>
            <a:ext cx="233680" cy="3327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b="1" spc="-399" baseline="0">
                <a:ln/>
                <a:solidFill>
                  <a:srgbClr val="372E86"/>
                </a:solidFill>
                <a:latin typeface="Roboto"/>
                <a:ea typeface="Roboto"/>
                <a:sym typeface="Roboto"/>
                <a:rtl val="0"/>
              </a:rPr>
              <a:t>​</a:t>
            </a:r>
          </a:p>
        </p:txBody>
      </p:sp>
      <p:sp>
        <p:nvSpPr>
          <p:cNvPr id="765" name="TextBox 764">
            <a:extLst>
              <a:ext uri="{FF2B5EF4-FFF2-40B4-BE49-F238E27FC236}">
                <a16:creationId xmlns:a16="http://schemas.microsoft.com/office/drawing/2014/main" id="{920CBD31-0CA1-83A0-0292-97431BE129B3}"/>
              </a:ext>
            </a:extLst>
          </p:cNvPr>
          <p:cNvSpPr txBox="1"/>
          <p:nvPr/>
        </p:nvSpPr>
        <p:spPr>
          <a:xfrm>
            <a:off x="10710799" y="3107563"/>
            <a:ext cx="233680" cy="3327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b="1" spc="0" baseline="0">
                <a:ln/>
                <a:solidFill>
                  <a:srgbClr val="372E86"/>
                </a:solidFill>
                <a:latin typeface="Roboto"/>
                <a:ea typeface="Roboto"/>
                <a:sym typeface="Roboto"/>
                <a:rtl val="0"/>
              </a:rPr>
              <a:t/>
            </a:r>
          </a:p>
        </p:txBody>
      </p:sp>
      <p:grpSp>
        <p:nvGrpSpPr>
          <p:cNvPr id="766" name="Graphic 6">
            <a:extLst>
              <a:ext uri="{FF2B5EF4-FFF2-40B4-BE49-F238E27FC236}">
                <a16:creationId xmlns:a16="http://schemas.microsoft.com/office/drawing/2014/main" id="{42E84479-9022-03BC-AF9C-F5C4149A7F2C}"/>
              </a:ext>
            </a:extLst>
          </p:cNvPr>
          <p:cNvGrpSpPr/>
          <p:nvPr/>
        </p:nvGrpSpPr>
        <p:grpSpPr>
          <a:xfrm>
            <a:off x="3554507" y="1499489"/>
            <a:ext cx="130270" cy="11430"/>
            <a:chOff x="3554507" y="1499489"/>
            <a:chExt cx="130270" cy="11430"/>
          </a:xfrm>
          <a:solidFill>
            <a:srgbClr val="CACACA"/>
          </a:solidFill>
        </p:grpSpPr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DFD3A5B7-BED3-D894-C0B1-0478EE3392A1}"/>
                </a:ext>
              </a:extLst>
            </p:cNvPr>
            <p:cNvSpPr/>
            <p:nvPr/>
          </p:nvSpPr>
          <p:spPr>
            <a:xfrm>
              <a:off x="3554507" y="1501266"/>
              <a:ext cx="108013" cy="8000"/>
            </a:xfrm>
            <a:custGeom>
              <a:avLst/>
              <a:gdLst>
                <a:gd name="connsiteX0" fmla="*/ 3905 w 108013"/>
                <a:gd name="connsiteY0" fmla="*/ 8001 h 8000"/>
                <a:gd name="connsiteX1" fmla="*/ 104108 w 108013"/>
                <a:gd name="connsiteY1" fmla="*/ 8001 h 8000"/>
                <a:gd name="connsiteX2" fmla="*/ 104108 w 108013"/>
                <a:gd name="connsiteY2" fmla="*/ 0 h 8000"/>
                <a:gd name="connsiteX3" fmla="*/ 3905 w 108013"/>
                <a:gd name="connsiteY3" fmla="*/ 0 h 8000"/>
                <a:gd name="connsiteX4" fmla="*/ 3905 w 108013"/>
                <a:gd name="connsiteY4" fmla="*/ 8001 h 8000"/>
                <a:gd name="connsiteX5" fmla="*/ 3905 w 108013"/>
                <a:gd name="connsiteY5" fmla="*/ 8001 h 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13" h="8000">
                  <a:moveTo>
                    <a:pt x="3905" y="8001"/>
                  </a:moveTo>
                  <a:lnTo>
                    <a:pt x="104108" y="8001"/>
                  </a:lnTo>
                  <a:cubicBezTo>
                    <a:pt x="109315" y="8001"/>
                    <a:pt x="109315" y="0"/>
                    <a:pt x="104108" y="0"/>
                  </a:cubicBezTo>
                  <a:lnTo>
                    <a:pt x="3905" y="0"/>
                  </a:lnTo>
                  <a:cubicBezTo>
                    <a:pt x="-1302" y="0"/>
                    <a:pt x="-1302" y="8001"/>
                    <a:pt x="3905" y="8001"/>
                  </a:cubicBezTo>
                  <a:lnTo>
                    <a:pt x="3905" y="8001"/>
                  </a:lnTo>
                  <a:close/>
                </a:path>
              </a:pathLst>
            </a:custGeom>
            <a:solidFill>
              <a:srgbClr val="CACACA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5D9876D0-82AA-22C9-68D0-EFAE135465F2}"/>
                </a:ext>
              </a:extLst>
            </p:cNvPr>
            <p:cNvSpPr/>
            <p:nvPr/>
          </p:nvSpPr>
          <p:spPr>
            <a:xfrm>
              <a:off x="3673348" y="1499489"/>
              <a:ext cx="11429" cy="11430"/>
            </a:xfrm>
            <a:custGeom>
              <a:avLst/>
              <a:gdLst>
                <a:gd name="connsiteX0" fmla="*/ 11430 w 11429"/>
                <a:gd name="connsiteY0" fmla="*/ 5715 h 11430"/>
                <a:gd name="connsiteX1" fmla="*/ 5715 w 11429"/>
                <a:gd name="connsiteY1" fmla="*/ 11430 h 11430"/>
                <a:gd name="connsiteX2" fmla="*/ 0 w 11429"/>
                <a:gd name="connsiteY2" fmla="*/ 5715 h 11430"/>
                <a:gd name="connsiteX3" fmla="*/ 5715 w 11429"/>
                <a:gd name="connsiteY3" fmla="*/ 0 h 11430"/>
                <a:gd name="connsiteX4" fmla="*/ 11430 w 11429"/>
                <a:gd name="connsiteY4" fmla="*/ 5715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29" h="11430">
                  <a:moveTo>
                    <a:pt x="11430" y="5715"/>
                  </a:moveTo>
                  <a:cubicBezTo>
                    <a:pt x="11430" y="8871"/>
                    <a:pt x="8871" y="11430"/>
                    <a:pt x="5715" y="11430"/>
                  </a:cubicBezTo>
                  <a:cubicBezTo>
                    <a:pt x="2559" y="11430"/>
                    <a:pt x="0" y="8871"/>
                    <a:pt x="0" y="5715"/>
                  </a:cubicBezTo>
                  <a:cubicBezTo>
                    <a:pt x="0" y="2559"/>
                    <a:pt x="2559" y="0"/>
                    <a:pt x="5715" y="0"/>
                  </a:cubicBezTo>
                  <a:cubicBezTo>
                    <a:pt x="8871" y="0"/>
                    <a:pt x="11430" y="2559"/>
                    <a:pt x="11430" y="5715"/>
                  </a:cubicBezTo>
                  <a:close/>
                </a:path>
              </a:pathLst>
            </a:custGeom>
            <a:solidFill>
              <a:srgbClr val="CACACA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769" name="Freeform: Shape 768">
            <a:extLst>
              <a:ext uri="{FF2B5EF4-FFF2-40B4-BE49-F238E27FC236}">
                <a16:creationId xmlns:a16="http://schemas.microsoft.com/office/drawing/2014/main" id="{FD9CF05F-2B38-3BFF-27B3-06BD0BFAFAB1}"/>
              </a:ext>
            </a:extLst>
          </p:cNvPr>
          <p:cNvSpPr/>
          <p:nvPr/>
        </p:nvSpPr>
        <p:spPr>
          <a:xfrm>
            <a:off x="2513567" y="1623480"/>
            <a:ext cx="1740281" cy="1173225"/>
          </a:xfrm>
          <a:custGeom>
            <a:avLst/>
            <a:gdLst>
              <a:gd name="connsiteX0" fmla="*/ 0 w 1740281"/>
              <a:gd name="connsiteY0" fmla="*/ 0 h 1173225"/>
              <a:gd name="connsiteX1" fmla="*/ 1700784 w 1740281"/>
              <a:gd name="connsiteY1" fmla="*/ 0 h 1173225"/>
              <a:gd name="connsiteX2" fmla="*/ 1740281 w 1740281"/>
              <a:gd name="connsiteY2" fmla="*/ 39497 h 1173225"/>
              <a:gd name="connsiteX3" fmla="*/ 1740281 w 1740281"/>
              <a:gd name="connsiteY3" fmla="*/ 1133729 h 1173225"/>
              <a:gd name="connsiteX4" fmla="*/ 1700784 w 1740281"/>
              <a:gd name="connsiteY4" fmla="*/ 1173226 h 1173225"/>
              <a:gd name="connsiteX5" fmla="*/ 0 w 1740281"/>
              <a:gd name="connsiteY5" fmla="*/ 1173226 h 1173225"/>
              <a:gd name="connsiteX6" fmla="*/ 0 w 1740281"/>
              <a:gd name="connsiteY6" fmla="*/ 127 h 1173225"/>
              <a:gd name="connsiteX7" fmla="*/ 0 w 1740281"/>
              <a:gd name="connsiteY7" fmla="*/ 127 h 117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281" h="1173225">
                <a:moveTo>
                  <a:pt x="0" y="0"/>
                </a:moveTo>
                <a:lnTo>
                  <a:pt x="1700784" y="0"/>
                </a:lnTo>
                <a:cubicBezTo>
                  <a:pt x="1722501" y="0"/>
                  <a:pt x="1740281" y="17653"/>
                  <a:pt x="1740281" y="39497"/>
                </a:cubicBezTo>
                <a:lnTo>
                  <a:pt x="1740281" y="1133729"/>
                </a:lnTo>
                <a:cubicBezTo>
                  <a:pt x="1740281" y="1155446"/>
                  <a:pt x="1722628" y="1173226"/>
                  <a:pt x="1700784" y="1173226"/>
                </a:cubicBezTo>
                <a:lnTo>
                  <a:pt x="0" y="1173226"/>
                </a:lnTo>
                <a:lnTo>
                  <a:pt x="0" y="127"/>
                </a:lnTo>
                <a:lnTo>
                  <a:pt x="0" y="127"/>
                </a:lnTo>
                <a:close/>
              </a:path>
            </a:pathLst>
          </a:custGeom>
          <a:gradFill flip="none" rotWithShape="1">
            <a:gsLst>
              <a:gs pos="0">
                <a:srgbClr val="BD44D2"/>
              </a:gs>
              <a:gs pos="50000">
                <a:srgbClr val="6321AE">
                  <a:shade val="67500"/>
                  <a:satMod val="115000"/>
                </a:srgbClr>
              </a:gs>
              <a:gs pos="100000">
                <a:srgbClr val="6321AE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70" name="Freeform: Shape 769">
            <a:extLst>
              <a:ext uri="{FF2B5EF4-FFF2-40B4-BE49-F238E27FC236}">
                <a16:creationId xmlns:a16="http://schemas.microsoft.com/office/drawing/2014/main" id="{1BBBCC01-66D1-C704-4303-6CFFF3AF7585}"/>
              </a:ext>
            </a:extLst>
          </p:cNvPr>
          <p:cNvSpPr/>
          <p:nvPr/>
        </p:nvSpPr>
        <p:spPr>
          <a:xfrm>
            <a:off x="4763524" y="1631047"/>
            <a:ext cx="1740281" cy="1173225"/>
          </a:xfrm>
          <a:custGeom>
            <a:avLst/>
            <a:gdLst>
              <a:gd name="connsiteX0" fmla="*/ 0 w 1740281"/>
              <a:gd name="connsiteY0" fmla="*/ 0 h 1173225"/>
              <a:gd name="connsiteX1" fmla="*/ 1700784 w 1740281"/>
              <a:gd name="connsiteY1" fmla="*/ 0 h 1173225"/>
              <a:gd name="connsiteX2" fmla="*/ 1740281 w 1740281"/>
              <a:gd name="connsiteY2" fmla="*/ 39497 h 1173225"/>
              <a:gd name="connsiteX3" fmla="*/ 1740281 w 1740281"/>
              <a:gd name="connsiteY3" fmla="*/ 1133729 h 1173225"/>
              <a:gd name="connsiteX4" fmla="*/ 1700784 w 1740281"/>
              <a:gd name="connsiteY4" fmla="*/ 1173226 h 1173225"/>
              <a:gd name="connsiteX5" fmla="*/ 0 w 1740281"/>
              <a:gd name="connsiteY5" fmla="*/ 1173226 h 1173225"/>
              <a:gd name="connsiteX6" fmla="*/ 0 w 1740281"/>
              <a:gd name="connsiteY6" fmla="*/ 127 h 1173225"/>
              <a:gd name="connsiteX7" fmla="*/ 0 w 1740281"/>
              <a:gd name="connsiteY7" fmla="*/ 127 h 117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281" h="1173225">
                <a:moveTo>
                  <a:pt x="0" y="0"/>
                </a:moveTo>
                <a:lnTo>
                  <a:pt x="1700784" y="0"/>
                </a:lnTo>
                <a:cubicBezTo>
                  <a:pt x="1722501" y="0"/>
                  <a:pt x="1740281" y="17653"/>
                  <a:pt x="1740281" y="39497"/>
                </a:cubicBezTo>
                <a:lnTo>
                  <a:pt x="1740281" y="1133729"/>
                </a:lnTo>
                <a:cubicBezTo>
                  <a:pt x="1740281" y="1155446"/>
                  <a:pt x="1722628" y="1173226"/>
                  <a:pt x="1700784" y="1173226"/>
                </a:cubicBezTo>
                <a:lnTo>
                  <a:pt x="0" y="1173226"/>
                </a:lnTo>
                <a:lnTo>
                  <a:pt x="0" y="127"/>
                </a:lnTo>
                <a:lnTo>
                  <a:pt x="0" y="127"/>
                </a:lnTo>
                <a:close/>
              </a:path>
            </a:pathLst>
          </a:custGeom>
          <a:gradFill flip="none" rotWithShape="1">
            <a:gsLst>
              <a:gs pos="0">
                <a:srgbClr val="BD44D2"/>
              </a:gs>
              <a:gs pos="50000">
                <a:srgbClr val="6321AE">
                  <a:shade val="67500"/>
                  <a:satMod val="115000"/>
                </a:srgbClr>
              </a:gs>
              <a:gs pos="100000">
                <a:srgbClr val="6321AE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71" name="Freeform: Shape 770">
            <a:extLst>
              <a:ext uri="{FF2B5EF4-FFF2-40B4-BE49-F238E27FC236}">
                <a16:creationId xmlns:a16="http://schemas.microsoft.com/office/drawing/2014/main" id="{45EBA8F1-76D5-294E-7041-DBC18A2735CE}"/>
              </a:ext>
            </a:extLst>
          </p:cNvPr>
          <p:cNvSpPr/>
          <p:nvPr/>
        </p:nvSpPr>
        <p:spPr>
          <a:xfrm rot="5400000">
            <a:off x="5220843" y="1722177"/>
            <a:ext cx="1163065" cy="1163065"/>
          </a:xfrm>
          <a:custGeom>
            <a:avLst/>
            <a:gdLst>
              <a:gd name="connsiteX0" fmla="*/ 913892 w 1163065"/>
              <a:gd name="connsiteY0" fmla="*/ 0 h 1163065"/>
              <a:gd name="connsiteX1" fmla="*/ 1163066 w 1163065"/>
              <a:gd name="connsiteY1" fmla="*/ 249174 h 1163065"/>
              <a:gd name="connsiteX2" fmla="*/ 1163066 w 1163065"/>
              <a:gd name="connsiteY2" fmla="*/ 913892 h 1163065"/>
              <a:gd name="connsiteX3" fmla="*/ 913892 w 1163065"/>
              <a:gd name="connsiteY3" fmla="*/ 1163066 h 1163065"/>
              <a:gd name="connsiteX4" fmla="*/ 249174 w 1163065"/>
              <a:gd name="connsiteY4" fmla="*/ 1163066 h 1163065"/>
              <a:gd name="connsiteX5" fmla="*/ 0 w 1163065"/>
              <a:gd name="connsiteY5" fmla="*/ 913892 h 1163065"/>
              <a:gd name="connsiteX6" fmla="*/ 0 w 1163065"/>
              <a:gd name="connsiteY6" fmla="*/ 249174 h 1163065"/>
              <a:gd name="connsiteX7" fmla="*/ 249174 w 1163065"/>
              <a:gd name="connsiteY7" fmla="*/ 0 h 1163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3065" h="1163065">
                <a:moveTo>
                  <a:pt x="913892" y="0"/>
                </a:moveTo>
                <a:cubicBezTo>
                  <a:pt x="1051507" y="0"/>
                  <a:pt x="1163066" y="111559"/>
                  <a:pt x="1163066" y="249174"/>
                </a:cubicBezTo>
                <a:lnTo>
                  <a:pt x="1163066" y="913892"/>
                </a:lnTo>
                <a:cubicBezTo>
                  <a:pt x="1163066" y="1051507"/>
                  <a:pt x="1051507" y="1163066"/>
                  <a:pt x="913892" y="1163066"/>
                </a:cubicBezTo>
                <a:lnTo>
                  <a:pt x="249174" y="1163066"/>
                </a:lnTo>
                <a:cubicBezTo>
                  <a:pt x="111559" y="1163066"/>
                  <a:pt x="0" y="1051507"/>
                  <a:pt x="0" y="913892"/>
                </a:cubicBezTo>
                <a:lnTo>
                  <a:pt x="0" y="249174"/>
                </a:lnTo>
                <a:cubicBezTo>
                  <a:pt x="0" y="111559"/>
                  <a:pt x="111559" y="0"/>
                  <a:pt x="249174" y="0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72" name="TextBox 771">
            <a:extLst>
              <a:ext uri="{FF2B5EF4-FFF2-40B4-BE49-F238E27FC236}">
                <a16:creationId xmlns:a16="http://schemas.microsoft.com/office/drawing/2014/main" id="{2D983C71-8D59-3660-6B51-5A45B1B0268F}"/>
              </a:ext>
            </a:extLst>
          </p:cNvPr>
          <p:cNvSpPr txBox="1"/>
          <p:nvPr/>
        </p:nvSpPr>
        <p:spPr>
          <a:xfrm>
            <a:off x="4755134" y="1987677"/>
            <a:ext cx="539226" cy="408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764" b="1" spc="118" baseline="0">
                <a:ln/>
                <a:solidFill>
                  <a:srgbClr val="FFFFFF"/>
                </a:solidFill>
                <a:latin typeface="Roboto"/>
                <a:ea typeface="Roboto"/>
                <a:sym typeface="Roboto"/>
                <a:rtl val="0"/>
              </a:rPr>
              <a:t>03</a:t>
            </a:r>
          </a:p>
        </p:txBody>
      </p:sp>
      <p:sp>
        <p:nvSpPr>
          <p:cNvPr id="773" name="TextBox 772">
            <a:extLst>
              <a:ext uri="{FF2B5EF4-FFF2-40B4-BE49-F238E27FC236}">
                <a16:creationId xmlns:a16="http://schemas.microsoft.com/office/drawing/2014/main" id="{ED0BF677-FF16-B789-D9BF-76F7F08D5848}"/>
              </a:ext>
            </a:extLst>
          </p:cNvPr>
          <p:cNvSpPr txBox="1"/>
          <p:nvPr/>
        </p:nvSpPr>
        <p:spPr>
          <a:xfrm>
            <a:off x="2519934" y="1987677"/>
            <a:ext cx="539226" cy="408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764" b="1" spc="118" baseline="0">
                <a:ln/>
                <a:solidFill>
                  <a:srgbClr val="FFFFFF"/>
                </a:solidFill>
                <a:latin typeface="Roboto"/>
                <a:ea typeface="Roboto"/>
                <a:sym typeface="Roboto"/>
                <a:rtl val="0"/>
              </a:rPr>
              <a:t>02</a:t>
            </a:r>
          </a:p>
        </p:txBody>
      </p:sp>
      <p:sp>
        <p:nvSpPr>
          <p:cNvPr id="774" name="Freeform: Shape 773">
            <a:extLst>
              <a:ext uri="{FF2B5EF4-FFF2-40B4-BE49-F238E27FC236}">
                <a16:creationId xmlns:a16="http://schemas.microsoft.com/office/drawing/2014/main" id="{E55E1209-E8AB-90C3-2F5C-DDD451D0CE7E}"/>
              </a:ext>
            </a:extLst>
          </p:cNvPr>
          <p:cNvSpPr/>
          <p:nvPr/>
        </p:nvSpPr>
        <p:spPr>
          <a:xfrm rot="5400000">
            <a:off x="3016123" y="1721103"/>
            <a:ext cx="1163065" cy="1163065"/>
          </a:xfrm>
          <a:custGeom>
            <a:avLst/>
            <a:gdLst>
              <a:gd name="connsiteX0" fmla="*/ 913892 w 1163065"/>
              <a:gd name="connsiteY0" fmla="*/ 0 h 1163065"/>
              <a:gd name="connsiteX1" fmla="*/ 1163066 w 1163065"/>
              <a:gd name="connsiteY1" fmla="*/ 249174 h 1163065"/>
              <a:gd name="connsiteX2" fmla="*/ 1163066 w 1163065"/>
              <a:gd name="connsiteY2" fmla="*/ 913892 h 1163065"/>
              <a:gd name="connsiteX3" fmla="*/ 913892 w 1163065"/>
              <a:gd name="connsiteY3" fmla="*/ 1163066 h 1163065"/>
              <a:gd name="connsiteX4" fmla="*/ 249174 w 1163065"/>
              <a:gd name="connsiteY4" fmla="*/ 1163066 h 1163065"/>
              <a:gd name="connsiteX5" fmla="*/ 0 w 1163065"/>
              <a:gd name="connsiteY5" fmla="*/ 913892 h 1163065"/>
              <a:gd name="connsiteX6" fmla="*/ 0 w 1163065"/>
              <a:gd name="connsiteY6" fmla="*/ 249174 h 1163065"/>
              <a:gd name="connsiteX7" fmla="*/ 249174 w 1163065"/>
              <a:gd name="connsiteY7" fmla="*/ 0 h 1163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3065" h="1163065">
                <a:moveTo>
                  <a:pt x="913892" y="0"/>
                </a:moveTo>
                <a:cubicBezTo>
                  <a:pt x="1051507" y="0"/>
                  <a:pt x="1163066" y="111559"/>
                  <a:pt x="1163066" y="249174"/>
                </a:cubicBezTo>
                <a:lnTo>
                  <a:pt x="1163066" y="913892"/>
                </a:lnTo>
                <a:cubicBezTo>
                  <a:pt x="1163066" y="1051507"/>
                  <a:pt x="1051507" y="1163066"/>
                  <a:pt x="913892" y="1163066"/>
                </a:cubicBezTo>
                <a:lnTo>
                  <a:pt x="249174" y="1163066"/>
                </a:lnTo>
                <a:cubicBezTo>
                  <a:pt x="111559" y="1163066"/>
                  <a:pt x="0" y="1051507"/>
                  <a:pt x="0" y="913892"/>
                </a:cubicBezTo>
                <a:lnTo>
                  <a:pt x="0" y="249174"/>
                </a:lnTo>
                <a:cubicBezTo>
                  <a:pt x="0" y="111559"/>
                  <a:pt x="111559" y="0"/>
                  <a:pt x="249174" y="0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75" name="Freeform: Shape 774">
            <a:extLst>
              <a:ext uri="{FF2B5EF4-FFF2-40B4-BE49-F238E27FC236}">
                <a16:creationId xmlns:a16="http://schemas.microsoft.com/office/drawing/2014/main" id="{45BBD0CF-33F2-65B4-C081-967CFCDDCF87}"/>
              </a:ext>
            </a:extLst>
          </p:cNvPr>
          <p:cNvSpPr/>
          <p:nvPr/>
        </p:nvSpPr>
        <p:spPr>
          <a:xfrm>
            <a:off x="6995528" y="1624121"/>
            <a:ext cx="1740281" cy="1173225"/>
          </a:xfrm>
          <a:custGeom>
            <a:avLst/>
            <a:gdLst>
              <a:gd name="connsiteX0" fmla="*/ 0 w 1740281"/>
              <a:gd name="connsiteY0" fmla="*/ 0 h 1173225"/>
              <a:gd name="connsiteX1" fmla="*/ 1700784 w 1740281"/>
              <a:gd name="connsiteY1" fmla="*/ 0 h 1173225"/>
              <a:gd name="connsiteX2" fmla="*/ 1740281 w 1740281"/>
              <a:gd name="connsiteY2" fmla="*/ 39497 h 1173225"/>
              <a:gd name="connsiteX3" fmla="*/ 1740281 w 1740281"/>
              <a:gd name="connsiteY3" fmla="*/ 1133729 h 1173225"/>
              <a:gd name="connsiteX4" fmla="*/ 1700784 w 1740281"/>
              <a:gd name="connsiteY4" fmla="*/ 1173226 h 1173225"/>
              <a:gd name="connsiteX5" fmla="*/ 0 w 1740281"/>
              <a:gd name="connsiteY5" fmla="*/ 1173226 h 1173225"/>
              <a:gd name="connsiteX6" fmla="*/ 0 w 1740281"/>
              <a:gd name="connsiteY6" fmla="*/ 127 h 1173225"/>
              <a:gd name="connsiteX7" fmla="*/ 0 w 1740281"/>
              <a:gd name="connsiteY7" fmla="*/ 127 h 117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281" h="1173225">
                <a:moveTo>
                  <a:pt x="0" y="0"/>
                </a:moveTo>
                <a:lnTo>
                  <a:pt x="1700784" y="0"/>
                </a:lnTo>
                <a:cubicBezTo>
                  <a:pt x="1722501" y="0"/>
                  <a:pt x="1740281" y="17653"/>
                  <a:pt x="1740281" y="39497"/>
                </a:cubicBezTo>
                <a:lnTo>
                  <a:pt x="1740281" y="1133729"/>
                </a:lnTo>
                <a:cubicBezTo>
                  <a:pt x="1740281" y="1155446"/>
                  <a:pt x="1722628" y="1173226"/>
                  <a:pt x="1700784" y="1173226"/>
                </a:cubicBezTo>
                <a:lnTo>
                  <a:pt x="0" y="1173226"/>
                </a:lnTo>
                <a:lnTo>
                  <a:pt x="0" y="127"/>
                </a:lnTo>
                <a:lnTo>
                  <a:pt x="0" y="127"/>
                </a:lnTo>
                <a:close/>
              </a:path>
            </a:pathLst>
          </a:custGeom>
          <a:gradFill flip="none" rotWithShape="1">
            <a:gsLst>
              <a:gs pos="0">
                <a:srgbClr val="BD44D2"/>
              </a:gs>
              <a:gs pos="50000">
                <a:srgbClr val="6321AE">
                  <a:shade val="67500"/>
                  <a:satMod val="115000"/>
                </a:srgbClr>
              </a:gs>
              <a:gs pos="100000">
                <a:srgbClr val="6321AE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76" name="TextBox 775">
            <a:extLst>
              <a:ext uri="{FF2B5EF4-FFF2-40B4-BE49-F238E27FC236}">
                <a16:creationId xmlns:a16="http://schemas.microsoft.com/office/drawing/2014/main" id="{AE471615-AB21-EE35-62D1-BDD59160823D}"/>
              </a:ext>
            </a:extLst>
          </p:cNvPr>
          <p:cNvSpPr txBox="1"/>
          <p:nvPr/>
        </p:nvSpPr>
        <p:spPr>
          <a:xfrm>
            <a:off x="7049115" y="1973549"/>
            <a:ext cx="474617" cy="363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764" b="1" spc="118" baseline="0">
                <a:ln/>
                <a:solidFill>
                  <a:srgbClr val="FFFFFF"/>
                </a:solidFill>
                <a:latin typeface="Roboto"/>
                <a:ea typeface="Roboto"/>
                <a:sym typeface="Roboto"/>
                <a:rtl val="0"/>
              </a:rPr>
              <a:t>04</a:t>
            </a:r>
          </a:p>
        </p:txBody>
      </p:sp>
      <p:grpSp>
        <p:nvGrpSpPr>
          <p:cNvPr id="777" name="Graphic 6">
            <a:extLst>
              <a:ext uri="{FF2B5EF4-FFF2-40B4-BE49-F238E27FC236}">
                <a16:creationId xmlns:a16="http://schemas.microsoft.com/office/drawing/2014/main" id="{A9285BA0-3C40-ACDB-4E09-6FF89143E60A}"/>
              </a:ext>
            </a:extLst>
          </p:cNvPr>
          <p:cNvGrpSpPr/>
          <p:nvPr/>
        </p:nvGrpSpPr>
        <p:grpSpPr>
          <a:xfrm>
            <a:off x="7497953" y="1721103"/>
            <a:ext cx="1163065" cy="1163066"/>
            <a:chOff x="7497953" y="1721103"/>
            <a:chExt cx="1163065" cy="1163066"/>
          </a:xfrm>
        </p:grpSpPr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9F86318C-A836-3BDB-DC26-9A17F8A17B9F}"/>
                </a:ext>
              </a:extLst>
            </p:cNvPr>
            <p:cNvSpPr/>
            <p:nvPr/>
          </p:nvSpPr>
          <p:spPr>
            <a:xfrm rot="5400000">
              <a:off x="7497953" y="1721104"/>
              <a:ext cx="1163066" cy="1163065"/>
            </a:xfrm>
            <a:custGeom>
              <a:avLst/>
              <a:gdLst>
                <a:gd name="connsiteX0" fmla="*/ 913892 w 1163066"/>
                <a:gd name="connsiteY0" fmla="*/ 0 h 1163065"/>
                <a:gd name="connsiteX1" fmla="*/ 1163066 w 1163066"/>
                <a:gd name="connsiteY1" fmla="*/ 249174 h 1163065"/>
                <a:gd name="connsiteX2" fmla="*/ 1163066 w 1163066"/>
                <a:gd name="connsiteY2" fmla="*/ 913892 h 1163065"/>
                <a:gd name="connsiteX3" fmla="*/ 913892 w 1163066"/>
                <a:gd name="connsiteY3" fmla="*/ 1163066 h 1163065"/>
                <a:gd name="connsiteX4" fmla="*/ 249174 w 1163066"/>
                <a:gd name="connsiteY4" fmla="*/ 1163066 h 1163065"/>
                <a:gd name="connsiteX5" fmla="*/ 0 w 1163066"/>
                <a:gd name="connsiteY5" fmla="*/ 913892 h 1163065"/>
                <a:gd name="connsiteX6" fmla="*/ 0 w 1163066"/>
                <a:gd name="connsiteY6" fmla="*/ 249174 h 1163065"/>
                <a:gd name="connsiteX7" fmla="*/ 249174 w 1163066"/>
                <a:gd name="connsiteY7" fmla="*/ 0 h 116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3066" h="1163065">
                  <a:moveTo>
                    <a:pt x="913892" y="0"/>
                  </a:moveTo>
                  <a:cubicBezTo>
                    <a:pt x="1051507" y="0"/>
                    <a:pt x="1163066" y="111559"/>
                    <a:pt x="1163066" y="249174"/>
                  </a:cubicBezTo>
                  <a:lnTo>
                    <a:pt x="1163066" y="913892"/>
                  </a:lnTo>
                  <a:cubicBezTo>
                    <a:pt x="1163066" y="1051507"/>
                    <a:pt x="1051507" y="1163066"/>
                    <a:pt x="913892" y="1163066"/>
                  </a:cubicBezTo>
                  <a:lnTo>
                    <a:pt x="249174" y="1163066"/>
                  </a:lnTo>
                  <a:cubicBezTo>
                    <a:pt x="111559" y="1163066"/>
                    <a:pt x="0" y="1051507"/>
                    <a:pt x="0" y="913892"/>
                  </a:cubicBezTo>
                  <a:lnTo>
                    <a:pt x="0" y="249174"/>
                  </a:lnTo>
                  <a:cubicBezTo>
                    <a:pt x="0" y="111559"/>
                    <a:pt x="111559" y="0"/>
                    <a:pt x="249174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779" name="Graphic 6">
              <a:extLst>
                <a:ext uri="{FF2B5EF4-FFF2-40B4-BE49-F238E27FC236}">
                  <a16:creationId xmlns:a16="http://schemas.microsoft.com/office/drawing/2014/main" id="{9307A161-04BF-3681-33C3-5191C02B8329}"/>
                </a:ext>
              </a:extLst>
            </p:cNvPr>
            <p:cNvGrpSpPr/>
            <p:nvPr/>
          </p:nvGrpSpPr>
          <p:grpSpPr>
            <a:xfrm>
              <a:off x="7724140" y="1883664"/>
              <a:ext cx="731773" cy="824229"/>
              <a:chOff x="7724140" y="1883664"/>
              <a:chExt cx="731773" cy="824229"/>
            </a:xfrm>
          </p:grpSpPr>
          <p:sp>
            <p:nvSpPr>
              <p:cNvPr id="780" name="Freeform: Shape 779">
                <a:extLst>
                  <a:ext uri="{FF2B5EF4-FFF2-40B4-BE49-F238E27FC236}">
                    <a16:creationId xmlns:a16="http://schemas.microsoft.com/office/drawing/2014/main" id="{9A2FE33D-DE1A-00E1-C356-0A1AB1433F22}"/>
                  </a:ext>
                </a:extLst>
              </p:cNvPr>
              <p:cNvSpPr/>
              <p:nvPr/>
            </p:nvSpPr>
            <p:spPr>
              <a:xfrm>
                <a:off x="7724140" y="1970785"/>
                <a:ext cx="431545" cy="637921"/>
              </a:xfrm>
              <a:custGeom>
                <a:avLst/>
                <a:gdLst>
                  <a:gd name="connsiteX0" fmla="*/ 169672 w 431545"/>
                  <a:gd name="connsiteY0" fmla="*/ 620649 h 637921"/>
                  <a:gd name="connsiteX1" fmla="*/ 19303 w 431545"/>
                  <a:gd name="connsiteY1" fmla="*/ 345821 h 637921"/>
                  <a:gd name="connsiteX2" fmla="*/ 345694 w 431545"/>
                  <a:gd name="connsiteY2" fmla="*/ 19431 h 637921"/>
                  <a:gd name="connsiteX3" fmla="*/ 427355 w 431545"/>
                  <a:gd name="connsiteY3" fmla="*/ 29718 h 637921"/>
                  <a:gd name="connsiteX4" fmla="*/ 431546 w 431545"/>
                  <a:gd name="connsiteY4" fmla="*/ 10795 h 637921"/>
                  <a:gd name="connsiteX5" fmla="*/ 345567 w 431545"/>
                  <a:gd name="connsiteY5" fmla="*/ 0 h 637921"/>
                  <a:gd name="connsiteX6" fmla="*/ 101219 w 431545"/>
                  <a:gd name="connsiteY6" fmla="*/ 101219 h 637921"/>
                  <a:gd name="connsiteX7" fmla="*/ 0 w 431545"/>
                  <a:gd name="connsiteY7" fmla="*/ 345567 h 637921"/>
                  <a:gd name="connsiteX8" fmla="*/ 159003 w 431545"/>
                  <a:gd name="connsiteY8" fmla="*/ 636397 h 637921"/>
                  <a:gd name="connsiteX9" fmla="*/ 164211 w 431545"/>
                  <a:gd name="connsiteY9" fmla="*/ 637921 h 637921"/>
                  <a:gd name="connsiteX10" fmla="*/ 172339 w 431545"/>
                  <a:gd name="connsiteY10" fmla="*/ 633476 h 637921"/>
                  <a:gd name="connsiteX11" fmla="*/ 169418 w 431545"/>
                  <a:gd name="connsiteY11" fmla="*/ 620649 h 637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1545" h="637921">
                    <a:moveTo>
                      <a:pt x="169672" y="620649"/>
                    </a:moveTo>
                    <a:cubicBezTo>
                      <a:pt x="75565" y="560197"/>
                      <a:pt x="19303" y="457454"/>
                      <a:pt x="19303" y="345821"/>
                    </a:cubicBezTo>
                    <a:cubicBezTo>
                      <a:pt x="19303" y="165862"/>
                      <a:pt x="165608" y="19431"/>
                      <a:pt x="345694" y="19431"/>
                    </a:cubicBezTo>
                    <a:cubicBezTo>
                      <a:pt x="373253" y="19431"/>
                      <a:pt x="400939" y="22860"/>
                      <a:pt x="427355" y="29718"/>
                    </a:cubicBezTo>
                    <a:cubicBezTo>
                      <a:pt x="428371" y="23368"/>
                      <a:pt x="429768" y="17145"/>
                      <a:pt x="431546" y="10795"/>
                    </a:cubicBezTo>
                    <a:cubicBezTo>
                      <a:pt x="403733" y="3683"/>
                      <a:pt x="374777" y="0"/>
                      <a:pt x="345567" y="0"/>
                    </a:cubicBezTo>
                    <a:cubicBezTo>
                      <a:pt x="253365" y="0"/>
                      <a:pt x="166370" y="35941"/>
                      <a:pt x="101219" y="101219"/>
                    </a:cubicBezTo>
                    <a:cubicBezTo>
                      <a:pt x="36068" y="166370"/>
                      <a:pt x="0" y="253365"/>
                      <a:pt x="0" y="345567"/>
                    </a:cubicBezTo>
                    <a:cubicBezTo>
                      <a:pt x="0" y="463804"/>
                      <a:pt x="59436" y="572643"/>
                      <a:pt x="159003" y="636397"/>
                    </a:cubicBezTo>
                    <a:cubicBezTo>
                      <a:pt x="160528" y="637413"/>
                      <a:pt x="162433" y="637921"/>
                      <a:pt x="164211" y="637921"/>
                    </a:cubicBezTo>
                    <a:cubicBezTo>
                      <a:pt x="167386" y="637921"/>
                      <a:pt x="170561" y="636397"/>
                      <a:pt x="172339" y="633476"/>
                    </a:cubicBezTo>
                    <a:cubicBezTo>
                      <a:pt x="175260" y="629539"/>
                      <a:pt x="173863" y="623443"/>
                      <a:pt x="169418" y="620649"/>
                    </a:cubicBezTo>
                    <a:close/>
                  </a:path>
                </a:pathLst>
              </a:custGeom>
              <a:solidFill>
                <a:srgbClr val="372E86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781" name="Freeform: Shape 780">
                <a:extLst>
                  <a:ext uri="{FF2B5EF4-FFF2-40B4-BE49-F238E27FC236}">
                    <a16:creationId xmlns:a16="http://schemas.microsoft.com/office/drawing/2014/main" id="{46A30D04-2240-36C1-6BA1-B916AA90BC3C}"/>
                  </a:ext>
                </a:extLst>
              </p:cNvPr>
              <p:cNvSpPr/>
              <p:nvPr/>
            </p:nvSpPr>
            <p:spPr>
              <a:xfrm>
                <a:off x="8080882" y="2173351"/>
                <a:ext cx="334264" cy="534542"/>
              </a:xfrm>
              <a:custGeom>
                <a:avLst/>
                <a:gdLst>
                  <a:gd name="connsiteX0" fmla="*/ 285624 w 334264"/>
                  <a:gd name="connsiteY0" fmla="*/ 7366 h 534542"/>
                  <a:gd name="connsiteX1" fmla="*/ 315087 w 334264"/>
                  <a:gd name="connsiteY1" fmla="*/ 143256 h 534542"/>
                  <a:gd name="connsiteX2" fmla="*/ 50165 w 334264"/>
                  <a:gd name="connsiteY2" fmla="*/ 463804 h 534542"/>
                  <a:gd name="connsiteX3" fmla="*/ 83566 w 334264"/>
                  <a:gd name="connsiteY3" fmla="*/ 441706 h 534542"/>
                  <a:gd name="connsiteX4" fmla="*/ 86234 w 334264"/>
                  <a:gd name="connsiteY4" fmla="*/ 428244 h 534542"/>
                  <a:gd name="connsiteX5" fmla="*/ 72772 w 334264"/>
                  <a:gd name="connsiteY5" fmla="*/ 425577 h 534542"/>
                  <a:gd name="connsiteX6" fmla="*/ 5715 w 334264"/>
                  <a:gd name="connsiteY6" fmla="*/ 470281 h 534542"/>
                  <a:gd name="connsiteX7" fmla="*/ 5461 w 334264"/>
                  <a:gd name="connsiteY7" fmla="*/ 470281 h 534542"/>
                  <a:gd name="connsiteX8" fmla="*/ 4699 w 334264"/>
                  <a:gd name="connsiteY8" fmla="*/ 470789 h 534542"/>
                  <a:gd name="connsiteX9" fmla="*/ 4191 w 334264"/>
                  <a:gd name="connsiteY9" fmla="*/ 471043 h 534542"/>
                  <a:gd name="connsiteX10" fmla="*/ 0 w 334264"/>
                  <a:gd name="connsiteY10" fmla="*/ 479171 h 534542"/>
                  <a:gd name="connsiteX11" fmla="*/ 4191 w 334264"/>
                  <a:gd name="connsiteY11" fmla="*/ 487299 h 534542"/>
                  <a:gd name="connsiteX12" fmla="*/ 72517 w 334264"/>
                  <a:gd name="connsiteY12" fmla="*/ 533019 h 534542"/>
                  <a:gd name="connsiteX13" fmla="*/ 77724 w 334264"/>
                  <a:gd name="connsiteY13" fmla="*/ 534543 h 534542"/>
                  <a:gd name="connsiteX14" fmla="*/ 85852 w 334264"/>
                  <a:gd name="connsiteY14" fmla="*/ 530352 h 534542"/>
                  <a:gd name="connsiteX15" fmla="*/ 83186 w 334264"/>
                  <a:gd name="connsiteY15" fmla="*/ 516890 h 534542"/>
                  <a:gd name="connsiteX16" fmla="*/ 36449 w 334264"/>
                  <a:gd name="connsiteY16" fmla="*/ 485648 h 534542"/>
                  <a:gd name="connsiteX17" fmla="*/ 240411 w 334264"/>
                  <a:gd name="connsiteY17" fmla="*/ 380238 h 534542"/>
                  <a:gd name="connsiteX18" fmla="*/ 334264 w 334264"/>
                  <a:gd name="connsiteY18" fmla="*/ 143510 h 534542"/>
                  <a:gd name="connsiteX19" fmla="*/ 303276 w 334264"/>
                  <a:gd name="connsiteY19" fmla="*/ 0 h 534542"/>
                  <a:gd name="connsiteX20" fmla="*/ 285624 w 334264"/>
                  <a:gd name="connsiteY20" fmla="*/ 7112 h 534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4264" h="534542">
                    <a:moveTo>
                      <a:pt x="285624" y="7366"/>
                    </a:moveTo>
                    <a:cubicBezTo>
                      <a:pt x="305309" y="49911"/>
                      <a:pt x="315087" y="95631"/>
                      <a:pt x="315087" y="143256"/>
                    </a:cubicBezTo>
                    <a:cubicBezTo>
                      <a:pt x="315087" y="301244"/>
                      <a:pt x="201549" y="434975"/>
                      <a:pt x="50165" y="463804"/>
                    </a:cubicBezTo>
                    <a:lnTo>
                      <a:pt x="83566" y="441706"/>
                    </a:lnTo>
                    <a:cubicBezTo>
                      <a:pt x="88011" y="438785"/>
                      <a:pt x="89027" y="432816"/>
                      <a:pt x="86234" y="428244"/>
                    </a:cubicBezTo>
                    <a:cubicBezTo>
                      <a:pt x="83312" y="423799"/>
                      <a:pt x="77343" y="422783"/>
                      <a:pt x="72772" y="425577"/>
                    </a:cubicBezTo>
                    <a:lnTo>
                      <a:pt x="5715" y="470281"/>
                    </a:lnTo>
                    <a:lnTo>
                      <a:pt x="5461" y="470281"/>
                    </a:lnTo>
                    <a:lnTo>
                      <a:pt x="4699" y="470789"/>
                    </a:lnTo>
                    <a:lnTo>
                      <a:pt x="4191" y="471043"/>
                    </a:lnTo>
                    <a:cubicBezTo>
                      <a:pt x="1524" y="472821"/>
                      <a:pt x="0" y="475742"/>
                      <a:pt x="0" y="479171"/>
                    </a:cubicBezTo>
                    <a:cubicBezTo>
                      <a:pt x="0" y="482346"/>
                      <a:pt x="1524" y="485521"/>
                      <a:pt x="4191" y="487299"/>
                    </a:cubicBezTo>
                    <a:lnTo>
                      <a:pt x="72517" y="533019"/>
                    </a:lnTo>
                    <a:cubicBezTo>
                      <a:pt x="74041" y="534035"/>
                      <a:pt x="75947" y="534543"/>
                      <a:pt x="77724" y="534543"/>
                    </a:cubicBezTo>
                    <a:cubicBezTo>
                      <a:pt x="80899" y="534543"/>
                      <a:pt x="84074" y="533019"/>
                      <a:pt x="85852" y="530352"/>
                    </a:cubicBezTo>
                    <a:cubicBezTo>
                      <a:pt x="88774" y="525907"/>
                      <a:pt x="87630" y="519811"/>
                      <a:pt x="83186" y="516890"/>
                    </a:cubicBezTo>
                    <a:lnTo>
                      <a:pt x="36449" y="485648"/>
                    </a:lnTo>
                    <a:cubicBezTo>
                      <a:pt x="114174" y="474853"/>
                      <a:pt x="185928" y="438023"/>
                      <a:pt x="240411" y="380238"/>
                    </a:cubicBezTo>
                    <a:cubicBezTo>
                      <a:pt x="300863" y="315849"/>
                      <a:pt x="334264" y="231775"/>
                      <a:pt x="334264" y="143510"/>
                    </a:cubicBezTo>
                    <a:cubicBezTo>
                      <a:pt x="334264" y="93345"/>
                      <a:pt x="323724" y="45212"/>
                      <a:pt x="303276" y="0"/>
                    </a:cubicBezTo>
                    <a:cubicBezTo>
                      <a:pt x="297815" y="2667"/>
                      <a:pt x="291974" y="4953"/>
                      <a:pt x="285624" y="7112"/>
                    </a:cubicBezTo>
                    <a:close/>
                  </a:path>
                </a:pathLst>
              </a:custGeom>
              <a:solidFill>
                <a:srgbClr val="372E86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:a16="http://schemas.microsoft.com/office/drawing/2014/main" id="{501A6902-82D4-05A1-D839-A23C3301E140}"/>
                  </a:ext>
                </a:extLst>
              </p:cNvPr>
              <p:cNvSpPr/>
              <p:nvPr/>
            </p:nvSpPr>
            <p:spPr>
              <a:xfrm>
                <a:off x="8168893" y="1883664"/>
                <a:ext cx="287020" cy="287019"/>
              </a:xfrm>
              <a:custGeom>
                <a:avLst/>
                <a:gdLst>
                  <a:gd name="connsiteX0" fmla="*/ 143511 w 287020"/>
                  <a:gd name="connsiteY0" fmla="*/ 287020 h 287019"/>
                  <a:gd name="connsiteX1" fmla="*/ 287020 w 287020"/>
                  <a:gd name="connsiteY1" fmla="*/ 143510 h 287019"/>
                  <a:gd name="connsiteX2" fmla="*/ 143511 w 287020"/>
                  <a:gd name="connsiteY2" fmla="*/ 0 h 287019"/>
                  <a:gd name="connsiteX3" fmla="*/ 0 w 287020"/>
                  <a:gd name="connsiteY3" fmla="*/ 143510 h 287019"/>
                  <a:gd name="connsiteX4" fmla="*/ 143511 w 287020"/>
                  <a:gd name="connsiteY4" fmla="*/ 287020 h 287019"/>
                  <a:gd name="connsiteX5" fmla="*/ 160655 w 287020"/>
                  <a:gd name="connsiteY5" fmla="*/ 76327 h 287019"/>
                  <a:gd name="connsiteX6" fmla="*/ 170435 w 287020"/>
                  <a:gd name="connsiteY6" fmla="*/ 66548 h 287019"/>
                  <a:gd name="connsiteX7" fmla="*/ 180213 w 287020"/>
                  <a:gd name="connsiteY7" fmla="*/ 76327 h 287019"/>
                  <a:gd name="connsiteX8" fmla="*/ 180213 w 287020"/>
                  <a:gd name="connsiteY8" fmla="*/ 134620 h 287019"/>
                  <a:gd name="connsiteX9" fmla="*/ 226695 w 287020"/>
                  <a:gd name="connsiteY9" fmla="*/ 134620 h 287019"/>
                  <a:gd name="connsiteX10" fmla="*/ 226695 w 287020"/>
                  <a:gd name="connsiteY10" fmla="*/ 76327 h 287019"/>
                  <a:gd name="connsiteX11" fmla="*/ 236475 w 287020"/>
                  <a:gd name="connsiteY11" fmla="*/ 66548 h 287019"/>
                  <a:gd name="connsiteX12" fmla="*/ 246253 w 287020"/>
                  <a:gd name="connsiteY12" fmla="*/ 76327 h 287019"/>
                  <a:gd name="connsiteX13" fmla="*/ 246253 w 287020"/>
                  <a:gd name="connsiteY13" fmla="*/ 210058 h 287019"/>
                  <a:gd name="connsiteX14" fmla="*/ 236475 w 287020"/>
                  <a:gd name="connsiteY14" fmla="*/ 219837 h 287019"/>
                  <a:gd name="connsiteX15" fmla="*/ 226695 w 287020"/>
                  <a:gd name="connsiteY15" fmla="*/ 210058 h 287019"/>
                  <a:gd name="connsiteX16" fmla="*/ 226695 w 287020"/>
                  <a:gd name="connsiteY16" fmla="*/ 153797 h 287019"/>
                  <a:gd name="connsiteX17" fmla="*/ 170435 w 287020"/>
                  <a:gd name="connsiteY17" fmla="*/ 153797 h 287019"/>
                  <a:gd name="connsiteX18" fmla="*/ 160655 w 287020"/>
                  <a:gd name="connsiteY18" fmla="*/ 144018 h 287019"/>
                  <a:gd name="connsiteX19" fmla="*/ 160655 w 287020"/>
                  <a:gd name="connsiteY19" fmla="*/ 76200 h 287019"/>
                  <a:gd name="connsiteX20" fmla="*/ 160655 w 287020"/>
                  <a:gd name="connsiteY20" fmla="*/ 76200 h 287019"/>
                  <a:gd name="connsiteX21" fmla="*/ 87250 w 287020"/>
                  <a:gd name="connsiteY21" fmla="*/ 85979 h 287019"/>
                  <a:gd name="connsiteX22" fmla="*/ 87250 w 287020"/>
                  <a:gd name="connsiteY22" fmla="*/ 85979 h 287019"/>
                  <a:gd name="connsiteX23" fmla="*/ 59944 w 287020"/>
                  <a:gd name="connsiteY23" fmla="*/ 107315 h 287019"/>
                  <a:gd name="connsiteX24" fmla="*/ 48388 w 287020"/>
                  <a:gd name="connsiteY24" fmla="*/ 114427 h 287019"/>
                  <a:gd name="connsiteX25" fmla="*/ 41275 w 287020"/>
                  <a:gd name="connsiteY25" fmla="*/ 102870 h 287019"/>
                  <a:gd name="connsiteX26" fmla="*/ 87250 w 287020"/>
                  <a:gd name="connsiteY26" fmla="*/ 66548 h 287019"/>
                  <a:gd name="connsiteX27" fmla="*/ 87250 w 287020"/>
                  <a:gd name="connsiteY27" fmla="*/ 66548 h 287019"/>
                  <a:gd name="connsiteX28" fmla="*/ 134493 w 287020"/>
                  <a:gd name="connsiteY28" fmla="*/ 112776 h 287019"/>
                  <a:gd name="connsiteX29" fmla="*/ 112395 w 287020"/>
                  <a:gd name="connsiteY29" fmla="*/ 154051 h 287019"/>
                  <a:gd name="connsiteX30" fmla="*/ 70104 w 287020"/>
                  <a:gd name="connsiteY30" fmla="*/ 197612 h 287019"/>
                  <a:gd name="connsiteX31" fmla="*/ 67691 w 287020"/>
                  <a:gd name="connsiteY31" fmla="*/ 201295 h 287019"/>
                  <a:gd name="connsiteX32" fmla="*/ 135001 w 287020"/>
                  <a:gd name="connsiteY32" fmla="*/ 201295 h 287019"/>
                  <a:gd name="connsiteX33" fmla="*/ 144780 w 287020"/>
                  <a:gd name="connsiteY33" fmla="*/ 211074 h 287019"/>
                  <a:gd name="connsiteX34" fmla="*/ 135001 w 287020"/>
                  <a:gd name="connsiteY34" fmla="*/ 220853 h 287019"/>
                  <a:gd name="connsiteX35" fmla="*/ 50419 w 287020"/>
                  <a:gd name="connsiteY35" fmla="*/ 220853 h 287019"/>
                  <a:gd name="connsiteX36" fmla="*/ 42038 w 287020"/>
                  <a:gd name="connsiteY36" fmla="*/ 215900 h 287019"/>
                  <a:gd name="connsiteX37" fmla="*/ 42291 w 287020"/>
                  <a:gd name="connsiteY37" fmla="*/ 206121 h 287019"/>
                  <a:gd name="connsiteX38" fmla="*/ 53594 w 287020"/>
                  <a:gd name="connsiteY38" fmla="*/ 187706 h 287019"/>
                  <a:gd name="connsiteX39" fmla="*/ 101981 w 287020"/>
                  <a:gd name="connsiteY39" fmla="*/ 138049 h 287019"/>
                  <a:gd name="connsiteX40" fmla="*/ 115063 w 287020"/>
                  <a:gd name="connsiteY40" fmla="*/ 113665 h 287019"/>
                  <a:gd name="connsiteX41" fmla="*/ 87250 w 287020"/>
                  <a:gd name="connsiteY41" fmla="*/ 86106 h 287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7020" h="287019">
                    <a:moveTo>
                      <a:pt x="143511" y="287020"/>
                    </a:moveTo>
                    <a:cubicBezTo>
                      <a:pt x="222631" y="287020"/>
                      <a:pt x="287020" y="222631"/>
                      <a:pt x="287020" y="143510"/>
                    </a:cubicBezTo>
                    <a:cubicBezTo>
                      <a:pt x="287020" y="64389"/>
                      <a:pt x="222631" y="0"/>
                      <a:pt x="143511" y="0"/>
                    </a:cubicBezTo>
                    <a:cubicBezTo>
                      <a:pt x="64389" y="0"/>
                      <a:pt x="0" y="64389"/>
                      <a:pt x="0" y="143510"/>
                    </a:cubicBezTo>
                    <a:cubicBezTo>
                      <a:pt x="0" y="222631"/>
                      <a:pt x="64136" y="287020"/>
                      <a:pt x="143511" y="287020"/>
                    </a:cubicBezTo>
                    <a:close/>
                    <a:moveTo>
                      <a:pt x="160655" y="76327"/>
                    </a:moveTo>
                    <a:cubicBezTo>
                      <a:pt x="160655" y="71120"/>
                      <a:pt x="164847" y="66548"/>
                      <a:pt x="170435" y="66548"/>
                    </a:cubicBezTo>
                    <a:cubicBezTo>
                      <a:pt x="176023" y="66548"/>
                      <a:pt x="180213" y="70739"/>
                      <a:pt x="180213" y="76327"/>
                    </a:cubicBezTo>
                    <a:lnTo>
                      <a:pt x="180213" y="134620"/>
                    </a:lnTo>
                    <a:lnTo>
                      <a:pt x="226695" y="134620"/>
                    </a:lnTo>
                    <a:lnTo>
                      <a:pt x="226695" y="76327"/>
                    </a:lnTo>
                    <a:cubicBezTo>
                      <a:pt x="226695" y="71120"/>
                      <a:pt x="230887" y="66548"/>
                      <a:pt x="236475" y="66548"/>
                    </a:cubicBezTo>
                    <a:cubicBezTo>
                      <a:pt x="242063" y="66548"/>
                      <a:pt x="246253" y="70739"/>
                      <a:pt x="246253" y="76327"/>
                    </a:cubicBezTo>
                    <a:lnTo>
                      <a:pt x="246253" y="210058"/>
                    </a:lnTo>
                    <a:cubicBezTo>
                      <a:pt x="246253" y="215265"/>
                      <a:pt x="242063" y="219837"/>
                      <a:pt x="236475" y="219837"/>
                    </a:cubicBezTo>
                    <a:cubicBezTo>
                      <a:pt x="230887" y="219837"/>
                      <a:pt x="226695" y="215646"/>
                      <a:pt x="226695" y="210058"/>
                    </a:cubicBezTo>
                    <a:lnTo>
                      <a:pt x="226695" y="153797"/>
                    </a:lnTo>
                    <a:lnTo>
                      <a:pt x="170435" y="153797"/>
                    </a:lnTo>
                    <a:cubicBezTo>
                      <a:pt x="165227" y="153797"/>
                      <a:pt x="160655" y="149606"/>
                      <a:pt x="160655" y="144018"/>
                    </a:cubicBezTo>
                    <a:lnTo>
                      <a:pt x="160655" y="76200"/>
                    </a:lnTo>
                    <a:lnTo>
                      <a:pt x="160655" y="76200"/>
                    </a:lnTo>
                    <a:close/>
                    <a:moveTo>
                      <a:pt x="87250" y="85979"/>
                    </a:moveTo>
                    <a:lnTo>
                      <a:pt x="87250" y="85979"/>
                    </a:lnTo>
                    <a:cubicBezTo>
                      <a:pt x="74168" y="85979"/>
                      <a:pt x="63119" y="94869"/>
                      <a:pt x="59944" y="107315"/>
                    </a:cubicBezTo>
                    <a:cubicBezTo>
                      <a:pt x="58675" y="112522"/>
                      <a:pt x="53340" y="115697"/>
                      <a:pt x="48388" y="114427"/>
                    </a:cubicBezTo>
                    <a:cubicBezTo>
                      <a:pt x="43180" y="113157"/>
                      <a:pt x="40005" y="107823"/>
                      <a:pt x="41275" y="102870"/>
                    </a:cubicBezTo>
                    <a:cubicBezTo>
                      <a:pt x="46482" y="81534"/>
                      <a:pt x="65405" y="66929"/>
                      <a:pt x="87250" y="66548"/>
                    </a:cubicBezTo>
                    <a:lnTo>
                      <a:pt x="87250" y="66548"/>
                    </a:lnTo>
                    <a:cubicBezTo>
                      <a:pt x="112776" y="66548"/>
                      <a:pt x="133986" y="87249"/>
                      <a:pt x="134493" y="112776"/>
                    </a:cubicBezTo>
                    <a:cubicBezTo>
                      <a:pt x="134748" y="129540"/>
                      <a:pt x="126619" y="144780"/>
                      <a:pt x="112395" y="154051"/>
                    </a:cubicBezTo>
                    <a:cubicBezTo>
                      <a:pt x="95886" y="164592"/>
                      <a:pt x="81153" y="179578"/>
                      <a:pt x="70104" y="197612"/>
                    </a:cubicBezTo>
                    <a:lnTo>
                      <a:pt x="67691" y="201295"/>
                    </a:lnTo>
                    <a:lnTo>
                      <a:pt x="135001" y="201295"/>
                    </a:lnTo>
                    <a:cubicBezTo>
                      <a:pt x="140209" y="201295"/>
                      <a:pt x="144780" y="205486"/>
                      <a:pt x="144780" y="211074"/>
                    </a:cubicBezTo>
                    <a:cubicBezTo>
                      <a:pt x="144780" y="216662"/>
                      <a:pt x="140589" y="220853"/>
                      <a:pt x="135001" y="220853"/>
                    </a:cubicBezTo>
                    <a:lnTo>
                      <a:pt x="50419" y="220853"/>
                    </a:lnTo>
                    <a:cubicBezTo>
                      <a:pt x="46990" y="220853"/>
                      <a:pt x="43562" y="219075"/>
                      <a:pt x="42038" y="215900"/>
                    </a:cubicBezTo>
                    <a:cubicBezTo>
                      <a:pt x="40513" y="212725"/>
                      <a:pt x="40513" y="209042"/>
                      <a:pt x="42291" y="206121"/>
                    </a:cubicBezTo>
                    <a:lnTo>
                      <a:pt x="53594" y="187706"/>
                    </a:lnTo>
                    <a:cubicBezTo>
                      <a:pt x="66167" y="167259"/>
                      <a:pt x="83059" y="150114"/>
                      <a:pt x="101981" y="138049"/>
                    </a:cubicBezTo>
                    <a:cubicBezTo>
                      <a:pt x="110363" y="132842"/>
                      <a:pt x="115443" y="123571"/>
                      <a:pt x="115063" y="113665"/>
                    </a:cubicBezTo>
                    <a:cubicBezTo>
                      <a:pt x="114809" y="98425"/>
                      <a:pt x="102236" y="86106"/>
                      <a:pt x="87250" y="86106"/>
                    </a:cubicBezTo>
                    <a:close/>
                  </a:path>
                </a:pathLst>
              </a:custGeom>
              <a:solidFill>
                <a:srgbClr val="372E86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783" name="Freeform: Shape 782">
                <a:extLst>
                  <a:ext uri="{FF2B5EF4-FFF2-40B4-BE49-F238E27FC236}">
                    <a16:creationId xmlns:a16="http://schemas.microsoft.com/office/drawing/2014/main" id="{C2114987-751B-675F-99E8-CCC689DF8CE0}"/>
                  </a:ext>
                </a:extLst>
              </p:cNvPr>
              <p:cNvSpPr/>
              <p:nvPr/>
            </p:nvSpPr>
            <p:spPr>
              <a:xfrm>
                <a:off x="7818119" y="2065908"/>
                <a:ext cx="503936" cy="504189"/>
              </a:xfrm>
              <a:custGeom>
                <a:avLst/>
                <a:gdLst>
                  <a:gd name="connsiteX0" fmla="*/ 423164 w 503936"/>
                  <a:gd name="connsiteY0" fmla="*/ 437134 h 504189"/>
                  <a:gd name="connsiteX1" fmla="*/ 371094 w 503936"/>
                  <a:gd name="connsiteY1" fmla="*/ 385064 h 504189"/>
                  <a:gd name="connsiteX2" fmla="*/ 371094 w 503936"/>
                  <a:gd name="connsiteY2" fmla="*/ 371348 h 504189"/>
                  <a:gd name="connsiteX3" fmla="*/ 384811 w 503936"/>
                  <a:gd name="connsiteY3" fmla="*/ 371348 h 504189"/>
                  <a:gd name="connsiteX4" fmla="*/ 436880 w 503936"/>
                  <a:gd name="connsiteY4" fmla="*/ 423418 h 504189"/>
                  <a:gd name="connsiteX5" fmla="*/ 503937 w 503936"/>
                  <a:gd name="connsiteY5" fmla="*/ 261874 h 504189"/>
                  <a:gd name="connsiteX6" fmla="*/ 430403 w 503936"/>
                  <a:gd name="connsiteY6" fmla="*/ 261874 h 504189"/>
                  <a:gd name="connsiteX7" fmla="*/ 420624 w 503936"/>
                  <a:gd name="connsiteY7" fmla="*/ 252095 h 504189"/>
                  <a:gd name="connsiteX8" fmla="*/ 430403 w 503936"/>
                  <a:gd name="connsiteY8" fmla="*/ 242316 h 504189"/>
                  <a:gd name="connsiteX9" fmla="*/ 503937 w 503936"/>
                  <a:gd name="connsiteY9" fmla="*/ 242316 h 504189"/>
                  <a:gd name="connsiteX10" fmla="*/ 467995 w 503936"/>
                  <a:gd name="connsiteY10" fmla="*/ 121666 h 504189"/>
                  <a:gd name="connsiteX11" fmla="*/ 414655 w 503936"/>
                  <a:gd name="connsiteY11" fmla="*/ 102997 h 504189"/>
                  <a:gd name="connsiteX12" fmla="*/ 384937 w 503936"/>
                  <a:gd name="connsiteY12" fmla="*/ 132715 h 504189"/>
                  <a:gd name="connsiteX13" fmla="*/ 378079 w 503936"/>
                  <a:gd name="connsiteY13" fmla="*/ 135636 h 504189"/>
                  <a:gd name="connsiteX14" fmla="*/ 371222 w 503936"/>
                  <a:gd name="connsiteY14" fmla="*/ 132715 h 504189"/>
                  <a:gd name="connsiteX15" fmla="*/ 371222 w 503936"/>
                  <a:gd name="connsiteY15" fmla="*/ 118999 h 504189"/>
                  <a:gd name="connsiteX16" fmla="*/ 398018 w 503936"/>
                  <a:gd name="connsiteY16" fmla="*/ 92202 h 504189"/>
                  <a:gd name="connsiteX17" fmla="*/ 340995 w 503936"/>
                  <a:gd name="connsiteY17" fmla="*/ 16002 h 504189"/>
                  <a:gd name="connsiteX18" fmla="*/ 261620 w 503936"/>
                  <a:gd name="connsiteY18" fmla="*/ 0 h 504189"/>
                  <a:gd name="connsiteX19" fmla="*/ 261620 w 503936"/>
                  <a:gd name="connsiteY19" fmla="*/ 73533 h 504189"/>
                  <a:gd name="connsiteX20" fmla="*/ 251841 w 503936"/>
                  <a:gd name="connsiteY20" fmla="*/ 83312 h 504189"/>
                  <a:gd name="connsiteX21" fmla="*/ 242062 w 503936"/>
                  <a:gd name="connsiteY21" fmla="*/ 73533 h 504189"/>
                  <a:gd name="connsiteX22" fmla="*/ 242062 w 503936"/>
                  <a:gd name="connsiteY22" fmla="*/ 0 h 504189"/>
                  <a:gd name="connsiteX23" fmla="*/ 80518 w 503936"/>
                  <a:gd name="connsiteY23" fmla="*/ 67056 h 504189"/>
                  <a:gd name="connsiteX24" fmla="*/ 132588 w 503936"/>
                  <a:gd name="connsiteY24" fmla="*/ 119126 h 504189"/>
                  <a:gd name="connsiteX25" fmla="*/ 132588 w 503936"/>
                  <a:gd name="connsiteY25" fmla="*/ 132842 h 504189"/>
                  <a:gd name="connsiteX26" fmla="*/ 125730 w 503936"/>
                  <a:gd name="connsiteY26" fmla="*/ 135763 h 504189"/>
                  <a:gd name="connsiteX27" fmla="*/ 118873 w 503936"/>
                  <a:gd name="connsiteY27" fmla="*/ 132842 h 504189"/>
                  <a:gd name="connsiteX28" fmla="*/ 67056 w 503936"/>
                  <a:gd name="connsiteY28" fmla="*/ 80772 h 504189"/>
                  <a:gd name="connsiteX29" fmla="*/ 0 w 503936"/>
                  <a:gd name="connsiteY29" fmla="*/ 242316 h 504189"/>
                  <a:gd name="connsiteX30" fmla="*/ 73534 w 503936"/>
                  <a:gd name="connsiteY30" fmla="*/ 242316 h 504189"/>
                  <a:gd name="connsiteX31" fmla="*/ 83312 w 503936"/>
                  <a:gd name="connsiteY31" fmla="*/ 252095 h 504189"/>
                  <a:gd name="connsiteX32" fmla="*/ 73534 w 503936"/>
                  <a:gd name="connsiteY32" fmla="*/ 261874 h 504189"/>
                  <a:gd name="connsiteX33" fmla="*/ 0 w 503936"/>
                  <a:gd name="connsiteY33" fmla="*/ 261874 h 504189"/>
                  <a:gd name="connsiteX34" fmla="*/ 67056 w 503936"/>
                  <a:gd name="connsiteY34" fmla="*/ 423418 h 504189"/>
                  <a:gd name="connsiteX35" fmla="*/ 119126 w 503936"/>
                  <a:gd name="connsiteY35" fmla="*/ 371348 h 504189"/>
                  <a:gd name="connsiteX36" fmla="*/ 132842 w 503936"/>
                  <a:gd name="connsiteY36" fmla="*/ 371348 h 504189"/>
                  <a:gd name="connsiteX37" fmla="*/ 132842 w 503936"/>
                  <a:gd name="connsiteY37" fmla="*/ 385064 h 504189"/>
                  <a:gd name="connsiteX38" fmla="*/ 80773 w 503936"/>
                  <a:gd name="connsiteY38" fmla="*/ 437134 h 504189"/>
                  <a:gd name="connsiteX39" fmla="*/ 242316 w 503936"/>
                  <a:gd name="connsiteY39" fmla="*/ 504190 h 504189"/>
                  <a:gd name="connsiteX40" fmla="*/ 242316 w 503936"/>
                  <a:gd name="connsiteY40" fmla="*/ 430657 h 504189"/>
                  <a:gd name="connsiteX41" fmla="*/ 252095 w 503936"/>
                  <a:gd name="connsiteY41" fmla="*/ 420878 h 504189"/>
                  <a:gd name="connsiteX42" fmla="*/ 261874 w 503936"/>
                  <a:gd name="connsiteY42" fmla="*/ 430657 h 504189"/>
                  <a:gd name="connsiteX43" fmla="*/ 261874 w 503936"/>
                  <a:gd name="connsiteY43" fmla="*/ 504190 h 504189"/>
                  <a:gd name="connsiteX44" fmla="*/ 423164 w 503936"/>
                  <a:gd name="connsiteY44" fmla="*/ 437134 h 504189"/>
                  <a:gd name="connsiteX45" fmla="*/ 259335 w 503936"/>
                  <a:gd name="connsiteY45" fmla="*/ 265557 h 504189"/>
                  <a:gd name="connsiteX46" fmla="*/ 247777 w 503936"/>
                  <a:gd name="connsiteY46" fmla="*/ 267970 h 504189"/>
                  <a:gd name="connsiteX47" fmla="*/ 233807 w 503936"/>
                  <a:gd name="connsiteY47" fmla="*/ 264541 h 504189"/>
                  <a:gd name="connsiteX48" fmla="*/ 192787 w 503936"/>
                  <a:gd name="connsiteY48" fmla="*/ 305562 h 504189"/>
                  <a:gd name="connsiteX49" fmla="*/ 185928 w 503936"/>
                  <a:gd name="connsiteY49" fmla="*/ 308483 h 504189"/>
                  <a:gd name="connsiteX50" fmla="*/ 179070 w 503936"/>
                  <a:gd name="connsiteY50" fmla="*/ 305562 h 504189"/>
                  <a:gd name="connsiteX51" fmla="*/ 179070 w 503936"/>
                  <a:gd name="connsiteY51" fmla="*/ 291846 h 504189"/>
                  <a:gd name="connsiteX52" fmla="*/ 220091 w 503936"/>
                  <a:gd name="connsiteY52" fmla="*/ 250825 h 504189"/>
                  <a:gd name="connsiteX53" fmla="*/ 225934 w 503936"/>
                  <a:gd name="connsiteY53" fmla="*/ 214884 h 504189"/>
                  <a:gd name="connsiteX54" fmla="*/ 261874 w 503936"/>
                  <a:gd name="connsiteY54" fmla="*/ 209042 h 504189"/>
                  <a:gd name="connsiteX55" fmla="*/ 311024 w 503936"/>
                  <a:gd name="connsiteY55" fmla="*/ 159893 h 504189"/>
                  <a:gd name="connsiteX56" fmla="*/ 324739 w 503936"/>
                  <a:gd name="connsiteY56" fmla="*/ 159893 h 504189"/>
                  <a:gd name="connsiteX57" fmla="*/ 324739 w 503936"/>
                  <a:gd name="connsiteY57" fmla="*/ 173609 h 504189"/>
                  <a:gd name="connsiteX58" fmla="*/ 275590 w 503936"/>
                  <a:gd name="connsiteY58" fmla="*/ 222758 h 504189"/>
                  <a:gd name="connsiteX59" fmla="*/ 269749 w 503936"/>
                  <a:gd name="connsiteY59" fmla="*/ 258699 h 504189"/>
                  <a:gd name="connsiteX60" fmla="*/ 259207 w 503936"/>
                  <a:gd name="connsiteY60" fmla="*/ 265557 h 504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503936" h="504189">
                    <a:moveTo>
                      <a:pt x="423164" y="437134"/>
                    </a:moveTo>
                    <a:lnTo>
                      <a:pt x="371094" y="385064"/>
                    </a:lnTo>
                    <a:cubicBezTo>
                      <a:pt x="367412" y="381381"/>
                      <a:pt x="367412" y="375031"/>
                      <a:pt x="371094" y="371348"/>
                    </a:cubicBezTo>
                    <a:cubicBezTo>
                      <a:pt x="374777" y="367665"/>
                      <a:pt x="381127" y="367665"/>
                      <a:pt x="384811" y="371348"/>
                    </a:cubicBezTo>
                    <a:lnTo>
                      <a:pt x="436880" y="423418"/>
                    </a:lnTo>
                    <a:cubicBezTo>
                      <a:pt x="478155" y="378968"/>
                      <a:pt x="501524" y="322199"/>
                      <a:pt x="503937" y="261874"/>
                    </a:cubicBezTo>
                    <a:lnTo>
                      <a:pt x="430403" y="261874"/>
                    </a:lnTo>
                    <a:cubicBezTo>
                      <a:pt x="425197" y="261874"/>
                      <a:pt x="420624" y="257683"/>
                      <a:pt x="420624" y="252095"/>
                    </a:cubicBezTo>
                    <a:cubicBezTo>
                      <a:pt x="420624" y="246507"/>
                      <a:pt x="424815" y="242316"/>
                      <a:pt x="430403" y="242316"/>
                    </a:cubicBezTo>
                    <a:lnTo>
                      <a:pt x="503937" y="242316"/>
                    </a:lnTo>
                    <a:cubicBezTo>
                      <a:pt x="502412" y="199771"/>
                      <a:pt x="489966" y="158242"/>
                      <a:pt x="467995" y="121666"/>
                    </a:cubicBezTo>
                    <a:cubicBezTo>
                      <a:pt x="448818" y="118491"/>
                      <a:pt x="430912" y="112268"/>
                      <a:pt x="414655" y="102997"/>
                    </a:cubicBezTo>
                    <a:lnTo>
                      <a:pt x="384937" y="132715"/>
                    </a:lnTo>
                    <a:cubicBezTo>
                      <a:pt x="383160" y="134493"/>
                      <a:pt x="380492" y="135636"/>
                      <a:pt x="378079" y="135636"/>
                    </a:cubicBezTo>
                    <a:cubicBezTo>
                      <a:pt x="375666" y="135636"/>
                      <a:pt x="373126" y="134620"/>
                      <a:pt x="371222" y="132715"/>
                    </a:cubicBezTo>
                    <a:cubicBezTo>
                      <a:pt x="367538" y="129032"/>
                      <a:pt x="367538" y="122682"/>
                      <a:pt x="371222" y="118999"/>
                    </a:cubicBezTo>
                    <a:lnTo>
                      <a:pt x="398018" y="92202"/>
                    </a:lnTo>
                    <a:cubicBezTo>
                      <a:pt x="372237" y="73279"/>
                      <a:pt x="352044" y="46736"/>
                      <a:pt x="340995" y="16002"/>
                    </a:cubicBezTo>
                    <a:cubicBezTo>
                      <a:pt x="315468" y="6223"/>
                      <a:pt x="288925" y="1016"/>
                      <a:pt x="261620" y="0"/>
                    </a:cubicBezTo>
                    <a:lnTo>
                      <a:pt x="261620" y="73533"/>
                    </a:lnTo>
                    <a:cubicBezTo>
                      <a:pt x="261620" y="78740"/>
                      <a:pt x="257429" y="83312"/>
                      <a:pt x="251841" y="83312"/>
                    </a:cubicBezTo>
                    <a:cubicBezTo>
                      <a:pt x="246253" y="83312"/>
                      <a:pt x="242062" y="79121"/>
                      <a:pt x="242062" y="73533"/>
                    </a:cubicBezTo>
                    <a:lnTo>
                      <a:pt x="242062" y="0"/>
                    </a:lnTo>
                    <a:cubicBezTo>
                      <a:pt x="179832" y="2413"/>
                      <a:pt x="123317" y="27305"/>
                      <a:pt x="80518" y="67056"/>
                    </a:cubicBezTo>
                    <a:lnTo>
                      <a:pt x="132588" y="119126"/>
                    </a:lnTo>
                    <a:cubicBezTo>
                      <a:pt x="136272" y="122809"/>
                      <a:pt x="136272" y="129159"/>
                      <a:pt x="132588" y="132842"/>
                    </a:cubicBezTo>
                    <a:cubicBezTo>
                      <a:pt x="130811" y="134620"/>
                      <a:pt x="128143" y="135763"/>
                      <a:pt x="125730" y="135763"/>
                    </a:cubicBezTo>
                    <a:cubicBezTo>
                      <a:pt x="123317" y="135763"/>
                      <a:pt x="120777" y="134747"/>
                      <a:pt x="118873" y="132842"/>
                    </a:cubicBezTo>
                    <a:lnTo>
                      <a:pt x="67056" y="80772"/>
                    </a:lnTo>
                    <a:cubicBezTo>
                      <a:pt x="27432" y="123571"/>
                      <a:pt x="2413" y="180086"/>
                      <a:pt x="0" y="242316"/>
                    </a:cubicBezTo>
                    <a:lnTo>
                      <a:pt x="73534" y="242316"/>
                    </a:lnTo>
                    <a:cubicBezTo>
                      <a:pt x="78740" y="242316"/>
                      <a:pt x="83312" y="246507"/>
                      <a:pt x="83312" y="252095"/>
                    </a:cubicBezTo>
                    <a:cubicBezTo>
                      <a:pt x="83312" y="257683"/>
                      <a:pt x="79122" y="261874"/>
                      <a:pt x="73534" y="261874"/>
                    </a:cubicBezTo>
                    <a:lnTo>
                      <a:pt x="0" y="261874"/>
                    </a:lnTo>
                    <a:cubicBezTo>
                      <a:pt x="2413" y="324104"/>
                      <a:pt x="27305" y="380619"/>
                      <a:pt x="67056" y="423418"/>
                    </a:cubicBezTo>
                    <a:lnTo>
                      <a:pt x="119126" y="371348"/>
                    </a:lnTo>
                    <a:cubicBezTo>
                      <a:pt x="122810" y="367665"/>
                      <a:pt x="129160" y="367665"/>
                      <a:pt x="132842" y="371348"/>
                    </a:cubicBezTo>
                    <a:cubicBezTo>
                      <a:pt x="136525" y="375031"/>
                      <a:pt x="136525" y="381381"/>
                      <a:pt x="132842" y="385064"/>
                    </a:cubicBezTo>
                    <a:lnTo>
                      <a:pt x="80773" y="437134"/>
                    </a:lnTo>
                    <a:cubicBezTo>
                      <a:pt x="123572" y="476758"/>
                      <a:pt x="180087" y="501777"/>
                      <a:pt x="242316" y="504190"/>
                    </a:cubicBezTo>
                    <a:lnTo>
                      <a:pt x="242316" y="430657"/>
                    </a:lnTo>
                    <a:cubicBezTo>
                      <a:pt x="242316" y="425450"/>
                      <a:pt x="246507" y="420878"/>
                      <a:pt x="252095" y="420878"/>
                    </a:cubicBezTo>
                    <a:cubicBezTo>
                      <a:pt x="257684" y="420878"/>
                      <a:pt x="261874" y="425069"/>
                      <a:pt x="261874" y="430657"/>
                    </a:cubicBezTo>
                    <a:lnTo>
                      <a:pt x="261874" y="504190"/>
                    </a:lnTo>
                    <a:cubicBezTo>
                      <a:pt x="322073" y="501777"/>
                      <a:pt x="378841" y="478409"/>
                      <a:pt x="423164" y="437134"/>
                    </a:cubicBezTo>
                    <a:close/>
                    <a:moveTo>
                      <a:pt x="259335" y="265557"/>
                    </a:moveTo>
                    <a:cubicBezTo>
                      <a:pt x="255651" y="267081"/>
                      <a:pt x="251714" y="267970"/>
                      <a:pt x="247777" y="267970"/>
                    </a:cubicBezTo>
                    <a:cubicBezTo>
                      <a:pt x="243078" y="267970"/>
                      <a:pt x="237999" y="266954"/>
                      <a:pt x="233807" y="264541"/>
                    </a:cubicBezTo>
                    <a:lnTo>
                      <a:pt x="192787" y="305562"/>
                    </a:lnTo>
                    <a:cubicBezTo>
                      <a:pt x="191009" y="307340"/>
                      <a:pt x="188341" y="308483"/>
                      <a:pt x="185928" y="308483"/>
                    </a:cubicBezTo>
                    <a:cubicBezTo>
                      <a:pt x="183515" y="308483"/>
                      <a:pt x="180975" y="307467"/>
                      <a:pt x="179070" y="305562"/>
                    </a:cubicBezTo>
                    <a:cubicBezTo>
                      <a:pt x="175387" y="301879"/>
                      <a:pt x="175387" y="295529"/>
                      <a:pt x="179070" y="291846"/>
                    </a:cubicBezTo>
                    <a:lnTo>
                      <a:pt x="220091" y="250825"/>
                    </a:lnTo>
                    <a:cubicBezTo>
                      <a:pt x="214249" y="239268"/>
                      <a:pt x="216154" y="224536"/>
                      <a:pt x="225934" y="214884"/>
                    </a:cubicBezTo>
                    <a:cubicBezTo>
                      <a:pt x="235712" y="205105"/>
                      <a:pt x="250063" y="203327"/>
                      <a:pt x="261874" y="209042"/>
                    </a:cubicBezTo>
                    <a:lnTo>
                      <a:pt x="311024" y="159893"/>
                    </a:lnTo>
                    <a:cubicBezTo>
                      <a:pt x="314706" y="156210"/>
                      <a:pt x="321056" y="156210"/>
                      <a:pt x="324739" y="159893"/>
                    </a:cubicBezTo>
                    <a:cubicBezTo>
                      <a:pt x="328423" y="163576"/>
                      <a:pt x="328423" y="169926"/>
                      <a:pt x="324739" y="173609"/>
                    </a:cubicBezTo>
                    <a:lnTo>
                      <a:pt x="275590" y="222758"/>
                    </a:lnTo>
                    <a:cubicBezTo>
                      <a:pt x="281432" y="234315"/>
                      <a:pt x="279527" y="249047"/>
                      <a:pt x="269749" y="258699"/>
                    </a:cubicBezTo>
                    <a:cubicBezTo>
                      <a:pt x="266574" y="261874"/>
                      <a:pt x="262890" y="263906"/>
                      <a:pt x="259207" y="265557"/>
                    </a:cubicBezTo>
                    <a:close/>
                  </a:path>
                </a:pathLst>
              </a:custGeom>
              <a:solidFill>
                <a:srgbClr val="86449A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784" name="Freeform: Shape 783">
                <a:extLst>
                  <a:ext uri="{FF2B5EF4-FFF2-40B4-BE49-F238E27FC236}">
                    <a16:creationId xmlns:a16="http://schemas.microsoft.com/office/drawing/2014/main" id="{80FBC084-1073-BA68-028D-F85D636568A6}"/>
                  </a:ext>
                </a:extLst>
              </p:cNvPr>
              <p:cNvSpPr/>
              <p:nvPr/>
            </p:nvSpPr>
            <p:spPr>
              <a:xfrm>
                <a:off x="8054435" y="2291079"/>
                <a:ext cx="23177" cy="23272"/>
              </a:xfrm>
              <a:custGeom>
                <a:avLst/>
                <a:gdLst>
                  <a:gd name="connsiteX0" fmla="*/ 11462 w 23177"/>
                  <a:gd name="connsiteY0" fmla="*/ 0 h 23272"/>
                  <a:gd name="connsiteX1" fmla="*/ 3334 w 23177"/>
                  <a:gd name="connsiteY1" fmla="*/ 3429 h 23272"/>
                  <a:gd name="connsiteX2" fmla="*/ 3334 w 23177"/>
                  <a:gd name="connsiteY2" fmla="*/ 19939 h 23272"/>
                  <a:gd name="connsiteX3" fmla="*/ 19844 w 23177"/>
                  <a:gd name="connsiteY3" fmla="*/ 19939 h 23272"/>
                  <a:gd name="connsiteX4" fmla="*/ 19844 w 23177"/>
                  <a:gd name="connsiteY4" fmla="*/ 3429 h 23272"/>
                  <a:gd name="connsiteX5" fmla="*/ 11462 w 23177"/>
                  <a:gd name="connsiteY5" fmla="*/ 0 h 23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77" h="23272">
                    <a:moveTo>
                      <a:pt x="11462" y="0"/>
                    </a:moveTo>
                    <a:cubicBezTo>
                      <a:pt x="8541" y="0"/>
                      <a:pt x="5366" y="1016"/>
                      <a:pt x="3334" y="3429"/>
                    </a:cubicBezTo>
                    <a:cubicBezTo>
                      <a:pt x="-1111" y="7874"/>
                      <a:pt x="-1111" y="15494"/>
                      <a:pt x="3334" y="19939"/>
                    </a:cubicBezTo>
                    <a:cubicBezTo>
                      <a:pt x="7779" y="24384"/>
                      <a:pt x="15399" y="24384"/>
                      <a:pt x="19844" y="19939"/>
                    </a:cubicBezTo>
                    <a:cubicBezTo>
                      <a:pt x="24289" y="15494"/>
                      <a:pt x="24289" y="7874"/>
                      <a:pt x="19844" y="3429"/>
                    </a:cubicBezTo>
                    <a:cubicBezTo>
                      <a:pt x="17177" y="1270"/>
                      <a:pt x="14383" y="0"/>
                      <a:pt x="11462" y="0"/>
                    </a:cubicBezTo>
                    <a:close/>
                  </a:path>
                </a:pathLst>
              </a:custGeom>
              <a:solidFill>
                <a:srgbClr val="86449A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</p:grpSp>
      <p:sp>
        <p:nvSpPr>
          <p:cNvPr id="785" name="Freeform: Shape 784">
            <a:extLst>
              <a:ext uri="{FF2B5EF4-FFF2-40B4-BE49-F238E27FC236}">
                <a16:creationId xmlns:a16="http://schemas.microsoft.com/office/drawing/2014/main" id="{731F9032-335B-C394-7230-57310967DD62}"/>
              </a:ext>
            </a:extLst>
          </p:cNvPr>
          <p:cNvSpPr/>
          <p:nvPr/>
        </p:nvSpPr>
        <p:spPr>
          <a:xfrm>
            <a:off x="9225152" y="1631046"/>
            <a:ext cx="1740281" cy="1173225"/>
          </a:xfrm>
          <a:custGeom>
            <a:avLst/>
            <a:gdLst>
              <a:gd name="connsiteX0" fmla="*/ 0 w 1740281"/>
              <a:gd name="connsiteY0" fmla="*/ 0 h 1173225"/>
              <a:gd name="connsiteX1" fmla="*/ 1700784 w 1740281"/>
              <a:gd name="connsiteY1" fmla="*/ 0 h 1173225"/>
              <a:gd name="connsiteX2" fmla="*/ 1740281 w 1740281"/>
              <a:gd name="connsiteY2" fmla="*/ 39497 h 1173225"/>
              <a:gd name="connsiteX3" fmla="*/ 1740281 w 1740281"/>
              <a:gd name="connsiteY3" fmla="*/ 1133729 h 1173225"/>
              <a:gd name="connsiteX4" fmla="*/ 1700784 w 1740281"/>
              <a:gd name="connsiteY4" fmla="*/ 1173226 h 1173225"/>
              <a:gd name="connsiteX5" fmla="*/ 0 w 1740281"/>
              <a:gd name="connsiteY5" fmla="*/ 1173226 h 1173225"/>
              <a:gd name="connsiteX6" fmla="*/ 0 w 1740281"/>
              <a:gd name="connsiteY6" fmla="*/ 127 h 1173225"/>
              <a:gd name="connsiteX7" fmla="*/ 0 w 1740281"/>
              <a:gd name="connsiteY7" fmla="*/ 127 h 117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281" h="1173225">
                <a:moveTo>
                  <a:pt x="0" y="0"/>
                </a:moveTo>
                <a:lnTo>
                  <a:pt x="1700784" y="0"/>
                </a:lnTo>
                <a:cubicBezTo>
                  <a:pt x="1722501" y="0"/>
                  <a:pt x="1740281" y="17653"/>
                  <a:pt x="1740281" y="39497"/>
                </a:cubicBezTo>
                <a:lnTo>
                  <a:pt x="1740281" y="1133729"/>
                </a:lnTo>
                <a:cubicBezTo>
                  <a:pt x="1740281" y="1155446"/>
                  <a:pt x="1722628" y="1173226"/>
                  <a:pt x="1700784" y="1173226"/>
                </a:cubicBezTo>
                <a:lnTo>
                  <a:pt x="0" y="1173226"/>
                </a:lnTo>
                <a:lnTo>
                  <a:pt x="0" y="127"/>
                </a:lnTo>
                <a:lnTo>
                  <a:pt x="0" y="127"/>
                </a:lnTo>
                <a:close/>
              </a:path>
            </a:pathLst>
          </a:custGeom>
          <a:gradFill flip="none" rotWithShape="1">
            <a:gsLst>
              <a:gs pos="0">
                <a:srgbClr val="BD44D2"/>
              </a:gs>
              <a:gs pos="50000">
                <a:srgbClr val="6321AE">
                  <a:shade val="67500"/>
                  <a:satMod val="115000"/>
                </a:srgbClr>
              </a:gs>
              <a:gs pos="100000">
                <a:srgbClr val="6321AE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86" name="TextBox 785">
            <a:extLst>
              <a:ext uri="{FF2B5EF4-FFF2-40B4-BE49-F238E27FC236}">
                <a16:creationId xmlns:a16="http://schemas.microsoft.com/office/drawing/2014/main" id="{8F65E444-A7FD-D01B-C01C-5279F8432EE0}"/>
              </a:ext>
            </a:extLst>
          </p:cNvPr>
          <p:cNvSpPr txBox="1"/>
          <p:nvPr/>
        </p:nvSpPr>
        <p:spPr>
          <a:xfrm>
            <a:off x="9231884" y="1987677"/>
            <a:ext cx="539226" cy="408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764" b="1" spc="118" baseline="0">
                <a:ln/>
                <a:solidFill>
                  <a:srgbClr val="FFFFFF"/>
                </a:solidFill>
                <a:latin typeface="Roboto"/>
                <a:ea typeface="Roboto"/>
                <a:sym typeface="Roboto"/>
                <a:rtl val="0"/>
              </a:rPr>
              <a:t>05</a:t>
            </a:r>
          </a:p>
        </p:txBody>
      </p:sp>
      <p:grpSp>
        <p:nvGrpSpPr>
          <p:cNvPr id="787" name="Graphic 6">
            <a:extLst>
              <a:ext uri="{FF2B5EF4-FFF2-40B4-BE49-F238E27FC236}">
                <a16:creationId xmlns:a16="http://schemas.microsoft.com/office/drawing/2014/main" id="{54630D15-1F8D-F83F-9906-F41DE1AB23A3}"/>
              </a:ext>
            </a:extLst>
          </p:cNvPr>
          <p:cNvGrpSpPr/>
          <p:nvPr/>
        </p:nvGrpSpPr>
        <p:grpSpPr>
          <a:xfrm>
            <a:off x="9726803" y="1721103"/>
            <a:ext cx="1163065" cy="1163066"/>
            <a:chOff x="9726803" y="1721103"/>
            <a:chExt cx="1163065" cy="1163066"/>
          </a:xfrm>
        </p:grpSpPr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EF9C58CF-9A15-1A4B-8D5C-93A33982A34D}"/>
                </a:ext>
              </a:extLst>
            </p:cNvPr>
            <p:cNvSpPr/>
            <p:nvPr/>
          </p:nvSpPr>
          <p:spPr>
            <a:xfrm rot="5400000">
              <a:off x="9726803" y="1721104"/>
              <a:ext cx="1163066" cy="1163065"/>
            </a:xfrm>
            <a:custGeom>
              <a:avLst/>
              <a:gdLst>
                <a:gd name="connsiteX0" fmla="*/ 913892 w 1163066"/>
                <a:gd name="connsiteY0" fmla="*/ 0 h 1163065"/>
                <a:gd name="connsiteX1" fmla="*/ 1163066 w 1163066"/>
                <a:gd name="connsiteY1" fmla="*/ 249174 h 1163065"/>
                <a:gd name="connsiteX2" fmla="*/ 1163066 w 1163066"/>
                <a:gd name="connsiteY2" fmla="*/ 913892 h 1163065"/>
                <a:gd name="connsiteX3" fmla="*/ 913892 w 1163066"/>
                <a:gd name="connsiteY3" fmla="*/ 1163066 h 1163065"/>
                <a:gd name="connsiteX4" fmla="*/ 249174 w 1163066"/>
                <a:gd name="connsiteY4" fmla="*/ 1163066 h 1163065"/>
                <a:gd name="connsiteX5" fmla="*/ 0 w 1163066"/>
                <a:gd name="connsiteY5" fmla="*/ 913892 h 1163065"/>
                <a:gd name="connsiteX6" fmla="*/ 0 w 1163066"/>
                <a:gd name="connsiteY6" fmla="*/ 249174 h 1163065"/>
                <a:gd name="connsiteX7" fmla="*/ 249174 w 1163066"/>
                <a:gd name="connsiteY7" fmla="*/ 0 h 116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3066" h="1163065">
                  <a:moveTo>
                    <a:pt x="913892" y="0"/>
                  </a:moveTo>
                  <a:cubicBezTo>
                    <a:pt x="1051507" y="0"/>
                    <a:pt x="1163066" y="111559"/>
                    <a:pt x="1163066" y="249174"/>
                  </a:cubicBezTo>
                  <a:lnTo>
                    <a:pt x="1163066" y="913892"/>
                  </a:lnTo>
                  <a:cubicBezTo>
                    <a:pt x="1163066" y="1051507"/>
                    <a:pt x="1051507" y="1163066"/>
                    <a:pt x="913892" y="1163066"/>
                  </a:cubicBezTo>
                  <a:lnTo>
                    <a:pt x="249174" y="1163066"/>
                  </a:lnTo>
                  <a:cubicBezTo>
                    <a:pt x="111559" y="1163066"/>
                    <a:pt x="0" y="1051507"/>
                    <a:pt x="0" y="913892"/>
                  </a:cubicBezTo>
                  <a:lnTo>
                    <a:pt x="0" y="249174"/>
                  </a:lnTo>
                  <a:cubicBezTo>
                    <a:pt x="0" y="111559"/>
                    <a:pt x="111559" y="0"/>
                    <a:pt x="249174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789" name="Graphic 6">
              <a:extLst>
                <a:ext uri="{FF2B5EF4-FFF2-40B4-BE49-F238E27FC236}">
                  <a16:creationId xmlns:a16="http://schemas.microsoft.com/office/drawing/2014/main" id="{52AD4063-3AF4-2A08-DEAC-0242DE7B69A6}"/>
                </a:ext>
              </a:extLst>
            </p:cNvPr>
            <p:cNvGrpSpPr/>
            <p:nvPr/>
          </p:nvGrpSpPr>
          <p:grpSpPr>
            <a:xfrm>
              <a:off x="9909510" y="1872691"/>
              <a:ext cx="862121" cy="802404"/>
              <a:chOff x="9909510" y="1872691"/>
              <a:chExt cx="862121" cy="802404"/>
            </a:xfrm>
          </p:grpSpPr>
          <p:sp>
            <p:nvSpPr>
              <p:cNvPr id="790" name="Freeform: Shape 789">
                <a:extLst>
                  <a:ext uri="{FF2B5EF4-FFF2-40B4-BE49-F238E27FC236}">
                    <a16:creationId xmlns:a16="http://schemas.microsoft.com/office/drawing/2014/main" id="{EF8506A4-6760-87E0-DACC-FCBC3F9D56F7}"/>
                  </a:ext>
                </a:extLst>
              </p:cNvPr>
              <p:cNvSpPr/>
              <p:nvPr/>
            </p:nvSpPr>
            <p:spPr>
              <a:xfrm>
                <a:off x="9909510" y="1872691"/>
                <a:ext cx="454040" cy="802404"/>
              </a:xfrm>
              <a:custGeom>
                <a:avLst/>
                <a:gdLst>
                  <a:gd name="connsiteX0" fmla="*/ 111424 w 454040"/>
                  <a:gd name="connsiteY0" fmla="*/ 404418 h 802404"/>
                  <a:gd name="connsiteX1" fmla="*/ 111424 w 454040"/>
                  <a:gd name="connsiteY1" fmla="*/ 582091 h 802404"/>
                  <a:gd name="connsiteX2" fmla="*/ 180766 w 454040"/>
                  <a:gd name="connsiteY2" fmla="*/ 697407 h 802404"/>
                  <a:gd name="connsiteX3" fmla="*/ 212008 w 454040"/>
                  <a:gd name="connsiteY3" fmla="*/ 767892 h 802404"/>
                  <a:gd name="connsiteX4" fmla="*/ 141523 w 454040"/>
                  <a:gd name="connsiteY4" fmla="*/ 800150 h 802404"/>
                  <a:gd name="connsiteX5" fmla="*/ 3855 w 454040"/>
                  <a:gd name="connsiteY5" fmla="*/ 628954 h 802404"/>
                  <a:gd name="connsiteX6" fmla="*/ 426 w 454040"/>
                  <a:gd name="connsiteY6" fmla="*/ 413308 h 802404"/>
                  <a:gd name="connsiteX7" fmla="*/ 2839 w 454040"/>
                  <a:gd name="connsiteY7" fmla="*/ 191312 h 802404"/>
                  <a:gd name="connsiteX8" fmla="*/ 194228 w 454040"/>
                  <a:gd name="connsiteY8" fmla="*/ 1320 h 802404"/>
                  <a:gd name="connsiteX9" fmla="*/ 273349 w 454040"/>
                  <a:gd name="connsiteY9" fmla="*/ 2717 h 802404"/>
                  <a:gd name="connsiteX10" fmla="*/ 452165 w 454040"/>
                  <a:gd name="connsiteY10" fmla="*/ 202234 h 802404"/>
                  <a:gd name="connsiteX11" fmla="*/ 452927 w 454040"/>
                  <a:gd name="connsiteY11" fmla="*/ 414832 h 802404"/>
                  <a:gd name="connsiteX12" fmla="*/ 398317 w 454040"/>
                  <a:gd name="connsiteY12" fmla="*/ 472109 h 802404"/>
                  <a:gd name="connsiteX13" fmla="*/ 341802 w 454040"/>
                  <a:gd name="connsiteY13" fmla="*/ 416483 h 802404"/>
                  <a:gd name="connsiteX14" fmla="*/ 341421 w 454040"/>
                  <a:gd name="connsiteY14" fmla="*/ 229285 h 802404"/>
                  <a:gd name="connsiteX15" fmla="*/ 186862 w 454040"/>
                  <a:gd name="connsiteY15" fmla="*/ 110032 h 802404"/>
                  <a:gd name="connsiteX16" fmla="*/ 111678 w 454040"/>
                  <a:gd name="connsiteY16" fmla="*/ 217347 h 802404"/>
                  <a:gd name="connsiteX17" fmla="*/ 111424 w 454040"/>
                  <a:gd name="connsiteY17" fmla="*/ 404545 h 802404"/>
                  <a:gd name="connsiteX18" fmla="*/ 111297 w 454040"/>
                  <a:gd name="connsiteY18" fmla="*/ 404545 h 802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4040" h="802404">
                    <a:moveTo>
                      <a:pt x="111424" y="404418"/>
                    </a:moveTo>
                    <a:cubicBezTo>
                      <a:pt x="111424" y="463600"/>
                      <a:pt x="111424" y="522909"/>
                      <a:pt x="111424" y="582091"/>
                    </a:cubicBezTo>
                    <a:cubicBezTo>
                      <a:pt x="111424" y="634542"/>
                      <a:pt x="125140" y="676960"/>
                      <a:pt x="180766" y="697407"/>
                    </a:cubicBezTo>
                    <a:cubicBezTo>
                      <a:pt x="211500" y="708710"/>
                      <a:pt x="222296" y="739698"/>
                      <a:pt x="212008" y="767892"/>
                    </a:cubicBezTo>
                    <a:cubicBezTo>
                      <a:pt x="201975" y="795324"/>
                      <a:pt x="174543" y="807897"/>
                      <a:pt x="141523" y="800150"/>
                    </a:cubicBezTo>
                    <a:cubicBezTo>
                      <a:pt x="67355" y="782751"/>
                      <a:pt x="9697" y="714806"/>
                      <a:pt x="3855" y="628954"/>
                    </a:cubicBezTo>
                    <a:cubicBezTo>
                      <a:pt x="-971" y="557326"/>
                      <a:pt x="553" y="485190"/>
                      <a:pt x="426" y="413308"/>
                    </a:cubicBezTo>
                    <a:cubicBezTo>
                      <a:pt x="299" y="339267"/>
                      <a:pt x="-1352" y="265099"/>
                      <a:pt x="2839" y="191312"/>
                    </a:cubicBezTo>
                    <a:cubicBezTo>
                      <a:pt x="9316" y="79425"/>
                      <a:pt x="82214" y="8686"/>
                      <a:pt x="194228" y="1320"/>
                    </a:cubicBezTo>
                    <a:cubicBezTo>
                      <a:pt x="220517" y="-458"/>
                      <a:pt x="247314" y="-839"/>
                      <a:pt x="273349" y="2717"/>
                    </a:cubicBezTo>
                    <a:cubicBezTo>
                      <a:pt x="383332" y="17576"/>
                      <a:pt x="447085" y="87680"/>
                      <a:pt x="452165" y="202234"/>
                    </a:cubicBezTo>
                    <a:cubicBezTo>
                      <a:pt x="455340" y="272973"/>
                      <a:pt x="453689" y="343966"/>
                      <a:pt x="452927" y="414832"/>
                    </a:cubicBezTo>
                    <a:cubicBezTo>
                      <a:pt x="452546" y="449630"/>
                      <a:pt x="430321" y="471601"/>
                      <a:pt x="398317" y="472109"/>
                    </a:cubicBezTo>
                    <a:cubicBezTo>
                      <a:pt x="366313" y="472617"/>
                      <a:pt x="342691" y="451281"/>
                      <a:pt x="341802" y="416483"/>
                    </a:cubicBezTo>
                    <a:cubicBezTo>
                      <a:pt x="340405" y="354126"/>
                      <a:pt x="340533" y="291642"/>
                      <a:pt x="341421" y="229285"/>
                    </a:cubicBezTo>
                    <a:cubicBezTo>
                      <a:pt x="343199" y="116255"/>
                      <a:pt x="270174" y="94538"/>
                      <a:pt x="186862" y="110032"/>
                    </a:cubicBezTo>
                    <a:cubicBezTo>
                      <a:pt x="139110" y="118922"/>
                      <a:pt x="112821" y="157911"/>
                      <a:pt x="111678" y="217347"/>
                    </a:cubicBezTo>
                    <a:cubicBezTo>
                      <a:pt x="110535" y="279704"/>
                      <a:pt x="111424" y="342188"/>
                      <a:pt x="111424" y="404545"/>
                    </a:cubicBezTo>
                    <a:cubicBezTo>
                      <a:pt x="111424" y="404545"/>
                      <a:pt x="111424" y="404545"/>
                      <a:pt x="111297" y="404545"/>
                    </a:cubicBezTo>
                    <a:close/>
                  </a:path>
                </a:pathLst>
              </a:custGeom>
              <a:solidFill>
                <a:srgbClr val="372E86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791" name="TextBox 790">
                <a:extLst>
                  <a:ext uri="{FF2B5EF4-FFF2-40B4-BE49-F238E27FC236}">
                    <a16:creationId xmlns:a16="http://schemas.microsoft.com/office/drawing/2014/main" id="{5D91CFC7-832F-935B-7C0E-8D660DB78F5B}"/>
                  </a:ext>
                </a:extLst>
              </p:cNvPr>
              <p:cNvSpPr txBox="1"/>
              <p:nvPr/>
            </p:nvSpPr>
            <p:spPr>
              <a:xfrm>
                <a:off x="10045192" y="2269363"/>
                <a:ext cx="817880" cy="3962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IN" sz="1500" b="1" spc="0" baseline="0">
                    <a:ln/>
                    <a:solidFill>
                      <a:srgbClr val="86449A"/>
                    </a:solidFill>
                    <a:latin typeface="Roboto"/>
                    <a:ea typeface="Roboto"/>
                    <a:sym typeface="Roboto"/>
                    <a:rtl val="0"/>
                  </a:rPr>
                  <a:t>Forex</a:t>
                </a:r>
              </a:p>
            </p:txBody>
          </p:sp>
        </p:grpSp>
      </p:grpSp>
      <p:sp>
        <p:nvSpPr>
          <p:cNvPr id="792" name="TextBox 791">
            <a:extLst>
              <a:ext uri="{FF2B5EF4-FFF2-40B4-BE49-F238E27FC236}">
                <a16:creationId xmlns:a16="http://schemas.microsoft.com/office/drawing/2014/main" id="{E257F33D-80B8-2AD1-9BC0-D9F5CE9B146C}"/>
              </a:ext>
            </a:extLst>
          </p:cNvPr>
          <p:cNvSpPr txBox="1"/>
          <p:nvPr/>
        </p:nvSpPr>
        <p:spPr>
          <a:xfrm>
            <a:off x="561527" y="3711999"/>
            <a:ext cx="1751996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spc="0" baseline="0">
                <a:ln/>
                <a:latin typeface="Century Gothic"/>
                <a:ea typeface="Roboto"/>
                <a:sym typeface="Roboto"/>
              </a:rPr>
              <a:t>6 currencies - USD, EUR, CAD, GBP, SGD, AUD​</a:t>
            </a:r>
            <a:endParaRPr lang="en-US"/>
          </a:p>
          <a:p>
            <a:pPr algn="l"/>
            <a:endParaRPr lang="en-US" sz="1200" spc="0" baseline="0">
              <a:ln/>
              <a:latin typeface="Century Gothic" panose="020B0502020202020204" pitchFamily="34" charset="0"/>
              <a:ea typeface="Roboto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ln/>
                <a:latin typeface="Century Gothic"/>
                <a:ea typeface="Roboto"/>
                <a:sym typeface="Roboto"/>
              </a:rPr>
              <a:t>Accept</a:t>
            </a:r>
            <a:r>
              <a:rPr lang="en-US" sz="1200" spc="0" baseline="0">
                <a:ln/>
                <a:latin typeface="Century Gothic"/>
                <a:ea typeface="Roboto"/>
                <a:sym typeface="Roboto"/>
              </a:rPr>
              <a:t> Local </a:t>
            </a:r>
            <a:endParaRPr lang="en-US" sz="1200" spc="0" baseline="0">
              <a:ln/>
              <a:latin typeface="Century Gothic"/>
              <a:ea typeface="Roboto"/>
            </a:endParaRPr>
          </a:p>
          <a:p>
            <a:r>
              <a:rPr lang="en-US" sz="1200" spc="0" baseline="0">
                <a:ln/>
                <a:latin typeface="Century Gothic"/>
                <a:ea typeface="Roboto"/>
                <a:sym typeface="Roboto"/>
              </a:rPr>
              <a:t>     Payments</a:t>
            </a:r>
          </a:p>
          <a:p>
            <a:r>
              <a:rPr lang="en-US" sz="1200" spc="0" baseline="0">
                <a:ln/>
                <a:latin typeface="Century Gothic"/>
                <a:ea typeface="Roboto"/>
                <a:sym typeface="Roboto"/>
              </a:rPr>
              <a:t>​</a:t>
            </a:r>
            <a:r>
              <a:rPr lang="en-US" sz="1200">
                <a:ln/>
                <a:latin typeface="Century Gothic"/>
                <a:ea typeface="Roboto"/>
                <a:sym typeface="Roboto"/>
              </a:rPr>
              <a:t/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spc="0" baseline="0">
                <a:ln/>
                <a:latin typeface="Century Gothic"/>
                <a:ea typeface="Roboto"/>
              </a:rPr>
              <a:t>Built-in SWIFT Capability</a:t>
            </a:r>
          </a:p>
          <a:p>
            <a:endParaRPr lang="en-US" sz="1200">
              <a:ln/>
              <a:latin typeface="Century Gothic"/>
              <a:ea typeface="Roboto"/>
            </a:endParaRPr>
          </a:p>
          <a:p>
            <a:pPr marL="171450" indent="-171450">
              <a:buFont typeface="Arial"/>
              <a:buChar char="•"/>
            </a:pPr>
            <a:endParaRPr lang="en-US" sz="1200">
              <a:ln/>
              <a:latin typeface="Century Gothic"/>
              <a:ea typeface="Roboto"/>
            </a:endParaRPr>
          </a:p>
        </p:txBody>
      </p:sp>
      <p:sp>
        <p:nvSpPr>
          <p:cNvPr id="793" name="TextBox 792">
            <a:extLst>
              <a:ext uri="{FF2B5EF4-FFF2-40B4-BE49-F238E27FC236}">
                <a16:creationId xmlns:a16="http://schemas.microsoft.com/office/drawing/2014/main" id="{A5B7779F-D7D5-BF1F-750D-18BF85799AC6}"/>
              </a:ext>
            </a:extLst>
          </p:cNvPr>
          <p:cNvSpPr txBox="1"/>
          <p:nvPr/>
        </p:nvSpPr>
        <p:spPr>
          <a:xfrm>
            <a:off x="2756065" y="3707637"/>
            <a:ext cx="1810088" cy="16850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>
                <a:ln/>
                <a:latin typeface="Century Gothic"/>
                <a:ea typeface="Roboto"/>
              </a:rPr>
              <a:t>White-labeled Web and Mobile UI</a:t>
            </a:r>
            <a:endParaRPr lang="en-US" sz="1150" spc="0" baseline="0">
              <a:ln/>
              <a:latin typeface="Century Gothic" panose="020B0502020202020204" pitchFamily="34" charset="0"/>
              <a:ea typeface="Roboto"/>
            </a:endParaRPr>
          </a:p>
          <a:p>
            <a:endParaRPr lang="en-US" sz="1150">
              <a:ln/>
              <a:latin typeface="Century Gothic"/>
              <a:ea typeface="Roboto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 spc="0" baseline="0">
                <a:ln/>
                <a:latin typeface="Century Gothic"/>
                <a:ea typeface="Roboto"/>
                <a:sym typeface="Roboto"/>
              </a:rPr>
              <a:t>Instant </a:t>
            </a:r>
            <a:r>
              <a:rPr lang="en-US" sz="1150">
                <a:ln/>
                <a:latin typeface="Century Gothic"/>
                <a:ea typeface="Roboto"/>
                <a:sym typeface="Roboto"/>
              </a:rPr>
              <a:t>Virtual </a:t>
            </a:r>
            <a:endParaRPr lang="en-US" sz="1150" spc="0" baseline="0">
              <a:ln/>
              <a:latin typeface="Century Gothic"/>
              <a:ea typeface="Roboto"/>
            </a:endParaRPr>
          </a:p>
          <a:p>
            <a:pPr algn="l"/>
            <a:r>
              <a:rPr lang="en-US" sz="1150" spc="0" baseline="0">
                <a:ln/>
                <a:latin typeface="Century Gothic"/>
                <a:ea typeface="Roboto"/>
                <a:sym typeface="Roboto"/>
              </a:rPr>
              <a:t>     A/Cs</a:t>
            </a:r>
            <a:endParaRPr lang="en-US" sz="1150" spc="0" baseline="0">
              <a:ln/>
              <a:latin typeface="Century Gothic"/>
              <a:ea typeface="Roboto"/>
            </a:endParaRPr>
          </a:p>
          <a:p>
            <a:pPr algn="l"/>
            <a:endParaRPr lang="en-US" sz="1150" spc="0" baseline="0">
              <a:ln/>
              <a:latin typeface="Century Gothic" panose="020B0502020202020204" pitchFamily="34" charset="0"/>
              <a:ea typeface="Roboto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>
                <a:ln/>
                <a:latin typeface="Century Gothic"/>
                <a:ea typeface="Roboto"/>
                <a:sym typeface="Roboto"/>
              </a:rPr>
              <a:t>Collect via payment links via PayU and PayPal </a:t>
            </a:r>
            <a:endParaRPr lang="en-US" sz="1150" spc="0" baseline="0">
              <a:ln/>
              <a:latin typeface="Century Gothic"/>
              <a:ea typeface="Roboto"/>
            </a:endParaRPr>
          </a:p>
        </p:txBody>
      </p:sp>
      <p:sp>
        <p:nvSpPr>
          <p:cNvPr id="794" name="TextBox 793">
            <a:extLst>
              <a:ext uri="{FF2B5EF4-FFF2-40B4-BE49-F238E27FC236}">
                <a16:creationId xmlns:a16="http://schemas.microsoft.com/office/drawing/2014/main" id="{60C593A3-1FED-1B18-111D-2234AE2761F7}"/>
              </a:ext>
            </a:extLst>
          </p:cNvPr>
          <p:cNvSpPr txBox="1"/>
          <p:nvPr/>
        </p:nvSpPr>
        <p:spPr>
          <a:xfrm>
            <a:off x="4978523" y="3661866"/>
            <a:ext cx="15536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spc="0" baseline="0">
                <a:ln/>
                <a:latin typeface="Century Gothic" panose="020B0502020202020204" pitchFamily="34" charset="0"/>
                <a:ea typeface="Roboto"/>
                <a:sym typeface="Roboto"/>
                <a:rtl val="0"/>
              </a:rPr>
              <a:t>Send Requests/</a:t>
            </a:r>
          </a:p>
          <a:p>
            <a:pPr algn="l"/>
            <a:r>
              <a:rPr lang="en-US" sz="1200" spc="0" baseline="0">
                <a:ln/>
                <a:latin typeface="Century Gothic" panose="020B0502020202020204" pitchFamily="34" charset="0"/>
                <a:ea typeface="Roboto"/>
                <a:sym typeface="Roboto"/>
                <a:rtl val="0"/>
              </a:rPr>
              <a:t>     Reminders​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spc="0" baseline="0">
              <a:ln/>
              <a:latin typeface="Century Gothic" panose="020B0502020202020204" pitchFamily="34" charset="0"/>
              <a:ea typeface="Roboto"/>
              <a:sym typeface="Roboto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spc="0" baseline="0">
                <a:ln/>
                <a:latin typeface="Century Gothic" panose="020B0502020202020204" pitchFamily="34" charset="0"/>
                <a:ea typeface="Roboto"/>
                <a:sym typeface="Roboto"/>
                <a:rtl val="0"/>
              </a:rPr>
              <a:t>Track Payments​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spc="0" baseline="0">
              <a:ln/>
              <a:latin typeface="Century Gothic" panose="020B0502020202020204" pitchFamily="34" charset="0"/>
              <a:ea typeface="Roboto"/>
              <a:sym typeface="Roboto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spc="0" baseline="0">
                <a:ln/>
                <a:latin typeface="Century Gothic" panose="020B0502020202020204" pitchFamily="34" charset="0"/>
                <a:ea typeface="Roboto"/>
                <a:sym typeface="Roboto"/>
                <a:rtl val="0"/>
              </a:rPr>
              <a:t>Settlement with </a:t>
            </a:r>
          </a:p>
          <a:p>
            <a:pPr algn="l"/>
            <a:r>
              <a:rPr lang="en-US" sz="1200" spc="0" baseline="0">
                <a:ln/>
                <a:latin typeface="Century Gothic" panose="020B0502020202020204" pitchFamily="34" charset="0"/>
                <a:ea typeface="Roboto"/>
                <a:sym typeface="Roboto"/>
                <a:rtl val="0"/>
              </a:rPr>
              <a:t>     24 hours</a:t>
            </a:r>
          </a:p>
          <a:p>
            <a:pPr algn="l"/>
            <a:endParaRPr lang="en-US" sz="1200" spc="0" baseline="0">
              <a:ln/>
              <a:latin typeface="Century Gothic" panose="020B0502020202020204" pitchFamily="34" charset="0"/>
              <a:ea typeface="Roboto"/>
              <a:sym typeface="Roboto"/>
              <a:rtl val="0"/>
            </a:endParaRPr>
          </a:p>
        </p:txBody>
      </p:sp>
      <p:sp>
        <p:nvSpPr>
          <p:cNvPr id="795" name="TextBox 794">
            <a:extLst>
              <a:ext uri="{FF2B5EF4-FFF2-40B4-BE49-F238E27FC236}">
                <a16:creationId xmlns:a16="http://schemas.microsoft.com/office/drawing/2014/main" id="{CD21D20B-E175-B62B-3C08-E597B4C7C726}"/>
              </a:ext>
            </a:extLst>
          </p:cNvPr>
          <p:cNvSpPr txBox="1"/>
          <p:nvPr/>
        </p:nvSpPr>
        <p:spPr>
          <a:xfrm>
            <a:off x="7285189" y="3633450"/>
            <a:ext cx="1641098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spc="0" baseline="0">
                <a:ln/>
                <a:latin typeface="Century Gothic"/>
                <a:ea typeface="Roboto"/>
                <a:sym typeface="Roboto"/>
              </a:rPr>
              <a:t>Same Day Issuance ​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spc="0" baseline="0">
              <a:ln/>
              <a:latin typeface="Century Gothic" panose="020B0502020202020204" pitchFamily="34" charset="0"/>
              <a:ea typeface="Roboto"/>
              <a:sym typeface="Roboto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spc="0" baseline="0">
                <a:ln/>
                <a:latin typeface="Century Gothic"/>
                <a:ea typeface="Roboto"/>
                <a:sym typeface="Roboto"/>
              </a:rPr>
              <a:t>No Charges for e-FIRA​ issuance</a:t>
            </a:r>
            <a:endParaRPr lang="en-US" sz="1200" spc="0" baseline="0">
              <a:ln/>
              <a:latin typeface="Century Gothic"/>
              <a:ea typeface="Roboto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spc="0" baseline="0">
              <a:ln/>
              <a:latin typeface="Century Gothic" panose="020B0502020202020204" pitchFamily="34" charset="0"/>
              <a:ea typeface="Roboto"/>
              <a:sym typeface="Roboto"/>
              <a:rtl val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spc="0" baseline="0">
                <a:ln/>
                <a:latin typeface="Century Gothic"/>
                <a:ea typeface="Roboto"/>
                <a:sym typeface="Roboto"/>
              </a:rPr>
              <a:t>GST Compliant Invoice​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>
              <a:ln/>
              <a:latin typeface="Century Gothic"/>
              <a:ea typeface="Roboto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ln/>
                <a:latin typeface="Century Gothic"/>
                <a:ea typeface="Roboto"/>
              </a:rPr>
              <a:t>E-BRC solution on the way. ** </a:t>
            </a:r>
          </a:p>
        </p:txBody>
      </p:sp>
      <p:sp>
        <p:nvSpPr>
          <p:cNvPr id="796" name="TextBox 795">
            <a:extLst>
              <a:ext uri="{FF2B5EF4-FFF2-40B4-BE49-F238E27FC236}">
                <a16:creationId xmlns:a16="http://schemas.microsoft.com/office/drawing/2014/main" id="{C6031914-CC56-64C3-5CDD-96E86D43D03B}"/>
              </a:ext>
            </a:extLst>
          </p:cNvPr>
          <p:cNvSpPr txBox="1"/>
          <p:nvPr/>
        </p:nvSpPr>
        <p:spPr>
          <a:xfrm>
            <a:off x="9513022" y="3641996"/>
            <a:ext cx="1601721" cy="138499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ln/>
                <a:latin typeface="Century Gothic"/>
                <a:ea typeface="Roboto"/>
                <a:sym typeface="Roboto"/>
              </a:rPr>
              <a:t>Inter-bank Forex </a:t>
            </a:r>
          </a:p>
          <a:p>
            <a:pPr algn="l"/>
            <a:r>
              <a:rPr lang="en-US" sz="1200">
                <a:ln/>
                <a:latin typeface="Century Gothic"/>
                <a:ea typeface="Roboto"/>
                <a:sym typeface="Roboto"/>
              </a:rPr>
              <a:t>     Rates​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>
              <a:ln/>
              <a:latin typeface="Century Gothic"/>
              <a:ea typeface="Roboto"/>
              <a:sym typeface="Roboto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ln/>
                <a:latin typeface="Century Gothic"/>
                <a:ea typeface="Roboto"/>
                <a:sym typeface="Roboto"/>
              </a:rPr>
              <a:t>No FX Markup​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>
              <a:ln/>
              <a:latin typeface="Century Gothic"/>
              <a:ea typeface="Roboto"/>
              <a:sym typeface="Roboto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>
                <a:ln/>
                <a:latin typeface="Century Gothic"/>
                <a:ea typeface="Roboto"/>
                <a:sym typeface="Roboto"/>
              </a:rPr>
              <a:t>Fee of &lt;1% </a:t>
            </a:r>
          </a:p>
          <a:p>
            <a:pPr algn="l"/>
            <a:r>
              <a:rPr lang="en-US" sz="1200">
                <a:ln/>
                <a:latin typeface="Century Gothic"/>
                <a:ea typeface="Roboto"/>
                <a:sym typeface="Roboto"/>
              </a:rPr>
              <a:t>     (Including GST</a:t>
            </a:r>
            <a:r>
              <a:rPr lang="en-US" sz="1200" spc="0" baseline="0">
                <a:ln/>
                <a:solidFill>
                  <a:srgbClr val="372E86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)​</a:t>
            </a:r>
          </a:p>
        </p:txBody>
      </p:sp>
      <p:pic>
        <p:nvPicPr>
          <p:cNvPr id="797" name="Picture 796" descr="A purple and blue text on a black background&#10;&#10;Description automatically generated">
            <a:extLst>
              <a:ext uri="{FF2B5EF4-FFF2-40B4-BE49-F238E27FC236}">
                <a16:creationId xmlns:a16="http://schemas.microsoft.com/office/drawing/2014/main" id="{16FF598D-A395-558E-C693-F3B1D8B9D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404" y="1938654"/>
            <a:ext cx="1211984" cy="678576"/>
          </a:xfrm>
          <a:prstGeom prst="rect">
            <a:avLst/>
          </a:prstGeom>
        </p:spPr>
      </p:pic>
      <p:pic>
        <p:nvPicPr>
          <p:cNvPr id="798" name="Picture 797" descr="A screenshot of a phone&#10;&#10;Description automatically generated">
            <a:extLst>
              <a:ext uri="{FF2B5EF4-FFF2-40B4-BE49-F238E27FC236}">
                <a16:creationId xmlns:a16="http://schemas.microsoft.com/office/drawing/2014/main" id="{1DF502CD-3009-3107-B1EB-68B4E6D18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310" y="1653761"/>
            <a:ext cx="766284" cy="1321179"/>
          </a:xfrm>
          <a:prstGeom prst="rect">
            <a:avLst/>
          </a:prstGeom>
        </p:spPr>
      </p:pic>
      <p:sp>
        <p:nvSpPr>
          <p:cNvPr id="18" name="Rectangle: Rounded Corners 13">
            <a:extLst>
              <a:ext uri="{FF2B5EF4-FFF2-40B4-BE49-F238E27FC236}">
                <a16:creationId xmlns:a16="http://schemas.microsoft.com/office/drawing/2014/main" id="{87BC6E82-D4EA-7974-4FFA-06FD856B6A98}"/>
              </a:ext>
            </a:extLst>
          </p:cNvPr>
          <p:cNvSpPr/>
          <p:nvPr/>
        </p:nvSpPr>
        <p:spPr>
          <a:xfrm>
            <a:off x="434816" y="6168553"/>
            <a:ext cx="10735117" cy="694924"/>
          </a:xfrm>
          <a:prstGeom prst="roundRect">
            <a:avLst>
              <a:gd name="adj" fmla="val 5051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461AA3"/>
                </a:solidFill>
                <a:latin typeface="Century Gothic"/>
              </a:rPr>
              <a:t>PA-CB as Service: </a:t>
            </a:r>
          </a:p>
          <a:p>
            <a:pPr algn="ctr"/>
            <a:r>
              <a:rPr lang="en-US" b="1">
                <a:solidFill>
                  <a:srgbClr val="BA43E6"/>
                </a:solidFill>
                <a:latin typeface="Century Gothic"/>
              </a:rPr>
              <a:t>For Aggregators and Marketplaces serving merchants</a:t>
            </a:r>
          </a:p>
        </p:txBody>
      </p:sp>
      <p:sp>
        <p:nvSpPr>
          <p:cNvPr id="17" name="Rectangle: Rounded Corners 56">
            <a:extLst>
              <a:ext uri="{FF2B5EF4-FFF2-40B4-BE49-F238E27FC236}">
                <a16:creationId xmlns:a16="http://schemas.microsoft.com/office/drawing/2014/main" id="{32825544-4372-74AF-B027-6A627032FF7C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7" name="Straight Connector 806">
            <a:extLst>
              <a:ext uri="{FF2B5EF4-FFF2-40B4-BE49-F238E27FC236}">
                <a16:creationId xmlns:a16="http://schemas.microsoft.com/office/drawing/2014/main" id="{DA283B35-83BC-1238-DD37-4D8014AE779C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8" name="Slide Number Placeholder 78">
            <a:extLst>
              <a:ext uri="{FF2B5EF4-FFF2-40B4-BE49-F238E27FC236}">
                <a16:creationId xmlns:a16="http://schemas.microsoft.com/office/drawing/2014/main" id="{A33FBFB3-485C-53FE-07EA-58B3C9242C4D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09" name="TextBox 808">
            <a:extLst>
              <a:ext uri="{FF2B5EF4-FFF2-40B4-BE49-F238E27FC236}">
                <a16:creationId xmlns:a16="http://schemas.microsoft.com/office/drawing/2014/main" id="{76E7DAE9-FB02-C541-07DC-0A5CE9ADFCC1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</p:spTree>
    <p:extLst>
      <p:ext uri="{BB962C8B-B14F-4D97-AF65-F5344CB8AC3E}">
        <p14:creationId xmlns:p14="http://schemas.microsoft.com/office/powerpoint/2010/main" val="3208403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34A89954-395E-4846-98AD-F229286A1EC3}"/>
              </a:ext>
            </a:extLst>
          </p:cNvPr>
          <p:cNvSpPr/>
          <p:nvPr/>
        </p:nvSpPr>
        <p:spPr>
          <a:xfrm>
            <a:off x="7395592" y="-715994"/>
            <a:ext cx="8227530" cy="8227530"/>
          </a:xfrm>
          <a:prstGeom prst="donut">
            <a:avLst>
              <a:gd name="adj" fmla="val 14129"/>
            </a:avLst>
          </a:prstGeom>
          <a:gradFill>
            <a:gsLst>
              <a:gs pos="24000">
                <a:srgbClr val="B212CA">
                  <a:alpha val="66000"/>
                </a:srgbClr>
              </a:gs>
              <a:gs pos="75000">
                <a:srgbClr val="461AA3"/>
              </a:gs>
            </a:gsLst>
            <a:lin ang="2700000" scaled="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900">
              <a:solidFill>
                <a:schemeClr val="lt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3D97A8A-11F9-45E4-9F87-255D3C5D1C1C}"/>
              </a:ext>
            </a:extLst>
          </p:cNvPr>
          <p:cNvGrpSpPr/>
          <p:nvPr/>
        </p:nvGrpSpPr>
        <p:grpSpPr>
          <a:xfrm>
            <a:off x="7255646" y="-355605"/>
            <a:ext cx="7506750" cy="7506750"/>
            <a:chOff x="2812014" y="145014"/>
            <a:chExt cx="6567972" cy="656797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0D5C76E-480C-4543-B966-301FD81BE41F}"/>
                </a:ext>
              </a:extLst>
            </p:cNvPr>
            <p:cNvSpPr/>
            <p:nvPr/>
          </p:nvSpPr>
          <p:spPr>
            <a:xfrm>
              <a:off x="3186376" y="519376"/>
              <a:ext cx="5819248" cy="5819248"/>
            </a:xfrm>
            <a:prstGeom prst="ellipse">
              <a:avLst/>
            </a:prstGeom>
            <a:noFill/>
            <a:ln>
              <a:solidFill>
                <a:schemeClr val="accent1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99ABF2A-CEC8-40EC-A967-3974AAA27EE2}"/>
                </a:ext>
              </a:extLst>
            </p:cNvPr>
            <p:cNvSpPr/>
            <p:nvPr/>
          </p:nvSpPr>
          <p:spPr>
            <a:xfrm>
              <a:off x="2812014" y="145014"/>
              <a:ext cx="6567972" cy="6567972"/>
            </a:xfrm>
            <a:prstGeom prst="ellipse">
              <a:avLst/>
            </a:prstGeom>
            <a:noFill/>
            <a:ln>
              <a:solidFill>
                <a:schemeClr val="accent1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Circle: Hollow 10">
            <a:extLst>
              <a:ext uri="{FF2B5EF4-FFF2-40B4-BE49-F238E27FC236}">
                <a16:creationId xmlns:a16="http://schemas.microsoft.com/office/drawing/2014/main" id="{9A9D34B3-4509-3B4B-8903-59A010990AF6}"/>
              </a:ext>
            </a:extLst>
          </p:cNvPr>
          <p:cNvSpPr/>
          <p:nvPr/>
        </p:nvSpPr>
        <p:spPr>
          <a:xfrm>
            <a:off x="8686544" y="594889"/>
            <a:ext cx="5605761" cy="5605761"/>
          </a:xfrm>
          <a:prstGeom prst="donut">
            <a:avLst>
              <a:gd name="adj" fmla="val 1031"/>
            </a:avLst>
          </a:prstGeom>
          <a:solidFill>
            <a:srgbClr val="0071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nrope Light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2FB262A-B17D-4359-9AA3-101857575707}"/>
              </a:ext>
            </a:extLst>
          </p:cNvPr>
          <p:cNvSpPr/>
          <p:nvPr/>
        </p:nvSpPr>
        <p:spPr>
          <a:xfrm>
            <a:off x="7043009" y="1099071"/>
            <a:ext cx="4597400" cy="4597400"/>
          </a:xfrm>
          <a:prstGeom prst="ellipse">
            <a:avLst/>
          </a:prstGeom>
          <a:solidFill>
            <a:srgbClr val="FFFFFF"/>
          </a:solidFill>
          <a:ln w="44450" cap="flat" cmpd="sng" algn="ctr">
            <a:noFill/>
            <a:prstDash val="solid"/>
            <a:miter lim="800000"/>
          </a:ln>
          <a:effectLst>
            <a:outerShdw blurRad="520700" dist="241300" dir="5400000" sx="92000" sy="92000" algn="t" rotWithShape="0">
              <a:prstClr val="black">
                <a:alpha val="8000"/>
              </a:prst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nrope Light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8DCC4D4-EFBD-492D-95A7-635D343DD014}"/>
              </a:ext>
            </a:extLst>
          </p:cNvPr>
          <p:cNvSpPr/>
          <p:nvPr/>
        </p:nvSpPr>
        <p:spPr>
          <a:xfrm>
            <a:off x="7356345" y="1464170"/>
            <a:ext cx="3867202" cy="3867202"/>
          </a:xfrm>
          <a:prstGeom prst="ellipse">
            <a:avLst/>
          </a:prstGeom>
          <a:noFill/>
          <a:ln>
            <a:solidFill>
              <a:srgbClr val="EE8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ollage of people in a clothing store&#10;&#10;Description automatically generated">
            <a:extLst>
              <a:ext uri="{FF2B5EF4-FFF2-40B4-BE49-F238E27FC236}">
                <a16:creationId xmlns:a16="http://schemas.microsoft.com/office/drawing/2014/main" id="{B66E02F1-BFC3-13C0-FD00-39EAF98673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" t="19884" r="75953" b="38540"/>
          <a:stretch/>
        </p:blipFill>
        <p:spPr>
          <a:xfrm>
            <a:off x="10009594" y="837101"/>
            <a:ext cx="1778170" cy="1817719"/>
          </a:xfrm>
          <a:prstGeom prst="rect">
            <a:avLst/>
          </a:prstGeom>
        </p:spPr>
      </p:pic>
      <p:pic>
        <p:nvPicPr>
          <p:cNvPr id="6" name="Picture 5" descr="A collage of several people&#10;&#10;Description automatically generated">
            <a:extLst>
              <a:ext uri="{FF2B5EF4-FFF2-40B4-BE49-F238E27FC236}">
                <a16:creationId xmlns:a16="http://schemas.microsoft.com/office/drawing/2014/main" id="{5FBA652F-6BB0-D1DE-0DFE-4192C91DB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18" t="22360" r="25763" b="34821"/>
          <a:stretch/>
        </p:blipFill>
        <p:spPr>
          <a:xfrm>
            <a:off x="9988713" y="4058946"/>
            <a:ext cx="1765797" cy="1817719"/>
          </a:xfrm>
          <a:prstGeom prst="rect">
            <a:avLst/>
          </a:prstGeom>
        </p:spPr>
      </p:pic>
      <p:sp>
        <p:nvSpPr>
          <p:cNvPr id="5" name="Rectangle: Rounded Corners 56">
            <a:extLst>
              <a:ext uri="{FF2B5EF4-FFF2-40B4-BE49-F238E27FC236}">
                <a16:creationId xmlns:a16="http://schemas.microsoft.com/office/drawing/2014/main" id="{C34CB15C-E13F-C526-2194-5975D2A0A447}"/>
              </a:ext>
            </a:extLst>
          </p:cNvPr>
          <p:cNvSpPr/>
          <p:nvPr/>
        </p:nvSpPr>
        <p:spPr>
          <a:xfrm>
            <a:off x="11700303" y="311113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4EA068D-0A31-808B-57ED-395680DB46F8}"/>
              </a:ext>
            </a:extLst>
          </p:cNvPr>
          <p:cNvCxnSpPr>
            <a:cxnSpLocks/>
          </p:cNvCxnSpPr>
          <p:nvPr/>
        </p:nvCxnSpPr>
        <p:spPr>
          <a:xfrm>
            <a:off x="11909018" y="1566378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78">
            <a:extLst>
              <a:ext uri="{FF2B5EF4-FFF2-40B4-BE49-F238E27FC236}">
                <a16:creationId xmlns:a16="http://schemas.microsoft.com/office/drawing/2014/main" id="{A291C9ED-5B15-1B97-BA42-64CC4301E3AC}"/>
              </a:ext>
            </a:extLst>
          </p:cNvPr>
          <p:cNvSpPr txBox="1">
            <a:spLocks/>
          </p:cNvSpPr>
          <p:nvPr/>
        </p:nvSpPr>
        <p:spPr>
          <a:xfrm>
            <a:off x="11657630" y="6075203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917C59-C390-A930-6ABF-96C9F7EFAE9B}"/>
              </a:ext>
            </a:extLst>
          </p:cNvPr>
          <p:cNvSpPr txBox="1"/>
          <p:nvPr/>
        </p:nvSpPr>
        <p:spPr>
          <a:xfrm rot="5400000">
            <a:off x="11581846" y="860101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  <p:sp>
        <p:nvSpPr>
          <p:cNvPr id="24" name="Textfeld 24">
            <a:extLst>
              <a:ext uri="{FF2B5EF4-FFF2-40B4-BE49-F238E27FC236}">
                <a16:creationId xmlns:a16="http://schemas.microsoft.com/office/drawing/2014/main" id="{CEA7A8BD-84E3-EDAF-979F-8EF567CD830A}"/>
              </a:ext>
            </a:extLst>
          </p:cNvPr>
          <p:cNvSpPr txBox="1"/>
          <p:nvPr/>
        </p:nvSpPr>
        <p:spPr>
          <a:xfrm>
            <a:off x="370204" y="6234711"/>
            <a:ext cx="6835095" cy="4119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4000" b="1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ts val="2760"/>
              </a:lnSpc>
            </a:pPr>
            <a:r>
              <a:rPr lang="en-US" sz="1800">
                <a:solidFill>
                  <a:srgbClr val="BA43E6"/>
                </a:solidFill>
                <a:latin typeface="Century Gothic"/>
              </a:rPr>
              <a:t>Supporting International Collections for all Business Purposes</a:t>
            </a:r>
            <a:endParaRPr lang="de-DE" sz="1800">
              <a:solidFill>
                <a:srgbClr val="BA43E6"/>
              </a:solidFill>
              <a:latin typeface="Century Gothic"/>
            </a:endParaRPr>
          </a:p>
        </p:txBody>
      </p:sp>
      <p:pic>
        <p:nvPicPr>
          <p:cNvPr id="2" name="Picture 1" descr="A hand holding a phone and a computer&#10;&#10;Description automatically generated">
            <a:extLst>
              <a:ext uri="{FF2B5EF4-FFF2-40B4-BE49-F238E27FC236}">
                <a16:creationId xmlns:a16="http://schemas.microsoft.com/office/drawing/2014/main" id="{50557524-964C-2B90-EC5C-7371C2A1F3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49" t="233" b="2846"/>
          <a:stretch/>
        </p:blipFill>
        <p:spPr>
          <a:xfrm>
            <a:off x="7517627" y="2271157"/>
            <a:ext cx="2819478" cy="2679727"/>
          </a:xfrm>
          <a:prstGeom prst="rect">
            <a:avLst/>
          </a:prstGeom>
        </p:spPr>
      </p:pic>
      <p:sp>
        <p:nvSpPr>
          <p:cNvPr id="10" name="Textfeld 24">
            <a:extLst>
              <a:ext uri="{FF2B5EF4-FFF2-40B4-BE49-F238E27FC236}">
                <a16:creationId xmlns:a16="http://schemas.microsoft.com/office/drawing/2014/main" id="{9EE8D969-78D9-C6DF-B1F4-C354296323B1}"/>
              </a:ext>
            </a:extLst>
          </p:cNvPr>
          <p:cNvSpPr txBox="1"/>
          <p:nvPr/>
        </p:nvSpPr>
        <p:spPr>
          <a:xfrm>
            <a:off x="306884" y="228753"/>
            <a:ext cx="1194129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algn="r">
              <a:defRPr sz="6000" b="1">
                <a:solidFill>
                  <a:schemeClr val="tx2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en-US" sz="2800">
                <a:solidFill>
                  <a:srgbClr val="461AA3"/>
                </a:solidFill>
                <a:latin typeface="Century Gothic"/>
              </a:rPr>
              <a:t>What sets </a:t>
            </a:r>
            <a:r>
              <a:rPr lang="en-US" sz="2800">
                <a:solidFill>
                  <a:srgbClr val="BA43E6"/>
                </a:solidFill>
                <a:latin typeface="Century Gothic"/>
              </a:rPr>
              <a:t>BRISKPE</a:t>
            </a:r>
            <a:r>
              <a:rPr lang="en-US" sz="2800">
                <a:solidFill>
                  <a:srgbClr val="461AA3"/>
                </a:solidFill>
                <a:latin typeface="Century Gothic"/>
              </a:rPr>
              <a:t> apart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A56A873-A5C7-EF4A-0BED-2E0A32A0230D}"/>
              </a:ext>
            </a:extLst>
          </p:cNvPr>
          <p:cNvGrpSpPr/>
          <p:nvPr/>
        </p:nvGrpSpPr>
        <p:grpSpPr>
          <a:xfrm>
            <a:off x="86485" y="1366093"/>
            <a:ext cx="7478127" cy="3490179"/>
            <a:chOff x="-426425" y="1161777"/>
            <a:chExt cx="7478127" cy="34901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BE280A-2F04-9954-056E-84BE916CF073}"/>
                </a:ext>
              </a:extLst>
            </p:cNvPr>
            <p:cNvSpPr txBox="1"/>
            <p:nvPr/>
          </p:nvSpPr>
          <p:spPr>
            <a:xfrm>
              <a:off x="355683" y="4201833"/>
              <a:ext cx="1467224" cy="450123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en-US" sz="825" b="1">
                  <a:solidFill>
                    <a:srgbClr val="BA43E6"/>
                  </a:solidFill>
                  <a:latin typeface="Century Gothic" panose="020B0502020202020204" pitchFamily="34" charset="0"/>
                </a:rPr>
                <a:t>&lt;5 minutes onboarding</a:t>
              </a:r>
              <a:endParaRPr lang="en-US" sz="1350">
                <a:solidFill>
                  <a:srgbClr val="BA43E6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sz="825" b="1">
                  <a:solidFill>
                    <a:srgbClr val="BA43E6"/>
                  </a:solidFill>
                  <a:latin typeface="Century Gothic" panose="020B0502020202020204" pitchFamily="34" charset="0"/>
                </a:rPr>
                <a:t>Complete Digital Verification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8B610FA-90B5-77F9-0AEA-4D8F32457048}"/>
                </a:ext>
              </a:extLst>
            </p:cNvPr>
            <p:cNvSpPr txBox="1"/>
            <p:nvPr/>
          </p:nvSpPr>
          <p:spPr>
            <a:xfrm>
              <a:off x="1970164" y="4201833"/>
              <a:ext cx="1299716" cy="450123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en-US" sz="825" b="1">
                  <a:solidFill>
                    <a:srgbClr val="BA43E6"/>
                  </a:solidFill>
                  <a:latin typeface="Century Gothic" panose="020B0502020202020204" pitchFamily="34" charset="0"/>
                </a:rPr>
                <a:t>Instant Virtual Accounts</a:t>
              </a:r>
              <a:endParaRPr lang="en-US" sz="1350">
                <a:solidFill>
                  <a:srgbClr val="BA43E6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sz="825" b="1">
                  <a:solidFill>
                    <a:srgbClr val="BA43E6"/>
                  </a:solidFill>
                  <a:latin typeface="Century Gothic" panose="020B0502020202020204" pitchFamily="34" charset="0"/>
                </a:rPr>
                <a:t>Payment Tracking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C1861A-965C-969B-55C2-CE65262D7707}"/>
                </a:ext>
              </a:extLst>
            </p:cNvPr>
            <p:cNvSpPr txBox="1"/>
            <p:nvPr/>
          </p:nvSpPr>
          <p:spPr>
            <a:xfrm>
              <a:off x="3408809" y="4201833"/>
              <a:ext cx="1191329" cy="323165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en-US" sz="825" b="1">
                  <a:solidFill>
                    <a:srgbClr val="BA43E6"/>
                  </a:solidFill>
                  <a:latin typeface="Century Gothic" panose="020B0502020202020204" pitchFamily="34" charset="0"/>
                </a:rPr>
                <a:t>Request Payment</a:t>
              </a:r>
              <a:endParaRPr lang="en-US" sz="1350">
                <a:solidFill>
                  <a:srgbClr val="BA43E6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sz="825" b="1">
                  <a:solidFill>
                    <a:srgbClr val="BA43E6"/>
                  </a:solidFill>
                  <a:latin typeface="Century Gothic" panose="020B0502020202020204" pitchFamily="34" charset="0"/>
                </a:rPr>
                <a:t>Buyer intimation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F2E664-2251-DB9D-3796-A2DB526ECF6A}"/>
                </a:ext>
              </a:extLst>
            </p:cNvPr>
            <p:cNvSpPr txBox="1"/>
            <p:nvPr/>
          </p:nvSpPr>
          <p:spPr>
            <a:xfrm>
              <a:off x="4817350" y="4201833"/>
              <a:ext cx="1329277" cy="323165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en-US" sz="825" b="1">
                  <a:solidFill>
                    <a:srgbClr val="BA43E6"/>
                  </a:solidFill>
                  <a:latin typeface="Century Gothic" panose="020B0502020202020204" pitchFamily="34" charset="0"/>
                </a:rPr>
                <a:t>Accessibility</a:t>
              </a:r>
              <a:endParaRPr lang="en-US" sz="1350">
                <a:solidFill>
                  <a:srgbClr val="BA43E6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sz="825" b="1">
                  <a:solidFill>
                    <a:srgbClr val="BA43E6"/>
                  </a:solidFill>
                  <a:latin typeface="Century Gothic" panose="020B0502020202020204" pitchFamily="34" charset="0"/>
                </a:rPr>
                <a:t>Connect with Service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3340F79-B25E-B5DF-D8B7-8BEB34344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26425" y="1176671"/>
              <a:ext cx="3025161" cy="3025161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32864EE-C5B8-F47E-B671-6B4351238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758" y="1214888"/>
              <a:ext cx="3122392" cy="312239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C1E8EDF-6E7C-85EF-B151-3ED6467BA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9310" y="1161777"/>
              <a:ext cx="3122392" cy="3122392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62A56E3-FBF3-22D3-0C64-8CA412D84E6C}"/>
                </a:ext>
              </a:extLst>
            </p:cNvPr>
            <p:cNvGrpSpPr/>
            <p:nvPr/>
          </p:nvGrpSpPr>
          <p:grpSpPr>
            <a:xfrm>
              <a:off x="1078295" y="1259008"/>
              <a:ext cx="3025161" cy="3025161"/>
              <a:chOff x="1437726" y="972751"/>
              <a:chExt cx="4033548" cy="403354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A813149B-4387-7E24-0238-401C7EE515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37726" y="972751"/>
                <a:ext cx="4033548" cy="4033548"/>
              </a:xfrm>
              <a:prstGeom prst="rect">
                <a:avLst/>
              </a:prstGeom>
            </p:spPr>
          </p:pic>
          <p:pic>
            <p:nvPicPr>
              <p:cNvPr id="40" name="Picture 39" descr="A screenshot of a mobile payment&#10;&#10;Description automatically generated">
                <a:extLst>
                  <a:ext uri="{FF2B5EF4-FFF2-40B4-BE49-F238E27FC236}">
                    <a16:creationId xmlns:a16="http://schemas.microsoft.com/office/drawing/2014/main" id="{91BC8175-B0AE-E0E9-DDA5-3744DC52C4B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-125" t="5618" r="-198" b="890"/>
              <a:stretch/>
            </p:blipFill>
            <p:spPr>
              <a:xfrm>
                <a:off x="2679894" y="1544893"/>
                <a:ext cx="1541324" cy="3032835"/>
              </a:xfrm>
              <a:prstGeom prst="roundRect">
                <a:avLst/>
              </a:prstGeom>
            </p:spPr>
          </p:pic>
        </p:grpSp>
      </p:grpSp>
      <p:pic>
        <p:nvPicPr>
          <p:cNvPr id="44" name="Picture 43" descr="A black and green logo&#10;&#10;Description automatically generated">
            <a:extLst>
              <a:ext uri="{FF2B5EF4-FFF2-40B4-BE49-F238E27FC236}">
                <a16:creationId xmlns:a16="http://schemas.microsoft.com/office/drawing/2014/main" id="{11749F9C-E2C0-EF5C-A9DF-4E2A4A8A1A4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927" y="5489725"/>
            <a:ext cx="659868" cy="360322"/>
          </a:xfrm>
          <a:prstGeom prst="rect">
            <a:avLst/>
          </a:prstGeom>
        </p:spPr>
      </p:pic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13527364-F150-F66E-6BF3-DF44B4E1C5FB}"/>
              </a:ext>
            </a:extLst>
          </p:cNvPr>
          <p:cNvSpPr txBox="1">
            <a:spLocks/>
          </p:cNvSpPr>
          <p:nvPr/>
        </p:nvSpPr>
        <p:spPr>
          <a:xfrm>
            <a:off x="557477" y="5101778"/>
            <a:ext cx="2791924" cy="81690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177800" indent="-177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02747"/>
              </a:buClr>
              <a:buFont typeface="Garamond" panose="02020404030301010803" pitchFamily="18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-165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2747"/>
              </a:buClr>
              <a:buFont typeface="Garamond" panose="02020404030301010803" pitchFamily="18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0700" indent="-165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2747"/>
              </a:buClr>
              <a:buFont typeface="Garamond" panose="02020404030301010803" pitchFamily="18" charset="0"/>
              <a:buChar char="›"/>
              <a:tabLst>
                <a:tab pos="1943100" algn="l"/>
              </a:tabLst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2747"/>
              </a:buClr>
              <a:buFont typeface="Garamond" panose="02020404030301010803" pitchFamily="18" charset="0"/>
              <a:buChar char="›"/>
              <a:tabLst>
                <a:tab pos="1943100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36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2747"/>
              </a:buClr>
              <a:buFont typeface="Garamond" panose="02020404030301010803" pitchFamily="18" charset="0"/>
              <a:buChar char="›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1600" b="1">
                <a:solidFill>
                  <a:srgbClr val="B212CA"/>
                </a:solidFill>
                <a:latin typeface="Century Gothic"/>
              </a:rPr>
              <a:t>All in one platform: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1400">
                <a:solidFill>
                  <a:srgbClr val="461AA3"/>
                </a:solidFill>
                <a:latin typeface="Century Gothic"/>
              </a:rPr>
              <a:t>Collect using virtual accounts; cards and wallets</a:t>
            </a:r>
            <a:endParaRPr lang="en-US" sz="1400">
              <a:solidFill>
                <a:srgbClr val="461AA3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E11692D-04DB-EB80-EAE5-B499B46D2B66}"/>
              </a:ext>
            </a:extLst>
          </p:cNvPr>
          <p:cNvSpPr txBox="1"/>
          <p:nvPr/>
        </p:nvSpPr>
        <p:spPr>
          <a:xfrm>
            <a:off x="3854567" y="5077219"/>
            <a:ext cx="22406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rgbClr val="461AA3"/>
                </a:solidFill>
                <a:latin typeface="Century Gothic" panose="020B0502020202020204" pitchFamily="34" charset="0"/>
              </a:rPr>
              <a:t>Powered by:</a:t>
            </a:r>
            <a:endParaRPr lang="en-US"/>
          </a:p>
        </p:txBody>
      </p:sp>
      <p:pic>
        <p:nvPicPr>
          <p:cNvPr id="49" name="Picture 48" descr="A blue and white logo&#10;&#10;Description automatically generated">
            <a:extLst>
              <a:ext uri="{FF2B5EF4-FFF2-40B4-BE49-F238E27FC236}">
                <a16:creationId xmlns:a16="http://schemas.microsoft.com/office/drawing/2014/main" id="{0E563F38-A569-D564-711F-5545C946C9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7" t="23169" r="26601" b="24172"/>
          <a:stretch/>
        </p:blipFill>
        <p:spPr>
          <a:xfrm>
            <a:off x="5043592" y="5428865"/>
            <a:ext cx="443848" cy="475521"/>
          </a:xfrm>
          <a:prstGeom prst="rect">
            <a:avLst/>
          </a:prstGeom>
        </p:spPr>
      </p:pic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FE1C47C-AB0C-D2D3-12DF-09C55F228331}"/>
              </a:ext>
            </a:extLst>
          </p:cNvPr>
          <p:cNvCxnSpPr/>
          <p:nvPr/>
        </p:nvCxnSpPr>
        <p:spPr>
          <a:xfrm>
            <a:off x="3728222" y="5077219"/>
            <a:ext cx="0" cy="839359"/>
          </a:xfrm>
          <a:prstGeom prst="line">
            <a:avLst/>
          </a:prstGeom>
          <a:ln>
            <a:solidFill>
              <a:srgbClr val="771D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ABEB205-7435-580C-9E19-7F3C4C08E37B}"/>
              </a:ext>
            </a:extLst>
          </p:cNvPr>
          <p:cNvCxnSpPr/>
          <p:nvPr/>
        </p:nvCxnSpPr>
        <p:spPr>
          <a:xfrm>
            <a:off x="557477" y="4967805"/>
            <a:ext cx="6337780" cy="0"/>
          </a:xfrm>
          <a:prstGeom prst="line">
            <a:avLst/>
          </a:prstGeom>
          <a:ln>
            <a:solidFill>
              <a:srgbClr val="771D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C5642034-9BE0-4336-36A2-31A59A6CF4A9}"/>
              </a:ext>
            </a:extLst>
          </p:cNvPr>
          <p:cNvSpPr txBox="1">
            <a:spLocks/>
          </p:cNvSpPr>
          <p:nvPr/>
        </p:nvSpPr>
        <p:spPr>
          <a:xfrm>
            <a:off x="340710" y="742577"/>
            <a:ext cx="4588224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177800" indent="-177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02747"/>
              </a:buClr>
              <a:buFont typeface="Garamond" panose="02020404030301010803" pitchFamily="18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-165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2747"/>
              </a:buClr>
              <a:buFont typeface="Garamond" panose="02020404030301010803" pitchFamily="18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0700" indent="-165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2747"/>
              </a:buClr>
              <a:buFont typeface="Garamond" panose="02020404030301010803" pitchFamily="18" charset="0"/>
              <a:buChar char="›"/>
              <a:tabLst>
                <a:tab pos="1943100" algn="l"/>
              </a:tabLst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2747"/>
              </a:buClr>
              <a:buFont typeface="Garamond" panose="02020404030301010803" pitchFamily="18" charset="0"/>
              <a:buChar char="›"/>
              <a:tabLst>
                <a:tab pos="1943100" algn="l"/>
              </a:tabLs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36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02747"/>
              </a:buClr>
              <a:buFont typeface="Garamond" panose="02020404030301010803" pitchFamily="18" charset="0"/>
              <a:buChar char="›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-US" sz="2000" b="1">
                <a:solidFill>
                  <a:srgbClr val="B212CA"/>
                </a:solidFill>
                <a:latin typeface="Century Gothic"/>
              </a:rPr>
              <a:t>International Collections A/C Stack:</a:t>
            </a:r>
          </a:p>
        </p:txBody>
      </p:sp>
    </p:spTree>
    <p:extLst>
      <p:ext uri="{BB962C8B-B14F-4D97-AF65-F5344CB8AC3E}">
        <p14:creationId xmlns:p14="http://schemas.microsoft.com/office/powerpoint/2010/main" val="401235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00F19DFA-7EED-CACA-CD32-9B3EE6018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9197"/>
          <a:stretch/>
        </p:blipFill>
        <p:spPr>
          <a:xfrm>
            <a:off x="0" y="0"/>
            <a:ext cx="1107077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42415B-601D-32D8-1175-5E6152EE1574}"/>
              </a:ext>
            </a:extLst>
          </p:cNvPr>
          <p:cNvSpPr txBox="1"/>
          <p:nvPr/>
        </p:nvSpPr>
        <p:spPr>
          <a:xfrm>
            <a:off x="11605604" y="6095587"/>
            <a:ext cx="342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="1" spc="52" baseline="0">
                <a:ln/>
                <a:solidFill>
                  <a:srgbClr val="BFBFBF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13</a:t>
            </a:r>
            <a:endParaRPr lang="en-IN" sz="1000" b="1" spc="52" baseline="0">
              <a:ln/>
              <a:solidFill>
                <a:srgbClr val="BFBFBF"/>
              </a:solidFill>
              <a:latin typeface="Century Gothic" panose="020B0502020202020204" pitchFamily="34" charset="0"/>
              <a:ea typeface="Roboto"/>
              <a:sym typeface="Roboto"/>
              <a:rtl val="0"/>
            </a:endParaRPr>
          </a:p>
        </p:txBody>
      </p:sp>
      <p:sp>
        <p:nvSpPr>
          <p:cNvPr id="2" name="Rectangle: Rounded Corners 56">
            <a:extLst>
              <a:ext uri="{FF2B5EF4-FFF2-40B4-BE49-F238E27FC236}">
                <a16:creationId xmlns:a16="http://schemas.microsoft.com/office/drawing/2014/main" id="{DC495F29-815B-596B-DB75-5FCB25A1A1B8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686318B-CF91-2CDF-88E1-3766583BC017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78">
            <a:extLst>
              <a:ext uri="{FF2B5EF4-FFF2-40B4-BE49-F238E27FC236}">
                <a16:creationId xmlns:a16="http://schemas.microsoft.com/office/drawing/2014/main" id="{4675343F-1129-9648-C6A4-1ECDD40B1F1C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C0945C-C150-9DFE-F23F-6A97B4203081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</p:spTree>
    <p:extLst>
      <p:ext uri="{BB962C8B-B14F-4D97-AF65-F5344CB8AC3E}">
        <p14:creationId xmlns:p14="http://schemas.microsoft.com/office/powerpoint/2010/main" val="4223891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layoutShapeInnerChild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F70F1A53-321E-4FE8-84CC-ED94D2566DE6}">
                <asvg:svgBlip xmlns:a16="http://schemas.microsoft.com/office/drawing/2014/main" xmlns:a14="http://schemas.microsoft.com/office/drawing/2010/main" xmlns:p14="http://schemas.microsoft.com/office/powerpoint/2010/main" xmlns:asvg="http://schemas.microsoft.com/office/drawing/2016/SVG/main" xmlns="" r:embed="rId268"/>
                <a14:useLocalDpi xmlns:a16="http://schemas.microsoft.com/office/drawing/2014/main" xmlns:asvg="http://schemas.microsoft.com/office/drawing/2016/SVG/main" xmlns:p14="http://schemas.microsoft.com/office/powerpoint/2010/main"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5105598"/>
            <a:ext cx="642541" cy="682427"/>
          </a:xfrm>
          <a:prstGeom prst="rect">
            <a:avLst/>
          </a:prstGeom>
        </p:spPr>
      </p:pic>
      <p:pic>
        <p:nvPicPr>
          <p:cNvPr id="648" name="layoutShapeInnerChild4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69">
            <a:alphaModFix/>
            <a:extLst>
              <a:ext uri="{0A2AB66F-D069-480C-829D-D4D1321DC8DF}">
                <asvg:svgBlip xmlns:a16="http://schemas.microsoft.com/office/drawing/2014/main" xmlns:a14="http://schemas.microsoft.com/office/drawing/2010/main" xmlns:p14="http://schemas.microsoft.com/office/powerpoint/2010/main" xmlns:asvg="http://schemas.microsoft.com/office/drawing/2016/SVG/main" xmlns="" r:embed="rId271"/>
                <a14:useLocalDpi xmlns:a16="http://schemas.microsoft.com/office/drawing/2014/main" xmlns:asvg="http://schemas.microsoft.com/office/drawing/2016/SVG/main" xmlns:p14="http://schemas.microsoft.com/office/powerpoint/2010/main"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5789415"/>
            <a:ext cx="819448" cy="591741"/>
          </a:xfrm>
          <a:prstGeom prst="rect">
            <a:avLst/>
          </a:prstGeom>
        </p:spPr>
      </p:pic>
      <p:pic>
        <p:nvPicPr>
          <p:cNvPr id="650" name="layoutShapeInnerChild5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72">
            <a:alphaModFix/>
            <a:extLst>
              <a:ext uri="{0B3D8663-8717-4A6D-BA17-04030B2E04F5}">
                <asvg:svgBlip xmlns:a16="http://schemas.microsoft.com/office/drawing/2014/main" xmlns:a14="http://schemas.microsoft.com/office/drawing/2010/main" xmlns:p14="http://schemas.microsoft.com/office/powerpoint/2010/main" xmlns:asvg="http://schemas.microsoft.com/office/drawing/2016/SVG/main" xmlns="" r:embed="rId274"/>
                <a14:useLocalDpi xmlns:a16="http://schemas.microsoft.com/office/drawing/2014/main" xmlns:asvg="http://schemas.microsoft.com/office/drawing/2016/SVG/main" xmlns:p14="http://schemas.microsoft.com/office/powerpoint/2010/main" xmlns:a14="http://schemas.microsoft.com/office/drawing/2010/main" xmlns="" val="0"/>
              </a:ext>
            </a:extLst>
          </a:blip>
          <a:srcRect t="-64" b="-64"/>
          <a:stretch/>
        </p:blipFill>
        <p:spPr>
          <a:xfrm>
            <a:off x="540068" y="5640959"/>
            <a:ext cx="510857" cy="268541"/>
          </a:xfrm>
          <a:prstGeom prst="rect">
            <a:avLst/>
          </a:prstGeom>
        </p:spPr>
      </p:pic>
      <p:pic>
        <p:nvPicPr>
          <p:cNvPr id="652" name="aa237592-df9b-43fd-a970-c19e103f386a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75">
            <a:alphaModFix/>
          </a:blip>
          <a:stretch/>
        </p:blipFill>
        <p:spPr>
          <a:xfrm>
            <a:off x="734552" y="1643352"/>
            <a:ext cx="3753600" cy="3912844"/>
          </a:xfrm>
          <a:prstGeom prst="rect">
            <a:avLst/>
          </a:prstGeom>
        </p:spPr>
      </p:pic>
      <p:pic>
        <p:nvPicPr>
          <p:cNvPr id="6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76">
            <a:alphaModFix/>
          </a:blip>
          <a:stretch/>
        </p:blipFill>
        <p:spPr>
          <a:xfrm>
            <a:off x="4978400" y="2548953"/>
            <a:ext cx="279400" cy="279400"/>
          </a:xfrm>
          <a:prstGeom prst="rect">
            <a:avLst/>
          </a:prstGeom>
        </p:spPr>
      </p:pic>
      <p:sp>
        <p:nvSpPr>
          <p:cNvPr id="656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072571" y="2562861"/>
            <a:ext cx="111125" cy="237053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400" spc="-27">
                <a:solidFill>
                  <a:srgbClr val="F1F1F1">
                    <a:alpha val="100000"/>
                  </a:srgbClr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65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410200" y="2548953"/>
            <a:ext cx="6296025" cy="35343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2948"/>
              </a:lnSpc>
            </a:pPr>
            <a:r>
              <a:rPr lang="en-US" sz="2400" b="1" spc="-77">
                <a:solidFill>
                  <a:srgbClr val="4C3293"/>
                </a:solidFill>
                <a:latin typeface="Century Gothic" panose="020B0502020202020204" pitchFamily="34" charset="0"/>
              </a:rPr>
              <a:t>Partner Participation</a:t>
            </a:r>
          </a:p>
        </p:txBody>
      </p:sp>
      <p:sp>
        <p:nvSpPr>
          <p:cNvPr id="660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410200" y="2974086"/>
            <a:ext cx="6296025" cy="223394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</a:pPr>
            <a:r>
              <a:rPr lang="en-US" sz="1400" spc="-12">
                <a:solidFill>
                  <a:srgbClr val="9719C4"/>
                </a:solidFill>
                <a:latin typeface="Century Gothic" panose="020B0502020202020204" pitchFamily="34" charset="0"/>
              </a:rPr>
              <a:t>Partner with BRISKPE and refer exporter clients to avail BRISKPE services</a:t>
            </a:r>
          </a:p>
        </p:txBody>
      </p:sp>
      <p:pic>
        <p:nvPicPr>
          <p:cNvPr id="6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76">
            <a:alphaModFix/>
          </a:blip>
          <a:stretch/>
        </p:blipFill>
        <p:spPr>
          <a:xfrm>
            <a:off x="4978400" y="3415030"/>
            <a:ext cx="279400" cy="279400"/>
          </a:xfrm>
          <a:prstGeom prst="rect">
            <a:avLst/>
          </a:prstGeom>
        </p:spPr>
      </p:pic>
      <p:sp>
        <p:nvSpPr>
          <p:cNvPr id="664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073841" y="3429001"/>
            <a:ext cx="111125" cy="237053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400" spc="-27">
                <a:solidFill>
                  <a:srgbClr val="F1F1F1">
                    <a:alpha val="100000"/>
                  </a:srgbClr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66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410200" y="3415030"/>
            <a:ext cx="6296025" cy="35343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2948"/>
              </a:lnSpc>
            </a:pPr>
            <a:r>
              <a:rPr lang="en-US" sz="2400" b="1" spc="-77">
                <a:solidFill>
                  <a:srgbClr val="4C3293"/>
                </a:solidFill>
                <a:latin typeface="Century Gothic" panose="020B0502020202020204" pitchFamily="34" charset="0"/>
              </a:rPr>
              <a:t>Lucrative Referral Incentives</a:t>
            </a:r>
          </a:p>
        </p:txBody>
      </p:sp>
      <p:sp>
        <p:nvSpPr>
          <p:cNvPr id="66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410200" y="3840226"/>
            <a:ext cx="6296025" cy="222561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</a:pPr>
            <a:r>
              <a:rPr lang="en-US" sz="1400" spc="-12">
                <a:solidFill>
                  <a:srgbClr val="9719C4"/>
                </a:solidFill>
                <a:latin typeface="Century Gothic" panose="020B0502020202020204" pitchFamily="34" charset="0"/>
              </a:rPr>
              <a:t>Perpetual referral incentive program based on the revenue sharing</a:t>
            </a:r>
          </a:p>
        </p:txBody>
      </p:sp>
      <p:pic>
        <p:nvPicPr>
          <p:cNvPr id="67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76">
            <a:alphaModFix/>
          </a:blip>
          <a:stretch/>
        </p:blipFill>
        <p:spPr>
          <a:xfrm>
            <a:off x="4978400" y="4281170"/>
            <a:ext cx="279400" cy="279400"/>
          </a:xfrm>
          <a:prstGeom prst="rect">
            <a:avLst/>
          </a:prstGeom>
        </p:spPr>
      </p:pic>
      <p:sp>
        <p:nvSpPr>
          <p:cNvPr id="672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070411" y="4295141"/>
            <a:ext cx="117475" cy="237053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sz="1400" spc="-27">
                <a:solidFill>
                  <a:srgbClr val="F1F1F1">
                    <a:alpha val="100000"/>
                  </a:srgbClr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67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410200" y="4281170"/>
            <a:ext cx="6296025" cy="35343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2948"/>
              </a:lnSpc>
            </a:pPr>
            <a:r>
              <a:rPr lang="en-US" sz="2400" b="1" spc="-77">
                <a:solidFill>
                  <a:srgbClr val="4C3293"/>
                </a:solidFill>
                <a:latin typeface="Century Gothic" panose="020B0502020202020204" pitchFamily="34" charset="0"/>
              </a:rPr>
              <a:t>Utilize the BRISKPE Platform </a:t>
            </a:r>
          </a:p>
        </p:txBody>
      </p:sp>
      <p:sp>
        <p:nvSpPr>
          <p:cNvPr id="676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410200" y="4706366"/>
            <a:ext cx="6296025" cy="223394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</a:pPr>
            <a:r>
              <a:rPr lang="en-US" sz="1400" spc="-12">
                <a:solidFill>
                  <a:srgbClr val="9719C4"/>
                </a:solidFill>
                <a:latin typeface="Century Gothic" panose="020B0502020202020204" pitchFamily="34" charset="0"/>
              </a:rPr>
              <a:t>Better visibility on social media with recommendations and referrals </a:t>
            </a:r>
          </a:p>
        </p:txBody>
      </p:sp>
      <p:sp>
        <p:nvSpPr>
          <p:cNvPr id="678" name="Click here to edit title-44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21270" y="336841"/>
            <a:ext cx="5375275" cy="441018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3640"/>
              </a:lnSpc>
            </a:pPr>
            <a:r>
              <a:rPr lang="en-US" sz="2800" b="1" spc="-98">
                <a:solidFill>
                  <a:srgbClr val="4C3293"/>
                </a:solidFill>
                <a:latin typeface="Century Gothic" panose="020B0502020202020204" pitchFamily="34" charset="0"/>
              </a:rPr>
              <a:t>Engage and Earn with </a:t>
            </a:r>
            <a:r>
              <a:rPr lang="en-US" sz="2800" b="1" spc="-98">
                <a:solidFill>
                  <a:srgbClr val="9719C4"/>
                </a:solidFill>
                <a:latin typeface="Century Gothic" panose="020B0502020202020204" pitchFamily="34" charset="0"/>
              </a:rPr>
              <a:t>BRISKPE</a:t>
            </a:r>
          </a:p>
        </p:txBody>
      </p:sp>
      <p:sp>
        <p:nvSpPr>
          <p:cNvPr id="680" name="Click here to edit subtitle-489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09724" y="766538"/>
            <a:ext cx="10131425" cy="269304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2128"/>
              </a:lnSpc>
            </a:pPr>
            <a:r>
              <a:rPr lang="en-US" sz="2000" spc="-14" err="1">
                <a:solidFill>
                  <a:srgbClr val="9719C4"/>
                </a:solidFill>
                <a:latin typeface="Century Gothic" panose="020B0502020202020204" pitchFamily="34" charset="0"/>
              </a:rPr>
              <a:t>Maximise</a:t>
            </a:r>
            <a:r>
              <a:rPr lang="en-US" sz="2000" spc="-14">
                <a:solidFill>
                  <a:srgbClr val="9719C4"/>
                </a:solidFill>
                <a:latin typeface="Century Gothic" panose="020B0502020202020204" pitchFamily="34" charset="0"/>
              </a:rPr>
              <a:t> Your Earnings </a:t>
            </a:r>
            <a:r>
              <a:rPr lang="en-US" sz="2000" b="1" spc="-14">
                <a:solidFill>
                  <a:srgbClr val="9719C4"/>
                </a:solidFill>
                <a:latin typeface="Century Gothic" panose="020B0502020202020204" pitchFamily="34" charset="0"/>
              </a:rPr>
              <a:t>by Referring Clients</a:t>
            </a:r>
          </a:p>
        </p:txBody>
      </p:sp>
      <p:sp>
        <p:nvSpPr>
          <p:cNvPr id="12" name="Rectangle: Rounded Corners 56">
            <a:extLst>
              <a:ext uri="{FF2B5EF4-FFF2-40B4-BE49-F238E27FC236}">
                <a16:creationId xmlns:a16="http://schemas.microsoft.com/office/drawing/2014/main" id="{CFBCD7E8-E8C7-B837-22D2-57D040FD8F67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528552-C0E0-56C9-F62B-5CEE886756C5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78">
            <a:extLst>
              <a:ext uri="{FF2B5EF4-FFF2-40B4-BE49-F238E27FC236}">
                <a16:creationId xmlns:a16="http://schemas.microsoft.com/office/drawing/2014/main" id="{D83DE16C-35CD-B9B2-68A4-0462EBC58FFE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C0FD99-A097-EC5F-E697-970B5130351C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8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304800"/>
            <a:ext cx="12192000" cy="6858000"/>
          </a:xfrm>
          <a:prstGeom prst="rect">
            <a:avLst/>
          </a:prstGeom>
        </p:spPr>
      </p:pic>
      <p:pic>
        <p:nvPicPr>
          <p:cNvPr id="694" name="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508000" y="508000"/>
            <a:ext cx="4470400" cy="5842000"/>
          </a:xfrm>
          <a:prstGeom prst="rect">
            <a:avLst/>
          </a:prstGeom>
        </p:spPr>
      </p:pic>
      <p:sp>
        <p:nvSpPr>
          <p:cNvPr id="695" name="-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486400" y="2420620"/>
            <a:ext cx="6219825" cy="121648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3224"/>
              </a:lnSpc>
            </a:pPr>
            <a:r>
              <a:rPr lang="en-US" sz="2600" spc="-112">
                <a:solidFill>
                  <a:srgbClr val="9719C4"/>
                </a:solidFill>
                <a:latin typeface="Century Gothic" panose="020B0502020202020204" pitchFamily="34" charset="0"/>
              </a:rPr>
              <a:t>Recognized by the </a:t>
            </a:r>
            <a:r>
              <a:rPr lang="en-US" sz="2600" spc="-112" err="1">
                <a:solidFill>
                  <a:srgbClr val="9719C4"/>
                </a:solidFill>
                <a:latin typeface="Century Gothic" panose="020B0502020202020204" pitchFamily="34" charset="0"/>
              </a:rPr>
              <a:t>honourable</a:t>
            </a:r>
            <a:r>
              <a:rPr lang="en-US" sz="2600" spc="-112">
                <a:solidFill>
                  <a:srgbClr val="9719C4"/>
                </a:solidFill>
                <a:latin typeface="Century Gothic" panose="020B0502020202020204" pitchFamily="34" charset="0"/>
              </a:rPr>
              <a:t/>
            </a:r>
          </a:p>
          <a:p>
            <a:pPr>
              <a:lnSpc>
                <a:spcPts val="3224"/>
              </a:lnSpc>
            </a:pPr>
            <a:r>
              <a:rPr lang="en-US" sz="2600" spc="-112">
                <a:solidFill>
                  <a:srgbClr val="4C3293"/>
                </a:solidFill>
                <a:latin typeface="Century Gothic" panose="020B0502020202020204" pitchFamily="34" charset="0"/>
              </a:rPr>
              <a:t>Prime Minister Shri Narendra Modiji </a:t>
            </a:r>
            <a:r>
              <a:rPr lang="en-US" sz="2600" spc="-112">
                <a:solidFill>
                  <a:srgbClr val="9719C4"/>
                </a:solidFill>
                <a:latin typeface="Century Gothic" panose="020B0502020202020204" pitchFamily="34" charset="0"/>
              </a:rPr>
              <a:t>and </a:t>
            </a:r>
            <a:r>
              <a:rPr lang="en-US" sz="2600" spc="-112">
                <a:solidFill>
                  <a:srgbClr val="4C3293"/>
                </a:solidFill>
                <a:latin typeface="Century Gothic" panose="020B0502020202020204" pitchFamily="34" charset="0"/>
              </a:rPr>
              <a:t>former RBI Governor Shri Shaktikanta Das</a:t>
            </a:r>
          </a:p>
        </p:txBody>
      </p:sp>
      <p:sp>
        <p:nvSpPr>
          <p:cNvPr id="2" name="Rectangle: Rounded Corners 56">
            <a:extLst>
              <a:ext uri="{FF2B5EF4-FFF2-40B4-BE49-F238E27FC236}">
                <a16:creationId xmlns:a16="http://schemas.microsoft.com/office/drawing/2014/main" id="{7D53C0A4-BFC4-08ED-BED8-1AF488881FDA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B8F6B5F-2D61-59F4-1D30-A10BA8DDB9AD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78">
            <a:extLst>
              <a:ext uri="{FF2B5EF4-FFF2-40B4-BE49-F238E27FC236}">
                <a16:creationId xmlns:a16="http://schemas.microsoft.com/office/drawing/2014/main" id="{DB5BE9E7-DDB8-8AC2-53C2-7658AF3AF4E6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880684-C628-E497-ADA1-DB5EB48965ED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</p:spTree>
    <p:extLst>
      <p:ext uri="{BB962C8B-B14F-4D97-AF65-F5344CB8AC3E}">
        <p14:creationId xmlns:p14="http://schemas.microsoft.com/office/powerpoint/2010/main" val="1175170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9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0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12297"/>
            <a:ext cx="12192000" cy="6858000"/>
          </a:xfrm>
          <a:prstGeom prst="rect">
            <a:avLst/>
          </a:prstGeom>
        </p:spPr>
      </p:pic>
      <p:pic>
        <p:nvPicPr>
          <p:cNvPr id="703" name="layoutShapeInnerChild6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0D20E608-D456-4988-BF35-D8A124F0BFC9}">
                <asvg:svgBlip xmlns:a16="http://schemas.microsoft.com/office/drawing/2014/main" xmlns:a14="http://schemas.microsoft.com/office/drawing/2010/main" xmlns:p14="http://schemas.microsoft.com/office/powerpoint/2010/main" xmlns:asvg="http://schemas.microsoft.com/office/drawing/2016/SVG/main" xmlns="" r:embed="rId312"/>
                <a14:useLocalDpi xmlns:a16="http://schemas.microsoft.com/office/drawing/2014/main" xmlns:asvg="http://schemas.microsoft.com/office/drawing/2016/SVG/main" xmlns:p14="http://schemas.microsoft.com/office/powerpoint/2010/main" xmlns:a14="http://schemas.microsoft.com/office/drawing/2010/main" xmlns="" val="0"/>
              </a:ext>
            </a:extLst>
          </a:blip>
          <a:srcRect l="-410" r="-410"/>
          <a:stretch/>
        </p:blipFill>
        <p:spPr>
          <a:xfrm>
            <a:off x="4089146" y="3327591"/>
            <a:ext cx="736346" cy="412813"/>
          </a:xfrm>
          <a:prstGeom prst="rect">
            <a:avLst/>
          </a:prstGeom>
        </p:spPr>
      </p:pic>
      <p:pic>
        <p:nvPicPr>
          <p:cNvPr id="705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13">
            <a:alphaModFix/>
          </a:blip>
          <a:stretch/>
        </p:blipFill>
        <p:spPr>
          <a:xfrm>
            <a:off x="508000" y="508000"/>
            <a:ext cx="5295900" cy="5842000"/>
          </a:xfrm>
          <a:prstGeom prst="rect">
            <a:avLst/>
          </a:prstGeom>
        </p:spPr>
      </p:pic>
      <p:sp>
        <p:nvSpPr>
          <p:cNvPr id="707" name="Title label here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11392" y="508000"/>
            <a:ext cx="5394325" cy="18492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1464"/>
              </a:lnSpc>
            </a:pPr>
            <a:r>
              <a:rPr lang="en-US" sz="1200" b="1" spc="195">
                <a:solidFill>
                  <a:srgbClr val="7161EF">
                    <a:alpha val="100000"/>
                  </a:srgbClr>
                </a:solidFill>
                <a:latin typeface="Readex Pro" panose="00000700000000000000" pitchFamily="2" charset="0"/>
              </a:rPr>
              <a:t/>
            </a:r>
          </a:p>
        </p:txBody>
      </p:sp>
      <p:pic>
        <p:nvPicPr>
          <p:cNvPr id="7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14">
            <a:alphaModFix/>
          </a:blip>
          <a:stretch/>
        </p:blipFill>
        <p:spPr>
          <a:xfrm>
            <a:off x="6327267" y="5311775"/>
            <a:ext cx="254000" cy="254000"/>
          </a:xfrm>
          <a:prstGeom prst="rect">
            <a:avLst/>
          </a:prstGeom>
        </p:spPr>
      </p:pic>
      <p:pic>
        <p:nvPicPr>
          <p:cNvPr id="713" name="linkedinicon-main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15">
            <a:alphaModFix/>
          </a:blip>
          <a:stretch/>
        </p:blipFill>
        <p:spPr>
          <a:xfrm>
            <a:off x="6390767" y="5375275"/>
            <a:ext cx="127000" cy="127000"/>
          </a:xfrm>
          <a:prstGeom prst="rect">
            <a:avLst/>
          </a:prstGeom>
        </p:spPr>
      </p:pic>
      <p:sp>
        <p:nvSpPr>
          <p:cNvPr id="715" name="Enter primary text...-46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708267" y="5203826"/>
            <a:ext cx="2251075" cy="21377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776"/>
              </a:lnSpc>
            </a:pPr>
            <a:r>
              <a:rPr lang="en-US" sz="1200" b="1" spc="-42">
                <a:solidFill>
                  <a:srgbClr val="1B1F27">
                    <a:alpha val="100000"/>
                  </a:srgbClr>
                </a:solidFill>
                <a:latin typeface="Century Gothic" panose="020B0502020202020204" pitchFamily="34" charset="0"/>
              </a:rPr>
              <a:t>Linkedin</a:t>
            </a:r>
          </a:p>
        </p:txBody>
      </p:sp>
      <p:sp>
        <p:nvSpPr>
          <p:cNvPr id="717" name="Enter linkedin text-42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708267" y="5450971"/>
            <a:ext cx="2339720" cy="223394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</a:pPr>
            <a:r>
              <a:rPr lang="en-US" sz="1200" spc="-12">
                <a:solidFill>
                  <a:srgbClr val="1B1F27">
                    <a:alpha val="100000"/>
                  </a:srgbClr>
                </a:solidFill>
                <a:latin typeface="Century Gothic" panose="020B0502020202020204" pitchFamily="34" charset="0"/>
              </a:rPr>
              <a:t>linkedin.com/company/briskpe</a:t>
            </a:r>
          </a:p>
        </p:txBody>
      </p:sp>
      <p:pic>
        <p:nvPicPr>
          <p:cNvPr id="71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14">
            <a:alphaModFix/>
          </a:blip>
          <a:stretch/>
        </p:blipFill>
        <p:spPr>
          <a:xfrm>
            <a:off x="8997696" y="5311775"/>
            <a:ext cx="254000" cy="254000"/>
          </a:xfrm>
          <a:prstGeom prst="rect">
            <a:avLst/>
          </a:prstGeom>
        </p:spPr>
      </p:pic>
      <p:pic>
        <p:nvPicPr>
          <p:cNvPr id="721" name="mailicon-main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16">
            <a:alphaModFix/>
          </a:blip>
          <a:stretch/>
        </p:blipFill>
        <p:spPr>
          <a:xfrm>
            <a:off x="9061196" y="5375275"/>
            <a:ext cx="127000" cy="127000"/>
          </a:xfrm>
          <a:prstGeom prst="rect">
            <a:avLst/>
          </a:prstGeom>
        </p:spPr>
      </p:pic>
      <p:sp>
        <p:nvSpPr>
          <p:cNvPr id="723" name="Enter primary text...-44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78696" y="5203826"/>
            <a:ext cx="2251075" cy="21377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776"/>
              </a:lnSpc>
            </a:pPr>
            <a:r>
              <a:rPr lang="en-US" sz="1200" b="1" spc="-42">
                <a:solidFill>
                  <a:srgbClr val="1B1F27">
                    <a:alpha val="100000"/>
                  </a:srgbClr>
                </a:solidFill>
                <a:latin typeface="Century Gothic" panose="020B0502020202020204" pitchFamily="34" charset="0"/>
              </a:rPr>
              <a:t>Email</a:t>
            </a:r>
          </a:p>
        </p:txBody>
      </p:sp>
      <p:sp>
        <p:nvSpPr>
          <p:cNvPr id="725" name="Enter email text-43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78696" y="5432426"/>
            <a:ext cx="2251075" cy="223394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</a:pPr>
            <a:r>
              <a:rPr lang="en-US" sz="1200" spc="-12">
                <a:solidFill>
                  <a:srgbClr val="1B1F27">
                    <a:alpha val="100000"/>
                  </a:srgbClr>
                </a:solidFill>
                <a:latin typeface="Century Gothic" panose="020B0502020202020204" pitchFamily="34" charset="0"/>
              </a:rPr>
              <a:t>info@briskpe.com</a:t>
            </a:r>
          </a:p>
        </p:txBody>
      </p:sp>
      <p:pic>
        <p:nvPicPr>
          <p:cNvPr id="7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14">
            <a:alphaModFix/>
          </a:blip>
          <a:stretch/>
        </p:blipFill>
        <p:spPr>
          <a:xfrm>
            <a:off x="6327267" y="5908675"/>
            <a:ext cx="254000" cy="254000"/>
          </a:xfrm>
          <a:prstGeom prst="rect">
            <a:avLst/>
          </a:prstGeom>
        </p:spPr>
      </p:pic>
      <p:pic>
        <p:nvPicPr>
          <p:cNvPr id="729" name="phoneicon-main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17">
            <a:alphaModFix/>
          </a:blip>
          <a:stretch/>
        </p:blipFill>
        <p:spPr>
          <a:xfrm>
            <a:off x="6390767" y="5972175"/>
            <a:ext cx="127000" cy="127000"/>
          </a:xfrm>
          <a:prstGeom prst="rect">
            <a:avLst/>
          </a:prstGeom>
        </p:spPr>
      </p:pic>
      <p:sp>
        <p:nvSpPr>
          <p:cNvPr id="731" name="Enter primary text...-48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708267" y="5800726"/>
            <a:ext cx="2251075" cy="21377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776"/>
              </a:lnSpc>
            </a:pPr>
            <a:r>
              <a:rPr lang="en-US" sz="1200" b="1" spc="-42">
                <a:solidFill>
                  <a:srgbClr val="1B1F27">
                    <a:alpha val="100000"/>
                  </a:srgbClr>
                </a:solidFill>
                <a:latin typeface="Century Gothic" panose="020B0502020202020204" pitchFamily="34" charset="0"/>
              </a:rPr>
              <a:t>Phone</a:t>
            </a:r>
          </a:p>
        </p:txBody>
      </p:sp>
      <p:sp>
        <p:nvSpPr>
          <p:cNvPr id="733" name="Enter phone text-44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708267" y="6029326"/>
            <a:ext cx="2251075" cy="223394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</a:pPr>
            <a:r>
              <a:rPr lang="en-US" sz="1200" spc="-12">
                <a:solidFill>
                  <a:srgbClr val="1B1F27">
                    <a:alpha val="100000"/>
                  </a:srgbClr>
                </a:solidFill>
                <a:latin typeface="Century Gothic" panose="020B0502020202020204" pitchFamily="34" charset="0"/>
              </a:rPr>
              <a:t>+91-7507-412-090</a:t>
            </a:r>
          </a:p>
        </p:txBody>
      </p:sp>
      <p:pic>
        <p:nvPicPr>
          <p:cNvPr id="7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14">
            <a:alphaModFix/>
          </a:blip>
          <a:stretch/>
        </p:blipFill>
        <p:spPr>
          <a:xfrm>
            <a:off x="8997696" y="5908675"/>
            <a:ext cx="254000" cy="254000"/>
          </a:xfrm>
          <a:prstGeom prst="rect">
            <a:avLst/>
          </a:prstGeom>
        </p:spPr>
      </p:pic>
      <p:pic>
        <p:nvPicPr>
          <p:cNvPr id="737" name="web-main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18">
            <a:alphaModFix/>
          </a:blip>
          <a:stretch/>
        </p:blipFill>
        <p:spPr>
          <a:xfrm>
            <a:off x="9061196" y="5972175"/>
            <a:ext cx="127000" cy="127000"/>
          </a:xfrm>
          <a:prstGeom prst="rect">
            <a:avLst/>
          </a:prstGeom>
        </p:spPr>
      </p:pic>
      <p:sp>
        <p:nvSpPr>
          <p:cNvPr id="739" name="Enter primary text...-44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78696" y="5800726"/>
            <a:ext cx="2251075" cy="21377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776"/>
              </a:lnSpc>
            </a:pPr>
            <a:r>
              <a:rPr lang="en-US" sz="1200" b="1" spc="-42">
                <a:solidFill>
                  <a:srgbClr val="1B1F27">
                    <a:alpha val="100000"/>
                  </a:srgbClr>
                </a:solidFill>
                <a:latin typeface="Century Gothic" panose="020B0502020202020204" pitchFamily="34" charset="0"/>
              </a:rPr>
              <a:t>Website</a:t>
            </a:r>
          </a:p>
        </p:txBody>
      </p:sp>
      <p:sp>
        <p:nvSpPr>
          <p:cNvPr id="741" name="Enter website text-44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78696" y="6029326"/>
            <a:ext cx="2251075" cy="223394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</a:pPr>
            <a:r>
              <a:rPr lang="en-US" sz="1200" spc="-12">
                <a:solidFill>
                  <a:srgbClr val="1B1F27">
                    <a:alpha val="100000"/>
                  </a:srgbClr>
                </a:solidFill>
                <a:latin typeface="Century Gothic" panose="020B0502020202020204" pitchFamily="34" charset="0"/>
              </a:rPr>
              <a:t>www.briskpe.com</a:t>
            </a:r>
          </a:p>
        </p:txBody>
      </p:sp>
      <p:pic>
        <p:nvPicPr>
          <p:cNvPr id="743" name="layoutShapeInnerChild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19">
            <a:alphaModFix/>
            <a:extLst>
              <a:ext uri="{33E32941-218A-4ED9-96CD-0C0D6EB8239E}">
                <asvg:svgBlip xmlns:a16="http://schemas.microsoft.com/office/drawing/2014/main" xmlns:a14="http://schemas.microsoft.com/office/drawing/2010/main" xmlns:p14="http://schemas.microsoft.com/office/powerpoint/2010/main" xmlns:asvg="http://schemas.microsoft.com/office/drawing/2016/SVG/main" xmlns="" r:embed="rId333"/>
                <a14:useLocalDpi xmlns:a16="http://schemas.microsoft.com/office/drawing/2014/main" xmlns:asvg="http://schemas.microsoft.com/office/drawing/2016/SVG/main" xmlns:p14="http://schemas.microsoft.com/office/powerpoint/2010/main" xmlns:a14="http://schemas.microsoft.com/office/drawing/2010/main" xmlns="" val="0"/>
              </a:ext>
            </a:extLst>
          </a:blip>
          <a:srcRect t="-12" b="-12"/>
          <a:stretch/>
        </p:blipFill>
        <p:spPr>
          <a:xfrm>
            <a:off x="2317687" y="4539297"/>
            <a:ext cx="3453955" cy="1399731"/>
          </a:xfrm>
          <a:prstGeom prst="rect">
            <a:avLst/>
          </a:prstGeom>
        </p:spPr>
      </p:pic>
      <p:pic>
        <p:nvPicPr>
          <p:cNvPr id="745" name="layoutShapeInnerChild4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34">
            <a:alphaModFix/>
            <a:extLst>
              <a:ext uri="{3A8AE2E6-D1EF-4AD1-9A82-256AB83897F9}">
                <asvg:svgBlip xmlns:a16="http://schemas.microsoft.com/office/drawing/2014/main" xmlns:a14="http://schemas.microsoft.com/office/drawing/2010/main" xmlns:p14="http://schemas.microsoft.com/office/powerpoint/2010/main" xmlns:asvg="http://schemas.microsoft.com/office/drawing/2016/SVG/main" xmlns="" r:embed="rId336"/>
                <a14:useLocalDpi xmlns:a16="http://schemas.microsoft.com/office/drawing/2014/main" xmlns:asvg="http://schemas.microsoft.com/office/drawing/2016/SVG/main" xmlns:p14="http://schemas.microsoft.com/office/powerpoint/2010/main" xmlns:a14="http://schemas.microsoft.com/office/drawing/2010/main" xmlns="" val="0"/>
              </a:ext>
            </a:extLst>
          </a:blip>
          <a:srcRect t="-309" b="-309"/>
          <a:stretch/>
        </p:blipFill>
        <p:spPr>
          <a:xfrm>
            <a:off x="1302068" y="5366449"/>
            <a:ext cx="1003363" cy="562293"/>
          </a:xfrm>
          <a:prstGeom prst="rect">
            <a:avLst/>
          </a:prstGeom>
        </p:spPr>
      </p:pic>
      <p:pic>
        <p:nvPicPr>
          <p:cNvPr id="747" name="layoutShapeInnerChild5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37">
            <a:alphaModFix/>
            <a:extLst>
              <a:ext uri="{F211B360-1CC5-46E2-BE3E-DEDC1F2B200D}">
                <asvg:svgBlip xmlns:a16="http://schemas.microsoft.com/office/drawing/2014/main" xmlns:a14="http://schemas.microsoft.com/office/drawing/2010/main" xmlns:p14="http://schemas.microsoft.com/office/powerpoint/2010/main" xmlns:asvg="http://schemas.microsoft.com/office/drawing/2016/SVG/main" xmlns="" r:embed="rId339"/>
                <a14:useLocalDpi xmlns:a16="http://schemas.microsoft.com/office/drawing/2014/main" xmlns:asvg="http://schemas.microsoft.com/office/drawing/2016/SVG/main" xmlns:p14="http://schemas.microsoft.com/office/powerpoint/2010/main" xmlns:a14="http://schemas.microsoft.com/office/drawing/2010/main" xmlns="" val="0"/>
              </a:ext>
            </a:extLst>
          </a:blip>
          <a:srcRect t="-309" b="-309"/>
          <a:stretch/>
        </p:blipFill>
        <p:spPr>
          <a:xfrm>
            <a:off x="4496372" y="5968619"/>
            <a:ext cx="1003363" cy="562293"/>
          </a:xfrm>
          <a:prstGeom prst="rect">
            <a:avLst/>
          </a:prstGeom>
        </p:spPr>
      </p:pic>
      <p:pic>
        <p:nvPicPr>
          <p:cNvPr id="3" name="Picture 2" descr="A purple and yellow text on a black background&#10;&#10;AI-generated content may be incorrect.">
            <a:extLst>
              <a:ext uri="{FF2B5EF4-FFF2-40B4-BE49-F238E27FC236}">
                <a16:creationId xmlns:a16="http://schemas.microsoft.com/office/drawing/2014/main" id="{EA7328D7-5317-2AE2-234C-9BA871A977DC}"/>
              </a:ext>
            </a:extLst>
          </p:cNvPr>
          <p:cNvPicPr>
            <a:picLocks noChangeAspect="1"/>
          </p:cNvPicPr>
          <p:nvPr/>
        </p:nvPicPr>
        <p:blipFill>
          <a:blip r:embed="rId3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67" y="96909"/>
            <a:ext cx="4448175" cy="4275619"/>
          </a:xfrm>
          <a:prstGeom prst="rect">
            <a:avLst/>
          </a:prstGeom>
        </p:spPr>
      </p:pic>
      <p:pic>
        <p:nvPicPr>
          <p:cNvPr id="7" name="Picture 6" descr="A qr code on a black background&#10;&#10;AI-generated content may be incorrect.">
            <a:extLst>
              <a:ext uri="{FF2B5EF4-FFF2-40B4-BE49-F238E27FC236}">
                <a16:creationId xmlns:a16="http://schemas.microsoft.com/office/drawing/2014/main" id="{0FB99E92-F6A9-D566-B7CB-C35354D83450}"/>
              </a:ext>
            </a:extLst>
          </p:cNvPr>
          <p:cNvPicPr>
            <a:picLocks noChangeAspect="1"/>
          </p:cNvPicPr>
          <p:nvPr/>
        </p:nvPicPr>
        <p:blipFill>
          <a:blip r:embed="rId341"/>
          <a:stretch>
            <a:fillRect/>
          </a:stretch>
        </p:blipFill>
        <p:spPr>
          <a:xfrm>
            <a:off x="6367929" y="3028390"/>
            <a:ext cx="41402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0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11B2FEA8-076C-48B3-947E-069E60BC09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3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5900" y="1034890"/>
            <a:ext cx="8382850" cy="83035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3E271A-AE23-4085-A3BF-4269BED0C8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6550" y="209952"/>
            <a:ext cx="9175478" cy="9129714"/>
          </a:xfrm>
          <a:prstGeom prst="rect">
            <a:avLst/>
          </a:prstGeom>
          <a:noFill/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35A6F85-2B8F-F925-9C01-A1E9037EEE3E}"/>
              </a:ext>
            </a:extLst>
          </p:cNvPr>
          <p:cNvSpPr txBox="1"/>
          <p:nvPr/>
        </p:nvSpPr>
        <p:spPr>
          <a:xfrm>
            <a:off x="1240768" y="927100"/>
            <a:ext cx="5325132" cy="10926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3000" spc="300">
                <a:solidFill>
                  <a:srgbClr val="B212CA"/>
                </a:solidFill>
                <a:latin typeface="Century Gothic"/>
              </a:rPr>
              <a:t>Cross-Border Payments</a:t>
            </a:r>
          </a:p>
          <a:p>
            <a:pPr>
              <a:spcAft>
                <a:spcPts val="600"/>
              </a:spcAft>
            </a:pPr>
            <a:r>
              <a:rPr lang="en-US" sz="3000" b="1" spc="300">
                <a:solidFill>
                  <a:srgbClr val="461AA3"/>
                </a:solidFill>
                <a:effectLst>
                  <a:outerShdw blurRad="279400" dist="165100" dir="2700000" algn="tl" rotWithShape="0">
                    <a:schemeClr val="accent1">
                      <a:lumMod val="10000"/>
                      <a:alpha val="40000"/>
                    </a:schemeClr>
                  </a:outerShdw>
                </a:effectLst>
                <a:latin typeface="Century Gothic"/>
              </a:rPr>
              <a:t>are Growing!</a:t>
            </a:r>
            <a:endParaRPr lang="en-US" sz="5000" b="1" spc="300">
              <a:solidFill>
                <a:srgbClr val="461AA3"/>
              </a:solidFill>
              <a:effectLst>
                <a:outerShdw blurRad="279400" dist="165100" dir="2700000" algn="tl" rotWithShape="0">
                  <a:schemeClr val="accent1">
                    <a:lumMod val="10000"/>
                    <a:alpha val="40000"/>
                  </a:schemeClr>
                </a:outerShdw>
              </a:effectLst>
              <a:latin typeface="Century Gothic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B850BC-9E61-6ED1-4C11-8166F9308860}"/>
              </a:ext>
            </a:extLst>
          </p:cNvPr>
          <p:cNvSpPr txBox="1"/>
          <p:nvPr/>
        </p:nvSpPr>
        <p:spPr>
          <a:xfrm>
            <a:off x="1271496" y="3843886"/>
            <a:ext cx="4974482" cy="12072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180"/>
              </a:lnSpc>
            </a:pPr>
            <a:r>
              <a:rPr lang="en-US" b="1">
                <a:solidFill>
                  <a:srgbClr val="461AA3"/>
                </a:solidFill>
                <a:latin typeface="Century Gothic"/>
              </a:rPr>
              <a:t>Contributing Factors</a:t>
            </a:r>
            <a:endParaRPr lang="en-US" b="1">
              <a:solidFill>
                <a:srgbClr val="461AA3"/>
              </a:solidFill>
              <a:latin typeface="Century Gothic" panose="020B0502020202020204" pitchFamily="34" charset="0"/>
            </a:endParaRPr>
          </a:p>
          <a:p>
            <a:pPr marL="342900" indent="-342900">
              <a:lnSpc>
                <a:spcPts val="2180"/>
              </a:lnSpc>
              <a:buFont typeface="+mj-lt"/>
              <a:buAutoNum type="arabicPeriod"/>
            </a:pPr>
            <a:r>
              <a:rPr lang="en-US">
                <a:solidFill>
                  <a:srgbClr val="B212CA"/>
                </a:solidFill>
                <a:latin typeface="Century Gothic"/>
              </a:rPr>
              <a:t>Expanding manufacturing supply chains </a:t>
            </a:r>
          </a:p>
          <a:p>
            <a:pPr marL="342900" indent="-342900">
              <a:lnSpc>
                <a:spcPts val="2180"/>
              </a:lnSpc>
              <a:buFont typeface="+mj-lt"/>
              <a:buAutoNum type="arabicPeriod"/>
            </a:pPr>
            <a:r>
              <a:rPr lang="en-US">
                <a:solidFill>
                  <a:srgbClr val="B212CA"/>
                </a:solidFill>
                <a:latin typeface="Century Gothic"/>
              </a:rPr>
              <a:t>Global investment flows</a:t>
            </a:r>
          </a:p>
          <a:p>
            <a:pPr marL="342900" indent="-342900">
              <a:lnSpc>
                <a:spcPts val="2180"/>
              </a:lnSpc>
              <a:buFont typeface="+mj-lt"/>
              <a:buAutoNum type="arabicPeriod"/>
            </a:pPr>
            <a:r>
              <a:rPr lang="en-US">
                <a:solidFill>
                  <a:srgbClr val="B212CA"/>
                </a:solidFill>
                <a:latin typeface="Century Gothic"/>
              </a:rPr>
              <a:t>International trade and e-commerce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C8D175-9AC7-491C-943E-1644B80BF00B}"/>
              </a:ext>
            </a:extLst>
          </p:cNvPr>
          <p:cNvGrpSpPr/>
          <p:nvPr/>
        </p:nvGrpSpPr>
        <p:grpSpPr>
          <a:xfrm>
            <a:off x="8406481" y="927100"/>
            <a:ext cx="2445372" cy="5363730"/>
            <a:chOff x="8406481" y="927100"/>
            <a:chExt cx="2445372" cy="5363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6C1F648-D39D-4D3F-8DA7-3C2C859E6451}"/>
                </a:ext>
              </a:extLst>
            </p:cNvPr>
            <p:cNvSpPr/>
            <p:nvPr/>
          </p:nvSpPr>
          <p:spPr>
            <a:xfrm>
              <a:off x="8406481" y="927100"/>
              <a:ext cx="2445372" cy="5363730"/>
            </a:xfrm>
            <a:prstGeom prst="roundRect">
              <a:avLst>
                <a:gd name="adj" fmla="val 3285"/>
              </a:avLst>
            </a:prstGeom>
            <a:blipFill dpi="0" rotWithShape="1">
              <a:blip r:embed="rId4" cstate="screen">
                <a:alphaModFix amt="9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431800" dist="228600" dir="8100000" algn="tr" rotWithShape="0">
                <a:schemeClr val="accent1">
                  <a:lumMod val="1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E2F443-19B0-4D43-88AA-8E0F779BBECE}"/>
                </a:ext>
              </a:extLst>
            </p:cNvPr>
            <p:cNvSpPr/>
            <p:nvPr/>
          </p:nvSpPr>
          <p:spPr>
            <a:xfrm>
              <a:off x="8406481" y="927100"/>
              <a:ext cx="2445372" cy="5363730"/>
            </a:xfrm>
            <a:prstGeom prst="roundRect">
              <a:avLst>
                <a:gd name="adj" fmla="val 3188"/>
              </a:avLst>
            </a:prstGeom>
            <a:gradFill>
              <a:gsLst>
                <a:gs pos="71000">
                  <a:srgbClr val="B212CA"/>
                </a:gs>
                <a:gs pos="0">
                  <a:srgbClr val="461AA3"/>
                </a:gs>
                <a:gs pos="98000">
                  <a:srgbClr val="B212CA"/>
                </a:gs>
              </a:gsLst>
              <a:path path="circle">
                <a:fillToRect l="100000" b="100000"/>
              </a:path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D5C235B-9D7E-4B9B-999E-C3B953AE69C1}"/>
              </a:ext>
            </a:extLst>
          </p:cNvPr>
          <p:cNvSpPr txBox="1"/>
          <p:nvPr/>
        </p:nvSpPr>
        <p:spPr>
          <a:xfrm>
            <a:off x="8564469" y="1177240"/>
            <a:ext cx="2192856" cy="1117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000" b="1">
                <a:solidFill>
                  <a:schemeClr val="bg1"/>
                </a:solidFill>
                <a:latin typeface="Montserrat" panose="00000500000000000000" pitchFamily="50" charset="0"/>
              </a:rPr>
              <a:t>$290T+</a:t>
            </a:r>
          </a:p>
          <a:p>
            <a:pPr algn="ctr">
              <a:lnSpc>
                <a:spcPts val="2000"/>
              </a:lnSpc>
              <a:spcAft>
                <a:spcPts val="600"/>
              </a:spcAft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50" charset="0"/>
              </a:rPr>
              <a:t>Global Cross-Border Payments by 2030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9517FD-5C99-4424-B891-E024B2ADDC7A}"/>
              </a:ext>
            </a:extLst>
          </p:cNvPr>
          <p:cNvSpPr txBox="1"/>
          <p:nvPr/>
        </p:nvSpPr>
        <p:spPr>
          <a:xfrm>
            <a:off x="8690726" y="2500340"/>
            <a:ext cx="1940341" cy="1117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000" b="1">
                <a:solidFill>
                  <a:schemeClr val="bg1"/>
                </a:solidFill>
                <a:latin typeface="Montserrat" panose="00000500000000000000" pitchFamily="50" charset="0"/>
              </a:rPr>
              <a:t>$260B+</a:t>
            </a:r>
          </a:p>
          <a:p>
            <a:pPr algn="ctr">
              <a:lnSpc>
                <a:spcPts val="2000"/>
              </a:lnSpc>
              <a:spcAft>
                <a:spcPts val="600"/>
              </a:spcAft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50" charset="0"/>
              </a:rPr>
              <a:t>Revenue for Banks globally in 2024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191EA8-8D98-48D2-9BB9-7EEEC80EF0A8}"/>
              </a:ext>
            </a:extLst>
          </p:cNvPr>
          <p:cNvSpPr txBox="1"/>
          <p:nvPr/>
        </p:nvSpPr>
        <p:spPr>
          <a:xfrm>
            <a:off x="8658997" y="3759622"/>
            <a:ext cx="1940341" cy="865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000" b="1">
                <a:solidFill>
                  <a:schemeClr val="bg1"/>
                </a:solidFill>
                <a:latin typeface="Montserrat" panose="00000500000000000000" pitchFamily="50" charset="0"/>
              </a:rPr>
              <a:t>B2B</a:t>
            </a:r>
          </a:p>
          <a:p>
            <a:pPr algn="ctr">
              <a:lnSpc>
                <a:spcPts val="2000"/>
              </a:lnSpc>
              <a:spcAft>
                <a:spcPts val="600"/>
              </a:spcAft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50" charset="0"/>
              </a:rPr>
              <a:t>&gt; 50% of the flow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BE57E3-CB7B-4C31-934B-70282FEDB5B9}"/>
              </a:ext>
            </a:extLst>
          </p:cNvPr>
          <p:cNvSpPr txBox="1"/>
          <p:nvPr/>
        </p:nvSpPr>
        <p:spPr>
          <a:xfrm>
            <a:off x="8702946" y="4956885"/>
            <a:ext cx="1848319" cy="1117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000" b="1">
                <a:solidFill>
                  <a:schemeClr val="bg1"/>
                </a:solidFill>
                <a:latin typeface="Montserrat" panose="00000500000000000000" pitchFamily="50" charset="0"/>
              </a:rPr>
              <a:t>$4T+</a:t>
            </a:r>
          </a:p>
          <a:p>
            <a:pPr algn="ctr">
              <a:lnSpc>
                <a:spcPts val="2000"/>
              </a:lnSpc>
              <a:spcAft>
                <a:spcPts val="600"/>
              </a:spcAft>
            </a:pPr>
            <a:r>
              <a:rPr lang="en-US" sz="1200">
                <a:solidFill>
                  <a:schemeClr val="bg1"/>
                </a:solidFill>
                <a:latin typeface="Montserrat" panose="00000500000000000000" pitchFamily="50" charset="0"/>
              </a:rPr>
              <a:t>Global cross-border E-com by 2030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72DDB49-3CDF-40AA-9EDD-179D059C33D1}"/>
              </a:ext>
            </a:extLst>
          </p:cNvPr>
          <p:cNvCxnSpPr/>
          <p:nvPr/>
        </p:nvCxnSpPr>
        <p:spPr>
          <a:xfrm>
            <a:off x="8751020" y="2442155"/>
            <a:ext cx="1756296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2F26ACA-9452-4F93-841E-12529D236DB9}"/>
              </a:ext>
            </a:extLst>
          </p:cNvPr>
          <p:cNvCxnSpPr/>
          <p:nvPr/>
        </p:nvCxnSpPr>
        <p:spPr>
          <a:xfrm>
            <a:off x="8751020" y="3608964"/>
            <a:ext cx="1756296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0C29501-DF5B-4A40-8FEC-32E6BB9C8689}"/>
              </a:ext>
            </a:extLst>
          </p:cNvPr>
          <p:cNvCxnSpPr/>
          <p:nvPr/>
        </p:nvCxnSpPr>
        <p:spPr>
          <a:xfrm>
            <a:off x="8751020" y="4775773"/>
            <a:ext cx="1756296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C04801A-4295-1C49-837F-59FAE5D99A75}"/>
              </a:ext>
            </a:extLst>
          </p:cNvPr>
          <p:cNvSpPr txBox="1"/>
          <p:nvPr/>
        </p:nvSpPr>
        <p:spPr>
          <a:xfrm>
            <a:off x="1240766" y="2397170"/>
            <a:ext cx="5591595" cy="7037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520"/>
              </a:lnSpc>
              <a:spcAft>
                <a:spcPts val="600"/>
              </a:spcAft>
            </a:pPr>
            <a:r>
              <a:rPr lang="en-US" b="1">
                <a:solidFill>
                  <a:srgbClr val="461AA3"/>
                </a:solidFill>
                <a:effectLst>
                  <a:outerShdw blurRad="274393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Asia and Africa are the hotspots for cross-border payments; Growing at 10%-15%</a:t>
            </a:r>
          </a:p>
        </p:txBody>
      </p:sp>
      <p:sp>
        <p:nvSpPr>
          <p:cNvPr id="7" name="Rectangle: Rounded Corners 56">
            <a:extLst>
              <a:ext uri="{FF2B5EF4-FFF2-40B4-BE49-F238E27FC236}">
                <a16:creationId xmlns:a16="http://schemas.microsoft.com/office/drawing/2014/main" id="{5D86A3E0-6670-57ED-9DA1-6F8F39E289A2}"/>
              </a:ext>
            </a:extLst>
          </p:cNvPr>
          <p:cNvSpPr/>
          <p:nvPr/>
        </p:nvSpPr>
        <p:spPr>
          <a:xfrm>
            <a:off x="191508" y="335540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1AA169-B6EC-36D7-6A81-3F434295F472}"/>
              </a:ext>
            </a:extLst>
          </p:cNvPr>
          <p:cNvCxnSpPr>
            <a:cxnSpLocks/>
          </p:cNvCxnSpPr>
          <p:nvPr/>
        </p:nvCxnSpPr>
        <p:spPr>
          <a:xfrm>
            <a:off x="400223" y="1590805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78">
            <a:extLst>
              <a:ext uri="{FF2B5EF4-FFF2-40B4-BE49-F238E27FC236}">
                <a16:creationId xmlns:a16="http://schemas.microsoft.com/office/drawing/2014/main" id="{3C547A09-3401-CE28-54DE-EAE6D011A384}"/>
              </a:ext>
            </a:extLst>
          </p:cNvPr>
          <p:cNvSpPr txBox="1">
            <a:spLocks/>
          </p:cNvSpPr>
          <p:nvPr/>
        </p:nvSpPr>
        <p:spPr>
          <a:xfrm>
            <a:off x="150033" y="6151822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D28258-CD40-00C4-0188-6F4BC5BC5E0F}"/>
              </a:ext>
            </a:extLst>
          </p:cNvPr>
          <p:cNvSpPr txBox="1"/>
          <p:nvPr/>
        </p:nvSpPr>
        <p:spPr>
          <a:xfrm>
            <a:off x="1107536" y="6492560"/>
            <a:ext cx="55915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Source: Bank of England 2023, Juniper Research, “Cross-Border e-Commerce, McKinsey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3B8153-738C-5974-9A7A-B829903AE1AD}"/>
              </a:ext>
            </a:extLst>
          </p:cNvPr>
          <p:cNvSpPr txBox="1"/>
          <p:nvPr/>
        </p:nvSpPr>
        <p:spPr>
          <a:xfrm rot="5400000">
            <a:off x="82808" y="759381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</p:spTree>
    <p:extLst>
      <p:ext uri="{BB962C8B-B14F-4D97-AF65-F5344CB8AC3E}">
        <p14:creationId xmlns:p14="http://schemas.microsoft.com/office/powerpoint/2010/main" val="252124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13 0.04375 L -1.66667E-6 1.11022E-1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06" y="-219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5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13 0.04375 L -1.66667E-6 1.11022E-1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06" y="-219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15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0.15911 -4.81481E-6 L -3.54167E-6 -4.81481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0.15911 -4.81481E-6 L -3.54167E-6 -4.81481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grpId="1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15911 -4.81481E-6 L -3.54167E-6 -4.81481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3" presetClass="path" presetSubtype="0" accel="50000" decel="50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Motion origin="layout" path="M -0.15911 -4.81481E-6 L -3.54167E-6 -4.81481E-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3" presetClass="path" presetSubtype="0" accel="50000" decel="50000" fill="hold" grpId="1" nodeType="withEffect">
                                  <p:stCondLst>
                                    <p:cond delay="3900"/>
                                  </p:stCondLst>
                                  <p:childTnLst>
                                    <p:animMotion origin="layout" path="M -0.15911 -4.81481E-6 L -3.54167E-6 -4.81481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0.15911 -4.81481E-6 L -3.54167E-6 -4.81481E-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3" presetClass="path" presetSubtype="0" accel="50000" decel="50000" fill="hold" grpId="1" nodeType="withEffect">
                                  <p:stCondLst>
                                    <p:cond delay="4100"/>
                                  </p:stCondLst>
                                  <p:childTnLst>
                                    <p:animMotion origin="layout" path="M -0.15911 -4.81481E-6 L -3.54167E-6 -4.81481E-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5" grpId="0"/>
      <p:bldP spid="5" grpId="1"/>
      <p:bldP spid="31" grpId="0"/>
      <p:bldP spid="31" grpId="1"/>
      <p:bldP spid="32" grpId="0"/>
      <p:bldP spid="32" grpId="1"/>
      <p:bldP spid="33" grpId="0"/>
      <p:bldP spid="33" grpId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4BCAB-3FC0-3227-A244-2B7660658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raphic 3">
            <a:extLst>
              <a:ext uri="{FF2B5EF4-FFF2-40B4-BE49-F238E27FC236}">
                <a16:creationId xmlns:a16="http://schemas.microsoft.com/office/drawing/2014/main" id="{E6ADE978-51D9-C555-0E1C-C2F9A280743D}"/>
              </a:ext>
            </a:extLst>
          </p:cNvPr>
          <p:cNvSpPr/>
          <p:nvPr/>
        </p:nvSpPr>
        <p:spPr>
          <a:xfrm rot="1815640" flipH="1">
            <a:off x="5542956" y="-426854"/>
            <a:ext cx="9861991" cy="7946736"/>
          </a:xfrm>
          <a:custGeom>
            <a:avLst/>
            <a:gdLst>
              <a:gd name="connsiteX0" fmla="*/ 5273503 w 7636556"/>
              <a:gd name="connsiteY0" fmla="*/ 1458 h 6857788"/>
              <a:gd name="connsiteX1" fmla="*/ 2367144 w 7636556"/>
              <a:gd name="connsiteY1" fmla="*/ 1458 h 6857788"/>
              <a:gd name="connsiteX2" fmla="*/ 1577420 w 7636556"/>
              <a:gd name="connsiteY2" fmla="*/ 457417 h 6857788"/>
              <a:gd name="connsiteX3" fmla="*/ 124241 w 7636556"/>
              <a:gd name="connsiteY3" fmla="*/ 2974359 h 6857788"/>
              <a:gd name="connsiteX4" fmla="*/ 124241 w 7636556"/>
              <a:gd name="connsiteY4" fmla="*/ 3886276 h 6857788"/>
              <a:gd name="connsiteX5" fmla="*/ 1577420 w 7636556"/>
              <a:gd name="connsiteY5" fmla="*/ 6403289 h 6857788"/>
              <a:gd name="connsiteX6" fmla="*/ 2367144 w 7636556"/>
              <a:gd name="connsiteY6" fmla="*/ 6859248 h 6857788"/>
              <a:gd name="connsiteX7" fmla="*/ 5273503 w 7636556"/>
              <a:gd name="connsiteY7" fmla="*/ 6859248 h 6857788"/>
              <a:gd name="connsiteX8" fmla="*/ 6063297 w 7636556"/>
              <a:gd name="connsiteY8" fmla="*/ 6403289 h 6857788"/>
              <a:gd name="connsiteX9" fmla="*/ 7516476 w 7636556"/>
              <a:gd name="connsiteY9" fmla="*/ 3886276 h 6857788"/>
              <a:gd name="connsiteX10" fmla="*/ 7516476 w 7636556"/>
              <a:gd name="connsiteY10" fmla="*/ 2974359 h 6857788"/>
              <a:gd name="connsiteX11" fmla="*/ 6063297 w 7636556"/>
              <a:gd name="connsiteY11" fmla="*/ 457417 h 6857788"/>
              <a:gd name="connsiteX12" fmla="*/ 5273503 w 7636556"/>
              <a:gd name="connsiteY12" fmla="*/ 1458 h 68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36556" h="6857788">
                <a:moveTo>
                  <a:pt x="5273503" y="1458"/>
                </a:moveTo>
                <a:lnTo>
                  <a:pt x="2367144" y="1458"/>
                </a:lnTo>
                <a:cubicBezTo>
                  <a:pt x="2041319" y="1458"/>
                  <a:pt x="1740298" y="175297"/>
                  <a:pt x="1577420" y="457417"/>
                </a:cubicBezTo>
                <a:lnTo>
                  <a:pt x="124241" y="2974359"/>
                </a:lnTo>
                <a:cubicBezTo>
                  <a:pt x="-38636" y="3256514"/>
                  <a:pt x="-38636" y="3604122"/>
                  <a:pt x="124241" y="3886276"/>
                </a:cubicBezTo>
                <a:lnTo>
                  <a:pt x="1577420" y="6403289"/>
                </a:lnTo>
                <a:cubicBezTo>
                  <a:pt x="1740298" y="6685423"/>
                  <a:pt x="2041389" y="6859226"/>
                  <a:pt x="2367144" y="6859248"/>
                </a:cubicBezTo>
                <a:lnTo>
                  <a:pt x="5273503" y="6859248"/>
                </a:lnTo>
                <a:cubicBezTo>
                  <a:pt x="5599328" y="6859234"/>
                  <a:pt x="5900349" y="6685430"/>
                  <a:pt x="6063297" y="6403289"/>
                </a:cubicBezTo>
                <a:lnTo>
                  <a:pt x="7516476" y="3886276"/>
                </a:lnTo>
                <a:cubicBezTo>
                  <a:pt x="7679361" y="3604122"/>
                  <a:pt x="7679361" y="3256514"/>
                  <a:pt x="7516476" y="2974359"/>
                </a:cubicBezTo>
                <a:lnTo>
                  <a:pt x="6063297" y="457417"/>
                </a:lnTo>
                <a:cubicBezTo>
                  <a:pt x="5900419" y="175227"/>
                  <a:pt x="5599328" y="1458"/>
                  <a:pt x="5273503" y="1458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rgbClr val="F9EFFA"/>
              </a:gs>
            </a:gsLst>
            <a:lin ang="5400000" scaled="1"/>
          </a:gradFill>
          <a:ln w="19050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1700"/>
              </a:lnSpc>
            </a:pPr>
            <a:endParaRPr lang="en-US" sz="1100" b="1">
              <a:solidFill>
                <a:schemeClr val="bg2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Form">
            <a:extLst>
              <a:ext uri="{FF2B5EF4-FFF2-40B4-BE49-F238E27FC236}">
                <a16:creationId xmlns:a16="http://schemas.microsoft.com/office/drawing/2014/main" id="{0998EABA-BDEA-8E4D-1373-B7EBEE0379C9}"/>
              </a:ext>
            </a:extLst>
          </p:cNvPr>
          <p:cNvSpPr/>
          <p:nvPr/>
        </p:nvSpPr>
        <p:spPr>
          <a:xfrm flipV="1">
            <a:off x="10473951" y="551183"/>
            <a:ext cx="3032419" cy="70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18" y="0"/>
                </a:moveTo>
                <a:lnTo>
                  <a:pt x="1322" y="2169"/>
                </a:lnTo>
                <a:cubicBezTo>
                  <a:pt x="440" y="2830"/>
                  <a:pt x="0" y="3567"/>
                  <a:pt x="0" y="4304"/>
                </a:cubicBezTo>
                <a:cubicBezTo>
                  <a:pt x="0" y="5041"/>
                  <a:pt x="440" y="5777"/>
                  <a:pt x="1322" y="6438"/>
                </a:cubicBezTo>
                <a:lnTo>
                  <a:pt x="2156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4218" y="0"/>
                </a:lnTo>
                <a:close/>
              </a:path>
            </a:pathLst>
          </a:custGeom>
          <a:ln w="6350">
            <a:solidFill>
              <a:srgbClr val="461AA3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32" name="Form">
            <a:extLst>
              <a:ext uri="{FF2B5EF4-FFF2-40B4-BE49-F238E27FC236}">
                <a16:creationId xmlns:a16="http://schemas.microsoft.com/office/drawing/2014/main" id="{58821FF1-96DD-D2E1-C757-30537955DE46}"/>
              </a:ext>
            </a:extLst>
          </p:cNvPr>
          <p:cNvSpPr/>
          <p:nvPr/>
        </p:nvSpPr>
        <p:spPr>
          <a:xfrm flipV="1">
            <a:off x="10473951" y="1563240"/>
            <a:ext cx="3032419" cy="70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18" y="0"/>
                </a:moveTo>
                <a:lnTo>
                  <a:pt x="1322" y="2169"/>
                </a:lnTo>
                <a:cubicBezTo>
                  <a:pt x="440" y="2830"/>
                  <a:pt x="0" y="3567"/>
                  <a:pt x="0" y="4304"/>
                </a:cubicBezTo>
                <a:cubicBezTo>
                  <a:pt x="0" y="5041"/>
                  <a:pt x="440" y="5777"/>
                  <a:pt x="1322" y="6438"/>
                </a:cubicBezTo>
                <a:lnTo>
                  <a:pt x="2156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4218" y="0"/>
                </a:lnTo>
                <a:close/>
              </a:path>
            </a:pathLst>
          </a:custGeom>
          <a:ln w="6350">
            <a:solidFill>
              <a:srgbClr val="B212CA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4068A7C-5923-AE06-1750-02A9B45CF5AD}"/>
              </a:ext>
            </a:extLst>
          </p:cNvPr>
          <p:cNvSpPr/>
          <p:nvPr/>
        </p:nvSpPr>
        <p:spPr>
          <a:xfrm>
            <a:off x="11397706" y="444346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9E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253A9CB-AE81-EE71-9364-5008ECFADA3E}"/>
              </a:ext>
            </a:extLst>
          </p:cNvPr>
          <p:cNvCxnSpPr>
            <a:cxnSpLocks/>
          </p:cNvCxnSpPr>
          <p:nvPr/>
        </p:nvCxnSpPr>
        <p:spPr>
          <a:xfrm>
            <a:off x="11606421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78">
            <a:extLst>
              <a:ext uri="{FF2B5EF4-FFF2-40B4-BE49-F238E27FC236}">
                <a16:creationId xmlns:a16="http://schemas.microsoft.com/office/drawing/2014/main" id="{E17F5341-8C4A-B3FD-23EC-133BBBB72483}"/>
              </a:ext>
            </a:extLst>
          </p:cNvPr>
          <p:cNvSpPr txBox="1">
            <a:spLocks/>
          </p:cNvSpPr>
          <p:nvPr/>
        </p:nvSpPr>
        <p:spPr>
          <a:xfrm>
            <a:off x="11356231" y="6260628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37FD7A-CAC1-C3F9-BD89-60B2B9B042DB}"/>
              </a:ext>
            </a:extLst>
          </p:cNvPr>
          <p:cNvSpPr txBox="1"/>
          <p:nvPr/>
        </p:nvSpPr>
        <p:spPr>
          <a:xfrm rot="5400000">
            <a:off x="11279249" y="993334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  <p:sp>
        <p:nvSpPr>
          <p:cNvPr id="42" name="Graphic 3">
            <a:extLst>
              <a:ext uri="{FF2B5EF4-FFF2-40B4-BE49-F238E27FC236}">
                <a16:creationId xmlns:a16="http://schemas.microsoft.com/office/drawing/2014/main" id="{2B1CF15A-E315-4A18-C3B2-2A36252EE254}"/>
              </a:ext>
            </a:extLst>
          </p:cNvPr>
          <p:cNvSpPr/>
          <p:nvPr/>
        </p:nvSpPr>
        <p:spPr>
          <a:xfrm rot="5400000">
            <a:off x="-96553" y="1106994"/>
            <a:ext cx="5433102" cy="4879040"/>
          </a:xfrm>
          <a:custGeom>
            <a:avLst/>
            <a:gdLst>
              <a:gd name="connsiteX0" fmla="*/ 5273503 w 7636556"/>
              <a:gd name="connsiteY0" fmla="*/ 1458 h 6857788"/>
              <a:gd name="connsiteX1" fmla="*/ 2367144 w 7636556"/>
              <a:gd name="connsiteY1" fmla="*/ 1458 h 6857788"/>
              <a:gd name="connsiteX2" fmla="*/ 1577420 w 7636556"/>
              <a:gd name="connsiteY2" fmla="*/ 457417 h 6857788"/>
              <a:gd name="connsiteX3" fmla="*/ 124241 w 7636556"/>
              <a:gd name="connsiteY3" fmla="*/ 2974359 h 6857788"/>
              <a:gd name="connsiteX4" fmla="*/ 124241 w 7636556"/>
              <a:gd name="connsiteY4" fmla="*/ 3886276 h 6857788"/>
              <a:gd name="connsiteX5" fmla="*/ 1577420 w 7636556"/>
              <a:gd name="connsiteY5" fmla="*/ 6403289 h 6857788"/>
              <a:gd name="connsiteX6" fmla="*/ 2367144 w 7636556"/>
              <a:gd name="connsiteY6" fmla="*/ 6859248 h 6857788"/>
              <a:gd name="connsiteX7" fmla="*/ 5273503 w 7636556"/>
              <a:gd name="connsiteY7" fmla="*/ 6859248 h 6857788"/>
              <a:gd name="connsiteX8" fmla="*/ 6063297 w 7636556"/>
              <a:gd name="connsiteY8" fmla="*/ 6403289 h 6857788"/>
              <a:gd name="connsiteX9" fmla="*/ 7516476 w 7636556"/>
              <a:gd name="connsiteY9" fmla="*/ 3886276 h 6857788"/>
              <a:gd name="connsiteX10" fmla="*/ 7516476 w 7636556"/>
              <a:gd name="connsiteY10" fmla="*/ 2974359 h 6857788"/>
              <a:gd name="connsiteX11" fmla="*/ 6063297 w 7636556"/>
              <a:gd name="connsiteY11" fmla="*/ 457417 h 6857788"/>
              <a:gd name="connsiteX12" fmla="*/ 5273503 w 7636556"/>
              <a:gd name="connsiteY12" fmla="*/ 1458 h 68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36556" h="6857788">
                <a:moveTo>
                  <a:pt x="5273503" y="1458"/>
                </a:moveTo>
                <a:lnTo>
                  <a:pt x="2367144" y="1458"/>
                </a:lnTo>
                <a:cubicBezTo>
                  <a:pt x="2041319" y="1458"/>
                  <a:pt x="1740298" y="175297"/>
                  <a:pt x="1577420" y="457417"/>
                </a:cubicBezTo>
                <a:lnTo>
                  <a:pt x="124241" y="2974359"/>
                </a:lnTo>
                <a:cubicBezTo>
                  <a:pt x="-38636" y="3256514"/>
                  <a:pt x="-38636" y="3604122"/>
                  <a:pt x="124241" y="3886276"/>
                </a:cubicBezTo>
                <a:lnTo>
                  <a:pt x="1577420" y="6403289"/>
                </a:lnTo>
                <a:cubicBezTo>
                  <a:pt x="1740298" y="6685423"/>
                  <a:pt x="2041389" y="6859226"/>
                  <a:pt x="2367144" y="6859248"/>
                </a:cubicBezTo>
                <a:lnTo>
                  <a:pt x="5273503" y="6859248"/>
                </a:lnTo>
                <a:cubicBezTo>
                  <a:pt x="5599328" y="6859234"/>
                  <a:pt x="5900349" y="6685430"/>
                  <a:pt x="6063297" y="6403289"/>
                </a:cubicBezTo>
                <a:lnTo>
                  <a:pt x="7516476" y="3886276"/>
                </a:lnTo>
                <a:cubicBezTo>
                  <a:pt x="7679361" y="3604122"/>
                  <a:pt x="7679361" y="3256514"/>
                  <a:pt x="7516476" y="2974359"/>
                </a:cubicBezTo>
                <a:lnTo>
                  <a:pt x="6063297" y="457417"/>
                </a:lnTo>
                <a:cubicBezTo>
                  <a:pt x="5900419" y="175227"/>
                  <a:pt x="5599328" y="1458"/>
                  <a:pt x="5273503" y="1458"/>
                </a:cubicBezTo>
                <a:close/>
              </a:path>
            </a:pathLst>
          </a:custGeom>
          <a:gradFill>
            <a:gsLst>
              <a:gs pos="0">
                <a:srgbClr val="F9EFFA"/>
              </a:gs>
              <a:gs pos="100000">
                <a:srgbClr val="F8C7FF"/>
              </a:gs>
            </a:gsLst>
            <a:lin ang="2700000" scaled="0"/>
          </a:gradFill>
          <a:ln w="6350">
            <a:noFill/>
          </a:ln>
          <a:effectLst>
            <a:outerShdw blurRad="254000" dist="127000" dir="5400000" algn="t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700"/>
              </a:lnSpc>
            </a:pPr>
            <a:endParaRPr lang="en-US" sz="1100" b="1">
              <a:solidFill>
                <a:schemeClr val="bg2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Graphic 3">
            <a:extLst>
              <a:ext uri="{FF2B5EF4-FFF2-40B4-BE49-F238E27FC236}">
                <a16:creationId xmlns:a16="http://schemas.microsoft.com/office/drawing/2014/main" id="{93A9168E-C8D0-2016-806B-ACA0859A941C}"/>
              </a:ext>
            </a:extLst>
          </p:cNvPr>
          <p:cNvSpPr/>
          <p:nvPr/>
        </p:nvSpPr>
        <p:spPr>
          <a:xfrm rot="5400000">
            <a:off x="901576" y="2515145"/>
            <a:ext cx="3352047" cy="3520678"/>
          </a:xfrm>
          <a:custGeom>
            <a:avLst/>
            <a:gdLst>
              <a:gd name="connsiteX0" fmla="*/ 5273503 w 7636556"/>
              <a:gd name="connsiteY0" fmla="*/ 1458 h 6857788"/>
              <a:gd name="connsiteX1" fmla="*/ 2367144 w 7636556"/>
              <a:gd name="connsiteY1" fmla="*/ 1458 h 6857788"/>
              <a:gd name="connsiteX2" fmla="*/ 1577420 w 7636556"/>
              <a:gd name="connsiteY2" fmla="*/ 457417 h 6857788"/>
              <a:gd name="connsiteX3" fmla="*/ 124241 w 7636556"/>
              <a:gd name="connsiteY3" fmla="*/ 2974359 h 6857788"/>
              <a:gd name="connsiteX4" fmla="*/ 124241 w 7636556"/>
              <a:gd name="connsiteY4" fmla="*/ 3886276 h 6857788"/>
              <a:gd name="connsiteX5" fmla="*/ 1577420 w 7636556"/>
              <a:gd name="connsiteY5" fmla="*/ 6403289 h 6857788"/>
              <a:gd name="connsiteX6" fmla="*/ 2367144 w 7636556"/>
              <a:gd name="connsiteY6" fmla="*/ 6859248 h 6857788"/>
              <a:gd name="connsiteX7" fmla="*/ 5273503 w 7636556"/>
              <a:gd name="connsiteY7" fmla="*/ 6859248 h 6857788"/>
              <a:gd name="connsiteX8" fmla="*/ 6063297 w 7636556"/>
              <a:gd name="connsiteY8" fmla="*/ 6403289 h 6857788"/>
              <a:gd name="connsiteX9" fmla="*/ 7516476 w 7636556"/>
              <a:gd name="connsiteY9" fmla="*/ 3886276 h 6857788"/>
              <a:gd name="connsiteX10" fmla="*/ 7516476 w 7636556"/>
              <a:gd name="connsiteY10" fmla="*/ 2974359 h 6857788"/>
              <a:gd name="connsiteX11" fmla="*/ 6063297 w 7636556"/>
              <a:gd name="connsiteY11" fmla="*/ 457417 h 6857788"/>
              <a:gd name="connsiteX12" fmla="*/ 5273503 w 7636556"/>
              <a:gd name="connsiteY12" fmla="*/ 1458 h 68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36556" h="6857788">
                <a:moveTo>
                  <a:pt x="5273503" y="1458"/>
                </a:moveTo>
                <a:lnTo>
                  <a:pt x="2367144" y="1458"/>
                </a:lnTo>
                <a:cubicBezTo>
                  <a:pt x="2041319" y="1458"/>
                  <a:pt x="1740298" y="175297"/>
                  <a:pt x="1577420" y="457417"/>
                </a:cubicBezTo>
                <a:lnTo>
                  <a:pt x="124241" y="2974359"/>
                </a:lnTo>
                <a:cubicBezTo>
                  <a:pt x="-38636" y="3256514"/>
                  <a:pt x="-38636" y="3604122"/>
                  <a:pt x="124241" y="3886276"/>
                </a:cubicBezTo>
                <a:lnTo>
                  <a:pt x="1577420" y="6403289"/>
                </a:lnTo>
                <a:cubicBezTo>
                  <a:pt x="1740298" y="6685423"/>
                  <a:pt x="2041389" y="6859226"/>
                  <a:pt x="2367144" y="6859248"/>
                </a:cubicBezTo>
                <a:lnTo>
                  <a:pt x="5273503" y="6859248"/>
                </a:lnTo>
                <a:cubicBezTo>
                  <a:pt x="5599328" y="6859234"/>
                  <a:pt x="5900349" y="6685430"/>
                  <a:pt x="6063297" y="6403289"/>
                </a:cubicBezTo>
                <a:lnTo>
                  <a:pt x="7516476" y="3886276"/>
                </a:lnTo>
                <a:cubicBezTo>
                  <a:pt x="7679361" y="3604122"/>
                  <a:pt x="7679361" y="3256514"/>
                  <a:pt x="7516476" y="2974359"/>
                </a:cubicBezTo>
                <a:lnTo>
                  <a:pt x="6063297" y="457417"/>
                </a:lnTo>
                <a:cubicBezTo>
                  <a:pt x="5900419" y="175227"/>
                  <a:pt x="5599328" y="1458"/>
                  <a:pt x="5273503" y="1458"/>
                </a:cubicBezTo>
                <a:close/>
              </a:path>
            </a:pathLst>
          </a:custGeom>
          <a:gradFill>
            <a:gsLst>
              <a:gs pos="0">
                <a:srgbClr val="EE86FF"/>
              </a:gs>
              <a:gs pos="100000">
                <a:srgbClr val="B212CA"/>
              </a:gs>
            </a:gsLst>
            <a:lin ang="2700000" scaled="0"/>
          </a:gradFill>
          <a:ln w="6350">
            <a:noFill/>
          </a:ln>
          <a:effectLst>
            <a:outerShdw blurRad="254000" dist="127000" dir="5400000" algn="t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700"/>
              </a:lnSpc>
            </a:pPr>
            <a:endParaRPr lang="en-US" sz="1100" b="1">
              <a:solidFill>
                <a:schemeClr val="bg2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Graphic 3">
            <a:extLst>
              <a:ext uri="{FF2B5EF4-FFF2-40B4-BE49-F238E27FC236}">
                <a16:creationId xmlns:a16="http://schemas.microsoft.com/office/drawing/2014/main" id="{A5A6EEE0-6859-F8CD-C2E8-D2C77605C76A}"/>
              </a:ext>
            </a:extLst>
          </p:cNvPr>
          <p:cNvSpPr/>
          <p:nvPr/>
        </p:nvSpPr>
        <p:spPr>
          <a:xfrm rot="5400000">
            <a:off x="1642905" y="3559418"/>
            <a:ext cx="1954185" cy="2211404"/>
          </a:xfrm>
          <a:custGeom>
            <a:avLst/>
            <a:gdLst>
              <a:gd name="connsiteX0" fmla="*/ 5273503 w 7636556"/>
              <a:gd name="connsiteY0" fmla="*/ 1458 h 6857788"/>
              <a:gd name="connsiteX1" fmla="*/ 2367144 w 7636556"/>
              <a:gd name="connsiteY1" fmla="*/ 1458 h 6857788"/>
              <a:gd name="connsiteX2" fmla="*/ 1577420 w 7636556"/>
              <a:gd name="connsiteY2" fmla="*/ 457417 h 6857788"/>
              <a:gd name="connsiteX3" fmla="*/ 124241 w 7636556"/>
              <a:gd name="connsiteY3" fmla="*/ 2974359 h 6857788"/>
              <a:gd name="connsiteX4" fmla="*/ 124241 w 7636556"/>
              <a:gd name="connsiteY4" fmla="*/ 3886276 h 6857788"/>
              <a:gd name="connsiteX5" fmla="*/ 1577420 w 7636556"/>
              <a:gd name="connsiteY5" fmla="*/ 6403289 h 6857788"/>
              <a:gd name="connsiteX6" fmla="*/ 2367144 w 7636556"/>
              <a:gd name="connsiteY6" fmla="*/ 6859248 h 6857788"/>
              <a:gd name="connsiteX7" fmla="*/ 5273503 w 7636556"/>
              <a:gd name="connsiteY7" fmla="*/ 6859248 h 6857788"/>
              <a:gd name="connsiteX8" fmla="*/ 6063297 w 7636556"/>
              <a:gd name="connsiteY8" fmla="*/ 6403289 h 6857788"/>
              <a:gd name="connsiteX9" fmla="*/ 7516476 w 7636556"/>
              <a:gd name="connsiteY9" fmla="*/ 3886276 h 6857788"/>
              <a:gd name="connsiteX10" fmla="*/ 7516476 w 7636556"/>
              <a:gd name="connsiteY10" fmla="*/ 2974359 h 6857788"/>
              <a:gd name="connsiteX11" fmla="*/ 6063297 w 7636556"/>
              <a:gd name="connsiteY11" fmla="*/ 457417 h 6857788"/>
              <a:gd name="connsiteX12" fmla="*/ 5273503 w 7636556"/>
              <a:gd name="connsiteY12" fmla="*/ 1458 h 68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36556" h="6857788">
                <a:moveTo>
                  <a:pt x="5273503" y="1458"/>
                </a:moveTo>
                <a:lnTo>
                  <a:pt x="2367144" y="1458"/>
                </a:lnTo>
                <a:cubicBezTo>
                  <a:pt x="2041319" y="1458"/>
                  <a:pt x="1740298" y="175297"/>
                  <a:pt x="1577420" y="457417"/>
                </a:cubicBezTo>
                <a:lnTo>
                  <a:pt x="124241" y="2974359"/>
                </a:lnTo>
                <a:cubicBezTo>
                  <a:pt x="-38636" y="3256514"/>
                  <a:pt x="-38636" y="3604122"/>
                  <a:pt x="124241" y="3886276"/>
                </a:cubicBezTo>
                <a:lnTo>
                  <a:pt x="1577420" y="6403289"/>
                </a:lnTo>
                <a:cubicBezTo>
                  <a:pt x="1740298" y="6685423"/>
                  <a:pt x="2041389" y="6859226"/>
                  <a:pt x="2367144" y="6859248"/>
                </a:cubicBezTo>
                <a:lnTo>
                  <a:pt x="5273503" y="6859248"/>
                </a:lnTo>
                <a:cubicBezTo>
                  <a:pt x="5599328" y="6859234"/>
                  <a:pt x="5900349" y="6685430"/>
                  <a:pt x="6063297" y="6403289"/>
                </a:cubicBezTo>
                <a:lnTo>
                  <a:pt x="7516476" y="3886276"/>
                </a:lnTo>
                <a:cubicBezTo>
                  <a:pt x="7679361" y="3604122"/>
                  <a:pt x="7679361" y="3256514"/>
                  <a:pt x="7516476" y="2974359"/>
                </a:cubicBezTo>
                <a:lnTo>
                  <a:pt x="6063297" y="457417"/>
                </a:lnTo>
                <a:cubicBezTo>
                  <a:pt x="5900419" y="175227"/>
                  <a:pt x="5599328" y="1458"/>
                  <a:pt x="5273503" y="1458"/>
                </a:cubicBezTo>
                <a:close/>
              </a:path>
            </a:pathLst>
          </a:custGeom>
          <a:gradFill>
            <a:gsLst>
              <a:gs pos="0">
                <a:srgbClr val="EE86FF"/>
              </a:gs>
              <a:gs pos="83000">
                <a:srgbClr val="461AA3"/>
              </a:gs>
            </a:gsLst>
            <a:lin ang="2700000" scaled="0"/>
          </a:gradFill>
          <a:ln w="6350">
            <a:noFill/>
          </a:ln>
          <a:effectLst>
            <a:outerShdw blurRad="254000" dist="127000" dir="5400000" algn="t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700"/>
              </a:lnSpc>
            </a:pPr>
            <a:endParaRPr lang="en-US" sz="1100" b="1">
              <a:solidFill>
                <a:schemeClr val="bg2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feld 24">
            <a:extLst>
              <a:ext uri="{FF2B5EF4-FFF2-40B4-BE49-F238E27FC236}">
                <a16:creationId xmlns:a16="http://schemas.microsoft.com/office/drawing/2014/main" id="{B6E3F1AC-6721-1247-F30C-5141DB5004A8}"/>
              </a:ext>
            </a:extLst>
          </p:cNvPr>
          <p:cNvSpPr txBox="1"/>
          <p:nvPr/>
        </p:nvSpPr>
        <p:spPr>
          <a:xfrm>
            <a:off x="5588778" y="2046644"/>
            <a:ext cx="5875460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 sz="3000" b="1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en-US" sz="2800">
                <a:solidFill>
                  <a:srgbClr val="461AA3"/>
                </a:solidFill>
                <a:latin typeface="Century Gothic"/>
              </a:rPr>
              <a:t>I</a:t>
            </a:r>
            <a:r>
              <a:rPr lang="en-US" sz="2400">
                <a:solidFill>
                  <a:srgbClr val="461AA3"/>
                </a:solidFill>
                <a:latin typeface="Century Gothic"/>
              </a:rPr>
              <a:t>mports Market Size</a:t>
            </a:r>
            <a:endParaRPr lang="en-US" sz="2400">
              <a:solidFill>
                <a:srgbClr val="B212CA"/>
              </a:solidFill>
              <a:latin typeface="Century Gothic"/>
            </a:endParaRPr>
          </a:p>
          <a:p>
            <a:pPr algn="ctr"/>
            <a:r>
              <a:rPr lang="en-US" sz="2400">
                <a:solidFill>
                  <a:srgbClr val="B212CA"/>
                </a:solidFill>
                <a:latin typeface="Century Gothic"/>
              </a:rPr>
              <a:t>15% from </a:t>
            </a:r>
            <a:br>
              <a:rPr lang="en-US" sz="2400"/>
            </a:br>
            <a:r>
              <a:rPr lang="en-US" sz="2400">
                <a:solidFill>
                  <a:srgbClr val="461AA3"/>
                </a:solidFill>
                <a:latin typeface="Century Gothic"/>
              </a:rPr>
              <a:t>Medium &amp; Small Businesses</a:t>
            </a:r>
            <a:endParaRPr lang="de-DE" sz="2400">
              <a:solidFill>
                <a:srgbClr val="461AA3"/>
              </a:solidFill>
              <a:latin typeface="Century Gothic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C703ACD-49A6-9E1B-79BA-C797C803F82E}"/>
              </a:ext>
            </a:extLst>
          </p:cNvPr>
          <p:cNvSpPr txBox="1"/>
          <p:nvPr/>
        </p:nvSpPr>
        <p:spPr>
          <a:xfrm>
            <a:off x="6208678" y="3682269"/>
            <a:ext cx="5160290" cy="9137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500">
                <a:latin typeface="Century Gothic" panose="020B0502020202020204" pitchFamily="34" charset="0"/>
              </a:defRPr>
            </a:lvl1pPr>
          </a:lstStyle>
          <a:p>
            <a:pPr>
              <a:lnSpc>
                <a:spcPts val="2200"/>
              </a:lnSpc>
            </a:pPr>
            <a:r>
              <a:rPr lang="en-US" sz="1600" b="1">
                <a:latin typeface="Century Gothic"/>
              </a:rPr>
              <a:t>Goods and Services</a:t>
            </a:r>
            <a:r>
              <a:rPr lang="en-US" sz="1600">
                <a:latin typeface="Century Gothic"/>
              </a:rPr>
              <a:t> exporters selling through phygital mode require faster payment solutions and new-age checkouts.</a:t>
            </a:r>
          </a:p>
        </p:txBody>
      </p:sp>
      <p:sp>
        <p:nvSpPr>
          <p:cNvPr id="20" name="Form">
            <a:extLst>
              <a:ext uri="{FF2B5EF4-FFF2-40B4-BE49-F238E27FC236}">
                <a16:creationId xmlns:a16="http://schemas.microsoft.com/office/drawing/2014/main" id="{8DC9BEDE-85E7-4A1A-EA69-34378A78EE7E}"/>
              </a:ext>
            </a:extLst>
          </p:cNvPr>
          <p:cNvSpPr/>
          <p:nvPr/>
        </p:nvSpPr>
        <p:spPr>
          <a:xfrm rot="10800000">
            <a:off x="-2697962" y="-76397"/>
            <a:ext cx="5972456" cy="1102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7" extrusionOk="0">
                <a:moveTo>
                  <a:pt x="8306" y="0"/>
                </a:moveTo>
                <a:cubicBezTo>
                  <a:pt x="7662" y="-3"/>
                  <a:pt x="7022" y="335"/>
                  <a:pt x="6393" y="1001"/>
                </a:cubicBezTo>
                <a:cubicBezTo>
                  <a:pt x="4716" y="2777"/>
                  <a:pt x="3122" y="6895"/>
                  <a:pt x="1789" y="13176"/>
                </a:cubicBezTo>
                <a:lnTo>
                  <a:pt x="0" y="21597"/>
                </a:lnTo>
                <a:lnTo>
                  <a:pt x="21600" y="21597"/>
                </a:lnTo>
                <a:lnTo>
                  <a:pt x="11503" y="2889"/>
                </a:lnTo>
                <a:cubicBezTo>
                  <a:pt x="10458" y="953"/>
                  <a:pt x="9378" y="6"/>
                  <a:pt x="8306" y="0"/>
                </a:cubicBezTo>
                <a:close/>
              </a:path>
            </a:pathLst>
          </a:custGeom>
          <a:ln w="6350">
            <a:solidFill>
              <a:srgbClr val="461AA3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27" name="Form">
            <a:extLst>
              <a:ext uri="{FF2B5EF4-FFF2-40B4-BE49-F238E27FC236}">
                <a16:creationId xmlns:a16="http://schemas.microsoft.com/office/drawing/2014/main" id="{1A2B166C-F68E-8BB0-DB89-2157CB36483F}"/>
              </a:ext>
            </a:extLst>
          </p:cNvPr>
          <p:cNvSpPr/>
          <p:nvPr/>
        </p:nvSpPr>
        <p:spPr>
          <a:xfrm rot="10800000">
            <a:off x="-1468291" y="-76397"/>
            <a:ext cx="7309250" cy="13488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7" extrusionOk="0">
                <a:moveTo>
                  <a:pt x="8306" y="0"/>
                </a:moveTo>
                <a:cubicBezTo>
                  <a:pt x="7662" y="-3"/>
                  <a:pt x="7022" y="335"/>
                  <a:pt x="6393" y="1001"/>
                </a:cubicBezTo>
                <a:cubicBezTo>
                  <a:pt x="4716" y="2777"/>
                  <a:pt x="3122" y="6895"/>
                  <a:pt x="1789" y="13176"/>
                </a:cubicBezTo>
                <a:lnTo>
                  <a:pt x="0" y="21597"/>
                </a:lnTo>
                <a:lnTo>
                  <a:pt x="21600" y="21597"/>
                </a:lnTo>
                <a:lnTo>
                  <a:pt x="11503" y="2889"/>
                </a:lnTo>
                <a:cubicBezTo>
                  <a:pt x="10458" y="953"/>
                  <a:pt x="9378" y="6"/>
                  <a:pt x="8306" y="0"/>
                </a:cubicBezTo>
                <a:close/>
              </a:path>
            </a:pathLst>
          </a:custGeom>
          <a:ln w="6350">
            <a:solidFill>
              <a:srgbClr val="B212CA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29" name="Form">
            <a:extLst>
              <a:ext uri="{FF2B5EF4-FFF2-40B4-BE49-F238E27FC236}">
                <a16:creationId xmlns:a16="http://schemas.microsoft.com/office/drawing/2014/main" id="{6823EEF4-B93D-DED1-B3A6-4FD02F4B3D52}"/>
              </a:ext>
            </a:extLst>
          </p:cNvPr>
          <p:cNvSpPr/>
          <p:nvPr/>
        </p:nvSpPr>
        <p:spPr>
          <a:xfrm rot="16200000">
            <a:off x="2517911" y="5222934"/>
            <a:ext cx="586212" cy="2773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4763" y="16195"/>
                </a:lnTo>
                <a:cubicBezTo>
                  <a:pt x="19322" y="14525"/>
                  <a:pt x="21600" y="12663"/>
                  <a:pt x="21600" y="10800"/>
                </a:cubicBezTo>
                <a:cubicBezTo>
                  <a:pt x="21600" y="8937"/>
                  <a:pt x="19322" y="7073"/>
                  <a:pt x="14763" y="5404"/>
                </a:cubicBezTo>
                <a:lnTo>
                  <a:pt x="0" y="0"/>
                </a:lnTo>
                <a:close/>
              </a:path>
            </a:pathLst>
          </a:custGeom>
          <a:ln w="6350">
            <a:solidFill>
              <a:schemeClr val="accent4">
                <a:lumMod val="90000"/>
                <a:alpha val="50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5" name="Textfeld 24">
            <a:extLst>
              <a:ext uri="{FF2B5EF4-FFF2-40B4-BE49-F238E27FC236}">
                <a16:creationId xmlns:a16="http://schemas.microsoft.com/office/drawing/2014/main" id="{57EEE3BB-DEF1-0D7A-0A45-F32D4095A7A7}"/>
              </a:ext>
            </a:extLst>
          </p:cNvPr>
          <p:cNvSpPr txBox="1"/>
          <p:nvPr/>
        </p:nvSpPr>
        <p:spPr>
          <a:xfrm>
            <a:off x="6524081" y="4881765"/>
            <a:ext cx="4004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461AA3"/>
                </a:solidFill>
                <a:latin typeface="Century Gothic" panose="020B0502020202020204" pitchFamily="34" charset="0"/>
              </a:rPr>
              <a:t>India Addressable Market: 10%</a:t>
            </a:r>
          </a:p>
          <a:p>
            <a:pPr algn="ctr"/>
            <a:r>
              <a:rPr lang="en-US" sz="1600" b="1">
                <a:solidFill>
                  <a:srgbClr val="B212CA"/>
                </a:solidFill>
                <a:latin typeface="Century Gothic" panose="020B0502020202020204" pitchFamily="34" charset="0"/>
              </a:rPr>
              <a:t>Expected Fintech share in 3 years!</a:t>
            </a:r>
            <a:endParaRPr lang="de-DE" sz="1600" b="1">
              <a:solidFill>
                <a:srgbClr val="B212CA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62469D-DB9B-200E-A41B-D0121B6AB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895" y="1137091"/>
            <a:ext cx="850427" cy="8504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0BC13B-21B7-0A91-65AB-CE2CA6F56BC4}"/>
              </a:ext>
            </a:extLst>
          </p:cNvPr>
          <p:cNvSpPr txBox="1"/>
          <p:nvPr/>
        </p:nvSpPr>
        <p:spPr>
          <a:xfrm>
            <a:off x="1238878" y="491025"/>
            <a:ext cx="278272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solidFill>
                  <a:srgbClr val="B212CA"/>
                </a:solidFill>
                <a:latin typeface="Century Gothic"/>
              </a:rPr>
              <a:t>India Imports FY23-24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FACB67-8E74-9B9B-CB2E-E1B1C075E57E}"/>
              </a:ext>
            </a:extLst>
          </p:cNvPr>
          <p:cNvSpPr txBox="1"/>
          <p:nvPr/>
        </p:nvSpPr>
        <p:spPr>
          <a:xfrm>
            <a:off x="922543" y="912206"/>
            <a:ext cx="3415396" cy="1077218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500" b="1">
                <a:solidFill>
                  <a:srgbClr val="461AA3"/>
                </a:solidFill>
                <a:latin typeface="Century Gothic" panose="020B0502020202020204" pitchFamily="34" charset="0"/>
              </a:rPr>
              <a:t>$885B</a:t>
            </a:r>
          </a:p>
          <a:p>
            <a:pPr algn="ctr">
              <a:spcAft>
                <a:spcPts val="600"/>
              </a:spcAft>
            </a:pPr>
            <a:r>
              <a:rPr lang="en-US" sz="2000" b="1">
                <a:solidFill>
                  <a:srgbClr val="771DCC"/>
                </a:solidFill>
                <a:latin typeface="Century Gothic" panose="020B0502020202020204" pitchFamily="34" charset="0"/>
              </a:rPr>
              <a:t>($687B+$198B)</a:t>
            </a:r>
            <a:endParaRPr lang="en-US" sz="2000">
              <a:solidFill>
                <a:srgbClr val="771DCC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200">
                <a:solidFill>
                  <a:srgbClr val="461AA3"/>
                </a:solidFill>
                <a:latin typeface="Century Gothic" panose="020B0502020202020204" pitchFamily="34" charset="0"/>
              </a:rPr>
              <a:t>Total Market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4801DC-6D06-FF05-D296-F6631456EE06}"/>
              </a:ext>
            </a:extLst>
          </p:cNvPr>
          <p:cNvSpPr txBox="1"/>
          <p:nvPr/>
        </p:nvSpPr>
        <p:spPr>
          <a:xfrm>
            <a:off x="1745021" y="2885464"/>
            <a:ext cx="1749954" cy="692497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500" b="1">
                <a:solidFill>
                  <a:schemeClr val="bg1"/>
                </a:solidFill>
                <a:latin typeface="Century Gothic" panose="020B0502020202020204" pitchFamily="34" charset="0"/>
              </a:rPr>
              <a:t>$128B</a:t>
            </a:r>
            <a:endParaRPr lang="en-US" sz="250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200">
                <a:solidFill>
                  <a:schemeClr val="bg1"/>
                </a:solidFill>
                <a:latin typeface="Century Gothic" panose="020B0502020202020204" pitchFamily="34" charset="0"/>
              </a:rPr>
              <a:t>Serviceable Market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EFDB77-C5B4-0F98-E0BE-0AA26CB48E80}"/>
              </a:ext>
            </a:extLst>
          </p:cNvPr>
          <p:cNvSpPr txBox="1"/>
          <p:nvPr/>
        </p:nvSpPr>
        <p:spPr>
          <a:xfrm>
            <a:off x="1514296" y="4041626"/>
            <a:ext cx="2231891" cy="1138773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500" b="1">
                <a:solidFill>
                  <a:schemeClr val="bg1"/>
                </a:solidFill>
                <a:latin typeface="Century Gothic" panose="020B0502020202020204" pitchFamily="34" charset="0"/>
              </a:rPr>
              <a:t>$26B</a:t>
            </a:r>
            <a:endParaRPr lang="en-US" sz="250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200">
                <a:solidFill>
                  <a:schemeClr val="bg1"/>
                </a:solidFill>
                <a:latin typeface="Century Gothic" panose="020B0502020202020204" pitchFamily="34" charset="0"/>
              </a:rPr>
              <a:t>Total Addressable Market</a:t>
            </a:r>
          </a:p>
          <a:p>
            <a:pPr algn="ctr">
              <a:spcAft>
                <a:spcPts val="600"/>
              </a:spcAft>
            </a:pPr>
            <a:r>
              <a:rPr lang="en-US" sz="1200">
                <a:solidFill>
                  <a:schemeClr val="bg1"/>
                </a:solidFill>
                <a:latin typeface="Century Gothic" panose="020B0502020202020204" pitchFamily="34" charset="0"/>
              </a:rPr>
              <a:t>For  Cross-border Payment </a:t>
            </a:r>
            <a:r>
              <a:rPr lang="en-US" sz="1200" err="1">
                <a:solidFill>
                  <a:schemeClr val="bg1"/>
                </a:solidFill>
                <a:latin typeface="Century Gothic" panose="020B0502020202020204" pitchFamily="34" charset="0"/>
              </a:rPr>
              <a:t>Fintechs</a:t>
            </a:r>
            <a:endParaRPr lang="en-US" sz="12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feld 24">
            <a:extLst>
              <a:ext uri="{FF2B5EF4-FFF2-40B4-BE49-F238E27FC236}">
                <a16:creationId xmlns:a16="http://schemas.microsoft.com/office/drawing/2014/main" id="{EBA626F2-8229-9D4A-4097-7E3251ED490B}"/>
              </a:ext>
            </a:extLst>
          </p:cNvPr>
          <p:cNvSpPr txBox="1"/>
          <p:nvPr/>
        </p:nvSpPr>
        <p:spPr>
          <a:xfrm>
            <a:off x="-35604" y="6286980"/>
            <a:ext cx="6412136" cy="6155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rgbClr val="461AA3"/>
                </a:solidFill>
                <a:latin typeface="Century Gothic"/>
              </a:rPr>
              <a:t>India Imports expected to reach </a:t>
            </a:r>
            <a:r>
              <a:rPr lang="en-US" sz="2000" b="1">
                <a:solidFill>
                  <a:srgbClr val="B212CA"/>
                </a:solidFill>
                <a:latin typeface="Century Gothic"/>
              </a:rPr>
              <a:t>$2T by 2029 - 30</a:t>
            </a:r>
          </a:p>
          <a:p>
            <a:pPr algn="ctr"/>
            <a:endParaRPr lang="en-US" sz="1400" b="1">
              <a:solidFill>
                <a:srgbClr val="B212CA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FA460D-AE2B-93AF-A7AE-3261AB94130C}"/>
              </a:ext>
            </a:extLst>
          </p:cNvPr>
          <p:cNvSpPr txBox="1"/>
          <p:nvPr/>
        </p:nvSpPr>
        <p:spPr>
          <a:xfrm>
            <a:off x="5396559" y="127308"/>
            <a:ext cx="44951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800" b="1" spc="0" baseline="0">
                <a:ln/>
                <a:solidFill>
                  <a:srgbClr val="3F209E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INDIA</a:t>
            </a:r>
            <a:r>
              <a:rPr lang="en-IN" sz="2800" b="1" spc="0" baseline="0">
                <a:ln/>
                <a:solidFill>
                  <a:srgbClr val="B212CA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: Import Projections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C019F2-3D1E-65D6-E72E-5EA0254FBBD7}"/>
              </a:ext>
            </a:extLst>
          </p:cNvPr>
          <p:cNvSpPr txBox="1"/>
          <p:nvPr/>
        </p:nvSpPr>
        <p:spPr>
          <a:xfrm>
            <a:off x="5396559" y="627957"/>
            <a:ext cx="561884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l"/>
            <a:r>
              <a:rPr lang="en-IN" sz="1600" b="1" spc="0" baseline="0">
                <a:ln/>
                <a:solidFill>
                  <a:srgbClr val="3F209E"/>
                </a:solidFill>
                <a:latin typeface="Century Gothic"/>
                <a:ea typeface="Roboto"/>
                <a:sym typeface="Roboto"/>
              </a:rPr>
              <a:t>B2B Imports to Rise </a:t>
            </a:r>
            <a:r>
              <a:rPr lang="en-IN" sz="1600" b="1">
                <a:ln/>
                <a:solidFill>
                  <a:srgbClr val="3F209E"/>
                </a:solidFill>
                <a:latin typeface="Century Gothic"/>
                <a:ea typeface="Roboto"/>
                <a:sym typeface="Roboto"/>
              </a:rPr>
              <a:t>4X</a:t>
            </a:r>
            <a:r>
              <a:rPr lang="en-IN" sz="1600" b="1" spc="0" baseline="0">
                <a:ln/>
                <a:solidFill>
                  <a:srgbClr val="3F209E"/>
                </a:solidFill>
                <a:latin typeface="Century Gothic"/>
                <a:ea typeface="Roboto"/>
                <a:sym typeface="Roboto"/>
              </a:rPr>
              <a:t> by FY2028; MSMEs to Fuel Growth</a:t>
            </a:r>
            <a:endParaRPr lang="en-IN" sz="1600" b="1" spc="0" baseline="0">
              <a:ln/>
              <a:solidFill>
                <a:srgbClr val="3F209E"/>
              </a:solidFill>
              <a:latin typeface="Century Gothic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93779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.3294 L 2.08333E-6 3.7037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417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08333E-6 0.27153 L 2.08333E-6 4.07407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61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6 0.2074 L 2.08333E-6 4.81481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018 0 L 1.45833E-6 0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3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8" dur="150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0" grpId="2" animBg="1"/>
      <p:bldP spid="28" grpId="0" animBg="1"/>
      <p:bldP spid="32" grpId="0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2" grpId="0"/>
      <p:bldP spid="50" grpId="0"/>
      <p:bldP spid="20" grpId="0" animBg="1"/>
      <p:bldP spid="27" grpId="0" animBg="1"/>
      <p:bldP spid="29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raphic 3">
            <a:extLst>
              <a:ext uri="{FF2B5EF4-FFF2-40B4-BE49-F238E27FC236}">
                <a16:creationId xmlns:a16="http://schemas.microsoft.com/office/drawing/2014/main" id="{2A7F725A-DC33-ABDC-8853-2AA1995B2A9A}"/>
              </a:ext>
            </a:extLst>
          </p:cNvPr>
          <p:cNvSpPr/>
          <p:nvPr/>
        </p:nvSpPr>
        <p:spPr>
          <a:xfrm rot="1815640" flipH="1">
            <a:off x="-1355858" y="1119324"/>
            <a:ext cx="7835832" cy="7036734"/>
          </a:xfrm>
          <a:custGeom>
            <a:avLst/>
            <a:gdLst>
              <a:gd name="connsiteX0" fmla="*/ 5273503 w 7636556"/>
              <a:gd name="connsiteY0" fmla="*/ 1458 h 6857788"/>
              <a:gd name="connsiteX1" fmla="*/ 2367144 w 7636556"/>
              <a:gd name="connsiteY1" fmla="*/ 1458 h 6857788"/>
              <a:gd name="connsiteX2" fmla="*/ 1577420 w 7636556"/>
              <a:gd name="connsiteY2" fmla="*/ 457417 h 6857788"/>
              <a:gd name="connsiteX3" fmla="*/ 124241 w 7636556"/>
              <a:gd name="connsiteY3" fmla="*/ 2974359 h 6857788"/>
              <a:gd name="connsiteX4" fmla="*/ 124241 w 7636556"/>
              <a:gd name="connsiteY4" fmla="*/ 3886276 h 6857788"/>
              <a:gd name="connsiteX5" fmla="*/ 1577420 w 7636556"/>
              <a:gd name="connsiteY5" fmla="*/ 6403289 h 6857788"/>
              <a:gd name="connsiteX6" fmla="*/ 2367144 w 7636556"/>
              <a:gd name="connsiteY6" fmla="*/ 6859248 h 6857788"/>
              <a:gd name="connsiteX7" fmla="*/ 5273503 w 7636556"/>
              <a:gd name="connsiteY7" fmla="*/ 6859248 h 6857788"/>
              <a:gd name="connsiteX8" fmla="*/ 6063297 w 7636556"/>
              <a:gd name="connsiteY8" fmla="*/ 6403289 h 6857788"/>
              <a:gd name="connsiteX9" fmla="*/ 7516476 w 7636556"/>
              <a:gd name="connsiteY9" fmla="*/ 3886276 h 6857788"/>
              <a:gd name="connsiteX10" fmla="*/ 7516476 w 7636556"/>
              <a:gd name="connsiteY10" fmla="*/ 2974359 h 6857788"/>
              <a:gd name="connsiteX11" fmla="*/ 6063297 w 7636556"/>
              <a:gd name="connsiteY11" fmla="*/ 457417 h 6857788"/>
              <a:gd name="connsiteX12" fmla="*/ 5273503 w 7636556"/>
              <a:gd name="connsiteY12" fmla="*/ 1458 h 68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36556" h="6857788">
                <a:moveTo>
                  <a:pt x="5273503" y="1458"/>
                </a:moveTo>
                <a:lnTo>
                  <a:pt x="2367144" y="1458"/>
                </a:lnTo>
                <a:cubicBezTo>
                  <a:pt x="2041319" y="1458"/>
                  <a:pt x="1740298" y="175297"/>
                  <a:pt x="1577420" y="457417"/>
                </a:cubicBezTo>
                <a:lnTo>
                  <a:pt x="124241" y="2974359"/>
                </a:lnTo>
                <a:cubicBezTo>
                  <a:pt x="-38636" y="3256514"/>
                  <a:pt x="-38636" y="3604122"/>
                  <a:pt x="124241" y="3886276"/>
                </a:cubicBezTo>
                <a:lnTo>
                  <a:pt x="1577420" y="6403289"/>
                </a:lnTo>
                <a:cubicBezTo>
                  <a:pt x="1740298" y="6685423"/>
                  <a:pt x="2041389" y="6859226"/>
                  <a:pt x="2367144" y="6859248"/>
                </a:cubicBezTo>
                <a:lnTo>
                  <a:pt x="5273503" y="6859248"/>
                </a:lnTo>
                <a:cubicBezTo>
                  <a:pt x="5599328" y="6859234"/>
                  <a:pt x="5900349" y="6685430"/>
                  <a:pt x="6063297" y="6403289"/>
                </a:cubicBezTo>
                <a:lnTo>
                  <a:pt x="7516476" y="3886276"/>
                </a:lnTo>
                <a:cubicBezTo>
                  <a:pt x="7679361" y="3604122"/>
                  <a:pt x="7679361" y="3256514"/>
                  <a:pt x="7516476" y="2974359"/>
                </a:cubicBezTo>
                <a:lnTo>
                  <a:pt x="6063297" y="457417"/>
                </a:lnTo>
                <a:cubicBezTo>
                  <a:pt x="5900419" y="175227"/>
                  <a:pt x="5599328" y="1458"/>
                  <a:pt x="5273503" y="1458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rgbClr val="F9EFFA"/>
              </a:gs>
            </a:gsLst>
            <a:lin ang="5400000" scaled="1"/>
          </a:gradFill>
          <a:ln w="19050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1700"/>
              </a:lnSpc>
            </a:pPr>
            <a:endParaRPr lang="en-US" sz="1100" b="1">
              <a:solidFill>
                <a:schemeClr val="bg2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Form">
            <a:extLst>
              <a:ext uri="{FF2B5EF4-FFF2-40B4-BE49-F238E27FC236}">
                <a16:creationId xmlns:a16="http://schemas.microsoft.com/office/drawing/2014/main" id="{6D89AA31-D536-41EC-9D04-076C5F4F1921}"/>
              </a:ext>
            </a:extLst>
          </p:cNvPr>
          <p:cNvSpPr/>
          <p:nvPr/>
        </p:nvSpPr>
        <p:spPr>
          <a:xfrm flipV="1">
            <a:off x="10473951" y="551183"/>
            <a:ext cx="3032419" cy="70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18" y="0"/>
                </a:moveTo>
                <a:lnTo>
                  <a:pt x="1322" y="2169"/>
                </a:lnTo>
                <a:cubicBezTo>
                  <a:pt x="440" y="2830"/>
                  <a:pt x="0" y="3567"/>
                  <a:pt x="0" y="4304"/>
                </a:cubicBezTo>
                <a:cubicBezTo>
                  <a:pt x="0" y="5041"/>
                  <a:pt x="440" y="5777"/>
                  <a:pt x="1322" y="6438"/>
                </a:cubicBezTo>
                <a:lnTo>
                  <a:pt x="2156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4218" y="0"/>
                </a:lnTo>
                <a:close/>
              </a:path>
            </a:pathLst>
          </a:custGeom>
          <a:ln w="6350">
            <a:solidFill>
              <a:srgbClr val="461AA3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32" name="Form">
            <a:extLst>
              <a:ext uri="{FF2B5EF4-FFF2-40B4-BE49-F238E27FC236}">
                <a16:creationId xmlns:a16="http://schemas.microsoft.com/office/drawing/2014/main" id="{2D678C5E-199A-4047-8009-976A173D63E4}"/>
              </a:ext>
            </a:extLst>
          </p:cNvPr>
          <p:cNvSpPr/>
          <p:nvPr/>
        </p:nvSpPr>
        <p:spPr>
          <a:xfrm flipV="1">
            <a:off x="10473951" y="1563240"/>
            <a:ext cx="3032419" cy="70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18" y="0"/>
                </a:moveTo>
                <a:lnTo>
                  <a:pt x="1322" y="2169"/>
                </a:lnTo>
                <a:cubicBezTo>
                  <a:pt x="440" y="2830"/>
                  <a:pt x="0" y="3567"/>
                  <a:pt x="0" y="4304"/>
                </a:cubicBezTo>
                <a:cubicBezTo>
                  <a:pt x="0" y="5041"/>
                  <a:pt x="440" y="5777"/>
                  <a:pt x="1322" y="6438"/>
                </a:cubicBezTo>
                <a:lnTo>
                  <a:pt x="2156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4218" y="0"/>
                </a:lnTo>
                <a:close/>
              </a:path>
            </a:pathLst>
          </a:custGeom>
          <a:ln w="6350">
            <a:solidFill>
              <a:srgbClr val="B212CA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29034FD-EFF2-4FDE-89F5-75BCF2F19959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9E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27C3A40-406F-4D2B-B8FD-BB56F04F9C99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78">
            <a:extLst>
              <a:ext uri="{FF2B5EF4-FFF2-40B4-BE49-F238E27FC236}">
                <a16:creationId xmlns:a16="http://schemas.microsoft.com/office/drawing/2014/main" id="{11901C33-0598-4107-B561-570798C0765B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6AB24B-7445-4747-A583-61F9558F7220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  <p:sp>
        <p:nvSpPr>
          <p:cNvPr id="42" name="Graphic 3">
            <a:extLst>
              <a:ext uri="{FF2B5EF4-FFF2-40B4-BE49-F238E27FC236}">
                <a16:creationId xmlns:a16="http://schemas.microsoft.com/office/drawing/2014/main" id="{3DF56245-8D2A-4046-AC74-493375BF1421}"/>
              </a:ext>
            </a:extLst>
          </p:cNvPr>
          <p:cNvSpPr/>
          <p:nvPr/>
        </p:nvSpPr>
        <p:spPr>
          <a:xfrm rot="5400000">
            <a:off x="5649532" y="989480"/>
            <a:ext cx="5433102" cy="4879040"/>
          </a:xfrm>
          <a:custGeom>
            <a:avLst/>
            <a:gdLst>
              <a:gd name="connsiteX0" fmla="*/ 5273503 w 7636556"/>
              <a:gd name="connsiteY0" fmla="*/ 1458 h 6857788"/>
              <a:gd name="connsiteX1" fmla="*/ 2367144 w 7636556"/>
              <a:gd name="connsiteY1" fmla="*/ 1458 h 6857788"/>
              <a:gd name="connsiteX2" fmla="*/ 1577420 w 7636556"/>
              <a:gd name="connsiteY2" fmla="*/ 457417 h 6857788"/>
              <a:gd name="connsiteX3" fmla="*/ 124241 w 7636556"/>
              <a:gd name="connsiteY3" fmla="*/ 2974359 h 6857788"/>
              <a:gd name="connsiteX4" fmla="*/ 124241 w 7636556"/>
              <a:gd name="connsiteY4" fmla="*/ 3886276 h 6857788"/>
              <a:gd name="connsiteX5" fmla="*/ 1577420 w 7636556"/>
              <a:gd name="connsiteY5" fmla="*/ 6403289 h 6857788"/>
              <a:gd name="connsiteX6" fmla="*/ 2367144 w 7636556"/>
              <a:gd name="connsiteY6" fmla="*/ 6859248 h 6857788"/>
              <a:gd name="connsiteX7" fmla="*/ 5273503 w 7636556"/>
              <a:gd name="connsiteY7" fmla="*/ 6859248 h 6857788"/>
              <a:gd name="connsiteX8" fmla="*/ 6063297 w 7636556"/>
              <a:gd name="connsiteY8" fmla="*/ 6403289 h 6857788"/>
              <a:gd name="connsiteX9" fmla="*/ 7516476 w 7636556"/>
              <a:gd name="connsiteY9" fmla="*/ 3886276 h 6857788"/>
              <a:gd name="connsiteX10" fmla="*/ 7516476 w 7636556"/>
              <a:gd name="connsiteY10" fmla="*/ 2974359 h 6857788"/>
              <a:gd name="connsiteX11" fmla="*/ 6063297 w 7636556"/>
              <a:gd name="connsiteY11" fmla="*/ 457417 h 6857788"/>
              <a:gd name="connsiteX12" fmla="*/ 5273503 w 7636556"/>
              <a:gd name="connsiteY12" fmla="*/ 1458 h 68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36556" h="6857788">
                <a:moveTo>
                  <a:pt x="5273503" y="1458"/>
                </a:moveTo>
                <a:lnTo>
                  <a:pt x="2367144" y="1458"/>
                </a:lnTo>
                <a:cubicBezTo>
                  <a:pt x="2041319" y="1458"/>
                  <a:pt x="1740298" y="175297"/>
                  <a:pt x="1577420" y="457417"/>
                </a:cubicBezTo>
                <a:lnTo>
                  <a:pt x="124241" y="2974359"/>
                </a:lnTo>
                <a:cubicBezTo>
                  <a:pt x="-38636" y="3256514"/>
                  <a:pt x="-38636" y="3604122"/>
                  <a:pt x="124241" y="3886276"/>
                </a:cubicBezTo>
                <a:lnTo>
                  <a:pt x="1577420" y="6403289"/>
                </a:lnTo>
                <a:cubicBezTo>
                  <a:pt x="1740298" y="6685423"/>
                  <a:pt x="2041389" y="6859226"/>
                  <a:pt x="2367144" y="6859248"/>
                </a:cubicBezTo>
                <a:lnTo>
                  <a:pt x="5273503" y="6859248"/>
                </a:lnTo>
                <a:cubicBezTo>
                  <a:pt x="5599328" y="6859234"/>
                  <a:pt x="5900349" y="6685430"/>
                  <a:pt x="6063297" y="6403289"/>
                </a:cubicBezTo>
                <a:lnTo>
                  <a:pt x="7516476" y="3886276"/>
                </a:lnTo>
                <a:cubicBezTo>
                  <a:pt x="7679361" y="3604122"/>
                  <a:pt x="7679361" y="3256514"/>
                  <a:pt x="7516476" y="2974359"/>
                </a:cubicBezTo>
                <a:lnTo>
                  <a:pt x="6063297" y="457417"/>
                </a:lnTo>
                <a:cubicBezTo>
                  <a:pt x="5900419" y="175227"/>
                  <a:pt x="5599328" y="1458"/>
                  <a:pt x="5273503" y="1458"/>
                </a:cubicBezTo>
                <a:close/>
              </a:path>
            </a:pathLst>
          </a:custGeom>
          <a:gradFill>
            <a:gsLst>
              <a:gs pos="0">
                <a:srgbClr val="F9EFFA"/>
              </a:gs>
              <a:gs pos="100000">
                <a:srgbClr val="F8C7FF"/>
              </a:gs>
            </a:gsLst>
            <a:lin ang="2700000" scaled="0"/>
          </a:gradFill>
          <a:ln w="6350">
            <a:noFill/>
          </a:ln>
          <a:effectLst>
            <a:outerShdw blurRad="254000" dist="127000" dir="5400000" algn="t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700"/>
              </a:lnSpc>
            </a:pPr>
            <a:endParaRPr lang="en-US" sz="1100" b="1">
              <a:solidFill>
                <a:schemeClr val="bg2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Graphic 3">
            <a:extLst>
              <a:ext uri="{FF2B5EF4-FFF2-40B4-BE49-F238E27FC236}">
                <a16:creationId xmlns:a16="http://schemas.microsoft.com/office/drawing/2014/main" id="{F1845A20-3C21-4E03-B81E-2349645FA0F7}"/>
              </a:ext>
            </a:extLst>
          </p:cNvPr>
          <p:cNvSpPr/>
          <p:nvPr/>
        </p:nvSpPr>
        <p:spPr>
          <a:xfrm rot="5400000">
            <a:off x="6358629" y="2023801"/>
            <a:ext cx="4014909" cy="3605473"/>
          </a:xfrm>
          <a:custGeom>
            <a:avLst/>
            <a:gdLst>
              <a:gd name="connsiteX0" fmla="*/ 5273503 w 7636556"/>
              <a:gd name="connsiteY0" fmla="*/ 1458 h 6857788"/>
              <a:gd name="connsiteX1" fmla="*/ 2367144 w 7636556"/>
              <a:gd name="connsiteY1" fmla="*/ 1458 h 6857788"/>
              <a:gd name="connsiteX2" fmla="*/ 1577420 w 7636556"/>
              <a:gd name="connsiteY2" fmla="*/ 457417 h 6857788"/>
              <a:gd name="connsiteX3" fmla="*/ 124241 w 7636556"/>
              <a:gd name="connsiteY3" fmla="*/ 2974359 h 6857788"/>
              <a:gd name="connsiteX4" fmla="*/ 124241 w 7636556"/>
              <a:gd name="connsiteY4" fmla="*/ 3886276 h 6857788"/>
              <a:gd name="connsiteX5" fmla="*/ 1577420 w 7636556"/>
              <a:gd name="connsiteY5" fmla="*/ 6403289 h 6857788"/>
              <a:gd name="connsiteX6" fmla="*/ 2367144 w 7636556"/>
              <a:gd name="connsiteY6" fmla="*/ 6859248 h 6857788"/>
              <a:gd name="connsiteX7" fmla="*/ 5273503 w 7636556"/>
              <a:gd name="connsiteY7" fmla="*/ 6859248 h 6857788"/>
              <a:gd name="connsiteX8" fmla="*/ 6063297 w 7636556"/>
              <a:gd name="connsiteY8" fmla="*/ 6403289 h 6857788"/>
              <a:gd name="connsiteX9" fmla="*/ 7516476 w 7636556"/>
              <a:gd name="connsiteY9" fmla="*/ 3886276 h 6857788"/>
              <a:gd name="connsiteX10" fmla="*/ 7516476 w 7636556"/>
              <a:gd name="connsiteY10" fmla="*/ 2974359 h 6857788"/>
              <a:gd name="connsiteX11" fmla="*/ 6063297 w 7636556"/>
              <a:gd name="connsiteY11" fmla="*/ 457417 h 6857788"/>
              <a:gd name="connsiteX12" fmla="*/ 5273503 w 7636556"/>
              <a:gd name="connsiteY12" fmla="*/ 1458 h 68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36556" h="6857788">
                <a:moveTo>
                  <a:pt x="5273503" y="1458"/>
                </a:moveTo>
                <a:lnTo>
                  <a:pt x="2367144" y="1458"/>
                </a:lnTo>
                <a:cubicBezTo>
                  <a:pt x="2041319" y="1458"/>
                  <a:pt x="1740298" y="175297"/>
                  <a:pt x="1577420" y="457417"/>
                </a:cubicBezTo>
                <a:lnTo>
                  <a:pt x="124241" y="2974359"/>
                </a:lnTo>
                <a:cubicBezTo>
                  <a:pt x="-38636" y="3256514"/>
                  <a:pt x="-38636" y="3604122"/>
                  <a:pt x="124241" y="3886276"/>
                </a:cubicBezTo>
                <a:lnTo>
                  <a:pt x="1577420" y="6403289"/>
                </a:lnTo>
                <a:cubicBezTo>
                  <a:pt x="1740298" y="6685423"/>
                  <a:pt x="2041389" y="6859226"/>
                  <a:pt x="2367144" y="6859248"/>
                </a:cubicBezTo>
                <a:lnTo>
                  <a:pt x="5273503" y="6859248"/>
                </a:lnTo>
                <a:cubicBezTo>
                  <a:pt x="5599328" y="6859234"/>
                  <a:pt x="5900349" y="6685430"/>
                  <a:pt x="6063297" y="6403289"/>
                </a:cubicBezTo>
                <a:lnTo>
                  <a:pt x="7516476" y="3886276"/>
                </a:lnTo>
                <a:cubicBezTo>
                  <a:pt x="7679361" y="3604122"/>
                  <a:pt x="7679361" y="3256514"/>
                  <a:pt x="7516476" y="2974359"/>
                </a:cubicBezTo>
                <a:lnTo>
                  <a:pt x="6063297" y="457417"/>
                </a:lnTo>
                <a:cubicBezTo>
                  <a:pt x="5900419" y="175227"/>
                  <a:pt x="5599328" y="1458"/>
                  <a:pt x="5273503" y="1458"/>
                </a:cubicBezTo>
                <a:close/>
              </a:path>
            </a:pathLst>
          </a:custGeom>
          <a:gradFill>
            <a:gsLst>
              <a:gs pos="0">
                <a:srgbClr val="EE86FF"/>
              </a:gs>
              <a:gs pos="100000">
                <a:srgbClr val="B212CA"/>
              </a:gs>
            </a:gsLst>
            <a:lin ang="2700000" scaled="0"/>
          </a:gradFill>
          <a:ln w="6350">
            <a:noFill/>
          </a:ln>
          <a:effectLst>
            <a:outerShdw blurRad="254000" dist="127000" dir="5400000" algn="t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700"/>
              </a:lnSpc>
            </a:pPr>
            <a:endParaRPr lang="en-US" sz="1100" b="1">
              <a:solidFill>
                <a:schemeClr val="bg2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Graphic 3">
            <a:extLst>
              <a:ext uri="{FF2B5EF4-FFF2-40B4-BE49-F238E27FC236}">
                <a16:creationId xmlns:a16="http://schemas.microsoft.com/office/drawing/2014/main" id="{4A8E8E51-B828-4C9B-BFFE-29DA529E8887}"/>
              </a:ext>
            </a:extLst>
          </p:cNvPr>
          <p:cNvSpPr/>
          <p:nvPr/>
        </p:nvSpPr>
        <p:spPr>
          <a:xfrm rot="5400000">
            <a:off x="7318233" y="3371148"/>
            <a:ext cx="2095699" cy="2211404"/>
          </a:xfrm>
          <a:custGeom>
            <a:avLst/>
            <a:gdLst>
              <a:gd name="connsiteX0" fmla="*/ 5273503 w 7636556"/>
              <a:gd name="connsiteY0" fmla="*/ 1458 h 6857788"/>
              <a:gd name="connsiteX1" fmla="*/ 2367144 w 7636556"/>
              <a:gd name="connsiteY1" fmla="*/ 1458 h 6857788"/>
              <a:gd name="connsiteX2" fmla="*/ 1577420 w 7636556"/>
              <a:gd name="connsiteY2" fmla="*/ 457417 h 6857788"/>
              <a:gd name="connsiteX3" fmla="*/ 124241 w 7636556"/>
              <a:gd name="connsiteY3" fmla="*/ 2974359 h 6857788"/>
              <a:gd name="connsiteX4" fmla="*/ 124241 w 7636556"/>
              <a:gd name="connsiteY4" fmla="*/ 3886276 h 6857788"/>
              <a:gd name="connsiteX5" fmla="*/ 1577420 w 7636556"/>
              <a:gd name="connsiteY5" fmla="*/ 6403289 h 6857788"/>
              <a:gd name="connsiteX6" fmla="*/ 2367144 w 7636556"/>
              <a:gd name="connsiteY6" fmla="*/ 6859248 h 6857788"/>
              <a:gd name="connsiteX7" fmla="*/ 5273503 w 7636556"/>
              <a:gd name="connsiteY7" fmla="*/ 6859248 h 6857788"/>
              <a:gd name="connsiteX8" fmla="*/ 6063297 w 7636556"/>
              <a:gd name="connsiteY8" fmla="*/ 6403289 h 6857788"/>
              <a:gd name="connsiteX9" fmla="*/ 7516476 w 7636556"/>
              <a:gd name="connsiteY9" fmla="*/ 3886276 h 6857788"/>
              <a:gd name="connsiteX10" fmla="*/ 7516476 w 7636556"/>
              <a:gd name="connsiteY10" fmla="*/ 2974359 h 6857788"/>
              <a:gd name="connsiteX11" fmla="*/ 6063297 w 7636556"/>
              <a:gd name="connsiteY11" fmla="*/ 457417 h 6857788"/>
              <a:gd name="connsiteX12" fmla="*/ 5273503 w 7636556"/>
              <a:gd name="connsiteY12" fmla="*/ 1458 h 68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36556" h="6857788">
                <a:moveTo>
                  <a:pt x="5273503" y="1458"/>
                </a:moveTo>
                <a:lnTo>
                  <a:pt x="2367144" y="1458"/>
                </a:lnTo>
                <a:cubicBezTo>
                  <a:pt x="2041319" y="1458"/>
                  <a:pt x="1740298" y="175297"/>
                  <a:pt x="1577420" y="457417"/>
                </a:cubicBezTo>
                <a:lnTo>
                  <a:pt x="124241" y="2974359"/>
                </a:lnTo>
                <a:cubicBezTo>
                  <a:pt x="-38636" y="3256514"/>
                  <a:pt x="-38636" y="3604122"/>
                  <a:pt x="124241" y="3886276"/>
                </a:cubicBezTo>
                <a:lnTo>
                  <a:pt x="1577420" y="6403289"/>
                </a:lnTo>
                <a:cubicBezTo>
                  <a:pt x="1740298" y="6685423"/>
                  <a:pt x="2041389" y="6859226"/>
                  <a:pt x="2367144" y="6859248"/>
                </a:cubicBezTo>
                <a:lnTo>
                  <a:pt x="5273503" y="6859248"/>
                </a:lnTo>
                <a:cubicBezTo>
                  <a:pt x="5599328" y="6859234"/>
                  <a:pt x="5900349" y="6685430"/>
                  <a:pt x="6063297" y="6403289"/>
                </a:cubicBezTo>
                <a:lnTo>
                  <a:pt x="7516476" y="3886276"/>
                </a:lnTo>
                <a:cubicBezTo>
                  <a:pt x="7679361" y="3604122"/>
                  <a:pt x="7679361" y="3256514"/>
                  <a:pt x="7516476" y="2974359"/>
                </a:cubicBezTo>
                <a:lnTo>
                  <a:pt x="6063297" y="457417"/>
                </a:lnTo>
                <a:cubicBezTo>
                  <a:pt x="5900419" y="175227"/>
                  <a:pt x="5599328" y="1458"/>
                  <a:pt x="5273503" y="1458"/>
                </a:cubicBezTo>
                <a:close/>
              </a:path>
            </a:pathLst>
          </a:custGeom>
          <a:gradFill>
            <a:gsLst>
              <a:gs pos="0">
                <a:srgbClr val="EE86FF"/>
              </a:gs>
              <a:gs pos="83000">
                <a:srgbClr val="461AA3"/>
              </a:gs>
            </a:gsLst>
            <a:lin ang="2700000" scaled="0"/>
          </a:gradFill>
          <a:ln w="6350">
            <a:noFill/>
          </a:ln>
          <a:effectLst>
            <a:outerShdw blurRad="254000" dist="127000" dir="5400000" algn="t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5720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700"/>
              </a:lnSpc>
            </a:pPr>
            <a:endParaRPr lang="en-US" sz="1100" b="1">
              <a:solidFill>
                <a:schemeClr val="bg2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feld 24">
            <a:extLst>
              <a:ext uri="{FF2B5EF4-FFF2-40B4-BE49-F238E27FC236}">
                <a16:creationId xmlns:a16="http://schemas.microsoft.com/office/drawing/2014/main" id="{C90D7F2C-B9C6-4E74-B4A0-B2AEDD66DA49}"/>
              </a:ext>
            </a:extLst>
          </p:cNvPr>
          <p:cNvSpPr txBox="1"/>
          <p:nvPr/>
        </p:nvSpPr>
        <p:spPr>
          <a:xfrm>
            <a:off x="95952" y="2087053"/>
            <a:ext cx="587546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 sz="3000" b="1">
                <a:solidFill>
                  <a:schemeClr val="accent3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en-US" sz="2400">
                <a:solidFill>
                  <a:srgbClr val="461AA3"/>
                </a:solidFill>
                <a:latin typeface="Century Gothic"/>
              </a:rPr>
              <a:t>Exports Market Size</a:t>
            </a:r>
            <a:endParaRPr lang="en-US" sz="2400">
              <a:solidFill>
                <a:srgbClr val="B212CA"/>
              </a:solidFill>
              <a:latin typeface="Century Gothic"/>
            </a:endParaRPr>
          </a:p>
          <a:p>
            <a:pPr algn="ctr"/>
            <a:r>
              <a:rPr lang="en-US" sz="2400">
                <a:solidFill>
                  <a:srgbClr val="B212CA"/>
                </a:solidFill>
                <a:latin typeface="Century Gothic"/>
              </a:rPr>
              <a:t>45-50% from </a:t>
            </a:r>
          </a:p>
          <a:p>
            <a:pPr algn="ctr"/>
            <a:r>
              <a:rPr lang="en-US" sz="2400">
                <a:solidFill>
                  <a:srgbClr val="461AA3"/>
                </a:solidFill>
                <a:latin typeface="Century Gothic"/>
              </a:rPr>
              <a:t>Medium &amp; Small Businesses</a:t>
            </a:r>
            <a:endParaRPr lang="de-DE" sz="2400">
              <a:solidFill>
                <a:srgbClr val="461AA3"/>
              </a:solidFill>
              <a:latin typeface="Century Gothic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D2ED982-D5AE-4665-8028-B4E5A26D2C86}"/>
              </a:ext>
            </a:extLst>
          </p:cNvPr>
          <p:cNvSpPr txBox="1"/>
          <p:nvPr/>
        </p:nvSpPr>
        <p:spPr>
          <a:xfrm>
            <a:off x="663234" y="3676497"/>
            <a:ext cx="4414320" cy="20421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500">
                <a:latin typeface="Century Gothic" panose="020B0502020202020204" pitchFamily="34" charset="0"/>
              </a:defRPr>
            </a:lvl1pPr>
          </a:lstStyle>
          <a:p>
            <a:pPr>
              <a:lnSpc>
                <a:spcPts val="2200"/>
              </a:lnSpc>
            </a:pPr>
            <a:r>
              <a:rPr lang="en-US" sz="1600" b="1">
                <a:latin typeface="Century Gothic"/>
              </a:rPr>
              <a:t>Goods and Services</a:t>
            </a:r>
            <a:r>
              <a:rPr lang="en-US" sz="1600">
                <a:latin typeface="Century Gothic"/>
              </a:rPr>
              <a:t> exporters selling through phygital mode require faster payment solutions and new age checkouts.</a:t>
            </a:r>
          </a:p>
          <a:p>
            <a:pPr>
              <a:lnSpc>
                <a:spcPts val="2200"/>
              </a:lnSpc>
            </a:pPr>
            <a:endParaRPr lang="en-US" sz="1600"/>
          </a:p>
          <a:p>
            <a:pPr>
              <a:lnSpc>
                <a:spcPts val="2200"/>
              </a:lnSpc>
            </a:pPr>
            <a:r>
              <a:rPr lang="en-US" sz="1600">
                <a:latin typeface="Century Gothic"/>
              </a:rPr>
              <a:t>~63% are not even aware of alternate channels and costs they incur today.</a:t>
            </a:r>
            <a:endParaRPr lang="de-DE" sz="1600">
              <a:latin typeface="Century Gothic"/>
            </a:endParaRPr>
          </a:p>
        </p:txBody>
      </p:sp>
      <p:sp>
        <p:nvSpPr>
          <p:cNvPr id="20" name="Form">
            <a:extLst>
              <a:ext uri="{FF2B5EF4-FFF2-40B4-BE49-F238E27FC236}">
                <a16:creationId xmlns:a16="http://schemas.microsoft.com/office/drawing/2014/main" id="{45A049D3-4129-4B22-A233-9A4E09B98A93}"/>
              </a:ext>
            </a:extLst>
          </p:cNvPr>
          <p:cNvSpPr/>
          <p:nvPr/>
        </p:nvSpPr>
        <p:spPr>
          <a:xfrm rot="10800000">
            <a:off x="-2697962" y="-76397"/>
            <a:ext cx="5972456" cy="1102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7" extrusionOk="0">
                <a:moveTo>
                  <a:pt x="8306" y="0"/>
                </a:moveTo>
                <a:cubicBezTo>
                  <a:pt x="7662" y="-3"/>
                  <a:pt x="7022" y="335"/>
                  <a:pt x="6393" y="1001"/>
                </a:cubicBezTo>
                <a:cubicBezTo>
                  <a:pt x="4716" y="2777"/>
                  <a:pt x="3122" y="6895"/>
                  <a:pt x="1789" y="13176"/>
                </a:cubicBezTo>
                <a:lnTo>
                  <a:pt x="0" y="21597"/>
                </a:lnTo>
                <a:lnTo>
                  <a:pt x="21600" y="21597"/>
                </a:lnTo>
                <a:lnTo>
                  <a:pt x="11503" y="2889"/>
                </a:lnTo>
                <a:cubicBezTo>
                  <a:pt x="10458" y="953"/>
                  <a:pt x="9378" y="6"/>
                  <a:pt x="8306" y="0"/>
                </a:cubicBezTo>
                <a:close/>
              </a:path>
            </a:pathLst>
          </a:custGeom>
          <a:ln w="6350">
            <a:solidFill>
              <a:srgbClr val="461AA3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27" name="Form">
            <a:extLst>
              <a:ext uri="{FF2B5EF4-FFF2-40B4-BE49-F238E27FC236}">
                <a16:creationId xmlns:a16="http://schemas.microsoft.com/office/drawing/2014/main" id="{695BE520-C24C-4667-9F14-70BFA0372E1E}"/>
              </a:ext>
            </a:extLst>
          </p:cNvPr>
          <p:cNvSpPr/>
          <p:nvPr/>
        </p:nvSpPr>
        <p:spPr>
          <a:xfrm rot="10800000">
            <a:off x="-1468291" y="-76397"/>
            <a:ext cx="7309250" cy="13488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7" extrusionOk="0">
                <a:moveTo>
                  <a:pt x="8306" y="0"/>
                </a:moveTo>
                <a:cubicBezTo>
                  <a:pt x="7662" y="-3"/>
                  <a:pt x="7022" y="335"/>
                  <a:pt x="6393" y="1001"/>
                </a:cubicBezTo>
                <a:cubicBezTo>
                  <a:pt x="4716" y="2777"/>
                  <a:pt x="3122" y="6895"/>
                  <a:pt x="1789" y="13176"/>
                </a:cubicBezTo>
                <a:lnTo>
                  <a:pt x="0" y="21597"/>
                </a:lnTo>
                <a:lnTo>
                  <a:pt x="21600" y="21597"/>
                </a:lnTo>
                <a:lnTo>
                  <a:pt x="11503" y="2889"/>
                </a:lnTo>
                <a:cubicBezTo>
                  <a:pt x="10458" y="953"/>
                  <a:pt x="9378" y="6"/>
                  <a:pt x="8306" y="0"/>
                </a:cubicBezTo>
                <a:close/>
              </a:path>
            </a:pathLst>
          </a:custGeom>
          <a:ln w="6350">
            <a:solidFill>
              <a:srgbClr val="B212CA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29" name="Form">
            <a:extLst>
              <a:ext uri="{FF2B5EF4-FFF2-40B4-BE49-F238E27FC236}">
                <a16:creationId xmlns:a16="http://schemas.microsoft.com/office/drawing/2014/main" id="{198FA550-E2A2-442F-95EE-2FF553E3E102}"/>
              </a:ext>
            </a:extLst>
          </p:cNvPr>
          <p:cNvSpPr/>
          <p:nvPr/>
        </p:nvSpPr>
        <p:spPr>
          <a:xfrm rot="16200000">
            <a:off x="2517911" y="5222934"/>
            <a:ext cx="586212" cy="2773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4763" y="16195"/>
                </a:lnTo>
                <a:cubicBezTo>
                  <a:pt x="19322" y="14525"/>
                  <a:pt x="21600" y="12663"/>
                  <a:pt x="21600" y="10800"/>
                </a:cubicBezTo>
                <a:cubicBezTo>
                  <a:pt x="21600" y="8937"/>
                  <a:pt x="19322" y="7073"/>
                  <a:pt x="14763" y="5404"/>
                </a:cubicBezTo>
                <a:lnTo>
                  <a:pt x="0" y="0"/>
                </a:lnTo>
                <a:close/>
              </a:path>
            </a:pathLst>
          </a:custGeom>
          <a:ln w="6350">
            <a:solidFill>
              <a:schemeClr val="accent4">
                <a:lumMod val="90000"/>
                <a:alpha val="50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5" name="Textfeld 24">
            <a:extLst>
              <a:ext uri="{FF2B5EF4-FFF2-40B4-BE49-F238E27FC236}">
                <a16:creationId xmlns:a16="http://schemas.microsoft.com/office/drawing/2014/main" id="{04541585-2092-B33B-6B82-CCABC8E605D6}"/>
              </a:ext>
            </a:extLst>
          </p:cNvPr>
          <p:cNvSpPr txBox="1"/>
          <p:nvPr/>
        </p:nvSpPr>
        <p:spPr>
          <a:xfrm>
            <a:off x="609308" y="5750226"/>
            <a:ext cx="4004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461AA3"/>
                </a:solidFill>
                <a:latin typeface="Century Gothic" panose="020B0502020202020204" pitchFamily="34" charset="0"/>
              </a:rPr>
              <a:t>India Addressable Market: 20%</a:t>
            </a:r>
          </a:p>
          <a:p>
            <a:pPr algn="ctr"/>
            <a:r>
              <a:rPr lang="en-US" sz="1600" b="1">
                <a:solidFill>
                  <a:srgbClr val="B212CA"/>
                </a:solidFill>
                <a:latin typeface="Century Gothic" panose="020B0502020202020204" pitchFamily="34" charset="0"/>
              </a:rPr>
              <a:t>Expected Fintech share in 3 years!</a:t>
            </a:r>
            <a:endParaRPr lang="de-DE" sz="1600" b="1">
              <a:solidFill>
                <a:srgbClr val="B212CA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456162-8828-2B0F-E83F-C9A8EBD36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803" y="1164455"/>
            <a:ext cx="850427" cy="8504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7CAA53-8EB2-D74A-AB8D-999B76DE0255}"/>
              </a:ext>
            </a:extLst>
          </p:cNvPr>
          <p:cNvSpPr txBox="1"/>
          <p:nvPr/>
        </p:nvSpPr>
        <p:spPr>
          <a:xfrm>
            <a:off x="6984963" y="373511"/>
            <a:ext cx="278272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solidFill>
                  <a:srgbClr val="B212CA"/>
                </a:solidFill>
                <a:latin typeface="Century Gothic"/>
              </a:rPr>
              <a:t>India Exports 2023 - 24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9723CE-6260-4D54-5775-CEB7C7B35892}"/>
              </a:ext>
            </a:extLst>
          </p:cNvPr>
          <p:cNvSpPr txBox="1"/>
          <p:nvPr/>
        </p:nvSpPr>
        <p:spPr>
          <a:xfrm>
            <a:off x="6668628" y="794692"/>
            <a:ext cx="3415396" cy="1077218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500" b="1">
                <a:solidFill>
                  <a:srgbClr val="461AA3"/>
                </a:solidFill>
                <a:latin typeface="Century Gothic" panose="020B0502020202020204" pitchFamily="34" charset="0"/>
              </a:rPr>
              <a:t>$778B</a:t>
            </a:r>
          </a:p>
          <a:p>
            <a:pPr algn="ctr">
              <a:spcAft>
                <a:spcPts val="600"/>
              </a:spcAft>
            </a:pPr>
            <a:r>
              <a:rPr lang="en-US" sz="2000" b="1">
                <a:solidFill>
                  <a:srgbClr val="771DCC"/>
                </a:solidFill>
                <a:latin typeface="Century Gothic" panose="020B0502020202020204" pitchFamily="34" charset="0"/>
              </a:rPr>
              <a:t>($437B+$341B)</a:t>
            </a:r>
            <a:endParaRPr lang="en-US" sz="2000">
              <a:solidFill>
                <a:srgbClr val="771DCC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200">
                <a:solidFill>
                  <a:srgbClr val="461AA3"/>
                </a:solidFill>
                <a:latin typeface="Century Gothic" panose="020B0502020202020204" pitchFamily="34" charset="0"/>
              </a:rPr>
              <a:t>Total Market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07500F-561F-38E0-2415-7466C3C54746}"/>
              </a:ext>
            </a:extLst>
          </p:cNvPr>
          <p:cNvSpPr txBox="1"/>
          <p:nvPr/>
        </p:nvSpPr>
        <p:spPr>
          <a:xfrm>
            <a:off x="7491106" y="2278092"/>
            <a:ext cx="1749954" cy="692497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500" b="1">
                <a:solidFill>
                  <a:schemeClr val="bg1"/>
                </a:solidFill>
                <a:latin typeface="Century Gothic" panose="020B0502020202020204" pitchFamily="34" charset="0"/>
              </a:rPr>
              <a:t>$339B</a:t>
            </a:r>
            <a:endParaRPr lang="en-US" sz="250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200">
                <a:solidFill>
                  <a:schemeClr val="bg1"/>
                </a:solidFill>
                <a:latin typeface="Century Gothic" panose="020B0502020202020204" pitchFamily="34" charset="0"/>
              </a:rPr>
              <a:t>Serviceable Market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5722D2-AB14-F79C-2CFC-18ACF4F9B29F}"/>
              </a:ext>
            </a:extLst>
          </p:cNvPr>
          <p:cNvSpPr txBox="1"/>
          <p:nvPr/>
        </p:nvSpPr>
        <p:spPr>
          <a:xfrm>
            <a:off x="7271267" y="4032970"/>
            <a:ext cx="2231891" cy="1138773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500" b="1">
                <a:solidFill>
                  <a:schemeClr val="bg1"/>
                </a:solidFill>
                <a:latin typeface="Century Gothic" panose="020B0502020202020204" pitchFamily="34" charset="0"/>
              </a:rPr>
              <a:t>$68B</a:t>
            </a:r>
            <a:endParaRPr lang="en-US" sz="250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200">
                <a:solidFill>
                  <a:schemeClr val="bg1"/>
                </a:solidFill>
                <a:latin typeface="Century Gothic" panose="020B0502020202020204" pitchFamily="34" charset="0"/>
              </a:rPr>
              <a:t>Total Addressable Market</a:t>
            </a:r>
          </a:p>
          <a:p>
            <a:pPr algn="ctr">
              <a:spcAft>
                <a:spcPts val="600"/>
              </a:spcAft>
            </a:pPr>
            <a:r>
              <a:rPr lang="en-US" sz="1200">
                <a:solidFill>
                  <a:schemeClr val="bg1"/>
                </a:solidFill>
                <a:latin typeface="Century Gothic" panose="020B0502020202020204" pitchFamily="34" charset="0"/>
              </a:rPr>
              <a:t>For  Cross-border Payment </a:t>
            </a:r>
            <a:r>
              <a:rPr lang="en-US" sz="1200" err="1">
                <a:solidFill>
                  <a:schemeClr val="bg1"/>
                </a:solidFill>
                <a:latin typeface="Century Gothic" panose="020B0502020202020204" pitchFamily="34" charset="0"/>
              </a:rPr>
              <a:t>Fintechs</a:t>
            </a:r>
            <a:endParaRPr lang="en-US" sz="12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feld 24">
            <a:extLst>
              <a:ext uri="{FF2B5EF4-FFF2-40B4-BE49-F238E27FC236}">
                <a16:creationId xmlns:a16="http://schemas.microsoft.com/office/drawing/2014/main" id="{C5AC5ECA-3BA9-5D48-A5D4-C34F574C879A}"/>
              </a:ext>
            </a:extLst>
          </p:cNvPr>
          <p:cNvSpPr txBox="1"/>
          <p:nvPr/>
        </p:nvSpPr>
        <p:spPr>
          <a:xfrm>
            <a:off x="5063712" y="6169466"/>
            <a:ext cx="6412136" cy="6155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rgbClr val="461AA3"/>
                </a:solidFill>
                <a:latin typeface="Century Gothic"/>
              </a:rPr>
              <a:t>India Exports expected to reach </a:t>
            </a:r>
            <a:r>
              <a:rPr lang="en-US" sz="2000" b="1">
                <a:solidFill>
                  <a:srgbClr val="B212CA"/>
                </a:solidFill>
                <a:latin typeface="Century Gothic"/>
              </a:rPr>
              <a:t>$2T by 2029 - 30</a:t>
            </a:r>
          </a:p>
          <a:p>
            <a:pPr algn="ctr"/>
            <a:endParaRPr lang="en-US" sz="1400" b="1">
              <a:solidFill>
                <a:srgbClr val="B212CA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5711C7-0152-3727-D031-C956687A3F53}"/>
              </a:ext>
            </a:extLst>
          </p:cNvPr>
          <p:cNvSpPr txBox="1"/>
          <p:nvPr/>
        </p:nvSpPr>
        <p:spPr>
          <a:xfrm>
            <a:off x="188940" y="127308"/>
            <a:ext cx="4442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800" b="1" spc="0" baseline="0">
                <a:ln/>
                <a:solidFill>
                  <a:srgbClr val="3F209E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INDIA</a:t>
            </a:r>
            <a:r>
              <a:rPr lang="en-IN" sz="2800" b="1" spc="0" baseline="0">
                <a:ln/>
                <a:solidFill>
                  <a:srgbClr val="B212CA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: Export Projections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0F5007-7448-A6EB-0ECE-EFCCF07E9DA0}"/>
              </a:ext>
            </a:extLst>
          </p:cNvPr>
          <p:cNvSpPr txBox="1"/>
          <p:nvPr/>
        </p:nvSpPr>
        <p:spPr>
          <a:xfrm>
            <a:off x="188940" y="605654"/>
            <a:ext cx="561884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l"/>
            <a:r>
              <a:rPr lang="en-IN" sz="1600" b="1" spc="0" baseline="0">
                <a:ln/>
                <a:solidFill>
                  <a:srgbClr val="3F209E"/>
                </a:solidFill>
                <a:latin typeface="Century Gothic"/>
                <a:ea typeface="Roboto"/>
                <a:sym typeface="Roboto"/>
              </a:rPr>
              <a:t>B2B Exports to Rise </a:t>
            </a:r>
            <a:r>
              <a:rPr lang="en-IN" sz="1600" b="1">
                <a:ln/>
                <a:solidFill>
                  <a:srgbClr val="3F209E"/>
                </a:solidFill>
                <a:latin typeface="Century Gothic"/>
                <a:ea typeface="Roboto"/>
                <a:sym typeface="Roboto"/>
              </a:rPr>
              <a:t>3X</a:t>
            </a:r>
            <a:r>
              <a:rPr lang="en-IN" sz="1600" b="1" spc="0" baseline="0">
                <a:ln/>
                <a:solidFill>
                  <a:srgbClr val="3F209E"/>
                </a:solidFill>
                <a:latin typeface="Century Gothic"/>
                <a:ea typeface="Roboto"/>
                <a:sym typeface="Roboto"/>
              </a:rPr>
              <a:t> by FY2028; MSMEs to Fuel Growth</a:t>
            </a:r>
            <a:endParaRPr lang="en-IN" sz="1600" b="1" spc="0" baseline="0">
              <a:ln/>
              <a:solidFill>
                <a:srgbClr val="3F209E"/>
              </a:solidFill>
              <a:latin typeface="Century Gothic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8085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.3294 L 2.08333E-6 3.7037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417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08333E-6 0.27153 L 2.08333E-6 4.07407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61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6 0.2074 L 2.08333E-6 4.81481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018 0 L 1.45833E-6 0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3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8" dur="150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0" grpId="2" animBg="1"/>
      <p:bldP spid="28" grpId="0" animBg="1"/>
      <p:bldP spid="32" grpId="0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2" grpId="0"/>
      <p:bldP spid="50" grpId="0"/>
      <p:bldP spid="20" grpId="0" animBg="1"/>
      <p:bldP spid="27" grpId="0" animBg="1"/>
      <p:bldP spid="29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692A967-450F-BEE8-5499-D323FE3EA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4EAE11F-9870-85E3-323F-06A30FE5CEC9}"/>
              </a:ext>
            </a:extLst>
          </p:cNvPr>
          <p:cNvSpPr txBox="1"/>
          <p:nvPr/>
        </p:nvSpPr>
        <p:spPr>
          <a:xfrm>
            <a:off x="1912970" y="6499860"/>
            <a:ext cx="204216" cy="186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975" spc="-325" baseline="0">
                <a:ln/>
                <a:solidFill>
                  <a:srgbClr val="3F209E"/>
                </a:solidFill>
                <a:latin typeface="Roboto"/>
                <a:ea typeface="Roboto"/>
                <a:sym typeface="Roboto"/>
                <a:rtl val="0"/>
              </a:rPr>
              <a:t>​​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D5C799-2161-7485-C879-E59A4AB87B2B}"/>
              </a:ext>
            </a:extLst>
          </p:cNvPr>
          <p:cNvSpPr txBox="1"/>
          <p:nvPr/>
        </p:nvSpPr>
        <p:spPr>
          <a:xfrm>
            <a:off x="293680" y="126069"/>
            <a:ext cx="53190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800" b="1" spc="0" baseline="0">
                <a:ln/>
                <a:solidFill>
                  <a:srgbClr val="3F209E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INDIA: B2B Exports Projections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92C32A-C367-2DA4-B79E-6C6CC57F48E4}"/>
              </a:ext>
            </a:extLst>
          </p:cNvPr>
          <p:cNvSpPr txBox="1"/>
          <p:nvPr/>
        </p:nvSpPr>
        <p:spPr>
          <a:xfrm>
            <a:off x="11509819" y="6070663"/>
            <a:ext cx="240030" cy="3708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775" spc="-916" baseline="0">
                <a:ln/>
                <a:solidFill>
                  <a:srgbClr val="3F209E"/>
                </a:solidFill>
                <a:latin typeface="Roboto"/>
                <a:ea typeface="Roboto"/>
                <a:sym typeface="Roboto"/>
                <a:rtl val="0"/>
              </a:rPr>
              <a:t>​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C81F5108-4E6B-FA51-EB03-F02858ED317E}"/>
              </a:ext>
            </a:extLst>
          </p:cNvPr>
          <p:cNvSpPr/>
          <p:nvPr/>
        </p:nvSpPr>
        <p:spPr>
          <a:xfrm>
            <a:off x="806176" y="6143785"/>
            <a:ext cx="9198356" cy="261948"/>
          </a:xfrm>
          <a:prstGeom prst="roundRect">
            <a:avLst/>
          </a:prstGeom>
          <a:solidFill>
            <a:srgbClr val="9719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IN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0B822A5-75A6-1FB4-89E9-F9EAF20C0416}"/>
              </a:ext>
            </a:extLst>
          </p:cNvPr>
          <p:cNvSpPr txBox="1"/>
          <p:nvPr/>
        </p:nvSpPr>
        <p:spPr>
          <a:xfrm>
            <a:off x="720837" y="6130652"/>
            <a:ext cx="9275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sz="1400" spc="0" baseline="0">
                <a:ln/>
                <a:solidFill>
                  <a:schemeClr val="bg1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Growth Drivers: Incentives Boosting Manufacturing and Tailwinds from Global Supply Chain Diversification</a:t>
            </a: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A9E5CCA8-0713-710D-D922-87B6133AD747}"/>
              </a:ext>
            </a:extLst>
          </p:cNvPr>
          <p:cNvSpPr/>
          <p:nvPr/>
        </p:nvSpPr>
        <p:spPr>
          <a:xfrm>
            <a:off x="182907" y="6518271"/>
            <a:ext cx="2535210" cy="18657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0F8FF2-DA6A-AFFF-874F-F56050270C1A}"/>
              </a:ext>
            </a:extLst>
          </p:cNvPr>
          <p:cNvSpPr txBox="1"/>
          <p:nvPr/>
        </p:nvSpPr>
        <p:spPr>
          <a:xfrm>
            <a:off x="218819" y="6505626"/>
            <a:ext cx="25294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900" spc="52" baseline="0">
                <a:ln/>
                <a:solidFill>
                  <a:srgbClr val="3F209E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Sources: GOI,  *Our Research &amp; Banks</a:t>
            </a:r>
          </a:p>
        </p:txBody>
      </p:sp>
      <p:pic>
        <p:nvPicPr>
          <p:cNvPr id="101" name="Picture 100" descr="A pink outline of a country&#10;&#10;Description automatically generated">
            <a:extLst>
              <a:ext uri="{FF2B5EF4-FFF2-40B4-BE49-F238E27FC236}">
                <a16:creationId xmlns:a16="http://schemas.microsoft.com/office/drawing/2014/main" id="{99527367-3182-0C5C-96B3-09A16A0F98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400" y="847527"/>
            <a:ext cx="5309629" cy="5292401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9EE8C09-78DE-872E-1313-9D835A475F79}"/>
              </a:ext>
            </a:extLst>
          </p:cNvPr>
          <p:cNvCxnSpPr>
            <a:cxnSpLocks/>
          </p:cNvCxnSpPr>
          <p:nvPr/>
        </p:nvCxnSpPr>
        <p:spPr>
          <a:xfrm>
            <a:off x="6666124" y="4554755"/>
            <a:ext cx="4562270" cy="0"/>
          </a:xfrm>
          <a:prstGeom prst="line">
            <a:avLst/>
          </a:prstGeom>
          <a:ln>
            <a:solidFill>
              <a:srgbClr val="B212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4DB9477-E0A0-19D9-A0C7-15B8E18ADF21}"/>
              </a:ext>
            </a:extLst>
          </p:cNvPr>
          <p:cNvSpPr txBox="1"/>
          <p:nvPr/>
        </p:nvSpPr>
        <p:spPr>
          <a:xfrm>
            <a:off x="9228831" y="1950343"/>
            <a:ext cx="667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$1</a:t>
            </a:r>
          </a:p>
          <a:p>
            <a:pPr algn="ctr"/>
            <a:r>
              <a:rPr lang="en-US" sz="1000" b="1"/>
              <a:t>Trillion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F060AC0-5347-6BCD-6F9A-DA2B617F22E2}"/>
              </a:ext>
            </a:extLst>
          </p:cNvPr>
          <p:cNvSpPr/>
          <p:nvPr/>
        </p:nvSpPr>
        <p:spPr>
          <a:xfrm>
            <a:off x="10050390" y="2471830"/>
            <a:ext cx="608603" cy="2087686"/>
          </a:xfrm>
          <a:prstGeom prst="rect">
            <a:avLst/>
          </a:prstGeom>
          <a:solidFill>
            <a:srgbClr val="461A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FE3D669-05EE-4B23-938A-953E50213EBC}"/>
              </a:ext>
            </a:extLst>
          </p:cNvPr>
          <p:cNvSpPr/>
          <p:nvPr/>
        </p:nvSpPr>
        <p:spPr>
          <a:xfrm>
            <a:off x="9264584" y="2468166"/>
            <a:ext cx="608603" cy="2087686"/>
          </a:xfrm>
          <a:prstGeom prst="rect">
            <a:avLst/>
          </a:prstGeom>
          <a:solidFill>
            <a:srgbClr val="AB6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3BFC9A8-148D-A04A-6030-37435F28FF15}"/>
              </a:ext>
            </a:extLst>
          </p:cNvPr>
          <p:cNvSpPr txBox="1"/>
          <p:nvPr/>
        </p:nvSpPr>
        <p:spPr>
          <a:xfrm>
            <a:off x="9996133" y="1946569"/>
            <a:ext cx="667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$1</a:t>
            </a:r>
          </a:p>
          <a:p>
            <a:pPr algn="ctr"/>
            <a:r>
              <a:rPr lang="en-US" sz="1000" b="1"/>
              <a:t>Trillion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5820B3-CF56-E1FB-D0C1-A5DAEF7B71F6}"/>
              </a:ext>
            </a:extLst>
          </p:cNvPr>
          <p:cNvSpPr txBox="1"/>
          <p:nvPr/>
        </p:nvSpPr>
        <p:spPr>
          <a:xfrm rot="16200000">
            <a:off x="8805334" y="3691237"/>
            <a:ext cx="1504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Service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FE6484-45E1-1F3F-9224-FD0114AE191D}"/>
              </a:ext>
            </a:extLst>
          </p:cNvPr>
          <p:cNvSpPr txBox="1"/>
          <p:nvPr/>
        </p:nvSpPr>
        <p:spPr>
          <a:xfrm rot="16200000">
            <a:off x="9598783" y="3703953"/>
            <a:ext cx="1504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Goods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F391370-55CE-9FE8-CBF1-57B9D11E34B4}"/>
              </a:ext>
            </a:extLst>
          </p:cNvPr>
          <p:cNvSpPr txBox="1"/>
          <p:nvPr/>
        </p:nvSpPr>
        <p:spPr>
          <a:xfrm>
            <a:off x="9466602" y="4645112"/>
            <a:ext cx="1028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400" b="1" spc="181" baseline="0">
                <a:ln/>
                <a:solidFill>
                  <a:srgbClr val="3F209E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2029-30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C5747D9-06DA-A040-FFAB-C69AC61C5FB6}"/>
              </a:ext>
            </a:extLst>
          </p:cNvPr>
          <p:cNvSpPr txBox="1"/>
          <p:nvPr/>
        </p:nvSpPr>
        <p:spPr>
          <a:xfrm>
            <a:off x="7670011" y="4641733"/>
            <a:ext cx="1028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400" b="1" spc="181" baseline="0">
                <a:ln/>
                <a:solidFill>
                  <a:srgbClr val="3F209E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2023-24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9F94BD5-9C17-4E25-16CA-B5FDE6A64F05}"/>
              </a:ext>
            </a:extLst>
          </p:cNvPr>
          <p:cNvSpPr txBox="1"/>
          <p:nvPr/>
        </p:nvSpPr>
        <p:spPr>
          <a:xfrm>
            <a:off x="7370908" y="3062846"/>
            <a:ext cx="667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$340</a:t>
            </a:r>
          </a:p>
          <a:p>
            <a:pPr algn="ctr"/>
            <a:r>
              <a:rPr lang="en-US" sz="1000" b="1"/>
              <a:t>Billion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C84EC6D-725E-3FEA-9E42-1FFA24751CEB}"/>
              </a:ext>
            </a:extLst>
          </p:cNvPr>
          <p:cNvSpPr/>
          <p:nvPr/>
        </p:nvSpPr>
        <p:spPr>
          <a:xfrm>
            <a:off x="8242871" y="3595306"/>
            <a:ext cx="608603" cy="951680"/>
          </a:xfrm>
          <a:prstGeom prst="rect">
            <a:avLst/>
          </a:prstGeom>
          <a:solidFill>
            <a:srgbClr val="461A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3FE2AE2-F146-838F-2CCE-0AF5F2139281}"/>
              </a:ext>
            </a:extLst>
          </p:cNvPr>
          <p:cNvSpPr/>
          <p:nvPr/>
        </p:nvSpPr>
        <p:spPr>
          <a:xfrm>
            <a:off x="7457065" y="3755006"/>
            <a:ext cx="608603" cy="788315"/>
          </a:xfrm>
          <a:prstGeom prst="rect">
            <a:avLst/>
          </a:prstGeom>
          <a:solidFill>
            <a:srgbClr val="AB6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32A02E-7BC9-1CF6-0355-89EBA235EB6C}"/>
              </a:ext>
            </a:extLst>
          </p:cNvPr>
          <p:cNvSpPr txBox="1"/>
          <p:nvPr/>
        </p:nvSpPr>
        <p:spPr>
          <a:xfrm>
            <a:off x="8215631" y="3057330"/>
            <a:ext cx="667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$437</a:t>
            </a:r>
          </a:p>
          <a:p>
            <a:pPr algn="ctr"/>
            <a:r>
              <a:rPr lang="en-US" sz="1000" b="1"/>
              <a:t>Billion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B6B425A-A58D-A3D3-B404-2602DDADDA2C}"/>
              </a:ext>
            </a:extLst>
          </p:cNvPr>
          <p:cNvSpPr txBox="1"/>
          <p:nvPr/>
        </p:nvSpPr>
        <p:spPr>
          <a:xfrm rot="16200000">
            <a:off x="7302376" y="4099380"/>
            <a:ext cx="895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Service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490613C-B284-4AA8-9267-8759645C3AC0}"/>
              </a:ext>
            </a:extLst>
          </p:cNvPr>
          <p:cNvSpPr txBox="1"/>
          <p:nvPr/>
        </p:nvSpPr>
        <p:spPr>
          <a:xfrm rot="16200000">
            <a:off x="8095825" y="3995984"/>
            <a:ext cx="895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</a:rPr>
              <a:t>Goods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94FC616-5BC5-32DD-1E78-9393C7085CF5}"/>
              </a:ext>
            </a:extLst>
          </p:cNvPr>
          <p:cNvCxnSpPr>
            <a:cxnSpLocks/>
          </p:cNvCxnSpPr>
          <p:nvPr/>
        </p:nvCxnSpPr>
        <p:spPr>
          <a:xfrm flipV="1">
            <a:off x="7904137" y="1685634"/>
            <a:ext cx="1880920" cy="1237153"/>
          </a:xfrm>
          <a:prstGeom prst="straightConnector1">
            <a:avLst/>
          </a:prstGeom>
          <a:ln>
            <a:solidFill>
              <a:srgbClr val="9719C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06EDB896-7A43-2F13-AF8A-40304AF281BB}"/>
              </a:ext>
            </a:extLst>
          </p:cNvPr>
          <p:cNvSpPr txBox="1"/>
          <p:nvPr/>
        </p:nvSpPr>
        <p:spPr>
          <a:xfrm rot="19406210">
            <a:off x="8214788" y="1794938"/>
            <a:ext cx="1140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9719C4"/>
                </a:solidFill>
              </a:rPr>
              <a:t>2.5x-3X</a:t>
            </a:r>
            <a:endParaRPr lang="en-US" sz="1000" b="1">
              <a:solidFill>
                <a:srgbClr val="9719C4"/>
              </a:solidFill>
            </a:endParaRPr>
          </a:p>
        </p:txBody>
      </p:sp>
      <p:sp>
        <p:nvSpPr>
          <p:cNvPr id="19" name="Rectangle: Rounded Corners 11">
            <a:extLst>
              <a:ext uri="{FF2B5EF4-FFF2-40B4-BE49-F238E27FC236}">
                <a16:creationId xmlns:a16="http://schemas.microsoft.com/office/drawing/2014/main" id="{2470EBB4-753C-54DE-C8AC-3C5DA27B96BF}"/>
              </a:ext>
            </a:extLst>
          </p:cNvPr>
          <p:cNvSpPr/>
          <p:nvPr/>
        </p:nvSpPr>
        <p:spPr>
          <a:xfrm>
            <a:off x="293680" y="1710038"/>
            <a:ext cx="6321817" cy="3740657"/>
          </a:xfrm>
          <a:prstGeom prst="roundRect">
            <a:avLst>
              <a:gd name="adj" fmla="val 17325"/>
            </a:avLst>
          </a:prstGeom>
          <a:noFill/>
          <a:ln w="19050">
            <a:noFill/>
          </a:ln>
          <a:effectLst>
            <a:outerShdw blurRad="215900" dist="38100" dir="5400000" algn="t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1600" b="1">
                <a:solidFill>
                  <a:srgbClr val="4C3293"/>
                </a:solidFill>
                <a:latin typeface="Century Gothic" panose="020B0502020202020204" pitchFamily="34" charset="0"/>
              </a:rPr>
              <a:t>Fast-growing social and web commerce in international markets</a:t>
            </a:r>
          </a:p>
          <a:p>
            <a:pPr marL="342900" indent="-342900">
              <a:buFont typeface="+mj-lt"/>
              <a:buAutoNum type="arabicPeriod"/>
            </a:pPr>
            <a:endParaRPr lang="en-US" sz="1600" b="1">
              <a:solidFill>
                <a:srgbClr val="4C3293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>
                <a:solidFill>
                  <a:srgbClr val="4C3293"/>
                </a:solidFill>
                <a:latin typeface="Century Gothic" panose="020B0502020202020204" pitchFamily="34" charset="0"/>
              </a:rPr>
              <a:t>Diverse and new age payments need: not met by traditional Banks or PSPs</a:t>
            </a:r>
          </a:p>
          <a:p>
            <a:pPr marL="342900" indent="-342900">
              <a:buFont typeface="+mj-lt"/>
              <a:buAutoNum type="arabicPeriod"/>
            </a:pPr>
            <a:endParaRPr lang="en-US" sz="1600" b="1">
              <a:solidFill>
                <a:srgbClr val="4C3293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>
                <a:solidFill>
                  <a:srgbClr val="4C3293"/>
                </a:solidFill>
                <a:latin typeface="Century Gothic" panose="020B0502020202020204" pitchFamily="34" charset="0"/>
              </a:rPr>
              <a:t>Highly regulated and requires local compliance beyond payments</a:t>
            </a:r>
          </a:p>
          <a:p>
            <a:pPr marL="342900" indent="-342900">
              <a:buFont typeface="+mj-lt"/>
              <a:buAutoNum type="arabicPeriod"/>
            </a:pPr>
            <a:endParaRPr lang="en-US" sz="1600" b="1">
              <a:solidFill>
                <a:srgbClr val="4C3293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>
                <a:solidFill>
                  <a:srgbClr val="4C3293"/>
                </a:solidFill>
                <a:latin typeface="Century Gothic" panose="020B0502020202020204" pitchFamily="34" charset="0"/>
              </a:rPr>
              <a:t>Regulatory tightening for PA-CB license and data </a:t>
            </a:r>
            <a:r>
              <a:rPr lang="en-US" sz="1600" b="1" err="1">
                <a:solidFill>
                  <a:srgbClr val="4C3293"/>
                </a:solidFill>
                <a:latin typeface="Century Gothic" panose="020B0502020202020204" pitchFamily="34" charset="0"/>
              </a:rPr>
              <a:t>localisation</a:t>
            </a:r>
            <a:r>
              <a:rPr lang="en-US" sz="1600" b="1">
                <a:solidFill>
                  <a:srgbClr val="4C3293"/>
                </a:solidFill>
                <a:latin typeface="Century Gothic" panose="020B0502020202020204" pitchFamily="34" charset="0"/>
              </a:rPr>
              <a:t> leading to foreign PSPs staying out, leaving exporters in a complex compliance net</a:t>
            </a:r>
          </a:p>
          <a:p>
            <a:pPr marL="342900" indent="-342900">
              <a:buFont typeface="+mj-lt"/>
              <a:buAutoNum type="arabicPeriod"/>
            </a:pPr>
            <a:endParaRPr lang="en-US" sz="1600" b="1">
              <a:solidFill>
                <a:srgbClr val="4C3293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b="1">
                <a:solidFill>
                  <a:srgbClr val="4C3293"/>
                </a:solidFill>
                <a:latin typeface="Century Gothic" panose="020B0502020202020204" pitchFamily="34" charset="0"/>
              </a:rPr>
              <a:t>Lack of domestic PSPs ensuring regulatory compliance for payments and beyond payments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614A9C-D1DA-514B-E909-4DE1AFA2727B}"/>
              </a:ext>
            </a:extLst>
          </p:cNvPr>
          <p:cNvSpPr txBox="1"/>
          <p:nvPr/>
        </p:nvSpPr>
        <p:spPr>
          <a:xfrm>
            <a:off x="669011" y="844726"/>
            <a:ext cx="4672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000" b="1">
                <a:gradFill>
                  <a:gsLst>
                    <a:gs pos="0">
                      <a:srgbClr val="222630"/>
                    </a:gs>
                    <a:gs pos="100000">
                      <a:schemeClr val="accent2"/>
                    </a:gs>
                  </a:gsLst>
                  <a:lin ang="5400000" scaled="0"/>
                </a:gradFill>
                <a:latin typeface="Montserrat" panose="00000500000000000000" pitchFamily="50" charset="0"/>
              </a:defRPr>
            </a:lvl1pPr>
          </a:lstStyle>
          <a:p>
            <a:pPr algn="l"/>
            <a:r>
              <a:rPr lang="en-US" sz="2400">
                <a:solidFill>
                  <a:srgbClr val="B212CA"/>
                </a:solidFill>
                <a:latin typeface="Century Gothic" panose="020B0502020202020204" pitchFamily="34" charset="0"/>
              </a:rPr>
              <a:t>Diverse needs of the </a:t>
            </a:r>
          </a:p>
          <a:p>
            <a:pPr algn="l"/>
            <a:r>
              <a:rPr lang="en-US" sz="2400">
                <a:solidFill>
                  <a:srgbClr val="B212CA"/>
                </a:solidFill>
                <a:latin typeface="Century Gothic" panose="020B0502020202020204" pitchFamily="34" charset="0"/>
              </a:rPr>
              <a:t>fast-growing economy</a:t>
            </a:r>
          </a:p>
        </p:txBody>
      </p:sp>
      <p:sp>
        <p:nvSpPr>
          <p:cNvPr id="18" name="Rectangle: Rounded Corners 56">
            <a:extLst>
              <a:ext uri="{FF2B5EF4-FFF2-40B4-BE49-F238E27FC236}">
                <a16:creationId xmlns:a16="http://schemas.microsoft.com/office/drawing/2014/main" id="{3C4E2421-97EE-D31C-F778-785AE2BAD3EB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7A77403-BD12-1B97-0E94-1310EA5B5B7B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78">
            <a:extLst>
              <a:ext uri="{FF2B5EF4-FFF2-40B4-BE49-F238E27FC236}">
                <a16:creationId xmlns:a16="http://schemas.microsoft.com/office/drawing/2014/main" id="{598C815D-6207-FD89-3312-A9621FD6E650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D90837-1447-8977-DDFB-4A3258636B05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</p:spTree>
    <p:extLst>
      <p:ext uri="{BB962C8B-B14F-4D97-AF65-F5344CB8AC3E}">
        <p14:creationId xmlns:p14="http://schemas.microsoft.com/office/powerpoint/2010/main" val="457211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raphic 204">
            <a:extLst>
              <a:ext uri="{FF2B5EF4-FFF2-40B4-BE49-F238E27FC236}">
                <a16:creationId xmlns:a16="http://schemas.microsoft.com/office/drawing/2014/main" id="{93359037-CFAE-EB58-075E-20AABDE2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C94887-2606-AB86-4179-826CF8517FAB}"/>
              </a:ext>
            </a:extLst>
          </p:cNvPr>
          <p:cNvSpPr txBox="1"/>
          <p:nvPr/>
        </p:nvSpPr>
        <p:spPr>
          <a:xfrm>
            <a:off x="11638831" y="6216772"/>
            <a:ext cx="2634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="1" spc="52">
                <a:ln/>
                <a:solidFill>
                  <a:srgbClr val="BFBFBF"/>
                </a:solidFill>
                <a:latin typeface="Century Gothic" panose="020B0502020202020204" pitchFamily="34" charset="0"/>
                <a:ea typeface="Roboto"/>
                <a:sym typeface="Roboto"/>
                <a:rtl val="0"/>
              </a:rPr>
              <a:t>6</a:t>
            </a:r>
            <a:endParaRPr lang="en-IN" sz="1000" b="1" spc="52" baseline="0">
              <a:ln/>
              <a:solidFill>
                <a:srgbClr val="BFBFBF"/>
              </a:solidFill>
              <a:latin typeface="Century Gothic" panose="020B0502020202020204" pitchFamily="34" charset="0"/>
              <a:ea typeface="Roboto"/>
              <a:sym typeface="Roboto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146881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EB5D6FB2-608C-A38F-6536-DFFBAE16F6FE}"/>
              </a:ext>
            </a:extLst>
          </p:cNvPr>
          <p:cNvSpPr/>
          <p:nvPr/>
        </p:nvSpPr>
        <p:spPr>
          <a:xfrm>
            <a:off x="5969321" y="2599144"/>
            <a:ext cx="1609457" cy="1503806"/>
          </a:xfrm>
          <a:prstGeom prst="ellipse">
            <a:avLst/>
          </a:prstGeom>
          <a:gradFill>
            <a:gsLst>
              <a:gs pos="24000">
                <a:srgbClr val="B212CA">
                  <a:alpha val="66000"/>
                </a:srgbClr>
              </a:gs>
              <a:gs pos="75000">
                <a:srgbClr val="461AA3"/>
              </a:gs>
            </a:gsLst>
            <a:lin ang="2700000" scaled="0"/>
          </a:gradFill>
          <a:ln>
            <a:noFill/>
          </a:ln>
          <a:effectLst>
            <a:outerShdw blurRad="50800" dist="38100" dir="16200000" rotWithShape="0">
              <a:srgbClr val="B212CA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Form">
            <a:extLst>
              <a:ext uri="{FF2B5EF4-FFF2-40B4-BE49-F238E27FC236}">
                <a16:creationId xmlns:a16="http://schemas.microsoft.com/office/drawing/2014/main" id="{6061E5E8-15C6-4729-8272-367805FBC4D6}"/>
              </a:ext>
            </a:extLst>
          </p:cNvPr>
          <p:cNvSpPr/>
          <p:nvPr/>
        </p:nvSpPr>
        <p:spPr>
          <a:xfrm>
            <a:off x="-165192" y="1595317"/>
            <a:ext cx="587489" cy="27790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4763" y="16195"/>
                </a:lnTo>
                <a:cubicBezTo>
                  <a:pt x="19322" y="14525"/>
                  <a:pt x="21600" y="12663"/>
                  <a:pt x="21600" y="10800"/>
                </a:cubicBezTo>
                <a:cubicBezTo>
                  <a:pt x="21600" y="8937"/>
                  <a:pt x="19322" y="7073"/>
                  <a:pt x="14763" y="5404"/>
                </a:cubicBezTo>
                <a:lnTo>
                  <a:pt x="0" y="0"/>
                </a:lnTo>
                <a:close/>
              </a:path>
            </a:pathLst>
          </a:custGeom>
          <a:ln w="6350">
            <a:solidFill>
              <a:srgbClr val="461AA3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27" name="Form">
            <a:extLst>
              <a:ext uri="{FF2B5EF4-FFF2-40B4-BE49-F238E27FC236}">
                <a16:creationId xmlns:a16="http://schemas.microsoft.com/office/drawing/2014/main" id="{ABB106B1-A4F8-464D-8AD1-52D7BBC51C9D}"/>
              </a:ext>
            </a:extLst>
          </p:cNvPr>
          <p:cNvSpPr/>
          <p:nvPr/>
        </p:nvSpPr>
        <p:spPr>
          <a:xfrm>
            <a:off x="9287020" y="-712791"/>
            <a:ext cx="3039023" cy="7026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18" y="0"/>
                </a:moveTo>
                <a:lnTo>
                  <a:pt x="1322" y="2169"/>
                </a:lnTo>
                <a:cubicBezTo>
                  <a:pt x="440" y="2830"/>
                  <a:pt x="0" y="3567"/>
                  <a:pt x="0" y="4304"/>
                </a:cubicBezTo>
                <a:cubicBezTo>
                  <a:pt x="0" y="5041"/>
                  <a:pt x="440" y="5777"/>
                  <a:pt x="1322" y="6438"/>
                </a:cubicBezTo>
                <a:lnTo>
                  <a:pt x="2156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4218" y="0"/>
                </a:lnTo>
                <a:close/>
              </a:path>
            </a:pathLst>
          </a:custGeom>
          <a:ln w="6350">
            <a:solidFill>
              <a:srgbClr val="461AA3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24" name="Form">
            <a:extLst>
              <a:ext uri="{FF2B5EF4-FFF2-40B4-BE49-F238E27FC236}">
                <a16:creationId xmlns:a16="http://schemas.microsoft.com/office/drawing/2014/main" id="{DFCAF7B9-0335-4E21-BA6C-3786A45E7A1A}"/>
              </a:ext>
            </a:extLst>
          </p:cNvPr>
          <p:cNvSpPr/>
          <p:nvPr/>
        </p:nvSpPr>
        <p:spPr>
          <a:xfrm>
            <a:off x="9263215" y="-19050"/>
            <a:ext cx="3039023" cy="7026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18" y="0"/>
                </a:moveTo>
                <a:lnTo>
                  <a:pt x="1322" y="2169"/>
                </a:lnTo>
                <a:cubicBezTo>
                  <a:pt x="440" y="2830"/>
                  <a:pt x="0" y="3567"/>
                  <a:pt x="0" y="4304"/>
                </a:cubicBezTo>
                <a:cubicBezTo>
                  <a:pt x="0" y="5041"/>
                  <a:pt x="440" y="5777"/>
                  <a:pt x="1322" y="6438"/>
                </a:cubicBezTo>
                <a:lnTo>
                  <a:pt x="2156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4218" y="0"/>
                </a:lnTo>
                <a:close/>
              </a:path>
            </a:pathLst>
          </a:custGeom>
          <a:ln w="6350">
            <a:solidFill>
              <a:srgbClr val="EE86FF">
                <a:alpha val="50000"/>
              </a:srgbClr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spcBef>
                <a:spcPts val="2000"/>
              </a:spcBef>
            </a:pPr>
            <a:endParaRPr>
              <a:latin typeface="IBM Plex Sans Regular"/>
            </a:endParaRPr>
          </a:p>
        </p:txBody>
      </p:sp>
      <p:sp>
        <p:nvSpPr>
          <p:cNvPr id="51" name="Textfeld 24">
            <a:extLst>
              <a:ext uri="{FF2B5EF4-FFF2-40B4-BE49-F238E27FC236}">
                <a16:creationId xmlns:a16="http://schemas.microsoft.com/office/drawing/2014/main" id="{0FF8D72A-75EC-4BE2-8B94-5F5ECF276245}"/>
              </a:ext>
            </a:extLst>
          </p:cNvPr>
          <p:cNvSpPr txBox="1"/>
          <p:nvPr/>
        </p:nvSpPr>
        <p:spPr>
          <a:xfrm>
            <a:off x="6050056" y="2706751"/>
            <a:ext cx="14805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Century Gothic" panose="020B0502020202020204" pitchFamily="34" charset="0"/>
              </a:rPr>
              <a:t>Core Problems</a:t>
            </a:r>
          </a:p>
          <a:p>
            <a:pPr algn="ctr"/>
            <a:r>
              <a:rPr lang="en-US" sz="2000" b="1">
                <a:solidFill>
                  <a:schemeClr val="bg1"/>
                </a:solidFill>
                <a:latin typeface="Century Gothic" panose="020B0502020202020204" pitchFamily="34" charset="0"/>
              </a:rPr>
              <a:t>For MSMEs</a:t>
            </a:r>
            <a:endParaRPr lang="de-DE" sz="2000" b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8" name="Rounded Rectangle 25">
            <a:extLst>
              <a:ext uri="{FF2B5EF4-FFF2-40B4-BE49-F238E27FC236}">
                <a16:creationId xmlns:a16="http://schemas.microsoft.com/office/drawing/2014/main" id="{F824273C-FDCA-431D-A2E1-BD6511D6FAA2}"/>
              </a:ext>
            </a:extLst>
          </p:cNvPr>
          <p:cNvSpPr/>
          <p:nvPr/>
        </p:nvSpPr>
        <p:spPr>
          <a:xfrm>
            <a:off x="1187985" y="962204"/>
            <a:ext cx="4658227" cy="1074821"/>
          </a:xfrm>
          <a:prstGeom prst="roundRect">
            <a:avLst>
              <a:gd name="adj" fmla="val 17565"/>
            </a:avLst>
          </a:prstGeom>
          <a:solidFill>
            <a:schemeClr val="bg1"/>
          </a:solidFill>
          <a:ln w="6350">
            <a:noFill/>
          </a:ln>
          <a:effectLst>
            <a:outerShdw blurRad="419100" dist="1270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1800"/>
              </a:lnSpc>
            </a:pPr>
            <a:r>
              <a:rPr lang="en-US" sz="1600" b="1">
                <a:solidFill>
                  <a:srgbClr val="461AA3"/>
                </a:solidFill>
                <a:latin typeface="Century Gothic"/>
              </a:rPr>
              <a:t>Expensive</a:t>
            </a:r>
          </a:p>
          <a:p>
            <a:pPr algn="r">
              <a:lnSpc>
                <a:spcPts val="18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FX: 1.5%-4%</a:t>
            </a:r>
          </a:p>
          <a:p>
            <a:pPr algn="r">
              <a:lnSpc>
                <a:spcPts val="18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Receiver Fee: $25-$120</a:t>
            </a:r>
          </a:p>
        </p:txBody>
      </p:sp>
      <p:sp>
        <p:nvSpPr>
          <p:cNvPr id="86" name="Rounded Rectangle 11">
            <a:extLst>
              <a:ext uri="{FF2B5EF4-FFF2-40B4-BE49-F238E27FC236}">
                <a16:creationId xmlns:a16="http://schemas.microsoft.com/office/drawing/2014/main" id="{060F8B98-A990-472F-93F0-9089BAB63CA0}"/>
              </a:ext>
            </a:extLst>
          </p:cNvPr>
          <p:cNvSpPr/>
          <p:nvPr/>
        </p:nvSpPr>
        <p:spPr>
          <a:xfrm>
            <a:off x="1187985" y="3565775"/>
            <a:ext cx="4658227" cy="1074821"/>
          </a:xfrm>
          <a:prstGeom prst="roundRect">
            <a:avLst>
              <a:gd name="adj" fmla="val 17565"/>
            </a:avLst>
          </a:prstGeom>
          <a:solidFill>
            <a:schemeClr val="bg1"/>
          </a:solidFill>
          <a:ln w="6350">
            <a:noFill/>
          </a:ln>
          <a:effectLst>
            <a:outerShdw blurRad="419100" dist="1270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1800"/>
              </a:lnSpc>
            </a:pPr>
            <a:r>
              <a:rPr lang="en-US" sz="1600" b="1">
                <a:solidFill>
                  <a:srgbClr val="461AA3"/>
                </a:solidFill>
                <a:latin typeface="Century Gothic"/>
              </a:rPr>
              <a:t>Opaque</a:t>
            </a:r>
          </a:p>
          <a:p>
            <a:pPr algn="r">
              <a:lnSpc>
                <a:spcPts val="18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Lacks visibility w.r.t whereabouts of fund</a:t>
            </a:r>
          </a:p>
          <a:p>
            <a:pPr algn="r">
              <a:lnSpc>
                <a:spcPts val="18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Leads to cash flows problems</a:t>
            </a:r>
          </a:p>
        </p:txBody>
      </p:sp>
      <p:sp>
        <p:nvSpPr>
          <p:cNvPr id="50" name="Rounded Rectangle 2">
            <a:extLst>
              <a:ext uri="{FF2B5EF4-FFF2-40B4-BE49-F238E27FC236}">
                <a16:creationId xmlns:a16="http://schemas.microsoft.com/office/drawing/2014/main" id="{FF6FB25D-DF67-4F0E-8E0D-96957F96D796}"/>
              </a:ext>
            </a:extLst>
          </p:cNvPr>
          <p:cNvSpPr/>
          <p:nvPr/>
        </p:nvSpPr>
        <p:spPr>
          <a:xfrm>
            <a:off x="1187985" y="4866402"/>
            <a:ext cx="4658227" cy="1074821"/>
          </a:xfrm>
          <a:prstGeom prst="roundRect">
            <a:avLst>
              <a:gd name="adj" fmla="val 17565"/>
            </a:avLst>
          </a:prstGeom>
          <a:solidFill>
            <a:schemeClr val="bg1"/>
          </a:solidFill>
          <a:ln w="6350">
            <a:noFill/>
          </a:ln>
          <a:effectLst>
            <a:outerShdw blurRad="419100" dist="1270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1800"/>
              </a:lnSpc>
            </a:pPr>
            <a:r>
              <a:rPr lang="en-US" sz="1600" b="1">
                <a:solidFill>
                  <a:srgbClr val="461AA3"/>
                </a:solidFill>
                <a:latin typeface="Century Gothic"/>
              </a:rPr>
              <a:t>Hard to reconcile</a:t>
            </a:r>
            <a:r>
              <a:rPr lang="en-US" sz="1600">
                <a:solidFill>
                  <a:srgbClr val="461AA3"/>
                </a:solidFill>
                <a:latin typeface="Century Gothic"/>
              </a:rPr>
              <a:t/>
            </a:r>
          </a:p>
          <a:p>
            <a:pPr algn="r">
              <a:lnSpc>
                <a:spcPts val="18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Absence of auto matching of invoices</a:t>
            </a:r>
          </a:p>
          <a:p>
            <a:pPr algn="r">
              <a:lnSpc>
                <a:spcPts val="18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Heavy reliance on paper-based process</a:t>
            </a: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65E9A34B-0578-421C-9D4C-5E44D6FA404F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CE1A516D-55BF-4AD3-999F-86926C2D2B25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Slide Number Placeholder 78">
            <a:extLst>
              <a:ext uri="{FF2B5EF4-FFF2-40B4-BE49-F238E27FC236}">
                <a16:creationId xmlns:a16="http://schemas.microsoft.com/office/drawing/2014/main" id="{5B71DF9B-5A3E-463E-B0D1-9FEF690FD35F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331D7E0E-5968-435F-AF25-507E3B96F704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79EDF975-C713-350E-BA6C-AAD1669DD208}"/>
              </a:ext>
            </a:extLst>
          </p:cNvPr>
          <p:cNvSpPr/>
          <p:nvPr/>
        </p:nvSpPr>
        <p:spPr>
          <a:xfrm>
            <a:off x="1189260" y="2262831"/>
            <a:ext cx="4658227" cy="1074821"/>
          </a:xfrm>
          <a:prstGeom prst="roundRect">
            <a:avLst>
              <a:gd name="adj" fmla="val 17565"/>
            </a:avLst>
          </a:prstGeom>
          <a:solidFill>
            <a:schemeClr val="bg1"/>
          </a:solidFill>
          <a:ln w="6350">
            <a:noFill/>
          </a:ln>
          <a:effectLst>
            <a:outerShdw blurRad="419100" dist="1270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1700"/>
              </a:lnSpc>
            </a:pPr>
            <a:r>
              <a:rPr lang="en-US" sz="1600" b="1">
                <a:solidFill>
                  <a:srgbClr val="461AA3"/>
                </a:solidFill>
                <a:latin typeface="Century Gothic"/>
              </a:rPr>
              <a:t>Delayed</a:t>
            </a:r>
          </a:p>
          <a:p>
            <a:pPr algn="r">
              <a:lnSpc>
                <a:spcPts val="17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Rely of Swift &amp; Correspondent Banks</a:t>
            </a:r>
          </a:p>
          <a:p>
            <a:pPr algn="r">
              <a:lnSpc>
                <a:spcPts val="17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Settlement time of 2-7 days</a:t>
            </a:r>
          </a:p>
        </p:txBody>
      </p:sp>
      <p:sp>
        <p:nvSpPr>
          <p:cNvPr id="5" name="Rounded Rectangle 25">
            <a:extLst>
              <a:ext uri="{FF2B5EF4-FFF2-40B4-BE49-F238E27FC236}">
                <a16:creationId xmlns:a16="http://schemas.microsoft.com/office/drawing/2014/main" id="{42118C0A-E908-E716-13DE-271EE2251221}"/>
              </a:ext>
            </a:extLst>
          </p:cNvPr>
          <p:cNvSpPr/>
          <p:nvPr/>
        </p:nvSpPr>
        <p:spPr>
          <a:xfrm>
            <a:off x="1186781" y="968498"/>
            <a:ext cx="4658227" cy="1074821"/>
          </a:xfrm>
          <a:prstGeom prst="roundRect">
            <a:avLst>
              <a:gd name="adj" fmla="val 17565"/>
            </a:avLst>
          </a:prstGeom>
          <a:noFill/>
          <a:ln w="25400">
            <a:gradFill>
              <a:gsLst>
                <a:gs pos="91000">
                  <a:schemeClr val="tx1">
                    <a:lumMod val="10000"/>
                    <a:lumOff val="90000"/>
                  </a:schemeClr>
                </a:gs>
                <a:gs pos="0">
                  <a:schemeClr val="tx1">
                    <a:lumMod val="25000"/>
                    <a:lumOff val="75000"/>
                    <a:alpha val="68199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1700"/>
              </a:lnSpc>
            </a:pPr>
            <a:endParaRPr lang="en-US" sz="1400">
              <a:solidFill>
                <a:schemeClr val="tx2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6" name="Freeform 38">
            <a:extLst>
              <a:ext uri="{FF2B5EF4-FFF2-40B4-BE49-F238E27FC236}">
                <a16:creationId xmlns:a16="http://schemas.microsoft.com/office/drawing/2014/main" id="{168759B8-A26D-4B7E-B620-F5964084A8DA}"/>
              </a:ext>
            </a:extLst>
          </p:cNvPr>
          <p:cNvSpPr/>
          <p:nvPr/>
        </p:nvSpPr>
        <p:spPr>
          <a:xfrm>
            <a:off x="5596413" y="1267541"/>
            <a:ext cx="447030" cy="497794"/>
          </a:xfrm>
          <a:custGeom>
            <a:avLst/>
            <a:gdLst>
              <a:gd name="connsiteX0" fmla="*/ 1649674 w 3299314"/>
              <a:gd name="connsiteY0" fmla="*/ 0 h 3673980"/>
              <a:gd name="connsiteX1" fmla="*/ 1869038 w 3299314"/>
              <a:gd name="connsiteY1" fmla="*/ 58770 h 3673980"/>
              <a:gd name="connsiteX2" fmla="*/ 3079950 w 3299314"/>
              <a:gd name="connsiteY2" fmla="*/ 757901 h 3673980"/>
              <a:gd name="connsiteX3" fmla="*/ 3299314 w 3299314"/>
              <a:gd name="connsiteY3" fmla="*/ 1137841 h 3673980"/>
              <a:gd name="connsiteX4" fmla="*/ 3299314 w 3299314"/>
              <a:gd name="connsiteY4" fmla="*/ 2536103 h 3673980"/>
              <a:gd name="connsiteX5" fmla="*/ 3079950 w 3299314"/>
              <a:gd name="connsiteY5" fmla="*/ 2916076 h 3673980"/>
              <a:gd name="connsiteX6" fmla="*/ 1869038 w 3299314"/>
              <a:gd name="connsiteY6" fmla="*/ 3615207 h 3673980"/>
              <a:gd name="connsiteX7" fmla="*/ 1430310 w 3299314"/>
              <a:gd name="connsiteY7" fmla="*/ 3615207 h 3673980"/>
              <a:gd name="connsiteX8" fmla="*/ 219364 w 3299314"/>
              <a:gd name="connsiteY8" fmla="*/ 2916076 h 3673980"/>
              <a:gd name="connsiteX9" fmla="*/ 0 w 3299314"/>
              <a:gd name="connsiteY9" fmla="*/ 2536103 h 3673980"/>
              <a:gd name="connsiteX10" fmla="*/ 0 w 3299314"/>
              <a:gd name="connsiteY10" fmla="*/ 1137841 h 3673980"/>
              <a:gd name="connsiteX11" fmla="*/ 219364 w 3299314"/>
              <a:gd name="connsiteY11" fmla="*/ 757901 h 3673980"/>
              <a:gd name="connsiteX12" fmla="*/ 1430310 w 3299314"/>
              <a:gd name="connsiteY12" fmla="*/ 58770 h 3673980"/>
              <a:gd name="connsiteX13" fmla="*/ 1649674 w 3299314"/>
              <a:gd name="connsiteY13" fmla="*/ 0 h 367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99314" h="3673980">
                <a:moveTo>
                  <a:pt x="1649674" y="0"/>
                </a:moveTo>
                <a:cubicBezTo>
                  <a:pt x="1725419" y="0"/>
                  <a:pt x="1801165" y="19590"/>
                  <a:pt x="1869038" y="58770"/>
                </a:cubicBezTo>
                <a:lnTo>
                  <a:pt x="3079950" y="757901"/>
                </a:lnTo>
                <a:cubicBezTo>
                  <a:pt x="3215679" y="836262"/>
                  <a:pt x="3299314" y="981085"/>
                  <a:pt x="3299314" y="1137841"/>
                </a:cubicBezTo>
                <a:lnTo>
                  <a:pt x="3299314" y="2536103"/>
                </a:lnTo>
                <a:cubicBezTo>
                  <a:pt x="3299314" y="2692859"/>
                  <a:pt x="3215713" y="2837715"/>
                  <a:pt x="3079950" y="2916076"/>
                </a:cubicBezTo>
                <a:lnTo>
                  <a:pt x="1869038" y="3615207"/>
                </a:lnTo>
                <a:cubicBezTo>
                  <a:pt x="1733291" y="3693572"/>
                  <a:pt x="1566056" y="3693572"/>
                  <a:pt x="1430310" y="3615207"/>
                </a:cubicBezTo>
                <a:lnTo>
                  <a:pt x="219364" y="2916076"/>
                </a:lnTo>
                <a:cubicBezTo>
                  <a:pt x="83624" y="2837681"/>
                  <a:pt x="6" y="2692859"/>
                  <a:pt x="0" y="2536103"/>
                </a:cubicBezTo>
                <a:lnTo>
                  <a:pt x="0" y="1137841"/>
                </a:lnTo>
                <a:cubicBezTo>
                  <a:pt x="10" y="981118"/>
                  <a:pt x="83628" y="836262"/>
                  <a:pt x="219364" y="757901"/>
                </a:cubicBezTo>
                <a:lnTo>
                  <a:pt x="1430310" y="58770"/>
                </a:lnTo>
                <a:cubicBezTo>
                  <a:pt x="1498183" y="19590"/>
                  <a:pt x="1573928" y="0"/>
                  <a:pt x="1649674" y="0"/>
                </a:cubicBezTo>
                <a:close/>
              </a:path>
            </a:pathLst>
          </a:custGeom>
          <a:gradFill>
            <a:gsLst>
              <a:gs pos="0">
                <a:srgbClr val="B212CA"/>
              </a:gs>
              <a:gs pos="100000">
                <a:srgbClr val="461AA3"/>
              </a:gs>
            </a:gsLst>
            <a:lin ang="5400000" scaled="1"/>
          </a:gradFill>
          <a:ln w="6350">
            <a:noFill/>
          </a:ln>
          <a:effectLst>
            <a:outerShdw blurRad="254000" dist="127000" dir="5400000" algn="t" rotWithShape="0">
              <a:schemeClr val="bg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bg2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08" name="Freeform 40">
            <a:extLst>
              <a:ext uri="{FF2B5EF4-FFF2-40B4-BE49-F238E27FC236}">
                <a16:creationId xmlns:a16="http://schemas.microsoft.com/office/drawing/2014/main" id="{E40C5088-9FA9-407C-BEE5-7B94F833324C}"/>
              </a:ext>
            </a:extLst>
          </p:cNvPr>
          <p:cNvSpPr/>
          <p:nvPr/>
        </p:nvSpPr>
        <p:spPr>
          <a:xfrm>
            <a:off x="5596413" y="3841642"/>
            <a:ext cx="447030" cy="497794"/>
          </a:xfrm>
          <a:custGeom>
            <a:avLst/>
            <a:gdLst>
              <a:gd name="connsiteX0" fmla="*/ 1649674 w 3299314"/>
              <a:gd name="connsiteY0" fmla="*/ 0 h 3673980"/>
              <a:gd name="connsiteX1" fmla="*/ 1869038 w 3299314"/>
              <a:gd name="connsiteY1" fmla="*/ 58770 h 3673980"/>
              <a:gd name="connsiteX2" fmla="*/ 3079950 w 3299314"/>
              <a:gd name="connsiteY2" fmla="*/ 757901 h 3673980"/>
              <a:gd name="connsiteX3" fmla="*/ 3299314 w 3299314"/>
              <a:gd name="connsiteY3" fmla="*/ 1137841 h 3673980"/>
              <a:gd name="connsiteX4" fmla="*/ 3299314 w 3299314"/>
              <a:gd name="connsiteY4" fmla="*/ 2536103 h 3673980"/>
              <a:gd name="connsiteX5" fmla="*/ 3079950 w 3299314"/>
              <a:gd name="connsiteY5" fmla="*/ 2916076 h 3673980"/>
              <a:gd name="connsiteX6" fmla="*/ 1869038 w 3299314"/>
              <a:gd name="connsiteY6" fmla="*/ 3615207 h 3673980"/>
              <a:gd name="connsiteX7" fmla="*/ 1430310 w 3299314"/>
              <a:gd name="connsiteY7" fmla="*/ 3615207 h 3673980"/>
              <a:gd name="connsiteX8" fmla="*/ 219364 w 3299314"/>
              <a:gd name="connsiteY8" fmla="*/ 2916076 h 3673980"/>
              <a:gd name="connsiteX9" fmla="*/ 0 w 3299314"/>
              <a:gd name="connsiteY9" fmla="*/ 2536103 h 3673980"/>
              <a:gd name="connsiteX10" fmla="*/ 0 w 3299314"/>
              <a:gd name="connsiteY10" fmla="*/ 1137841 h 3673980"/>
              <a:gd name="connsiteX11" fmla="*/ 219364 w 3299314"/>
              <a:gd name="connsiteY11" fmla="*/ 757901 h 3673980"/>
              <a:gd name="connsiteX12" fmla="*/ 1430310 w 3299314"/>
              <a:gd name="connsiteY12" fmla="*/ 58770 h 3673980"/>
              <a:gd name="connsiteX13" fmla="*/ 1649674 w 3299314"/>
              <a:gd name="connsiteY13" fmla="*/ 0 h 367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99314" h="3673980">
                <a:moveTo>
                  <a:pt x="1649674" y="0"/>
                </a:moveTo>
                <a:cubicBezTo>
                  <a:pt x="1725419" y="0"/>
                  <a:pt x="1801165" y="19590"/>
                  <a:pt x="1869038" y="58770"/>
                </a:cubicBezTo>
                <a:lnTo>
                  <a:pt x="3079950" y="757901"/>
                </a:lnTo>
                <a:cubicBezTo>
                  <a:pt x="3215679" y="836262"/>
                  <a:pt x="3299314" y="981085"/>
                  <a:pt x="3299314" y="1137841"/>
                </a:cubicBezTo>
                <a:lnTo>
                  <a:pt x="3299314" y="2536103"/>
                </a:lnTo>
                <a:cubicBezTo>
                  <a:pt x="3299314" y="2692859"/>
                  <a:pt x="3215713" y="2837715"/>
                  <a:pt x="3079950" y="2916076"/>
                </a:cubicBezTo>
                <a:lnTo>
                  <a:pt x="1869038" y="3615207"/>
                </a:lnTo>
                <a:cubicBezTo>
                  <a:pt x="1733291" y="3693572"/>
                  <a:pt x="1566056" y="3693572"/>
                  <a:pt x="1430310" y="3615207"/>
                </a:cubicBezTo>
                <a:lnTo>
                  <a:pt x="219364" y="2916076"/>
                </a:lnTo>
                <a:cubicBezTo>
                  <a:pt x="83624" y="2837681"/>
                  <a:pt x="6" y="2692859"/>
                  <a:pt x="0" y="2536103"/>
                </a:cubicBezTo>
                <a:lnTo>
                  <a:pt x="0" y="1137841"/>
                </a:lnTo>
                <a:cubicBezTo>
                  <a:pt x="10" y="981118"/>
                  <a:pt x="83628" y="836262"/>
                  <a:pt x="219364" y="757901"/>
                </a:cubicBezTo>
                <a:lnTo>
                  <a:pt x="1430310" y="58770"/>
                </a:lnTo>
                <a:cubicBezTo>
                  <a:pt x="1498183" y="19590"/>
                  <a:pt x="1573928" y="0"/>
                  <a:pt x="1649674" y="0"/>
                </a:cubicBezTo>
                <a:close/>
              </a:path>
            </a:pathLst>
          </a:custGeom>
          <a:gradFill>
            <a:gsLst>
              <a:gs pos="0">
                <a:srgbClr val="B212CA"/>
              </a:gs>
              <a:gs pos="100000">
                <a:srgbClr val="461AA3"/>
              </a:gs>
            </a:gsLst>
            <a:lin ang="5400000" scaled="1"/>
          </a:gradFill>
          <a:ln w="6350">
            <a:noFill/>
          </a:ln>
          <a:effectLst>
            <a:outerShdw blurRad="254000" dist="127000" dir="5400000" algn="t" rotWithShape="0">
              <a:schemeClr val="bg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bg2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10" name="Freeform 42">
            <a:extLst>
              <a:ext uri="{FF2B5EF4-FFF2-40B4-BE49-F238E27FC236}">
                <a16:creationId xmlns:a16="http://schemas.microsoft.com/office/drawing/2014/main" id="{7A032C30-9ECD-433B-A363-52E66BEB619E}"/>
              </a:ext>
            </a:extLst>
          </p:cNvPr>
          <p:cNvSpPr/>
          <p:nvPr/>
        </p:nvSpPr>
        <p:spPr>
          <a:xfrm>
            <a:off x="5621493" y="5165482"/>
            <a:ext cx="447030" cy="497794"/>
          </a:xfrm>
          <a:custGeom>
            <a:avLst/>
            <a:gdLst>
              <a:gd name="connsiteX0" fmla="*/ 1649674 w 3299314"/>
              <a:gd name="connsiteY0" fmla="*/ 0 h 3673980"/>
              <a:gd name="connsiteX1" fmla="*/ 1869038 w 3299314"/>
              <a:gd name="connsiteY1" fmla="*/ 58770 h 3673980"/>
              <a:gd name="connsiteX2" fmla="*/ 3079950 w 3299314"/>
              <a:gd name="connsiteY2" fmla="*/ 757901 h 3673980"/>
              <a:gd name="connsiteX3" fmla="*/ 3299314 w 3299314"/>
              <a:gd name="connsiteY3" fmla="*/ 1137841 h 3673980"/>
              <a:gd name="connsiteX4" fmla="*/ 3299314 w 3299314"/>
              <a:gd name="connsiteY4" fmla="*/ 2536103 h 3673980"/>
              <a:gd name="connsiteX5" fmla="*/ 3079950 w 3299314"/>
              <a:gd name="connsiteY5" fmla="*/ 2916076 h 3673980"/>
              <a:gd name="connsiteX6" fmla="*/ 1869038 w 3299314"/>
              <a:gd name="connsiteY6" fmla="*/ 3615207 h 3673980"/>
              <a:gd name="connsiteX7" fmla="*/ 1430310 w 3299314"/>
              <a:gd name="connsiteY7" fmla="*/ 3615207 h 3673980"/>
              <a:gd name="connsiteX8" fmla="*/ 219364 w 3299314"/>
              <a:gd name="connsiteY8" fmla="*/ 2916076 h 3673980"/>
              <a:gd name="connsiteX9" fmla="*/ 0 w 3299314"/>
              <a:gd name="connsiteY9" fmla="*/ 2536103 h 3673980"/>
              <a:gd name="connsiteX10" fmla="*/ 0 w 3299314"/>
              <a:gd name="connsiteY10" fmla="*/ 1137841 h 3673980"/>
              <a:gd name="connsiteX11" fmla="*/ 219364 w 3299314"/>
              <a:gd name="connsiteY11" fmla="*/ 757901 h 3673980"/>
              <a:gd name="connsiteX12" fmla="*/ 1430310 w 3299314"/>
              <a:gd name="connsiteY12" fmla="*/ 58770 h 3673980"/>
              <a:gd name="connsiteX13" fmla="*/ 1649674 w 3299314"/>
              <a:gd name="connsiteY13" fmla="*/ 0 h 367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99314" h="3673980">
                <a:moveTo>
                  <a:pt x="1649674" y="0"/>
                </a:moveTo>
                <a:cubicBezTo>
                  <a:pt x="1725419" y="0"/>
                  <a:pt x="1801165" y="19590"/>
                  <a:pt x="1869038" y="58770"/>
                </a:cubicBezTo>
                <a:lnTo>
                  <a:pt x="3079950" y="757901"/>
                </a:lnTo>
                <a:cubicBezTo>
                  <a:pt x="3215679" y="836262"/>
                  <a:pt x="3299314" y="981085"/>
                  <a:pt x="3299314" y="1137841"/>
                </a:cubicBezTo>
                <a:lnTo>
                  <a:pt x="3299314" y="2536103"/>
                </a:lnTo>
                <a:cubicBezTo>
                  <a:pt x="3299314" y="2692859"/>
                  <a:pt x="3215713" y="2837715"/>
                  <a:pt x="3079950" y="2916076"/>
                </a:cubicBezTo>
                <a:lnTo>
                  <a:pt x="1869038" y="3615207"/>
                </a:lnTo>
                <a:cubicBezTo>
                  <a:pt x="1733291" y="3693572"/>
                  <a:pt x="1566056" y="3693572"/>
                  <a:pt x="1430310" y="3615207"/>
                </a:cubicBezTo>
                <a:lnTo>
                  <a:pt x="219364" y="2916076"/>
                </a:lnTo>
                <a:cubicBezTo>
                  <a:pt x="83624" y="2837681"/>
                  <a:pt x="6" y="2692859"/>
                  <a:pt x="0" y="2536103"/>
                </a:cubicBezTo>
                <a:lnTo>
                  <a:pt x="0" y="1137841"/>
                </a:lnTo>
                <a:cubicBezTo>
                  <a:pt x="10" y="981118"/>
                  <a:pt x="83628" y="836262"/>
                  <a:pt x="219364" y="757901"/>
                </a:cubicBezTo>
                <a:lnTo>
                  <a:pt x="1430310" y="58770"/>
                </a:lnTo>
                <a:cubicBezTo>
                  <a:pt x="1498183" y="19590"/>
                  <a:pt x="1573928" y="0"/>
                  <a:pt x="1649674" y="0"/>
                </a:cubicBezTo>
                <a:close/>
              </a:path>
            </a:pathLst>
          </a:custGeom>
          <a:gradFill>
            <a:gsLst>
              <a:gs pos="0">
                <a:srgbClr val="B212CA"/>
              </a:gs>
              <a:gs pos="100000">
                <a:srgbClr val="461AA3"/>
              </a:gs>
            </a:gsLst>
            <a:lin ang="5400000" scaled="1"/>
          </a:gradFill>
          <a:ln w="6350">
            <a:noFill/>
          </a:ln>
          <a:effectLst>
            <a:outerShdw blurRad="254000" dist="127000" dir="5400000" algn="t" rotWithShape="0">
              <a:schemeClr val="bg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bg2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4" name="Freeform 38">
            <a:extLst>
              <a:ext uri="{FF2B5EF4-FFF2-40B4-BE49-F238E27FC236}">
                <a16:creationId xmlns:a16="http://schemas.microsoft.com/office/drawing/2014/main" id="{7163B01B-90F9-4B1F-9842-76371D441DD9}"/>
              </a:ext>
            </a:extLst>
          </p:cNvPr>
          <p:cNvSpPr/>
          <p:nvPr/>
        </p:nvSpPr>
        <p:spPr>
          <a:xfrm>
            <a:off x="5597688" y="2568168"/>
            <a:ext cx="447030" cy="497794"/>
          </a:xfrm>
          <a:custGeom>
            <a:avLst/>
            <a:gdLst>
              <a:gd name="connsiteX0" fmla="*/ 1649674 w 3299314"/>
              <a:gd name="connsiteY0" fmla="*/ 0 h 3673980"/>
              <a:gd name="connsiteX1" fmla="*/ 1869038 w 3299314"/>
              <a:gd name="connsiteY1" fmla="*/ 58770 h 3673980"/>
              <a:gd name="connsiteX2" fmla="*/ 3079950 w 3299314"/>
              <a:gd name="connsiteY2" fmla="*/ 757901 h 3673980"/>
              <a:gd name="connsiteX3" fmla="*/ 3299314 w 3299314"/>
              <a:gd name="connsiteY3" fmla="*/ 1137841 h 3673980"/>
              <a:gd name="connsiteX4" fmla="*/ 3299314 w 3299314"/>
              <a:gd name="connsiteY4" fmla="*/ 2536103 h 3673980"/>
              <a:gd name="connsiteX5" fmla="*/ 3079950 w 3299314"/>
              <a:gd name="connsiteY5" fmla="*/ 2916076 h 3673980"/>
              <a:gd name="connsiteX6" fmla="*/ 1869038 w 3299314"/>
              <a:gd name="connsiteY6" fmla="*/ 3615207 h 3673980"/>
              <a:gd name="connsiteX7" fmla="*/ 1430310 w 3299314"/>
              <a:gd name="connsiteY7" fmla="*/ 3615207 h 3673980"/>
              <a:gd name="connsiteX8" fmla="*/ 219364 w 3299314"/>
              <a:gd name="connsiteY8" fmla="*/ 2916076 h 3673980"/>
              <a:gd name="connsiteX9" fmla="*/ 0 w 3299314"/>
              <a:gd name="connsiteY9" fmla="*/ 2536103 h 3673980"/>
              <a:gd name="connsiteX10" fmla="*/ 0 w 3299314"/>
              <a:gd name="connsiteY10" fmla="*/ 1137841 h 3673980"/>
              <a:gd name="connsiteX11" fmla="*/ 219364 w 3299314"/>
              <a:gd name="connsiteY11" fmla="*/ 757901 h 3673980"/>
              <a:gd name="connsiteX12" fmla="*/ 1430310 w 3299314"/>
              <a:gd name="connsiteY12" fmla="*/ 58770 h 3673980"/>
              <a:gd name="connsiteX13" fmla="*/ 1649674 w 3299314"/>
              <a:gd name="connsiteY13" fmla="*/ 0 h 367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99314" h="3673980">
                <a:moveTo>
                  <a:pt x="1649674" y="0"/>
                </a:moveTo>
                <a:cubicBezTo>
                  <a:pt x="1725419" y="0"/>
                  <a:pt x="1801165" y="19590"/>
                  <a:pt x="1869038" y="58770"/>
                </a:cubicBezTo>
                <a:lnTo>
                  <a:pt x="3079950" y="757901"/>
                </a:lnTo>
                <a:cubicBezTo>
                  <a:pt x="3215679" y="836262"/>
                  <a:pt x="3299314" y="981085"/>
                  <a:pt x="3299314" y="1137841"/>
                </a:cubicBezTo>
                <a:lnTo>
                  <a:pt x="3299314" y="2536103"/>
                </a:lnTo>
                <a:cubicBezTo>
                  <a:pt x="3299314" y="2692859"/>
                  <a:pt x="3215713" y="2837715"/>
                  <a:pt x="3079950" y="2916076"/>
                </a:cubicBezTo>
                <a:lnTo>
                  <a:pt x="1869038" y="3615207"/>
                </a:lnTo>
                <a:cubicBezTo>
                  <a:pt x="1733291" y="3693572"/>
                  <a:pt x="1566056" y="3693572"/>
                  <a:pt x="1430310" y="3615207"/>
                </a:cubicBezTo>
                <a:lnTo>
                  <a:pt x="219364" y="2916076"/>
                </a:lnTo>
                <a:cubicBezTo>
                  <a:pt x="83624" y="2837681"/>
                  <a:pt x="6" y="2692859"/>
                  <a:pt x="0" y="2536103"/>
                </a:cubicBezTo>
                <a:lnTo>
                  <a:pt x="0" y="1137841"/>
                </a:lnTo>
                <a:cubicBezTo>
                  <a:pt x="10" y="981118"/>
                  <a:pt x="83628" y="836262"/>
                  <a:pt x="219364" y="757901"/>
                </a:cubicBezTo>
                <a:lnTo>
                  <a:pt x="1430310" y="58770"/>
                </a:lnTo>
                <a:cubicBezTo>
                  <a:pt x="1498183" y="19590"/>
                  <a:pt x="1573928" y="0"/>
                  <a:pt x="1649674" y="0"/>
                </a:cubicBezTo>
                <a:close/>
              </a:path>
            </a:pathLst>
          </a:custGeom>
          <a:gradFill>
            <a:gsLst>
              <a:gs pos="0">
                <a:srgbClr val="B212CA"/>
              </a:gs>
              <a:gs pos="100000">
                <a:srgbClr val="461AA3"/>
              </a:gs>
            </a:gsLst>
            <a:lin ang="5400000" scaled="1"/>
          </a:gradFill>
          <a:ln w="6350">
            <a:noFill/>
          </a:ln>
          <a:effectLst>
            <a:outerShdw blurRad="254000" dist="127000" dir="5400000" algn="t" rotWithShape="0">
              <a:schemeClr val="bg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bg2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40494-41C3-FEE4-7129-4185A8614D4F}"/>
              </a:ext>
            </a:extLst>
          </p:cNvPr>
          <p:cNvSpPr txBox="1"/>
          <p:nvPr/>
        </p:nvSpPr>
        <p:spPr>
          <a:xfrm>
            <a:off x="1238134" y="428908"/>
            <a:ext cx="46582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461AA3"/>
                </a:solidFill>
                <a:latin typeface="Century Gothic" panose="020B0502020202020204" pitchFamily="34" charset="0"/>
              </a:rPr>
              <a:t>Pain Points for Businesses</a:t>
            </a:r>
            <a:endParaRPr lang="en-US" sz="2800">
              <a:solidFill>
                <a:srgbClr val="461AA3"/>
              </a:solidFill>
            </a:endParaRPr>
          </a:p>
        </p:txBody>
      </p:sp>
      <p:sp>
        <p:nvSpPr>
          <p:cNvPr id="7" name="Rounded Rectangle 25">
            <a:extLst>
              <a:ext uri="{FF2B5EF4-FFF2-40B4-BE49-F238E27FC236}">
                <a16:creationId xmlns:a16="http://schemas.microsoft.com/office/drawing/2014/main" id="{16CD2999-9FBB-66EB-F557-D8F0F638C7D5}"/>
              </a:ext>
            </a:extLst>
          </p:cNvPr>
          <p:cNvSpPr/>
          <p:nvPr/>
        </p:nvSpPr>
        <p:spPr>
          <a:xfrm>
            <a:off x="7946498" y="1322634"/>
            <a:ext cx="3482407" cy="1074821"/>
          </a:xfrm>
          <a:prstGeom prst="roundRect">
            <a:avLst>
              <a:gd name="adj" fmla="val 17565"/>
            </a:avLst>
          </a:prstGeom>
          <a:solidFill>
            <a:schemeClr val="bg1"/>
          </a:solidFill>
          <a:ln w="6350">
            <a:noFill/>
          </a:ln>
          <a:effectLst>
            <a:outerShdw blurRad="419100" dist="1270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1800"/>
              </a:lnSpc>
            </a:pPr>
            <a:r>
              <a:rPr lang="en-US" sz="1600" b="1">
                <a:solidFill>
                  <a:srgbClr val="461AA3"/>
                </a:solidFill>
                <a:latin typeface="Century Gothic"/>
              </a:rPr>
              <a:t>Global Banks</a:t>
            </a:r>
          </a:p>
          <a:p>
            <a:pPr algn="r">
              <a:lnSpc>
                <a:spcPts val="18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Not MSME focused</a:t>
            </a:r>
          </a:p>
        </p:txBody>
      </p:sp>
      <p:sp>
        <p:nvSpPr>
          <p:cNvPr id="8" name="Rounded Rectangle 11">
            <a:extLst>
              <a:ext uri="{FF2B5EF4-FFF2-40B4-BE49-F238E27FC236}">
                <a16:creationId xmlns:a16="http://schemas.microsoft.com/office/drawing/2014/main" id="{B0DFF67E-C907-39D3-B40D-248F805D9962}"/>
              </a:ext>
            </a:extLst>
          </p:cNvPr>
          <p:cNvSpPr/>
          <p:nvPr/>
        </p:nvSpPr>
        <p:spPr>
          <a:xfrm>
            <a:off x="7946498" y="3926205"/>
            <a:ext cx="3482407" cy="1074821"/>
          </a:xfrm>
          <a:prstGeom prst="roundRect">
            <a:avLst>
              <a:gd name="adj" fmla="val 17565"/>
            </a:avLst>
          </a:prstGeom>
          <a:solidFill>
            <a:schemeClr val="bg1"/>
          </a:solidFill>
          <a:ln w="6350">
            <a:noFill/>
          </a:ln>
          <a:effectLst>
            <a:outerShdw blurRad="419100" dist="1270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1800"/>
              </a:lnSpc>
            </a:pPr>
            <a:r>
              <a:rPr lang="en-US" sz="1600" b="1">
                <a:solidFill>
                  <a:srgbClr val="461AA3"/>
                </a:solidFill>
                <a:latin typeface="Century Gothic"/>
              </a:rPr>
              <a:t>Local Banks</a:t>
            </a:r>
          </a:p>
          <a:p>
            <a:pPr algn="r">
              <a:lnSpc>
                <a:spcPts val="18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Not enough focus on</a:t>
            </a:r>
          </a:p>
          <a:p>
            <a:pPr algn="r">
              <a:lnSpc>
                <a:spcPts val="18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cross-border payments of </a:t>
            </a:r>
          </a:p>
          <a:p>
            <a:pPr algn="r">
              <a:lnSpc>
                <a:spcPts val="1800"/>
              </a:lnSpc>
            </a:pPr>
            <a:r>
              <a:rPr lang="en-US" sz="1400">
                <a:solidFill>
                  <a:srgbClr val="B212CA"/>
                </a:solidFill>
                <a:latin typeface="Century Gothic"/>
              </a:rPr>
              <a:t>small businesses</a:t>
            </a:r>
          </a:p>
        </p:txBody>
      </p:sp>
      <p:sp>
        <p:nvSpPr>
          <p:cNvPr id="9" name="Rounded Rectangle 25">
            <a:extLst>
              <a:ext uri="{FF2B5EF4-FFF2-40B4-BE49-F238E27FC236}">
                <a16:creationId xmlns:a16="http://schemas.microsoft.com/office/drawing/2014/main" id="{42F1B7A1-CD10-9BB5-1F92-7D3FD9952377}"/>
              </a:ext>
            </a:extLst>
          </p:cNvPr>
          <p:cNvSpPr/>
          <p:nvPr/>
        </p:nvSpPr>
        <p:spPr>
          <a:xfrm>
            <a:off x="7947773" y="2623261"/>
            <a:ext cx="3482407" cy="1074821"/>
          </a:xfrm>
          <a:prstGeom prst="roundRect">
            <a:avLst>
              <a:gd name="adj" fmla="val 17565"/>
            </a:avLst>
          </a:prstGeom>
          <a:solidFill>
            <a:schemeClr val="bg1"/>
          </a:solidFill>
          <a:ln w="6350">
            <a:noFill/>
          </a:ln>
          <a:effectLst>
            <a:outerShdw blurRad="419100" dist="1270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4572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ts val="1700"/>
              </a:lnSpc>
            </a:pPr>
            <a:r>
              <a:rPr lang="en-US" sz="1600" b="1" err="1">
                <a:solidFill>
                  <a:srgbClr val="461AA3"/>
                </a:solidFill>
                <a:latin typeface="Century Gothic" panose="020B0502020202020204" pitchFamily="34" charset="0"/>
              </a:rPr>
              <a:t>Fintechs</a:t>
            </a:r>
            <a:endParaRPr lang="en-US" sz="1600" b="1">
              <a:solidFill>
                <a:srgbClr val="461AA3"/>
              </a:solidFill>
              <a:latin typeface="Century Gothic" panose="020B050202020202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en-US" sz="1400">
                <a:solidFill>
                  <a:srgbClr val="B212CA"/>
                </a:solidFill>
                <a:latin typeface="Century Gothic" panose="020B0502020202020204" pitchFamily="34" charset="0"/>
              </a:rPr>
              <a:t>Mostly in P2P</a:t>
            </a:r>
          </a:p>
          <a:p>
            <a:pPr algn="r">
              <a:lnSpc>
                <a:spcPts val="1700"/>
              </a:lnSpc>
            </a:pPr>
            <a:r>
              <a:rPr lang="en-US" sz="1400">
                <a:solidFill>
                  <a:srgbClr val="B212CA"/>
                </a:solidFill>
                <a:latin typeface="Century Gothic" panose="020B0502020202020204" pitchFamily="34" charset="0"/>
              </a:rPr>
              <a:t> Not focused on B2B, B2C, C2B Cross-Border flows</a:t>
            </a:r>
          </a:p>
        </p:txBody>
      </p:sp>
      <p:sp>
        <p:nvSpPr>
          <p:cNvPr id="11" name="Freeform 38">
            <a:extLst>
              <a:ext uri="{FF2B5EF4-FFF2-40B4-BE49-F238E27FC236}">
                <a16:creationId xmlns:a16="http://schemas.microsoft.com/office/drawing/2014/main" id="{7F7C60D4-C803-9940-8BE3-01EB36CAD03B}"/>
              </a:ext>
            </a:extLst>
          </p:cNvPr>
          <p:cNvSpPr/>
          <p:nvPr/>
        </p:nvSpPr>
        <p:spPr>
          <a:xfrm>
            <a:off x="7624976" y="1660638"/>
            <a:ext cx="447030" cy="497794"/>
          </a:xfrm>
          <a:custGeom>
            <a:avLst/>
            <a:gdLst>
              <a:gd name="connsiteX0" fmla="*/ 1649674 w 3299314"/>
              <a:gd name="connsiteY0" fmla="*/ 0 h 3673980"/>
              <a:gd name="connsiteX1" fmla="*/ 1869038 w 3299314"/>
              <a:gd name="connsiteY1" fmla="*/ 58770 h 3673980"/>
              <a:gd name="connsiteX2" fmla="*/ 3079950 w 3299314"/>
              <a:gd name="connsiteY2" fmla="*/ 757901 h 3673980"/>
              <a:gd name="connsiteX3" fmla="*/ 3299314 w 3299314"/>
              <a:gd name="connsiteY3" fmla="*/ 1137841 h 3673980"/>
              <a:gd name="connsiteX4" fmla="*/ 3299314 w 3299314"/>
              <a:gd name="connsiteY4" fmla="*/ 2536103 h 3673980"/>
              <a:gd name="connsiteX5" fmla="*/ 3079950 w 3299314"/>
              <a:gd name="connsiteY5" fmla="*/ 2916076 h 3673980"/>
              <a:gd name="connsiteX6" fmla="*/ 1869038 w 3299314"/>
              <a:gd name="connsiteY6" fmla="*/ 3615207 h 3673980"/>
              <a:gd name="connsiteX7" fmla="*/ 1430310 w 3299314"/>
              <a:gd name="connsiteY7" fmla="*/ 3615207 h 3673980"/>
              <a:gd name="connsiteX8" fmla="*/ 219364 w 3299314"/>
              <a:gd name="connsiteY8" fmla="*/ 2916076 h 3673980"/>
              <a:gd name="connsiteX9" fmla="*/ 0 w 3299314"/>
              <a:gd name="connsiteY9" fmla="*/ 2536103 h 3673980"/>
              <a:gd name="connsiteX10" fmla="*/ 0 w 3299314"/>
              <a:gd name="connsiteY10" fmla="*/ 1137841 h 3673980"/>
              <a:gd name="connsiteX11" fmla="*/ 219364 w 3299314"/>
              <a:gd name="connsiteY11" fmla="*/ 757901 h 3673980"/>
              <a:gd name="connsiteX12" fmla="*/ 1430310 w 3299314"/>
              <a:gd name="connsiteY12" fmla="*/ 58770 h 3673980"/>
              <a:gd name="connsiteX13" fmla="*/ 1649674 w 3299314"/>
              <a:gd name="connsiteY13" fmla="*/ 0 h 367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99314" h="3673980">
                <a:moveTo>
                  <a:pt x="1649674" y="0"/>
                </a:moveTo>
                <a:cubicBezTo>
                  <a:pt x="1725419" y="0"/>
                  <a:pt x="1801165" y="19590"/>
                  <a:pt x="1869038" y="58770"/>
                </a:cubicBezTo>
                <a:lnTo>
                  <a:pt x="3079950" y="757901"/>
                </a:lnTo>
                <a:cubicBezTo>
                  <a:pt x="3215679" y="836262"/>
                  <a:pt x="3299314" y="981085"/>
                  <a:pt x="3299314" y="1137841"/>
                </a:cubicBezTo>
                <a:lnTo>
                  <a:pt x="3299314" y="2536103"/>
                </a:lnTo>
                <a:cubicBezTo>
                  <a:pt x="3299314" y="2692859"/>
                  <a:pt x="3215713" y="2837715"/>
                  <a:pt x="3079950" y="2916076"/>
                </a:cubicBezTo>
                <a:lnTo>
                  <a:pt x="1869038" y="3615207"/>
                </a:lnTo>
                <a:cubicBezTo>
                  <a:pt x="1733291" y="3693572"/>
                  <a:pt x="1566056" y="3693572"/>
                  <a:pt x="1430310" y="3615207"/>
                </a:cubicBezTo>
                <a:lnTo>
                  <a:pt x="219364" y="2916076"/>
                </a:lnTo>
                <a:cubicBezTo>
                  <a:pt x="83624" y="2837681"/>
                  <a:pt x="6" y="2692859"/>
                  <a:pt x="0" y="2536103"/>
                </a:cubicBezTo>
                <a:lnTo>
                  <a:pt x="0" y="1137841"/>
                </a:lnTo>
                <a:cubicBezTo>
                  <a:pt x="10" y="981118"/>
                  <a:pt x="83628" y="836262"/>
                  <a:pt x="219364" y="757901"/>
                </a:cubicBezTo>
                <a:lnTo>
                  <a:pt x="1430310" y="58770"/>
                </a:lnTo>
                <a:cubicBezTo>
                  <a:pt x="1498183" y="19590"/>
                  <a:pt x="1573928" y="0"/>
                  <a:pt x="1649674" y="0"/>
                </a:cubicBezTo>
                <a:close/>
              </a:path>
            </a:pathLst>
          </a:custGeom>
          <a:gradFill>
            <a:gsLst>
              <a:gs pos="0">
                <a:srgbClr val="B212CA"/>
              </a:gs>
              <a:gs pos="32000">
                <a:srgbClr val="461AA3"/>
              </a:gs>
            </a:gsLst>
            <a:lin ang="5400000" scaled="1"/>
          </a:gradFill>
          <a:ln w="6350">
            <a:noFill/>
          </a:ln>
          <a:effectLst>
            <a:outerShdw blurRad="254000" dist="127000" dir="5400000" algn="t" rotWithShape="0">
              <a:schemeClr val="bg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bg2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2" name="Freeform 40">
            <a:extLst>
              <a:ext uri="{FF2B5EF4-FFF2-40B4-BE49-F238E27FC236}">
                <a16:creationId xmlns:a16="http://schemas.microsoft.com/office/drawing/2014/main" id="{08F842C0-5318-13C6-AB6D-6E348272F95A}"/>
              </a:ext>
            </a:extLst>
          </p:cNvPr>
          <p:cNvSpPr/>
          <p:nvPr/>
        </p:nvSpPr>
        <p:spPr>
          <a:xfrm>
            <a:off x="7624976" y="4234739"/>
            <a:ext cx="447030" cy="497794"/>
          </a:xfrm>
          <a:custGeom>
            <a:avLst/>
            <a:gdLst>
              <a:gd name="connsiteX0" fmla="*/ 1649674 w 3299314"/>
              <a:gd name="connsiteY0" fmla="*/ 0 h 3673980"/>
              <a:gd name="connsiteX1" fmla="*/ 1869038 w 3299314"/>
              <a:gd name="connsiteY1" fmla="*/ 58770 h 3673980"/>
              <a:gd name="connsiteX2" fmla="*/ 3079950 w 3299314"/>
              <a:gd name="connsiteY2" fmla="*/ 757901 h 3673980"/>
              <a:gd name="connsiteX3" fmla="*/ 3299314 w 3299314"/>
              <a:gd name="connsiteY3" fmla="*/ 1137841 h 3673980"/>
              <a:gd name="connsiteX4" fmla="*/ 3299314 w 3299314"/>
              <a:gd name="connsiteY4" fmla="*/ 2536103 h 3673980"/>
              <a:gd name="connsiteX5" fmla="*/ 3079950 w 3299314"/>
              <a:gd name="connsiteY5" fmla="*/ 2916076 h 3673980"/>
              <a:gd name="connsiteX6" fmla="*/ 1869038 w 3299314"/>
              <a:gd name="connsiteY6" fmla="*/ 3615207 h 3673980"/>
              <a:gd name="connsiteX7" fmla="*/ 1430310 w 3299314"/>
              <a:gd name="connsiteY7" fmla="*/ 3615207 h 3673980"/>
              <a:gd name="connsiteX8" fmla="*/ 219364 w 3299314"/>
              <a:gd name="connsiteY8" fmla="*/ 2916076 h 3673980"/>
              <a:gd name="connsiteX9" fmla="*/ 0 w 3299314"/>
              <a:gd name="connsiteY9" fmla="*/ 2536103 h 3673980"/>
              <a:gd name="connsiteX10" fmla="*/ 0 w 3299314"/>
              <a:gd name="connsiteY10" fmla="*/ 1137841 h 3673980"/>
              <a:gd name="connsiteX11" fmla="*/ 219364 w 3299314"/>
              <a:gd name="connsiteY11" fmla="*/ 757901 h 3673980"/>
              <a:gd name="connsiteX12" fmla="*/ 1430310 w 3299314"/>
              <a:gd name="connsiteY12" fmla="*/ 58770 h 3673980"/>
              <a:gd name="connsiteX13" fmla="*/ 1649674 w 3299314"/>
              <a:gd name="connsiteY13" fmla="*/ 0 h 367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99314" h="3673980">
                <a:moveTo>
                  <a:pt x="1649674" y="0"/>
                </a:moveTo>
                <a:cubicBezTo>
                  <a:pt x="1725419" y="0"/>
                  <a:pt x="1801165" y="19590"/>
                  <a:pt x="1869038" y="58770"/>
                </a:cubicBezTo>
                <a:lnTo>
                  <a:pt x="3079950" y="757901"/>
                </a:lnTo>
                <a:cubicBezTo>
                  <a:pt x="3215679" y="836262"/>
                  <a:pt x="3299314" y="981085"/>
                  <a:pt x="3299314" y="1137841"/>
                </a:cubicBezTo>
                <a:lnTo>
                  <a:pt x="3299314" y="2536103"/>
                </a:lnTo>
                <a:cubicBezTo>
                  <a:pt x="3299314" y="2692859"/>
                  <a:pt x="3215713" y="2837715"/>
                  <a:pt x="3079950" y="2916076"/>
                </a:cubicBezTo>
                <a:lnTo>
                  <a:pt x="1869038" y="3615207"/>
                </a:lnTo>
                <a:cubicBezTo>
                  <a:pt x="1733291" y="3693572"/>
                  <a:pt x="1566056" y="3693572"/>
                  <a:pt x="1430310" y="3615207"/>
                </a:cubicBezTo>
                <a:lnTo>
                  <a:pt x="219364" y="2916076"/>
                </a:lnTo>
                <a:cubicBezTo>
                  <a:pt x="83624" y="2837681"/>
                  <a:pt x="6" y="2692859"/>
                  <a:pt x="0" y="2536103"/>
                </a:cubicBezTo>
                <a:lnTo>
                  <a:pt x="0" y="1137841"/>
                </a:lnTo>
                <a:cubicBezTo>
                  <a:pt x="10" y="981118"/>
                  <a:pt x="83628" y="836262"/>
                  <a:pt x="219364" y="757901"/>
                </a:cubicBezTo>
                <a:lnTo>
                  <a:pt x="1430310" y="58770"/>
                </a:lnTo>
                <a:cubicBezTo>
                  <a:pt x="1498183" y="19590"/>
                  <a:pt x="1573928" y="0"/>
                  <a:pt x="1649674" y="0"/>
                </a:cubicBezTo>
                <a:close/>
              </a:path>
            </a:pathLst>
          </a:custGeom>
          <a:gradFill>
            <a:gsLst>
              <a:gs pos="0">
                <a:srgbClr val="B212CA"/>
              </a:gs>
              <a:gs pos="32000">
                <a:srgbClr val="461AA3"/>
              </a:gs>
            </a:gsLst>
            <a:lin ang="5400000" scaled="1"/>
          </a:gradFill>
          <a:ln w="6350">
            <a:noFill/>
          </a:ln>
          <a:effectLst>
            <a:outerShdw blurRad="254000" dist="127000" dir="5400000" algn="t" rotWithShape="0">
              <a:schemeClr val="bg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bg2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3" name="Freeform 38">
            <a:extLst>
              <a:ext uri="{FF2B5EF4-FFF2-40B4-BE49-F238E27FC236}">
                <a16:creationId xmlns:a16="http://schemas.microsoft.com/office/drawing/2014/main" id="{2D002253-7BB0-FEA3-C3D9-AF6B34880FB8}"/>
              </a:ext>
            </a:extLst>
          </p:cNvPr>
          <p:cNvSpPr/>
          <p:nvPr/>
        </p:nvSpPr>
        <p:spPr>
          <a:xfrm>
            <a:off x="7626251" y="2961265"/>
            <a:ext cx="447030" cy="497794"/>
          </a:xfrm>
          <a:custGeom>
            <a:avLst/>
            <a:gdLst>
              <a:gd name="connsiteX0" fmla="*/ 1649674 w 3299314"/>
              <a:gd name="connsiteY0" fmla="*/ 0 h 3673980"/>
              <a:gd name="connsiteX1" fmla="*/ 1869038 w 3299314"/>
              <a:gd name="connsiteY1" fmla="*/ 58770 h 3673980"/>
              <a:gd name="connsiteX2" fmla="*/ 3079950 w 3299314"/>
              <a:gd name="connsiteY2" fmla="*/ 757901 h 3673980"/>
              <a:gd name="connsiteX3" fmla="*/ 3299314 w 3299314"/>
              <a:gd name="connsiteY3" fmla="*/ 1137841 h 3673980"/>
              <a:gd name="connsiteX4" fmla="*/ 3299314 w 3299314"/>
              <a:gd name="connsiteY4" fmla="*/ 2536103 h 3673980"/>
              <a:gd name="connsiteX5" fmla="*/ 3079950 w 3299314"/>
              <a:gd name="connsiteY5" fmla="*/ 2916076 h 3673980"/>
              <a:gd name="connsiteX6" fmla="*/ 1869038 w 3299314"/>
              <a:gd name="connsiteY6" fmla="*/ 3615207 h 3673980"/>
              <a:gd name="connsiteX7" fmla="*/ 1430310 w 3299314"/>
              <a:gd name="connsiteY7" fmla="*/ 3615207 h 3673980"/>
              <a:gd name="connsiteX8" fmla="*/ 219364 w 3299314"/>
              <a:gd name="connsiteY8" fmla="*/ 2916076 h 3673980"/>
              <a:gd name="connsiteX9" fmla="*/ 0 w 3299314"/>
              <a:gd name="connsiteY9" fmla="*/ 2536103 h 3673980"/>
              <a:gd name="connsiteX10" fmla="*/ 0 w 3299314"/>
              <a:gd name="connsiteY10" fmla="*/ 1137841 h 3673980"/>
              <a:gd name="connsiteX11" fmla="*/ 219364 w 3299314"/>
              <a:gd name="connsiteY11" fmla="*/ 757901 h 3673980"/>
              <a:gd name="connsiteX12" fmla="*/ 1430310 w 3299314"/>
              <a:gd name="connsiteY12" fmla="*/ 58770 h 3673980"/>
              <a:gd name="connsiteX13" fmla="*/ 1649674 w 3299314"/>
              <a:gd name="connsiteY13" fmla="*/ 0 h 367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99314" h="3673980">
                <a:moveTo>
                  <a:pt x="1649674" y="0"/>
                </a:moveTo>
                <a:cubicBezTo>
                  <a:pt x="1725419" y="0"/>
                  <a:pt x="1801165" y="19590"/>
                  <a:pt x="1869038" y="58770"/>
                </a:cubicBezTo>
                <a:lnTo>
                  <a:pt x="3079950" y="757901"/>
                </a:lnTo>
                <a:cubicBezTo>
                  <a:pt x="3215679" y="836262"/>
                  <a:pt x="3299314" y="981085"/>
                  <a:pt x="3299314" y="1137841"/>
                </a:cubicBezTo>
                <a:lnTo>
                  <a:pt x="3299314" y="2536103"/>
                </a:lnTo>
                <a:cubicBezTo>
                  <a:pt x="3299314" y="2692859"/>
                  <a:pt x="3215713" y="2837715"/>
                  <a:pt x="3079950" y="2916076"/>
                </a:cubicBezTo>
                <a:lnTo>
                  <a:pt x="1869038" y="3615207"/>
                </a:lnTo>
                <a:cubicBezTo>
                  <a:pt x="1733291" y="3693572"/>
                  <a:pt x="1566056" y="3693572"/>
                  <a:pt x="1430310" y="3615207"/>
                </a:cubicBezTo>
                <a:lnTo>
                  <a:pt x="219364" y="2916076"/>
                </a:lnTo>
                <a:cubicBezTo>
                  <a:pt x="83624" y="2837681"/>
                  <a:pt x="6" y="2692859"/>
                  <a:pt x="0" y="2536103"/>
                </a:cubicBezTo>
                <a:lnTo>
                  <a:pt x="0" y="1137841"/>
                </a:lnTo>
                <a:cubicBezTo>
                  <a:pt x="10" y="981118"/>
                  <a:pt x="83628" y="836262"/>
                  <a:pt x="219364" y="757901"/>
                </a:cubicBezTo>
                <a:lnTo>
                  <a:pt x="1430310" y="58770"/>
                </a:lnTo>
                <a:cubicBezTo>
                  <a:pt x="1498183" y="19590"/>
                  <a:pt x="1573928" y="0"/>
                  <a:pt x="1649674" y="0"/>
                </a:cubicBezTo>
                <a:close/>
              </a:path>
            </a:pathLst>
          </a:custGeom>
          <a:gradFill>
            <a:gsLst>
              <a:gs pos="0">
                <a:srgbClr val="B212CA"/>
              </a:gs>
              <a:gs pos="32000">
                <a:srgbClr val="461AA3"/>
              </a:gs>
            </a:gsLst>
            <a:lin ang="5400000" scaled="1"/>
          </a:gradFill>
          <a:ln w="6350">
            <a:noFill/>
          </a:ln>
          <a:effectLst>
            <a:outerShdw blurRad="254000" dist="127000" dir="5400000" algn="t" rotWithShape="0">
              <a:schemeClr val="bg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bg2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CEE188-AC92-E5D6-8E5D-B7FA6D5D7E53}"/>
              </a:ext>
            </a:extLst>
          </p:cNvPr>
          <p:cNvSpPr txBox="1"/>
          <p:nvPr/>
        </p:nvSpPr>
        <p:spPr>
          <a:xfrm>
            <a:off x="8414881" y="5206562"/>
            <a:ext cx="33126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461AA3"/>
                </a:solidFill>
                <a:latin typeface="Century Gothic" panose="020B0502020202020204" pitchFamily="34" charset="0"/>
              </a:rPr>
              <a:t>Lack of Options</a:t>
            </a:r>
            <a:endParaRPr lang="en-US" sz="2800">
              <a:solidFill>
                <a:srgbClr val="461A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6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99 1.48148E-6 L -1.45833E-6 1.48148E-6 " pathEditMode="relative" rAng="0" ptsTypes="AA">
                                      <p:cBhvr>
                                        <p:cTn id="9" dur="1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3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5104 -1.85185E-6 L -2.08333E-7 -1.85185E-6 " pathEditMode="relative" rAng="0" ptsTypes="AA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4961 1.85185E-6 L 1.25E-6 1.85185E-6 " pathEditMode="relative" rAng="0" ptsTypes="AA">
                                      <p:cBhvr>
                                        <p:cTn id="29" dur="1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0" presetClass="path" presetSubtype="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5091 -2.96296E-6 L -1.875E-6 -2.96296E-6 " pathEditMode="relative" rAng="0" ptsTypes="AA">
                                      <p:cBhvr>
                                        <p:cTn id="39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-1.45833E-6 0.18889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18866 L -1.45833E-6 0.37894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.3787 L -1.45833E-6 0.57014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56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99 1.48148E-6 L -1.45833E-6 1.48148E-6 " pathEditMode="relative" rAng="0" ptsTypes="AA">
                                      <p:cBhvr>
                                        <p:cTn id="7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3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0" presetClass="path" presetSubtype="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5104 -1.85185E-6 L -2.08333E-7 -1.85185E-6 " pathEditMode="relative" rAng="0" ptsTypes="AA">
                                      <p:cBhvr>
                                        <p:cTn id="8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0" presetClass="path" presetSubtype="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4961 1.85185E-6 L 1.25E-6 1.85185E-6 " pathEditMode="relative" rAng="0" ptsTypes="AA">
                                      <p:cBhvr>
                                        <p:cTn id="9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4" grpId="0" animBg="1"/>
      <p:bldP spid="98" grpId="0" animBg="1"/>
      <p:bldP spid="98" grpId="1" animBg="1"/>
      <p:bldP spid="86" grpId="0" animBg="1"/>
      <p:bldP spid="86" grpId="1" animBg="1"/>
      <p:bldP spid="50" grpId="0" animBg="1"/>
      <p:bldP spid="50" grpId="1" animBg="1"/>
      <p:bldP spid="3" grpId="0" animBg="1"/>
      <p:bldP spid="3" grpId="1" animBg="1"/>
      <p:bldP spid="5" grpId="0" animBg="1"/>
      <p:bldP spid="5" grpId="1" animBg="1"/>
      <p:bldP spid="5" grpId="2" animBg="1"/>
      <p:bldP spid="5" grpId="3" animBg="1"/>
      <p:bldP spid="106" grpId="0" animBg="1"/>
      <p:bldP spid="108" grpId="0" animBg="1"/>
      <p:bldP spid="110" grpId="0" animBg="1"/>
      <p:bldP spid="4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 rot="5400000" flipH="1">
            <a:off x="-3177749" y="597784"/>
            <a:ext cx="8663940" cy="6190487"/>
          </a:xfrm>
          <a:prstGeom prst="rect">
            <a:avLst/>
          </a:prstGeom>
          <a:gradFill>
            <a:gsLst>
              <a:gs pos="24000">
                <a:srgbClr val="B212CA">
                  <a:alpha val="66000"/>
                </a:srgbClr>
              </a:gs>
              <a:gs pos="75000">
                <a:srgbClr val="461AA3"/>
              </a:gs>
            </a:gsLst>
            <a:lin ang="2700000" scaled="0"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B95D59-D0C9-6A40-8B66-C8B58E63409B}"/>
              </a:ext>
            </a:extLst>
          </p:cNvPr>
          <p:cNvSpPr/>
          <p:nvPr/>
        </p:nvSpPr>
        <p:spPr>
          <a:xfrm>
            <a:off x="4248975" y="0"/>
            <a:ext cx="794143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917761D4-2706-6341-9695-BDA1CE15C1E1}"/>
              </a:ext>
            </a:extLst>
          </p:cNvPr>
          <p:cNvGrpSpPr/>
          <p:nvPr/>
        </p:nvGrpSpPr>
        <p:grpSpPr>
          <a:xfrm>
            <a:off x="6458685" y="1554918"/>
            <a:ext cx="3547894" cy="3549044"/>
            <a:chOff x="12914194" y="3624185"/>
            <a:chExt cx="7095788" cy="7098087"/>
          </a:xfrm>
        </p:grpSpPr>
        <p:sp>
          <p:nvSpPr>
            <p:cNvPr id="121" name="Freeform 5">
              <a:extLst>
                <a:ext uri="{FF2B5EF4-FFF2-40B4-BE49-F238E27FC236}">
                  <a16:creationId xmlns:a16="http://schemas.microsoft.com/office/drawing/2014/main" id="{900712E8-AE55-694C-AF4F-3213A7C39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6836" y="4121166"/>
              <a:ext cx="2043145" cy="3011797"/>
            </a:xfrm>
            <a:custGeom>
              <a:avLst/>
              <a:gdLst>
                <a:gd name="T0" fmla="*/ 6215 w 6215"/>
                <a:gd name="T1" fmla="*/ 9134 h 9163"/>
                <a:gd name="T2" fmla="*/ 6207 w 6215"/>
                <a:gd name="T3" fmla="*/ 8863 h 9163"/>
                <a:gd name="T4" fmla="*/ 6193 w 6215"/>
                <a:gd name="T5" fmla="*/ 8591 h 9163"/>
                <a:gd name="T6" fmla="*/ 6173 w 6215"/>
                <a:gd name="T7" fmla="*/ 8323 h 9163"/>
                <a:gd name="T8" fmla="*/ 6147 w 6215"/>
                <a:gd name="T9" fmla="*/ 8056 h 9163"/>
                <a:gd name="T10" fmla="*/ 6112 w 6215"/>
                <a:gd name="T11" fmla="*/ 7790 h 9163"/>
                <a:gd name="T12" fmla="*/ 6072 w 6215"/>
                <a:gd name="T13" fmla="*/ 7527 h 9163"/>
                <a:gd name="T14" fmla="*/ 6027 w 6215"/>
                <a:gd name="T15" fmla="*/ 7266 h 9163"/>
                <a:gd name="T16" fmla="*/ 5974 w 6215"/>
                <a:gd name="T17" fmla="*/ 7008 h 9163"/>
                <a:gd name="T18" fmla="*/ 5916 w 6215"/>
                <a:gd name="T19" fmla="*/ 6751 h 9163"/>
                <a:gd name="T20" fmla="*/ 5851 w 6215"/>
                <a:gd name="T21" fmla="*/ 6497 h 9163"/>
                <a:gd name="T22" fmla="*/ 5781 w 6215"/>
                <a:gd name="T23" fmla="*/ 6246 h 9163"/>
                <a:gd name="T24" fmla="*/ 5705 w 6215"/>
                <a:gd name="T25" fmla="*/ 5996 h 9163"/>
                <a:gd name="T26" fmla="*/ 5623 w 6215"/>
                <a:gd name="T27" fmla="*/ 5749 h 9163"/>
                <a:gd name="T28" fmla="*/ 5535 w 6215"/>
                <a:gd name="T29" fmla="*/ 5506 h 9163"/>
                <a:gd name="T30" fmla="*/ 5441 w 6215"/>
                <a:gd name="T31" fmla="*/ 5264 h 9163"/>
                <a:gd name="T32" fmla="*/ 5342 w 6215"/>
                <a:gd name="T33" fmla="*/ 5027 h 9163"/>
                <a:gd name="T34" fmla="*/ 5237 w 6215"/>
                <a:gd name="T35" fmla="*/ 4790 h 9163"/>
                <a:gd name="T36" fmla="*/ 5051 w 6215"/>
                <a:gd name="T37" fmla="*/ 4406 h 9163"/>
                <a:gd name="T38" fmla="*/ 4808 w 6215"/>
                <a:gd name="T39" fmla="*/ 3954 h 9163"/>
                <a:gd name="T40" fmla="*/ 4545 w 6215"/>
                <a:gd name="T41" fmla="*/ 3517 h 9163"/>
                <a:gd name="T42" fmla="*/ 4261 w 6215"/>
                <a:gd name="T43" fmla="*/ 3092 h 9163"/>
                <a:gd name="T44" fmla="*/ 3960 w 6215"/>
                <a:gd name="T45" fmla="*/ 2682 h 9163"/>
                <a:gd name="T46" fmla="*/ 3638 w 6215"/>
                <a:gd name="T47" fmla="*/ 2287 h 9163"/>
                <a:gd name="T48" fmla="*/ 3300 w 6215"/>
                <a:gd name="T49" fmla="*/ 1908 h 9163"/>
                <a:gd name="T50" fmla="*/ 2944 w 6215"/>
                <a:gd name="T51" fmla="*/ 1545 h 9163"/>
                <a:gd name="T52" fmla="*/ 2571 w 6215"/>
                <a:gd name="T53" fmla="*/ 1200 h 9163"/>
                <a:gd name="T54" fmla="*/ 2183 w 6215"/>
                <a:gd name="T55" fmla="*/ 872 h 9163"/>
                <a:gd name="T56" fmla="*/ 1779 w 6215"/>
                <a:gd name="T57" fmla="*/ 563 h 9163"/>
                <a:gd name="T58" fmla="*/ 1360 w 6215"/>
                <a:gd name="T59" fmla="*/ 272 h 9163"/>
                <a:gd name="T60" fmla="*/ 928 w 6215"/>
                <a:gd name="T61" fmla="*/ 0 h 9163"/>
                <a:gd name="T62" fmla="*/ 121 w 6215"/>
                <a:gd name="T63" fmla="*/ 1640 h 9163"/>
                <a:gd name="T64" fmla="*/ 477 w 6215"/>
                <a:gd name="T65" fmla="*/ 1871 h 9163"/>
                <a:gd name="T66" fmla="*/ 822 w 6215"/>
                <a:gd name="T67" fmla="*/ 2118 h 9163"/>
                <a:gd name="T68" fmla="*/ 1153 w 6215"/>
                <a:gd name="T69" fmla="*/ 2381 h 9163"/>
                <a:gd name="T70" fmla="*/ 1472 w 6215"/>
                <a:gd name="T71" fmla="*/ 2658 h 9163"/>
                <a:gd name="T72" fmla="*/ 1777 w 6215"/>
                <a:gd name="T73" fmla="*/ 2950 h 9163"/>
                <a:gd name="T74" fmla="*/ 2068 w 6215"/>
                <a:gd name="T75" fmla="*/ 3257 h 9163"/>
                <a:gd name="T76" fmla="*/ 2345 w 6215"/>
                <a:gd name="T77" fmla="*/ 3577 h 9163"/>
                <a:gd name="T78" fmla="*/ 2607 w 6215"/>
                <a:gd name="T79" fmla="*/ 3909 h 9163"/>
                <a:gd name="T80" fmla="*/ 2853 w 6215"/>
                <a:gd name="T81" fmla="*/ 4254 h 9163"/>
                <a:gd name="T82" fmla="*/ 3082 w 6215"/>
                <a:gd name="T83" fmla="*/ 4611 h 9163"/>
                <a:gd name="T84" fmla="*/ 3296 w 6215"/>
                <a:gd name="T85" fmla="*/ 4979 h 9163"/>
                <a:gd name="T86" fmla="*/ 3492 w 6215"/>
                <a:gd name="T87" fmla="*/ 5358 h 9163"/>
                <a:gd name="T88" fmla="*/ 3670 w 6215"/>
                <a:gd name="T89" fmla="*/ 5747 h 9163"/>
                <a:gd name="T90" fmla="*/ 3831 w 6215"/>
                <a:gd name="T91" fmla="*/ 6145 h 9163"/>
                <a:gd name="T92" fmla="*/ 3971 w 6215"/>
                <a:gd name="T93" fmla="*/ 6553 h 9163"/>
                <a:gd name="T94" fmla="*/ 4094 w 6215"/>
                <a:gd name="T95" fmla="*/ 6969 h 9163"/>
                <a:gd name="T96" fmla="*/ 4196 w 6215"/>
                <a:gd name="T97" fmla="*/ 7394 h 9163"/>
                <a:gd name="T98" fmla="*/ 4277 w 6215"/>
                <a:gd name="T99" fmla="*/ 7826 h 9163"/>
                <a:gd name="T100" fmla="*/ 4339 w 6215"/>
                <a:gd name="T101" fmla="*/ 8266 h 9163"/>
                <a:gd name="T102" fmla="*/ 4378 w 6215"/>
                <a:gd name="T103" fmla="*/ 8711 h 9163"/>
                <a:gd name="T104" fmla="*/ 4396 w 6215"/>
                <a:gd name="T105" fmla="*/ 9163 h 9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215" h="9163">
                  <a:moveTo>
                    <a:pt x="4396" y="9163"/>
                  </a:moveTo>
                  <a:lnTo>
                    <a:pt x="6215" y="9134"/>
                  </a:lnTo>
                  <a:lnTo>
                    <a:pt x="6215" y="9134"/>
                  </a:lnTo>
                  <a:lnTo>
                    <a:pt x="6213" y="9044"/>
                  </a:lnTo>
                  <a:lnTo>
                    <a:pt x="6210" y="8953"/>
                  </a:lnTo>
                  <a:lnTo>
                    <a:pt x="6207" y="8863"/>
                  </a:lnTo>
                  <a:lnTo>
                    <a:pt x="6204" y="8771"/>
                  </a:lnTo>
                  <a:lnTo>
                    <a:pt x="6199" y="8681"/>
                  </a:lnTo>
                  <a:lnTo>
                    <a:pt x="6193" y="8591"/>
                  </a:lnTo>
                  <a:lnTo>
                    <a:pt x="6188" y="8502"/>
                  </a:lnTo>
                  <a:lnTo>
                    <a:pt x="6181" y="8412"/>
                  </a:lnTo>
                  <a:lnTo>
                    <a:pt x="6173" y="8323"/>
                  </a:lnTo>
                  <a:lnTo>
                    <a:pt x="6165" y="8234"/>
                  </a:lnTo>
                  <a:lnTo>
                    <a:pt x="6156" y="8145"/>
                  </a:lnTo>
                  <a:lnTo>
                    <a:pt x="6147" y="8056"/>
                  </a:lnTo>
                  <a:lnTo>
                    <a:pt x="6135" y="7967"/>
                  </a:lnTo>
                  <a:lnTo>
                    <a:pt x="6125" y="7879"/>
                  </a:lnTo>
                  <a:lnTo>
                    <a:pt x="6112" y="7790"/>
                  </a:lnTo>
                  <a:lnTo>
                    <a:pt x="6100" y="7702"/>
                  </a:lnTo>
                  <a:lnTo>
                    <a:pt x="6087" y="7615"/>
                  </a:lnTo>
                  <a:lnTo>
                    <a:pt x="6072" y="7527"/>
                  </a:lnTo>
                  <a:lnTo>
                    <a:pt x="6059" y="7441"/>
                  </a:lnTo>
                  <a:lnTo>
                    <a:pt x="6043" y="7353"/>
                  </a:lnTo>
                  <a:lnTo>
                    <a:pt x="6027" y="7266"/>
                  </a:lnTo>
                  <a:lnTo>
                    <a:pt x="6010" y="7180"/>
                  </a:lnTo>
                  <a:lnTo>
                    <a:pt x="5992" y="7094"/>
                  </a:lnTo>
                  <a:lnTo>
                    <a:pt x="5974" y="7008"/>
                  </a:lnTo>
                  <a:lnTo>
                    <a:pt x="5956" y="6921"/>
                  </a:lnTo>
                  <a:lnTo>
                    <a:pt x="5937" y="6837"/>
                  </a:lnTo>
                  <a:lnTo>
                    <a:pt x="5916" y="6751"/>
                  </a:lnTo>
                  <a:lnTo>
                    <a:pt x="5895" y="6666"/>
                  </a:lnTo>
                  <a:lnTo>
                    <a:pt x="5874" y="6581"/>
                  </a:lnTo>
                  <a:lnTo>
                    <a:pt x="5851" y="6497"/>
                  </a:lnTo>
                  <a:lnTo>
                    <a:pt x="5828" y="6413"/>
                  </a:lnTo>
                  <a:lnTo>
                    <a:pt x="5805" y="6329"/>
                  </a:lnTo>
                  <a:lnTo>
                    <a:pt x="5781" y="6246"/>
                  </a:lnTo>
                  <a:lnTo>
                    <a:pt x="5756" y="6162"/>
                  </a:lnTo>
                  <a:lnTo>
                    <a:pt x="5731" y="6079"/>
                  </a:lnTo>
                  <a:lnTo>
                    <a:pt x="5705" y="5996"/>
                  </a:lnTo>
                  <a:lnTo>
                    <a:pt x="5677" y="5913"/>
                  </a:lnTo>
                  <a:lnTo>
                    <a:pt x="5650" y="5831"/>
                  </a:lnTo>
                  <a:lnTo>
                    <a:pt x="5623" y="5749"/>
                  </a:lnTo>
                  <a:lnTo>
                    <a:pt x="5594" y="5668"/>
                  </a:lnTo>
                  <a:lnTo>
                    <a:pt x="5565" y="5587"/>
                  </a:lnTo>
                  <a:lnTo>
                    <a:pt x="5535" y="5506"/>
                  </a:lnTo>
                  <a:lnTo>
                    <a:pt x="5504" y="5425"/>
                  </a:lnTo>
                  <a:lnTo>
                    <a:pt x="5473" y="5345"/>
                  </a:lnTo>
                  <a:lnTo>
                    <a:pt x="5441" y="5264"/>
                  </a:lnTo>
                  <a:lnTo>
                    <a:pt x="5408" y="5185"/>
                  </a:lnTo>
                  <a:lnTo>
                    <a:pt x="5375" y="5105"/>
                  </a:lnTo>
                  <a:lnTo>
                    <a:pt x="5342" y="5027"/>
                  </a:lnTo>
                  <a:lnTo>
                    <a:pt x="5308" y="4948"/>
                  </a:lnTo>
                  <a:lnTo>
                    <a:pt x="5272" y="4869"/>
                  </a:lnTo>
                  <a:lnTo>
                    <a:pt x="5237" y="4790"/>
                  </a:lnTo>
                  <a:lnTo>
                    <a:pt x="5202" y="4713"/>
                  </a:lnTo>
                  <a:lnTo>
                    <a:pt x="5127" y="4559"/>
                  </a:lnTo>
                  <a:lnTo>
                    <a:pt x="5051" y="4406"/>
                  </a:lnTo>
                  <a:lnTo>
                    <a:pt x="4972" y="4254"/>
                  </a:lnTo>
                  <a:lnTo>
                    <a:pt x="4891" y="4103"/>
                  </a:lnTo>
                  <a:lnTo>
                    <a:pt x="4808" y="3954"/>
                  </a:lnTo>
                  <a:lnTo>
                    <a:pt x="4722" y="3806"/>
                  </a:lnTo>
                  <a:lnTo>
                    <a:pt x="4634" y="3660"/>
                  </a:lnTo>
                  <a:lnTo>
                    <a:pt x="4545" y="3517"/>
                  </a:lnTo>
                  <a:lnTo>
                    <a:pt x="4453" y="3373"/>
                  </a:lnTo>
                  <a:lnTo>
                    <a:pt x="4358" y="3231"/>
                  </a:lnTo>
                  <a:lnTo>
                    <a:pt x="4261" y="3092"/>
                  </a:lnTo>
                  <a:lnTo>
                    <a:pt x="4163" y="2954"/>
                  </a:lnTo>
                  <a:lnTo>
                    <a:pt x="4063" y="2817"/>
                  </a:lnTo>
                  <a:lnTo>
                    <a:pt x="3960" y="2682"/>
                  </a:lnTo>
                  <a:lnTo>
                    <a:pt x="3855" y="2549"/>
                  </a:lnTo>
                  <a:lnTo>
                    <a:pt x="3748" y="2417"/>
                  </a:lnTo>
                  <a:lnTo>
                    <a:pt x="3638" y="2287"/>
                  </a:lnTo>
                  <a:lnTo>
                    <a:pt x="3527" y="2159"/>
                  </a:lnTo>
                  <a:lnTo>
                    <a:pt x="3415" y="2033"/>
                  </a:lnTo>
                  <a:lnTo>
                    <a:pt x="3300" y="1908"/>
                  </a:lnTo>
                  <a:lnTo>
                    <a:pt x="3183" y="1785"/>
                  </a:lnTo>
                  <a:lnTo>
                    <a:pt x="3064" y="1665"/>
                  </a:lnTo>
                  <a:lnTo>
                    <a:pt x="2944" y="1545"/>
                  </a:lnTo>
                  <a:lnTo>
                    <a:pt x="2821" y="1429"/>
                  </a:lnTo>
                  <a:lnTo>
                    <a:pt x="2698" y="1314"/>
                  </a:lnTo>
                  <a:lnTo>
                    <a:pt x="2571" y="1200"/>
                  </a:lnTo>
                  <a:lnTo>
                    <a:pt x="2443" y="1089"/>
                  </a:lnTo>
                  <a:lnTo>
                    <a:pt x="2314" y="979"/>
                  </a:lnTo>
                  <a:lnTo>
                    <a:pt x="2183" y="872"/>
                  </a:lnTo>
                  <a:lnTo>
                    <a:pt x="2050" y="767"/>
                  </a:lnTo>
                  <a:lnTo>
                    <a:pt x="1915" y="663"/>
                  </a:lnTo>
                  <a:lnTo>
                    <a:pt x="1779" y="563"/>
                  </a:lnTo>
                  <a:lnTo>
                    <a:pt x="1641" y="463"/>
                  </a:lnTo>
                  <a:lnTo>
                    <a:pt x="1502" y="366"/>
                  </a:lnTo>
                  <a:lnTo>
                    <a:pt x="1360" y="272"/>
                  </a:lnTo>
                  <a:lnTo>
                    <a:pt x="1218" y="179"/>
                  </a:lnTo>
                  <a:lnTo>
                    <a:pt x="1073" y="89"/>
                  </a:lnTo>
                  <a:lnTo>
                    <a:pt x="928" y="0"/>
                  </a:lnTo>
                  <a:lnTo>
                    <a:pt x="0" y="1567"/>
                  </a:lnTo>
                  <a:lnTo>
                    <a:pt x="0" y="1567"/>
                  </a:lnTo>
                  <a:lnTo>
                    <a:pt x="121" y="1640"/>
                  </a:lnTo>
                  <a:lnTo>
                    <a:pt x="242" y="1715"/>
                  </a:lnTo>
                  <a:lnTo>
                    <a:pt x="360" y="1792"/>
                  </a:lnTo>
                  <a:lnTo>
                    <a:pt x="477" y="1871"/>
                  </a:lnTo>
                  <a:lnTo>
                    <a:pt x="593" y="1952"/>
                  </a:lnTo>
                  <a:lnTo>
                    <a:pt x="708" y="2034"/>
                  </a:lnTo>
                  <a:lnTo>
                    <a:pt x="822" y="2118"/>
                  </a:lnTo>
                  <a:lnTo>
                    <a:pt x="934" y="2204"/>
                  </a:lnTo>
                  <a:lnTo>
                    <a:pt x="1044" y="2292"/>
                  </a:lnTo>
                  <a:lnTo>
                    <a:pt x="1153" y="2381"/>
                  </a:lnTo>
                  <a:lnTo>
                    <a:pt x="1261" y="2472"/>
                  </a:lnTo>
                  <a:lnTo>
                    <a:pt x="1367" y="2565"/>
                  </a:lnTo>
                  <a:lnTo>
                    <a:pt x="1472" y="2658"/>
                  </a:lnTo>
                  <a:lnTo>
                    <a:pt x="1575" y="2754"/>
                  </a:lnTo>
                  <a:lnTo>
                    <a:pt x="1676" y="2852"/>
                  </a:lnTo>
                  <a:lnTo>
                    <a:pt x="1777" y="2950"/>
                  </a:lnTo>
                  <a:lnTo>
                    <a:pt x="1876" y="3051"/>
                  </a:lnTo>
                  <a:lnTo>
                    <a:pt x="1973" y="3154"/>
                  </a:lnTo>
                  <a:lnTo>
                    <a:pt x="2068" y="3257"/>
                  </a:lnTo>
                  <a:lnTo>
                    <a:pt x="2163" y="3362"/>
                  </a:lnTo>
                  <a:lnTo>
                    <a:pt x="2255" y="3469"/>
                  </a:lnTo>
                  <a:lnTo>
                    <a:pt x="2345" y="3577"/>
                  </a:lnTo>
                  <a:lnTo>
                    <a:pt x="2434" y="3685"/>
                  </a:lnTo>
                  <a:lnTo>
                    <a:pt x="2521" y="3797"/>
                  </a:lnTo>
                  <a:lnTo>
                    <a:pt x="2607" y="3909"/>
                  </a:lnTo>
                  <a:lnTo>
                    <a:pt x="2691" y="4022"/>
                  </a:lnTo>
                  <a:lnTo>
                    <a:pt x="2772" y="4137"/>
                  </a:lnTo>
                  <a:lnTo>
                    <a:pt x="2853" y="4254"/>
                  </a:lnTo>
                  <a:lnTo>
                    <a:pt x="2932" y="4371"/>
                  </a:lnTo>
                  <a:lnTo>
                    <a:pt x="3008" y="4490"/>
                  </a:lnTo>
                  <a:lnTo>
                    <a:pt x="3082" y="4611"/>
                  </a:lnTo>
                  <a:lnTo>
                    <a:pt x="3155" y="4732"/>
                  </a:lnTo>
                  <a:lnTo>
                    <a:pt x="3227" y="4854"/>
                  </a:lnTo>
                  <a:lnTo>
                    <a:pt x="3296" y="4979"/>
                  </a:lnTo>
                  <a:lnTo>
                    <a:pt x="3363" y="5104"/>
                  </a:lnTo>
                  <a:lnTo>
                    <a:pt x="3428" y="5230"/>
                  </a:lnTo>
                  <a:lnTo>
                    <a:pt x="3492" y="5358"/>
                  </a:lnTo>
                  <a:lnTo>
                    <a:pt x="3554" y="5485"/>
                  </a:lnTo>
                  <a:lnTo>
                    <a:pt x="3613" y="5616"/>
                  </a:lnTo>
                  <a:lnTo>
                    <a:pt x="3670" y="5747"/>
                  </a:lnTo>
                  <a:lnTo>
                    <a:pt x="3726" y="5878"/>
                  </a:lnTo>
                  <a:lnTo>
                    <a:pt x="3780" y="6012"/>
                  </a:lnTo>
                  <a:lnTo>
                    <a:pt x="3831" y="6145"/>
                  </a:lnTo>
                  <a:lnTo>
                    <a:pt x="3880" y="6280"/>
                  </a:lnTo>
                  <a:lnTo>
                    <a:pt x="3927" y="6416"/>
                  </a:lnTo>
                  <a:lnTo>
                    <a:pt x="3971" y="6553"/>
                  </a:lnTo>
                  <a:lnTo>
                    <a:pt x="4015" y="6691"/>
                  </a:lnTo>
                  <a:lnTo>
                    <a:pt x="4056" y="6830"/>
                  </a:lnTo>
                  <a:lnTo>
                    <a:pt x="4094" y="6969"/>
                  </a:lnTo>
                  <a:lnTo>
                    <a:pt x="4130" y="7111"/>
                  </a:lnTo>
                  <a:lnTo>
                    <a:pt x="4164" y="7252"/>
                  </a:lnTo>
                  <a:lnTo>
                    <a:pt x="4196" y="7394"/>
                  </a:lnTo>
                  <a:lnTo>
                    <a:pt x="4226" y="7538"/>
                  </a:lnTo>
                  <a:lnTo>
                    <a:pt x="4253" y="7681"/>
                  </a:lnTo>
                  <a:lnTo>
                    <a:pt x="4277" y="7826"/>
                  </a:lnTo>
                  <a:lnTo>
                    <a:pt x="4300" y="7972"/>
                  </a:lnTo>
                  <a:lnTo>
                    <a:pt x="4321" y="8119"/>
                  </a:lnTo>
                  <a:lnTo>
                    <a:pt x="4339" y="8266"/>
                  </a:lnTo>
                  <a:lnTo>
                    <a:pt x="4354" y="8413"/>
                  </a:lnTo>
                  <a:lnTo>
                    <a:pt x="4367" y="8563"/>
                  </a:lnTo>
                  <a:lnTo>
                    <a:pt x="4378" y="8711"/>
                  </a:lnTo>
                  <a:lnTo>
                    <a:pt x="4387" y="8862"/>
                  </a:lnTo>
                  <a:lnTo>
                    <a:pt x="4393" y="9012"/>
                  </a:lnTo>
                  <a:lnTo>
                    <a:pt x="4396" y="9163"/>
                  </a:lnTo>
                  <a:lnTo>
                    <a:pt x="4396" y="916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22" name="Freeform 6">
              <a:extLst>
                <a:ext uri="{FF2B5EF4-FFF2-40B4-BE49-F238E27FC236}">
                  <a16:creationId xmlns:a16="http://schemas.microsoft.com/office/drawing/2014/main" id="{B172A310-F3EC-1F4F-88D3-07559C167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6458" y="3624185"/>
              <a:ext cx="3439755" cy="970954"/>
            </a:xfrm>
            <a:custGeom>
              <a:avLst/>
              <a:gdLst>
                <a:gd name="T0" fmla="*/ 5401 w 10468"/>
                <a:gd name="T1" fmla="*/ 1822 h 2955"/>
                <a:gd name="T2" fmla="*/ 5838 w 10468"/>
                <a:gd name="T3" fmla="*/ 1839 h 2955"/>
                <a:gd name="T4" fmla="*/ 6270 w 10468"/>
                <a:gd name="T5" fmla="*/ 1878 h 2955"/>
                <a:gd name="T6" fmla="*/ 6697 w 10468"/>
                <a:gd name="T7" fmla="*/ 1936 h 2955"/>
                <a:gd name="T8" fmla="*/ 7117 w 10468"/>
                <a:gd name="T9" fmla="*/ 2015 h 2955"/>
                <a:gd name="T10" fmla="*/ 7529 w 10468"/>
                <a:gd name="T11" fmla="*/ 2112 h 2955"/>
                <a:gd name="T12" fmla="*/ 7934 w 10468"/>
                <a:gd name="T13" fmla="*/ 2228 h 2955"/>
                <a:gd name="T14" fmla="*/ 8331 w 10468"/>
                <a:gd name="T15" fmla="*/ 2363 h 2955"/>
                <a:gd name="T16" fmla="*/ 8719 w 10468"/>
                <a:gd name="T17" fmla="*/ 2514 h 2955"/>
                <a:gd name="T18" fmla="*/ 9099 w 10468"/>
                <a:gd name="T19" fmla="*/ 2685 h 2955"/>
                <a:gd name="T20" fmla="*/ 9469 w 10468"/>
                <a:gd name="T21" fmla="*/ 2871 h 2955"/>
                <a:gd name="T22" fmla="*/ 10468 w 10468"/>
                <a:gd name="T23" fmla="*/ 1342 h 2955"/>
                <a:gd name="T24" fmla="*/ 10027 w 10468"/>
                <a:gd name="T25" fmla="*/ 1112 h 2955"/>
                <a:gd name="T26" fmla="*/ 9574 w 10468"/>
                <a:gd name="T27" fmla="*/ 901 h 2955"/>
                <a:gd name="T28" fmla="*/ 9111 w 10468"/>
                <a:gd name="T29" fmla="*/ 711 h 2955"/>
                <a:gd name="T30" fmla="*/ 8637 w 10468"/>
                <a:gd name="T31" fmla="*/ 542 h 2955"/>
                <a:gd name="T32" fmla="*/ 8153 w 10468"/>
                <a:gd name="T33" fmla="*/ 395 h 2955"/>
                <a:gd name="T34" fmla="*/ 7660 w 10468"/>
                <a:gd name="T35" fmla="*/ 271 h 2955"/>
                <a:gd name="T36" fmla="*/ 7158 w 10468"/>
                <a:gd name="T37" fmla="*/ 168 h 2955"/>
                <a:gd name="T38" fmla="*/ 6904 w 10468"/>
                <a:gd name="T39" fmla="*/ 126 h 2955"/>
                <a:gd name="T40" fmla="*/ 6648 w 10468"/>
                <a:gd name="T41" fmla="*/ 90 h 2955"/>
                <a:gd name="T42" fmla="*/ 6390 w 10468"/>
                <a:gd name="T43" fmla="*/ 59 h 2955"/>
                <a:gd name="T44" fmla="*/ 6131 w 10468"/>
                <a:gd name="T45" fmla="*/ 35 h 2955"/>
                <a:gd name="T46" fmla="*/ 5870 w 10468"/>
                <a:gd name="T47" fmla="*/ 18 h 2955"/>
                <a:gd name="T48" fmla="*/ 5606 w 10468"/>
                <a:gd name="T49" fmla="*/ 6 h 2955"/>
                <a:gd name="T50" fmla="*/ 5341 w 10468"/>
                <a:gd name="T51" fmla="*/ 1 h 2955"/>
                <a:gd name="T52" fmla="*/ 5163 w 10468"/>
                <a:gd name="T53" fmla="*/ 1 h 2955"/>
                <a:gd name="T54" fmla="*/ 4896 w 10468"/>
                <a:gd name="T55" fmla="*/ 6 h 2955"/>
                <a:gd name="T56" fmla="*/ 4632 w 10468"/>
                <a:gd name="T57" fmla="*/ 18 h 2955"/>
                <a:gd name="T58" fmla="*/ 4368 w 10468"/>
                <a:gd name="T59" fmla="*/ 37 h 2955"/>
                <a:gd name="T60" fmla="*/ 4107 w 10468"/>
                <a:gd name="T61" fmla="*/ 60 h 2955"/>
                <a:gd name="T62" fmla="*/ 3846 w 10468"/>
                <a:gd name="T63" fmla="*/ 91 h 2955"/>
                <a:gd name="T64" fmla="*/ 3589 w 10468"/>
                <a:gd name="T65" fmla="*/ 128 h 2955"/>
                <a:gd name="T66" fmla="*/ 3332 w 10468"/>
                <a:gd name="T67" fmla="*/ 171 h 2955"/>
                <a:gd name="T68" fmla="*/ 3078 w 10468"/>
                <a:gd name="T69" fmla="*/ 220 h 2955"/>
                <a:gd name="T70" fmla="*/ 2826 w 10468"/>
                <a:gd name="T71" fmla="*/ 275 h 2955"/>
                <a:gd name="T72" fmla="*/ 2494 w 10468"/>
                <a:gd name="T73" fmla="*/ 356 h 2955"/>
                <a:gd name="T74" fmla="*/ 2003 w 10468"/>
                <a:gd name="T75" fmla="*/ 499 h 2955"/>
                <a:gd name="T76" fmla="*/ 1523 w 10468"/>
                <a:gd name="T77" fmla="*/ 663 h 2955"/>
                <a:gd name="T78" fmla="*/ 1053 w 10468"/>
                <a:gd name="T79" fmla="*/ 849 h 2955"/>
                <a:gd name="T80" fmla="*/ 594 w 10468"/>
                <a:gd name="T81" fmla="*/ 1056 h 2955"/>
                <a:gd name="T82" fmla="*/ 146 w 10468"/>
                <a:gd name="T83" fmla="*/ 1283 h 2955"/>
                <a:gd name="T84" fmla="*/ 884 w 10468"/>
                <a:gd name="T85" fmla="*/ 2955 h 2955"/>
                <a:gd name="T86" fmla="*/ 1253 w 10468"/>
                <a:gd name="T87" fmla="*/ 2760 h 2955"/>
                <a:gd name="T88" fmla="*/ 1631 w 10468"/>
                <a:gd name="T89" fmla="*/ 2582 h 2955"/>
                <a:gd name="T90" fmla="*/ 2019 w 10468"/>
                <a:gd name="T91" fmla="*/ 2421 h 2955"/>
                <a:gd name="T92" fmla="*/ 2417 w 10468"/>
                <a:gd name="T93" fmla="*/ 2278 h 2955"/>
                <a:gd name="T94" fmla="*/ 2822 w 10468"/>
                <a:gd name="T95" fmla="*/ 2154 h 2955"/>
                <a:gd name="T96" fmla="*/ 3235 w 10468"/>
                <a:gd name="T97" fmla="*/ 2049 h 2955"/>
                <a:gd name="T98" fmla="*/ 3656 w 10468"/>
                <a:gd name="T99" fmla="*/ 1962 h 2955"/>
                <a:gd name="T100" fmla="*/ 4083 w 10468"/>
                <a:gd name="T101" fmla="*/ 1896 h 2955"/>
                <a:gd name="T102" fmla="*/ 4517 w 10468"/>
                <a:gd name="T103" fmla="*/ 1850 h 2955"/>
                <a:gd name="T104" fmla="*/ 4957 w 10468"/>
                <a:gd name="T105" fmla="*/ 1825 h 2955"/>
                <a:gd name="T106" fmla="*/ 5254 w 10468"/>
                <a:gd name="T107" fmla="*/ 1821 h 2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468" h="2955">
                  <a:moveTo>
                    <a:pt x="5254" y="1821"/>
                  </a:moveTo>
                  <a:lnTo>
                    <a:pt x="5254" y="1821"/>
                  </a:lnTo>
                  <a:lnTo>
                    <a:pt x="5401" y="1822"/>
                  </a:lnTo>
                  <a:lnTo>
                    <a:pt x="5547" y="1825"/>
                  </a:lnTo>
                  <a:lnTo>
                    <a:pt x="5693" y="1831"/>
                  </a:lnTo>
                  <a:lnTo>
                    <a:pt x="5838" y="1839"/>
                  </a:lnTo>
                  <a:lnTo>
                    <a:pt x="5983" y="1849"/>
                  </a:lnTo>
                  <a:lnTo>
                    <a:pt x="6128" y="1863"/>
                  </a:lnTo>
                  <a:lnTo>
                    <a:pt x="6270" y="1878"/>
                  </a:lnTo>
                  <a:lnTo>
                    <a:pt x="6413" y="1895"/>
                  </a:lnTo>
                  <a:lnTo>
                    <a:pt x="6556" y="1914"/>
                  </a:lnTo>
                  <a:lnTo>
                    <a:pt x="6697" y="1936"/>
                  </a:lnTo>
                  <a:lnTo>
                    <a:pt x="6838" y="1960"/>
                  </a:lnTo>
                  <a:lnTo>
                    <a:pt x="6978" y="1986"/>
                  </a:lnTo>
                  <a:lnTo>
                    <a:pt x="7117" y="2015"/>
                  </a:lnTo>
                  <a:lnTo>
                    <a:pt x="7255" y="2044"/>
                  </a:lnTo>
                  <a:lnTo>
                    <a:pt x="7392" y="2077"/>
                  </a:lnTo>
                  <a:lnTo>
                    <a:pt x="7529" y="2112"/>
                  </a:lnTo>
                  <a:lnTo>
                    <a:pt x="7665" y="2148"/>
                  </a:lnTo>
                  <a:lnTo>
                    <a:pt x="7800" y="2187"/>
                  </a:lnTo>
                  <a:lnTo>
                    <a:pt x="7934" y="2228"/>
                  </a:lnTo>
                  <a:lnTo>
                    <a:pt x="8068" y="2271"/>
                  </a:lnTo>
                  <a:lnTo>
                    <a:pt x="8200" y="2316"/>
                  </a:lnTo>
                  <a:lnTo>
                    <a:pt x="8331" y="2363"/>
                  </a:lnTo>
                  <a:lnTo>
                    <a:pt x="8461" y="2412"/>
                  </a:lnTo>
                  <a:lnTo>
                    <a:pt x="8592" y="2462"/>
                  </a:lnTo>
                  <a:lnTo>
                    <a:pt x="8719" y="2514"/>
                  </a:lnTo>
                  <a:lnTo>
                    <a:pt x="8847" y="2569"/>
                  </a:lnTo>
                  <a:lnTo>
                    <a:pt x="8974" y="2626"/>
                  </a:lnTo>
                  <a:lnTo>
                    <a:pt x="9099" y="2685"/>
                  </a:lnTo>
                  <a:lnTo>
                    <a:pt x="9223" y="2745"/>
                  </a:lnTo>
                  <a:lnTo>
                    <a:pt x="9347" y="2807"/>
                  </a:lnTo>
                  <a:lnTo>
                    <a:pt x="9469" y="2871"/>
                  </a:lnTo>
                  <a:lnTo>
                    <a:pt x="9590" y="2937"/>
                  </a:lnTo>
                  <a:lnTo>
                    <a:pt x="10468" y="1342"/>
                  </a:lnTo>
                  <a:lnTo>
                    <a:pt x="10468" y="1342"/>
                  </a:lnTo>
                  <a:lnTo>
                    <a:pt x="10322" y="1264"/>
                  </a:lnTo>
                  <a:lnTo>
                    <a:pt x="10176" y="1186"/>
                  </a:lnTo>
                  <a:lnTo>
                    <a:pt x="10027" y="1112"/>
                  </a:lnTo>
                  <a:lnTo>
                    <a:pt x="9878" y="1039"/>
                  </a:lnTo>
                  <a:lnTo>
                    <a:pt x="9726" y="969"/>
                  </a:lnTo>
                  <a:lnTo>
                    <a:pt x="9574" y="901"/>
                  </a:lnTo>
                  <a:lnTo>
                    <a:pt x="9421" y="835"/>
                  </a:lnTo>
                  <a:lnTo>
                    <a:pt x="9267" y="772"/>
                  </a:lnTo>
                  <a:lnTo>
                    <a:pt x="9111" y="711"/>
                  </a:lnTo>
                  <a:lnTo>
                    <a:pt x="8954" y="652"/>
                  </a:lnTo>
                  <a:lnTo>
                    <a:pt x="8796" y="596"/>
                  </a:lnTo>
                  <a:lnTo>
                    <a:pt x="8637" y="542"/>
                  </a:lnTo>
                  <a:lnTo>
                    <a:pt x="8476" y="491"/>
                  </a:lnTo>
                  <a:lnTo>
                    <a:pt x="8315" y="442"/>
                  </a:lnTo>
                  <a:lnTo>
                    <a:pt x="8153" y="395"/>
                  </a:lnTo>
                  <a:lnTo>
                    <a:pt x="7990" y="350"/>
                  </a:lnTo>
                  <a:lnTo>
                    <a:pt x="7826" y="309"/>
                  </a:lnTo>
                  <a:lnTo>
                    <a:pt x="7660" y="271"/>
                  </a:lnTo>
                  <a:lnTo>
                    <a:pt x="7494" y="234"/>
                  </a:lnTo>
                  <a:lnTo>
                    <a:pt x="7326" y="200"/>
                  </a:lnTo>
                  <a:lnTo>
                    <a:pt x="7158" y="168"/>
                  </a:lnTo>
                  <a:lnTo>
                    <a:pt x="7074" y="153"/>
                  </a:lnTo>
                  <a:lnTo>
                    <a:pt x="6989" y="139"/>
                  </a:lnTo>
                  <a:lnTo>
                    <a:pt x="6904" y="126"/>
                  </a:lnTo>
                  <a:lnTo>
                    <a:pt x="6819" y="113"/>
                  </a:lnTo>
                  <a:lnTo>
                    <a:pt x="6734" y="102"/>
                  </a:lnTo>
                  <a:lnTo>
                    <a:pt x="6648" y="90"/>
                  </a:lnTo>
                  <a:lnTo>
                    <a:pt x="6563" y="79"/>
                  </a:lnTo>
                  <a:lnTo>
                    <a:pt x="6477" y="68"/>
                  </a:lnTo>
                  <a:lnTo>
                    <a:pt x="6390" y="59"/>
                  </a:lnTo>
                  <a:lnTo>
                    <a:pt x="6305" y="51"/>
                  </a:lnTo>
                  <a:lnTo>
                    <a:pt x="6218" y="43"/>
                  </a:lnTo>
                  <a:lnTo>
                    <a:pt x="6131" y="35"/>
                  </a:lnTo>
                  <a:lnTo>
                    <a:pt x="6044" y="29"/>
                  </a:lnTo>
                  <a:lnTo>
                    <a:pt x="5957" y="23"/>
                  </a:lnTo>
                  <a:lnTo>
                    <a:pt x="5870" y="18"/>
                  </a:lnTo>
                  <a:lnTo>
                    <a:pt x="5782" y="13"/>
                  </a:lnTo>
                  <a:lnTo>
                    <a:pt x="5694" y="9"/>
                  </a:lnTo>
                  <a:lnTo>
                    <a:pt x="5606" y="6"/>
                  </a:lnTo>
                  <a:lnTo>
                    <a:pt x="5518" y="3"/>
                  </a:lnTo>
                  <a:lnTo>
                    <a:pt x="5430" y="2"/>
                  </a:lnTo>
                  <a:lnTo>
                    <a:pt x="5341" y="1"/>
                  </a:lnTo>
                  <a:lnTo>
                    <a:pt x="5254" y="0"/>
                  </a:lnTo>
                  <a:lnTo>
                    <a:pt x="5254" y="0"/>
                  </a:lnTo>
                  <a:lnTo>
                    <a:pt x="5163" y="1"/>
                  </a:lnTo>
                  <a:lnTo>
                    <a:pt x="5074" y="2"/>
                  </a:lnTo>
                  <a:lnTo>
                    <a:pt x="4985" y="3"/>
                  </a:lnTo>
                  <a:lnTo>
                    <a:pt x="4896" y="6"/>
                  </a:lnTo>
                  <a:lnTo>
                    <a:pt x="4809" y="9"/>
                  </a:lnTo>
                  <a:lnTo>
                    <a:pt x="4719" y="14"/>
                  </a:lnTo>
                  <a:lnTo>
                    <a:pt x="4632" y="18"/>
                  </a:lnTo>
                  <a:lnTo>
                    <a:pt x="4544" y="23"/>
                  </a:lnTo>
                  <a:lnTo>
                    <a:pt x="4456" y="30"/>
                  </a:lnTo>
                  <a:lnTo>
                    <a:pt x="4368" y="37"/>
                  </a:lnTo>
                  <a:lnTo>
                    <a:pt x="4280" y="43"/>
                  </a:lnTo>
                  <a:lnTo>
                    <a:pt x="4193" y="51"/>
                  </a:lnTo>
                  <a:lnTo>
                    <a:pt x="4107" y="60"/>
                  </a:lnTo>
                  <a:lnTo>
                    <a:pt x="4019" y="71"/>
                  </a:lnTo>
                  <a:lnTo>
                    <a:pt x="3933" y="80"/>
                  </a:lnTo>
                  <a:lnTo>
                    <a:pt x="3846" y="91"/>
                  </a:lnTo>
                  <a:lnTo>
                    <a:pt x="3760" y="103"/>
                  </a:lnTo>
                  <a:lnTo>
                    <a:pt x="3674" y="115"/>
                  </a:lnTo>
                  <a:lnTo>
                    <a:pt x="3589" y="128"/>
                  </a:lnTo>
                  <a:lnTo>
                    <a:pt x="3503" y="142"/>
                  </a:lnTo>
                  <a:lnTo>
                    <a:pt x="3417" y="156"/>
                  </a:lnTo>
                  <a:lnTo>
                    <a:pt x="3332" y="171"/>
                  </a:lnTo>
                  <a:lnTo>
                    <a:pt x="3247" y="186"/>
                  </a:lnTo>
                  <a:lnTo>
                    <a:pt x="3163" y="203"/>
                  </a:lnTo>
                  <a:lnTo>
                    <a:pt x="3078" y="220"/>
                  </a:lnTo>
                  <a:lnTo>
                    <a:pt x="2994" y="237"/>
                  </a:lnTo>
                  <a:lnTo>
                    <a:pt x="2911" y="256"/>
                  </a:lnTo>
                  <a:lnTo>
                    <a:pt x="2826" y="275"/>
                  </a:lnTo>
                  <a:lnTo>
                    <a:pt x="2743" y="294"/>
                  </a:lnTo>
                  <a:lnTo>
                    <a:pt x="2660" y="314"/>
                  </a:lnTo>
                  <a:lnTo>
                    <a:pt x="2494" y="356"/>
                  </a:lnTo>
                  <a:lnTo>
                    <a:pt x="2330" y="402"/>
                  </a:lnTo>
                  <a:lnTo>
                    <a:pt x="2167" y="449"/>
                  </a:lnTo>
                  <a:lnTo>
                    <a:pt x="2003" y="499"/>
                  </a:lnTo>
                  <a:lnTo>
                    <a:pt x="1843" y="551"/>
                  </a:lnTo>
                  <a:lnTo>
                    <a:pt x="1682" y="606"/>
                  </a:lnTo>
                  <a:lnTo>
                    <a:pt x="1523" y="663"/>
                  </a:lnTo>
                  <a:lnTo>
                    <a:pt x="1366" y="722"/>
                  </a:lnTo>
                  <a:lnTo>
                    <a:pt x="1208" y="784"/>
                  </a:lnTo>
                  <a:lnTo>
                    <a:pt x="1053" y="849"/>
                  </a:lnTo>
                  <a:lnTo>
                    <a:pt x="899" y="915"/>
                  </a:lnTo>
                  <a:lnTo>
                    <a:pt x="746" y="985"/>
                  </a:lnTo>
                  <a:lnTo>
                    <a:pt x="594" y="1056"/>
                  </a:lnTo>
                  <a:lnTo>
                    <a:pt x="443" y="1130"/>
                  </a:lnTo>
                  <a:lnTo>
                    <a:pt x="294" y="1205"/>
                  </a:lnTo>
                  <a:lnTo>
                    <a:pt x="146" y="1283"/>
                  </a:lnTo>
                  <a:lnTo>
                    <a:pt x="0" y="1364"/>
                  </a:lnTo>
                  <a:lnTo>
                    <a:pt x="884" y="2955"/>
                  </a:lnTo>
                  <a:lnTo>
                    <a:pt x="884" y="2955"/>
                  </a:lnTo>
                  <a:lnTo>
                    <a:pt x="1006" y="2888"/>
                  </a:lnTo>
                  <a:lnTo>
                    <a:pt x="1128" y="2823"/>
                  </a:lnTo>
                  <a:lnTo>
                    <a:pt x="1253" y="2760"/>
                  </a:lnTo>
                  <a:lnTo>
                    <a:pt x="1378" y="2698"/>
                  </a:lnTo>
                  <a:lnTo>
                    <a:pt x="1504" y="2639"/>
                  </a:lnTo>
                  <a:lnTo>
                    <a:pt x="1631" y="2582"/>
                  </a:lnTo>
                  <a:lnTo>
                    <a:pt x="1759" y="2526"/>
                  </a:lnTo>
                  <a:lnTo>
                    <a:pt x="1889" y="2472"/>
                  </a:lnTo>
                  <a:lnTo>
                    <a:pt x="2019" y="2421"/>
                  </a:lnTo>
                  <a:lnTo>
                    <a:pt x="2151" y="2372"/>
                  </a:lnTo>
                  <a:lnTo>
                    <a:pt x="2283" y="2324"/>
                  </a:lnTo>
                  <a:lnTo>
                    <a:pt x="2417" y="2278"/>
                  </a:lnTo>
                  <a:lnTo>
                    <a:pt x="2550" y="2235"/>
                  </a:lnTo>
                  <a:lnTo>
                    <a:pt x="2686" y="2194"/>
                  </a:lnTo>
                  <a:lnTo>
                    <a:pt x="2822" y="2154"/>
                  </a:lnTo>
                  <a:lnTo>
                    <a:pt x="2959" y="2116"/>
                  </a:lnTo>
                  <a:lnTo>
                    <a:pt x="3097" y="2082"/>
                  </a:lnTo>
                  <a:lnTo>
                    <a:pt x="3235" y="2049"/>
                  </a:lnTo>
                  <a:lnTo>
                    <a:pt x="3374" y="2018"/>
                  </a:lnTo>
                  <a:lnTo>
                    <a:pt x="3514" y="1988"/>
                  </a:lnTo>
                  <a:lnTo>
                    <a:pt x="3656" y="1962"/>
                  </a:lnTo>
                  <a:lnTo>
                    <a:pt x="3797" y="1938"/>
                  </a:lnTo>
                  <a:lnTo>
                    <a:pt x="3940" y="1915"/>
                  </a:lnTo>
                  <a:lnTo>
                    <a:pt x="4083" y="1896"/>
                  </a:lnTo>
                  <a:lnTo>
                    <a:pt x="4226" y="1879"/>
                  </a:lnTo>
                  <a:lnTo>
                    <a:pt x="4371" y="1863"/>
                  </a:lnTo>
                  <a:lnTo>
                    <a:pt x="4517" y="1850"/>
                  </a:lnTo>
                  <a:lnTo>
                    <a:pt x="4662" y="1840"/>
                  </a:lnTo>
                  <a:lnTo>
                    <a:pt x="4810" y="1831"/>
                  </a:lnTo>
                  <a:lnTo>
                    <a:pt x="4957" y="1825"/>
                  </a:lnTo>
                  <a:lnTo>
                    <a:pt x="5104" y="1822"/>
                  </a:lnTo>
                  <a:lnTo>
                    <a:pt x="5254" y="1821"/>
                  </a:lnTo>
                  <a:lnTo>
                    <a:pt x="5254" y="1821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23" name="Freeform 7">
              <a:extLst>
                <a:ext uri="{FF2B5EF4-FFF2-40B4-BE49-F238E27FC236}">
                  <a16:creationId xmlns:a16="http://schemas.microsoft.com/office/drawing/2014/main" id="{DB426FE7-5D96-A54B-B142-8B0DBC4DB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14194" y="4128068"/>
              <a:ext cx="2031641" cy="3004895"/>
            </a:xfrm>
            <a:custGeom>
              <a:avLst/>
              <a:gdLst>
                <a:gd name="T0" fmla="*/ 5250 w 6183"/>
                <a:gd name="T1" fmla="*/ 0 h 9140"/>
                <a:gd name="T2" fmla="*/ 4819 w 6183"/>
                <a:gd name="T3" fmla="*/ 271 h 9140"/>
                <a:gd name="T4" fmla="*/ 4404 w 6183"/>
                <a:gd name="T5" fmla="*/ 564 h 9140"/>
                <a:gd name="T6" fmla="*/ 4002 w 6183"/>
                <a:gd name="T7" fmla="*/ 873 h 9140"/>
                <a:gd name="T8" fmla="*/ 3616 w 6183"/>
                <a:gd name="T9" fmla="*/ 1200 h 9140"/>
                <a:gd name="T10" fmla="*/ 3247 w 6183"/>
                <a:gd name="T11" fmla="*/ 1546 h 9140"/>
                <a:gd name="T12" fmla="*/ 2893 w 6183"/>
                <a:gd name="T13" fmla="*/ 1908 h 9140"/>
                <a:gd name="T14" fmla="*/ 2557 w 6183"/>
                <a:gd name="T15" fmla="*/ 2287 h 9140"/>
                <a:gd name="T16" fmla="*/ 2239 w 6183"/>
                <a:gd name="T17" fmla="*/ 2681 h 9140"/>
                <a:gd name="T18" fmla="*/ 1939 w 6183"/>
                <a:gd name="T19" fmla="*/ 3089 h 9140"/>
                <a:gd name="T20" fmla="*/ 1657 w 6183"/>
                <a:gd name="T21" fmla="*/ 3513 h 9140"/>
                <a:gd name="T22" fmla="*/ 1396 w 6183"/>
                <a:gd name="T23" fmla="*/ 3950 h 9140"/>
                <a:gd name="T24" fmla="*/ 1155 w 6183"/>
                <a:gd name="T25" fmla="*/ 4400 h 9140"/>
                <a:gd name="T26" fmla="*/ 935 w 6183"/>
                <a:gd name="T27" fmla="*/ 4862 h 9140"/>
                <a:gd name="T28" fmla="*/ 768 w 6183"/>
                <a:gd name="T29" fmla="*/ 5256 h 9140"/>
                <a:gd name="T30" fmla="*/ 676 w 6183"/>
                <a:gd name="T31" fmla="*/ 5497 h 9140"/>
                <a:gd name="T32" fmla="*/ 588 w 6183"/>
                <a:gd name="T33" fmla="*/ 5740 h 9140"/>
                <a:gd name="T34" fmla="*/ 507 w 6183"/>
                <a:gd name="T35" fmla="*/ 5985 h 9140"/>
                <a:gd name="T36" fmla="*/ 431 w 6183"/>
                <a:gd name="T37" fmla="*/ 6234 h 9140"/>
                <a:gd name="T38" fmla="*/ 361 w 6183"/>
                <a:gd name="T39" fmla="*/ 6484 h 9140"/>
                <a:gd name="T40" fmla="*/ 297 w 6183"/>
                <a:gd name="T41" fmla="*/ 6737 h 9140"/>
                <a:gd name="T42" fmla="*/ 239 w 6183"/>
                <a:gd name="T43" fmla="*/ 6993 h 9140"/>
                <a:gd name="T44" fmla="*/ 187 w 6183"/>
                <a:gd name="T45" fmla="*/ 7251 h 9140"/>
                <a:gd name="T46" fmla="*/ 142 w 6183"/>
                <a:gd name="T47" fmla="*/ 7511 h 9140"/>
                <a:gd name="T48" fmla="*/ 102 w 6183"/>
                <a:gd name="T49" fmla="*/ 7773 h 9140"/>
                <a:gd name="T50" fmla="*/ 68 w 6183"/>
                <a:gd name="T51" fmla="*/ 8037 h 9140"/>
                <a:gd name="T52" fmla="*/ 42 w 6183"/>
                <a:gd name="T53" fmla="*/ 8303 h 9140"/>
                <a:gd name="T54" fmla="*/ 22 w 6183"/>
                <a:gd name="T55" fmla="*/ 8570 h 9140"/>
                <a:gd name="T56" fmla="*/ 8 w 6183"/>
                <a:gd name="T57" fmla="*/ 8841 h 9140"/>
                <a:gd name="T58" fmla="*/ 0 w 6183"/>
                <a:gd name="T59" fmla="*/ 9111 h 9140"/>
                <a:gd name="T60" fmla="*/ 1822 w 6183"/>
                <a:gd name="T61" fmla="*/ 8989 h 9140"/>
                <a:gd name="T62" fmla="*/ 1848 w 6183"/>
                <a:gd name="T63" fmla="*/ 8542 h 9140"/>
                <a:gd name="T64" fmla="*/ 1894 w 6183"/>
                <a:gd name="T65" fmla="*/ 8100 h 9140"/>
                <a:gd name="T66" fmla="*/ 1962 w 6183"/>
                <a:gd name="T67" fmla="*/ 7664 h 9140"/>
                <a:gd name="T68" fmla="*/ 2050 w 6183"/>
                <a:gd name="T69" fmla="*/ 7236 h 9140"/>
                <a:gd name="T70" fmla="*/ 2157 w 6183"/>
                <a:gd name="T71" fmla="*/ 6816 h 9140"/>
                <a:gd name="T72" fmla="*/ 2285 w 6183"/>
                <a:gd name="T73" fmla="*/ 6404 h 9140"/>
                <a:gd name="T74" fmla="*/ 2431 w 6183"/>
                <a:gd name="T75" fmla="*/ 6000 h 9140"/>
                <a:gd name="T76" fmla="*/ 2596 w 6183"/>
                <a:gd name="T77" fmla="*/ 5606 h 9140"/>
                <a:gd name="T78" fmla="*/ 2779 w 6183"/>
                <a:gd name="T79" fmla="*/ 5222 h 9140"/>
                <a:gd name="T80" fmla="*/ 2980 w 6183"/>
                <a:gd name="T81" fmla="*/ 4847 h 9140"/>
                <a:gd name="T82" fmla="*/ 3196 w 6183"/>
                <a:gd name="T83" fmla="*/ 4484 h 9140"/>
                <a:gd name="T84" fmla="*/ 3430 w 6183"/>
                <a:gd name="T85" fmla="*/ 4132 h 9140"/>
                <a:gd name="T86" fmla="*/ 3679 w 6183"/>
                <a:gd name="T87" fmla="*/ 3791 h 9140"/>
                <a:gd name="T88" fmla="*/ 3944 w 6183"/>
                <a:gd name="T89" fmla="*/ 3464 h 9140"/>
                <a:gd name="T90" fmla="*/ 4224 w 6183"/>
                <a:gd name="T91" fmla="*/ 3150 h 9140"/>
                <a:gd name="T92" fmla="*/ 4518 w 6183"/>
                <a:gd name="T93" fmla="*/ 2849 h 9140"/>
                <a:gd name="T94" fmla="*/ 4826 w 6183"/>
                <a:gd name="T95" fmla="*/ 2561 h 9140"/>
                <a:gd name="T96" fmla="*/ 5147 w 6183"/>
                <a:gd name="T97" fmla="*/ 2288 h 9140"/>
                <a:gd name="T98" fmla="*/ 5480 w 6183"/>
                <a:gd name="T99" fmla="*/ 2030 h 9140"/>
                <a:gd name="T100" fmla="*/ 5826 w 6183"/>
                <a:gd name="T101" fmla="*/ 1788 h 9140"/>
                <a:gd name="T102" fmla="*/ 6183 w 6183"/>
                <a:gd name="T103" fmla="*/ 1562 h 9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183" h="9140">
                  <a:moveTo>
                    <a:pt x="6183" y="1562"/>
                  </a:moveTo>
                  <a:lnTo>
                    <a:pt x="5250" y="0"/>
                  </a:lnTo>
                  <a:lnTo>
                    <a:pt x="5250" y="0"/>
                  </a:lnTo>
                  <a:lnTo>
                    <a:pt x="5105" y="89"/>
                  </a:lnTo>
                  <a:lnTo>
                    <a:pt x="4961" y="179"/>
                  </a:lnTo>
                  <a:lnTo>
                    <a:pt x="4819" y="271"/>
                  </a:lnTo>
                  <a:lnTo>
                    <a:pt x="4679" y="367"/>
                  </a:lnTo>
                  <a:lnTo>
                    <a:pt x="4541" y="464"/>
                  </a:lnTo>
                  <a:lnTo>
                    <a:pt x="4404" y="564"/>
                  </a:lnTo>
                  <a:lnTo>
                    <a:pt x="4268" y="664"/>
                  </a:lnTo>
                  <a:lnTo>
                    <a:pt x="4135" y="768"/>
                  </a:lnTo>
                  <a:lnTo>
                    <a:pt x="4002" y="873"/>
                  </a:lnTo>
                  <a:lnTo>
                    <a:pt x="3872" y="980"/>
                  </a:lnTo>
                  <a:lnTo>
                    <a:pt x="3744" y="1090"/>
                  </a:lnTo>
                  <a:lnTo>
                    <a:pt x="3616" y="1200"/>
                  </a:lnTo>
                  <a:lnTo>
                    <a:pt x="3492" y="1313"/>
                  </a:lnTo>
                  <a:lnTo>
                    <a:pt x="3369" y="1429"/>
                  </a:lnTo>
                  <a:lnTo>
                    <a:pt x="3247" y="1546"/>
                  </a:lnTo>
                  <a:lnTo>
                    <a:pt x="3127" y="1665"/>
                  </a:lnTo>
                  <a:lnTo>
                    <a:pt x="3009" y="1786"/>
                  </a:lnTo>
                  <a:lnTo>
                    <a:pt x="2893" y="1908"/>
                  </a:lnTo>
                  <a:lnTo>
                    <a:pt x="2779" y="2033"/>
                  </a:lnTo>
                  <a:lnTo>
                    <a:pt x="2667" y="2159"/>
                  </a:lnTo>
                  <a:lnTo>
                    <a:pt x="2557" y="2287"/>
                  </a:lnTo>
                  <a:lnTo>
                    <a:pt x="2449" y="2416"/>
                  </a:lnTo>
                  <a:lnTo>
                    <a:pt x="2343" y="2547"/>
                  </a:lnTo>
                  <a:lnTo>
                    <a:pt x="2239" y="2681"/>
                  </a:lnTo>
                  <a:lnTo>
                    <a:pt x="2136" y="2816"/>
                  </a:lnTo>
                  <a:lnTo>
                    <a:pt x="2037" y="2951"/>
                  </a:lnTo>
                  <a:lnTo>
                    <a:pt x="1939" y="3089"/>
                  </a:lnTo>
                  <a:lnTo>
                    <a:pt x="1843" y="3229"/>
                  </a:lnTo>
                  <a:lnTo>
                    <a:pt x="1749" y="3370"/>
                  </a:lnTo>
                  <a:lnTo>
                    <a:pt x="1657" y="3513"/>
                  </a:lnTo>
                  <a:lnTo>
                    <a:pt x="1568" y="3657"/>
                  </a:lnTo>
                  <a:lnTo>
                    <a:pt x="1481" y="3803"/>
                  </a:lnTo>
                  <a:lnTo>
                    <a:pt x="1396" y="3950"/>
                  </a:lnTo>
                  <a:lnTo>
                    <a:pt x="1314" y="4098"/>
                  </a:lnTo>
                  <a:lnTo>
                    <a:pt x="1234" y="4248"/>
                  </a:lnTo>
                  <a:lnTo>
                    <a:pt x="1155" y="4400"/>
                  </a:lnTo>
                  <a:lnTo>
                    <a:pt x="1080" y="4553"/>
                  </a:lnTo>
                  <a:lnTo>
                    <a:pt x="1007" y="4707"/>
                  </a:lnTo>
                  <a:lnTo>
                    <a:pt x="935" y="4862"/>
                  </a:lnTo>
                  <a:lnTo>
                    <a:pt x="866" y="5018"/>
                  </a:lnTo>
                  <a:lnTo>
                    <a:pt x="800" y="5177"/>
                  </a:lnTo>
                  <a:lnTo>
                    <a:pt x="768" y="5256"/>
                  </a:lnTo>
                  <a:lnTo>
                    <a:pt x="736" y="5336"/>
                  </a:lnTo>
                  <a:lnTo>
                    <a:pt x="705" y="5416"/>
                  </a:lnTo>
                  <a:lnTo>
                    <a:pt x="676" y="5497"/>
                  </a:lnTo>
                  <a:lnTo>
                    <a:pt x="646" y="5578"/>
                  </a:lnTo>
                  <a:lnTo>
                    <a:pt x="616" y="5659"/>
                  </a:lnTo>
                  <a:lnTo>
                    <a:pt x="588" y="5740"/>
                  </a:lnTo>
                  <a:lnTo>
                    <a:pt x="560" y="5821"/>
                  </a:lnTo>
                  <a:lnTo>
                    <a:pt x="533" y="5903"/>
                  </a:lnTo>
                  <a:lnTo>
                    <a:pt x="507" y="5985"/>
                  </a:lnTo>
                  <a:lnTo>
                    <a:pt x="480" y="6067"/>
                  </a:lnTo>
                  <a:lnTo>
                    <a:pt x="455" y="6151"/>
                  </a:lnTo>
                  <a:lnTo>
                    <a:pt x="431" y="6234"/>
                  </a:lnTo>
                  <a:lnTo>
                    <a:pt x="407" y="6317"/>
                  </a:lnTo>
                  <a:lnTo>
                    <a:pt x="383" y="6401"/>
                  </a:lnTo>
                  <a:lnTo>
                    <a:pt x="361" y="6484"/>
                  </a:lnTo>
                  <a:lnTo>
                    <a:pt x="339" y="6568"/>
                  </a:lnTo>
                  <a:lnTo>
                    <a:pt x="317" y="6653"/>
                  </a:lnTo>
                  <a:lnTo>
                    <a:pt x="297" y="6737"/>
                  </a:lnTo>
                  <a:lnTo>
                    <a:pt x="277" y="6822"/>
                  </a:lnTo>
                  <a:lnTo>
                    <a:pt x="258" y="6907"/>
                  </a:lnTo>
                  <a:lnTo>
                    <a:pt x="239" y="6993"/>
                  </a:lnTo>
                  <a:lnTo>
                    <a:pt x="221" y="7079"/>
                  </a:lnTo>
                  <a:lnTo>
                    <a:pt x="203" y="7164"/>
                  </a:lnTo>
                  <a:lnTo>
                    <a:pt x="187" y="7251"/>
                  </a:lnTo>
                  <a:lnTo>
                    <a:pt x="171" y="7338"/>
                  </a:lnTo>
                  <a:lnTo>
                    <a:pt x="156" y="7423"/>
                  </a:lnTo>
                  <a:lnTo>
                    <a:pt x="142" y="7511"/>
                  </a:lnTo>
                  <a:lnTo>
                    <a:pt x="128" y="7598"/>
                  </a:lnTo>
                  <a:lnTo>
                    <a:pt x="114" y="7685"/>
                  </a:lnTo>
                  <a:lnTo>
                    <a:pt x="102" y="7773"/>
                  </a:lnTo>
                  <a:lnTo>
                    <a:pt x="90" y="7860"/>
                  </a:lnTo>
                  <a:lnTo>
                    <a:pt x="79" y="7948"/>
                  </a:lnTo>
                  <a:lnTo>
                    <a:pt x="68" y="8037"/>
                  </a:lnTo>
                  <a:lnTo>
                    <a:pt x="59" y="8125"/>
                  </a:lnTo>
                  <a:lnTo>
                    <a:pt x="50" y="8214"/>
                  </a:lnTo>
                  <a:lnTo>
                    <a:pt x="42" y="8303"/>
                  </a:lnTo>
                  <a:lnTo>
                    <a:pt x="34" y="8392"/>
                  </a:lnTo>
                  <a:lnTo>
                    <a:pt x="27" y="8481"/>
                  </a:lnTo>
                  <a:lnTo>
                    <a:pt x="22" y="8570"/>
                  </a:lnTo>
                  <a:lnTo>
                    <a:pt x="16" y="8661"/>
                  </a:lnTo>
                  <a:lnTo>
                    <a:pt x="11" y="8751"/>
                  </a:lnTo>
                  <a:lnTo>
                    <a:pt x="8" y="8841"/>
                  </a:lnTo>
                  <a:lnTo>
                    <a:pt x="5" y="8931"/>
                  </a:lnTo>
                  <a:lnTo>
                    <a:pt x="2" y="9021"/>
                  </a:lnTo>
                  <a:lnTo>
                    <a:pt x="0" y="9111"/>
                  </a:lnTo>
                  <a:lnTo>
                    <a:pt x="1820" y="9140"/>
                  </a:lnTo>
                  <a:lnTo>
                    <a:pt x="1820" y="9140"/>
                  </a:lnTo>
                  <a:lnTo>
                    <a:pt x="1822" y="8989"/>
                  </a:lnTo>
                  <a:lnTo>
                    <a:pt x="1828" y="8840"/>
                  </a:lnTo>
                  <a:lnTo>
                    <a:pt x="1837" y="8690"/>
                  </a:lnTo>
                  <a:lnTo>
                    <a:pt x="1848" y="8542"/>
                  </a:lnTo>
                  <a:lnTo>
                    <a:pt x="1860" y="8393"/>
                  </a:lnTo>
                  <a:lnTo>
                    <a:pt x="1876" y="8246"/>
                  </a:lnTo>
                  <a:lnTo>
                    <a:pt x="1894" y="8100"/>
                  </a:lnTo>
                  <a:lnTo>
                    <a:pt x="1914" y="7954"/>
                  </a:lnTo>
                  <a:lnTo>
                    <a:pt x="1937" y="7809"/>
                  </a:lnTo>
                  <a:lnTo>
                    <a:pt x="1962" y="7664"/>
                  </a:lnTo>
                  <a:lnTo>
                    <a:pt x="1988" y="7520"/>
                  </a:lnTo>
                  <a:lnTo>
                    <a:pt x="2018" y="7378"/>
                  </a:lnTo>
                  <a:lnTo>
                    <a:pt x="2050" y="7236"/>
                  </a:lnTo>
                  <a:lnTo>
                    <a:pt x="2083" y="7096"/>
                  </a:lnTo>
                  <a:lnTo>
                    <a:pt x="2119" y="6955"/>
                  </a:lnTo>
                  <a:lnTo>
                    <a:pt x="2157" y="6816"/>
                  </a:lnTo>
                  <a:lnTo>
                    <a:pt x="2198" y="6678"/>
                  </a:lnTo>
                  <a:lnTo>
                    <a:pt x="2240" y="6540"/>
                  </a:lnTo>
                  <a:lnTo>
                    <a:pt x="2285" y="6404"/>
                  </a:lnTo>
                  <a:lnTo>
                    <a:pt x="2331" y="6268"/>
                  </a:lnTo>
                  <a:lnTo>
                    <a:pt x="2381" y="6134"/>
                  </a:lnTo>
                  <a:lnTo>
                    <a:pt x="2431" y="6000"/>
                  </a:lnTo>
                  <a:lnTo>
                    <a:pt x="2484" y="5868"/>
                  </a:lnTo>
                  <a:lnTo>
                    <a:pt x="2539" y="5736"/>
                  </a:lnTo>
                  <a:lnTo>
                    <a:pt x="2596" y="5606"/>
                  </a:lnTo>
                  <a:lnTo>
                    <a:pt x="2656" y="5476"/>
                  </a:lnTo>
                  <a:lnTo>
                    <a:pt x="2716" y="5348"/>
                  </a:lnTo>
                  <a:lnTo>
                    <a:pt x="2779" y="5222"/>
                  </a:lnTo>
                  <a:lnTo>
                    <a:pt x="2844" y="5096"/>
                  </a:lnTo>
                  <a:lnTo>
                    <a:pt x="2911" y="4970"/>
                  </a:lnTo>
                  <a:lnTo>
                    <a:pt x="2980" y="4847"/>
                  </a:lnTo>
                  <a:lnTo>
                    <a:pt x="3050" y="4725"/>
                  </a:lnTo>
                  <a:lnTo>
                    <a:pt x="3122" y="4604"/>
                  </a:lnTo>
                  <a:lnTo>
                    <a:pt x="3196" y="4484"/>
                  </a:lnTo>
                  <a:lnTo>
                    <a:pt x="3273" y="4366"/>
                  </a:lnTo>
                  <a:lnTo>
                    <a:pt x="3351" y="4248"/>
                  </a:lnTo>
                  <a:lnTo>
                    <a:pt x="3430" y="4132"/>
                  </a:lnTo>
                  <a:lnTo>
                    <a:pt x="3511" y="4017"/>
                  </a:lnTo>
                  <a:lnTo>
                    <a:pt x="3595" y="3904"/>
                  </a:lnTo>
                  <a:lnTo>
                    <a:pt x="3679" y="3791"/>
                  </a:lnTo>
                  <a:lnTo>
                    <a:pt x="3766" y="3682"/>
                  </a:lnTo>
                  <a:lnTo>
                    <a:pt x="3855" y="3572"/>
                  </a:lnTo>
                  <a:lnTo>
                    <a:pt x="3944" y="3464"/>
                  </a:lnTo>
                  <a:lnTo>
                    <a:pt x="4036" y="3358"/>
                  </a:lnTo>
                  <a:lnTo>
                    <a:pt x="4129" y="3253"/>
                  </a:lnTo>
                  <a:lnTo>
                    <a:pt x="4224" y="3150"/>
                  </a:lnTo>
                  <a:lnTo>
                    <a:pt x="4321" y="3047"/>
                  </a:lnTo>
                  <a:lnTo>
                    <a:pt x="4419" y="2947"/>
                  </a:lnTo>
                  <a:lnTo>
                    <a:pt x="4518" y="2849"/>
                  </a:lnTo>
                  <a:lnTo>
                    <a:pt x="4620" y="2750"/>
                  </a:lnTo>
                  <a:lnTo>
                    <a:pt x="4721" y="2656"/>
                  </a:lnTo>
                  <a:lnTo>
                    <a:pt x="4826" y="2561"/>
                  </a:lnTo>
                  <a:lnTo>
                    <a:pt x="4931" y="2469"/>
                  </a:lnTo>
                  <a:lnTo>
                    <a:pt x="5038" y="2377"/>
                  </a:lnTo>
                  <a:lnTo>
                    <a:pt x="5147" y="2288"/>
                  </a:lnTo>
                  <a:lnTo>
                    <a:pt x="5256" y="2200"/>
                  </a:lnTo>
                  <a:lnTo>
                    <a:pt x="5367" y="2115"/>
                  </a:lnTo>
                  <a:lnTo>
                    <a:pt x="5480" y="2030"/>
                  </a:lnTo>
                  <a:lnTo>
                    <a:pt x="5594" y="1948"/>
                  </a:lnTo>
                  <a:lnTo>
                    <a:pt x="5709" y="1867"/>
                  </a:lnTo>
                  <a:lnTo>
                    <a:pt x="5826" y="1788"/>
                  </a:lnTo>
                  <a:lnTo>
                    <a:pt x="5943" y="1712"/>
                  </a:lnTo>
                  <a:lnTo>
                    <a:pt x="6062" y="1636"/>
                  </a:lnTo>
                  <a:lnTo>
                    <a:pt x="6183" y="1562"/>
                  </a:lnTo>
                  <a:lnTo>
                    <a:pt x="6183" y="1562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24" name="Freeform 8">
              <a:extLst>
                <a:ext uri="{FF2B5EF4-FFF2-40B4-BE49-F238E27FC236}">
                  <a16:creationId xmlns:a16="http://schemas.microsoft.com/office/drawing/2014/main" id="{C365F57B-009C-8E4C-9F54-88764DEEA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3739" y="7224997"/>
              <a:ext cx="2036243" cy="2995692"/>
            </a:xfrm>
            <a:custGeom>
              <a:avLst/>
              <a:gdLst>
                <a:gd name="T0" fmla="*/ 934 w 6195"/>
                <a:gd name="T1" fmla="*/ 9119 h 9119"/>
                <a:gd name="T2" fmla="*/ 1364 w 6195"/>
                <a:gd name="T3" fmla="*/ 8848 h 9119"/>
                <a:gd name="T4" fmla="*/ 1780 w 6195"/>
                <a:gd name="T5" fmla="*/ 8558 h 9119"/>
                <a:gd name="T6" fmla="*/ 2181 w 6195"/>
                <a:gd name="T7" fmla="*/ 8248 h 9119"/>
                <a:gd name="T8" fmla="*/ 2567 w 6195"/>
                <a:gd name="T9" fmla="*/ 7922 h 9119"/>
                <a:gd name="T10" fmla="*/ 2937 w 6195"/>
                <a:gd name="T11" fmla="*/ 7577 h 9119"/>
                <a:gd name="T12" fmla="*/ 3291 w 6195"/>
                <a:gd name="T13" fmla="*/ 7215 h 9119"/>
                <a:gd name="T14" fmla="*/ 3627 w 6195"/>
                <a:gd name="T15" fmla="*/ 6839 h 9119"/>
                <a:gd name="T16" fmla="*/ 3946 w 6195"/>
                <a:gd name="T17" fmla="*/ 6445 h 9119"/>
                <a:gd name="T18" fmla="*/ 4247 w 6195"/>
                <a:gd name="T19" fmla="*/ 6038 h 9119"/>
                <a:gd name="T20" fmla="*/ 4528 w 6195"/>
                <a:gd name="T21" fmla="*/ 5615 h 9119"/>
                <a:gd name="T22" fmla="*/ 4790 w 6195"/>
                <a:gd name="T23" fmla="*/ 5179 h 9119"/>
                <a:gd name="T24" fmla="*/ 5032 w 6195"/>
                <a:gd name="T25" fmla="*/ 4731 h 9119"/>
                <a:gd name="T26" fmla="*/ 5252 w 6195"/>
                <a:gd name="T27" fmla="*/ 4270 h 9119"/>
                <a:gd name="T28" fmla="*/ 5452 w 6195"/>
                <a:gd name="T29" fmla="*/ 3797 h 9119"/>
                <a:gd name="T30" fmla="*/ 5543 w 6195"/>
                <a:gd name="T31" fmla="*/ 3556 h 9119"/>
                <a:gd name="T32" fmla="*/ 5629 w 6195"/>
                <a:gd name="T33" fmla="*/ 3312 h 9119"/>
                <a:gd name="T34" fmla="*/ 5709 w 6195"/>
                <a:gd name="T35" fmla="*/ 3066 h 9119"/>
                <a:gd name="T36" fmla="*/ 5783 w 6195"/>
                <a:gd name="T37" fmla="*/ 2818 h 9119"/>
                <a:gd name="T38" fmla="*/ 5851 w 6195"/>
                <a:gd name="T39" fmla="*/ 2567 h 9119"/>
                <a:gd name="T40" fmla="*/ 5914 w 6195"/>
                <a:gd name="T41" fmla="*/ 2313 h 9119"/>
                <a:gd name="T42" fmla="*/ 5970 w 6195"/>
                <a:gd name="T43" fmla="*/ 2058 h 9119"/>
                <a:gd name="T44" fmla="*/ 6020 w 6195"/>
                <a:gd name="T45" fmla="*/ 1800 h 9119"/>
                <a:gd name="T46" fmla="*/ 6065 w 6195"/>
                <a:gd name="T47" fmla="*/ 1539 h 9119"/>
                <a:gd name="T48" fmla="*/ 6102 w 6195"/>
                <a:gd name="T49" fmla="*/ 1277 h 9119"/>
                <a:gd name="T50" fmla="*/ 6134 w 6195"/>
                <a:gd name="T51" fmla="*/ 1012 h 9119"/>
                <a:gd name="T52" fmla="*/ 6159 w 6195"/>
                <a:gd name="T53" fmla="*/ 746 h 9119"/>
                <a:gd name="T54" fmla="*/ 6179 w 6195"/>
                <a:gd name="T55" fmla="*/ 478 h 9119"/>
                <a:gd name="T56" fmla="*/ 6191 w 6195"/>
                <a:gd name="T57" fmla="*/ 208 h 9119"/>
                <a:gd name="T58" fmla="*/ 4376 w 6195"/>
                <a:gd name="T59" fmla="*/ 0 h 9119"/>
                <a:gd name="T60" fmla="*/ 4366 w 6195"/>
                <a:gd name="T61" fmla="*/ 300 h 9119"/>
                <a:gd name="T62" fmla="*/ 4332 w 6195"/>
                <a:gd name="T63" fmla="*/ 745 h 9119"/>
                <a:gd name="T64" fmla="*/ 4279 w 6195"/>
                <a:gd name="T65" fmla="*/ 1183 h 9119"/>
                <a:gd name="T66" fmla="*/ 4203 w 6195"/>
                <a:gd name="T67" fmla="*/ 1615 h 9119"/>
                <a:gd name="T68" fmla="*/ 4108 w 6195"/>
                <a:gd name="T69" fmla="*/ 2039 h 9119"/>
                <a:gd name="T70" fmla="*/ 3992 w 6195"/>
                <a:gd name="T71" fmla="*/ 2457 h 9119"/>
                <a:gd name="T72" fmla="*/ 3858 w 6195"/>
                <a:gd name="T73" fmla="*/ 2864 h 9119"/>
                <a:gd name="T74" fmla="*/ 3704 w 6195"/>
                <a:gd name="T75" fmla="*/ 3264 h 9119"/>
                <a:gd name="T76" fmla="*/ 3532 w 6195"/>
                <a:gd name="T77" fmla="*/ 3654 h 9119"/>
                <a:gd name="T78" fmla="*/ 3343 w 6195"/>
                <a:gd name="T79" fmla="*/ 4034 h 9119"/>
                <a:gd name="T80" fmla="*/ 3136 w 6195"/>
                <a:gd name="T81" fmla="*/ 4404 h 9119"/>
                <a:gd name="T82" fmla="*/ 2913 w 6195"/>
                <a:gd name="T83" fmla="*/ 4763 h 9119"/>
                <a:gd name="T84" fmla="*/ 2673 w 6195"/>
                <a:gd name="T85" fmla="*/ 5110 h 9119"/>
                <a:gd name="T86" fmla="*/ 2419 w 6195"/>
                <a:gd name="T87" fmla="*/ 5445 h 9119"/>
                <a:gd name="T88" fmla="*/ 2148 w 6195"/>
                <a:gd name="T89" fmla="*/ 5767 h 9119"/>
                <a:gd name="T90" fmla="*/ 1864 w 6195"/>
                <a:gd name="T91" fmla="*/ 6076 h 9119"/>
                <a:gd name="T92" fmla="*/ 1565 w 6195"/>
                <a:gd name="T93" fmla="*/ 6372 h 9119"/>
                <a:gd name="T94" fmla="*/ 1252 w 6195"/>
                <a:gd name="T95" fmla="*/ 6654 h 9119"/>
                <a:gd name="T96" fmla="*/ 927 w 6195"/>
                <a:gd name="T97" fmla="*/ 6921 h 9119"/>
                <a:gd name="T98" fmla="*/ 589 w 6195"/>
                <a:gd name="T99" fmla="*/ 7172 h 9119"/>
                <a:gd name="T100" fmla="*/ 240 w 6195"/>
                <a:gd name="T101" fmla="*/ 7408 h 9119"/>
                <a:gd name="T102" fmla="*/ 0 w 6195"/>
                <a:gd name="T103" fmla="*/ 7557 h 9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195" h="9119">
                  <a:moveTo>
                    <a:pt x="0" y="7557"/>
                  </a:moveTo>
                  <a:lnTo>
                    <a:pt x="934" y="9119"/>
                  </a:lnTo>
                  <a:lnTo>
                    <a:pt x="934" y="9119"/>
                  </a:lnTo>
                  <a:lnTo>
                    <a:pt x="1079" y="9030"/>
                  </a:lnTo>
                  <a:lnTo>
                    <a:pt x="1223" y="8940"/>
                  </a:lnTo>
                  <a:lnTo>
                    <a:pt x="1364" y="8848"/>
                  </a:lnTo>
                  <a:lnTo>
                    <a:pt x="1505" y="8753"/>
                  </a:lnTo>
                  <a:lnTo>
                    <a:pt x="1643" y="8657"/>
                  </a:lnTo>
                  <a:lnTo>
                    <a:pt x="1780" y="8558"/>
                  </a:lnTo>
                  <a:lnTo>
                    <a:pt x="1915" y="8456"/>
                  </a:lnTo>
                  <a:lnTo>
                    <a:pt x="2049" y="8353"/>
                  </a:lnTo>
                  <a:lnTo>
                    <a:pt x="2181" y="8248"/>
                  </a:lnTo>
                  <a:lnTo>
                    <a:pt x="2311" y="8141"/>
                  </a:lnTo>
                  <a:lnTo>
                    <a:pt x="2440" y="8033"/>
                  </a:lnTo>
                  <a:lnTo>
                    <a:pt x="2567" y="7922"/>
                  </a:lnTo>
                  <a:lnTo>
                    <a:pt x="2693" y="7809"/>
                  </a:lnTo>
                  <a:lnTo>
                    <a:pt x="2816" y="7694"/>
                  </a:lnTo>
                  <a:lnTo>
                    <a:pt x="2937" y="7577"/>
                  </a:lnTo>
                  <a:lnTo>
                    <a:pt x="3057" y="7459"/>
                  </a:lnTo>
                  <a:lnTo>
                    <a:pt x="3174" y="7339"/>
                  </a:lnTo>
                  <a:lnTo>
                    <a:pt x="3291" y="7215"/>
                  </a:lnTo>
                  <a:lnTo>
                    <a:pt x="3405" y="7092"/>
                  </a:lnTo>
                  <a:lnTo>
                    <a:pt x="3516" y="6967"/>
                  </a:lnTo>
                  <a:lnTo>
                    <a:pt x="3627" y="6839"/>
                  </a:lnTo>
                  <a:lnTo>
                    <a:pt x="3736" y="6710"/>
                  </a:lnTo>
                  <a:lnTo>
                    <a:pt x="3842" y="6579"/>
                  </a:lnTo>
                  <a:lnTo>
                    <a:pt x="3946" y="6445"/>
                  </a:lnTo>
                  <a:lnTo>
                    <a:pt x="4048" y="6311"/>
                  </a:lnTo>
                  <a:lnTo>
                    <a:pt x="4149" y="6176"/>
                  </a:lnTo>
                  <a:lnTo>
                    <a:pt x="4247" y="6038"/>
                  </a:lnTo>
                  <a:lnTo>
                    <a:pt x="4343" y="5898"/>
                  </a:lnTo>
                  <a:lnTo>
                    <a:pt x="4436" y="5758"/>
                  </a:lnTo>
                  <a:lnTo>
                    <a:pt x="4528" y="5615"/>
                  </a:lnTo>
                  <a:lnTo>
                    <a:pt x="4618" y="5471"/>
                  </a:lnTo>
                  <a:lnTo>
                    <a:pt x="4704" y="5326"/>
                  </a:lnTo>
                  <a:lnTo>
                    <a:pt x="4790" y="5179"/>
                  </a:lnTo>
                  <a:lnTo>
                    <a:pt x="4872" y="5032"/>
                  </a:lnTo>
                  <a:lnTo>
                    <a:pt x="4953" y="4881"/>
                  </a:lnTo>
                  <a:lnTo>
                    <a:pt x="5032" y="4731"/>
                  </a:lnTo>
                  <a:lnTo>
                    <a:pt x="5107" y="4579"/>
                  </a:lnTo>
                  <a:lnTo>
                    <a:pt x="5181" y="4425"/>
                  </a:lnTo>
                  <a:lnTo>
                    <a:pt x="5252" y="4270"/>
                  </a:lnTo>
                  <a:lnTo>
                    <a:pt x="5321" y="4113"/>
                  </a:lnTo>
                  <a:lnTo>
                    <a:pt x="5387" y="3956"/>
                  </a:lnTo>
                  <a:lnTo>
                    <a:pt x="5452" y="3797"/>
                  </a:lnTo>
                  <a:lnTo>
                    <a:pt x="5483" y="3716"/>
                  </a:lnTo>
                  <a:lnTo>
                    <a:pt x="5512" y="3636"/>
                  </a:lnTo>
                  <a:lnTo>
                    <a:pt x="5543" y="3556"/>
                  </a:lnTo>
                  <a:lnTo>
                    <a:pt x="5572" y="3475"/>
                  </a:lnTo>
                  <a:lnTo>
                    <a:pt x="5600" y="3394"/>
                  </a:lnTo>
                  <a:lnTo>
                    <a:pt x="5629" y="3312"/>
                  </a:lnTo>
                  <a:lnTo>
                    <a:pt x="5656" y="3231"/>
                  </a:lnTo>
                  <a:lnTo>
                    <a:pt x="5682" y="3149"/>
                  </a:lnTo>
                  <a:lnTo>
                    <a:pt x="5709" y="3066"/>
                  </a:lnTo>
                  <a:lnTo>
                    <a:pt x="5734" y="2983"/>
                  </a:lnTo>
                  <a:lnTo>
                    <a:pt x="5759" y="2901"/>
                  </a:lnTo>
                  <a:lnTo>
                    <a:pt x="5783" y="2818"/>
                  </a:lnTo>
                  <a:lnTo>
                    <a:pt x="5806" y="2734"/>
                  </a:lnTo>
                  <a:lnTo>
                    <a:pt x="5829" y="2650"/>
                  </a:lnTo>
                  <a:lnTo>
                    <a:pt x="5851" y="2567"/>
                  </a:lnTo>
                  <a:lnTo>
                    <a:pt x="5873" y="2482"/>
                  </a:lnTo>
                  <a:lnTo>
                    <a:pt x="5894" y="2398"/>
                  </a:lnTo>
                  <a:lnTo>
                    <a:pt x="5914" y="2313"/>
                  </a:lnTo>
                  <a:lnTo>
                    <a:pt x="5934" y="2228"/>
                  </a:lnTo>
                  <a:lnTo>
                    <a:pt x="5952" y="2143"/>
                  </a:lnTo>
                  <a:lnTo>
                    <a:pt x="5970" y="2058"/>
                  </a:lnTo>
                  <a:lnTo>
                    <a:pt x="5987" y="1972"/>
                  </a:lnTo>
                  <a:lnTo>
                    <a:pt x="6004" y="1885"/>
                  </a:lnTo>
                  <a:lnTo>
                    <a:pt x="6020" y="1800"/>
                  </a:lnTo>
                  <a:lnTo>
                    <a:pt x="6036" y="1713"/>
                  </a:lnTo>
                  <a:lnTo>
                    <a:pt x="6051" y="1626"/>
                  </a:lnTo>
                  <a:lnTo>
                    <a:pt x="6065" y="1539"/>
                  </a:lnTo>
                  <a:lnTo>
                    <a:pt x="6078" y="1451"/>
                  </a:lnTo>
                  <a:lnTo>
                    <a:pt x="6091" y="1365"/>
                  </a:lnTo>
                  <a:lnTo>
                    <a:pt x="6102" y="1277"/>
                  </a:lnTo>
                  <a:lnTo>
                    <a:pt x="6114" y="1189"/>
                  </a:lnTo>
                  <a:lnTo>
                    <a:pt x="6125" y="1101"/>
                  </a:lnTo>
                  <a:lnTo>
                    <a:pt x="6134" y="1012"/>
                  </a:lnTo>
                  <a:lnTo>
                    <a:pt x="6144" y="924"/>
                  </a:lnTo>
                  <a:lnTo>
                    <a:pt x="6153" y="835"/>
                  </a:lnTo>
                  <a:lnTo>
                    <a:pt x="6159" y="746"/>
                  </a:lnTo>
                  <a:lnTo>
                    <a:pt x="6166" y="657"/>
                  </a:lnTo>
                  <a:lnTo>
                    <a:pt x="6173" y="568"/>
                  </a:lnTo>
                  <a:lnTo>
                    <a:pt x="6179" y="478"/>
                  </a:lnTo>
                  <a:lnTo>
                    <a:pt x="6183" y="389"/>
                  </a:lnTo>
                  <a:lnTo>
                    <a:pt x="6188" y="299"/>
                  </a:lnTo>
                  <a:lnTo>
                    <a:pt x="6191" y="208"/>
                  </a:lnTo>
                  <a:lnTo>
                    <a:pt x="6194" y="118"/>
                  </a:lnTo>
                  <a:lnTo>
                    <a:pt x="6195" y="28"/>
                  </a:lnTo>
                  <a:lnTo>
                    <a:pt x="4376" y="0"/>
                  </a:lnTo>
                  <a:lnTo>
                    <a:pt x="4376" y="0"/>
                  </a:lnTo>
                  <a:lnTo>
                    <a:pt x="4372" y="149"/>
                  </a:lnTo>
                  <a:lnTo>
                    <a:pt x="4366" y="300"/>
                  </a:lnTo>
                  <a:lnTo>
                    <a:pt x="4358" y="448"/>
                  </a:lnTo>
                  <a:lnTo>
                    <a:pt x="4346" y="597"/>
                  </a:lnTo>
                  <a:lnTo>
                    <a:pt x="4332" y="745"/>
                  </a:lnTo>
                  <a:lnTo>
                    <a:pt x="4318" y="891"/>
                  </a:lnTo>
                  <a:lnTo>
                    <a:pt x="4299" y="1037"/>
                  </a:lnTo>
                  <a:lnTo>
                    <a:pt x="4279" y="1183"/>
                  </a:lnTo>
                  <a:lnTo>
                    <a:pt x="4256" y="1328"/>
                  </a:lnTo>
                  <a:lnTo>
                    <a:pt x="4231" y="1472"/>
                  </a:lnTo>
                  <a:lnTo>
                    <a:pt x="4203" y="1615"/>
                  </a:lnTo>
                  <a:lnTo>
                    <a:pt x="4174" y="1757"/>
                  </a:lnTo>
                  <a:lnTo>
                    <a:pt x="4142" y="1899"/>
                  </a:lnTo>
                  <a:lnTo>
                    <a:pt x="4108" y="2039"/>
                  </a:lnTo>
                  <a:lnTo>
                    <a:pt x="4071" y="2180"/>
                  </a:lnTo>
                  <a:lnTo>
                    <a:pt x="4032" y="2319"/>
                  </a:lnTo>
                  <a:lnTo>
                    <a:pt x="3992" y="2457"/>
                  </a:lnTo>
                  <a:lnTo>
                    <a:pt x="3949" y="2594"/>
                  </a:lnTo>
                  <a:lnTo>
                    <a:pt x="3904" y="2730"/>
                  </a:lnTo>
                  <a:lnTo>
                    <a:pt x="3858" y="2864"/>
                  </a:lnTo>
                  <a:lnTo>
                    <a:pt x="3809" y="2999"/>
                  </a:lnTo>
                  <a:lnTo>
                    <a:pt x="3757" y="3133"/>
                  </a:lnTo>
                  <a:lnTo>
                    <a:pt x="3704" y="3264"/>
                  </a:lnTo>
                  <a:lnTo>
                    <a:pt x="3649" y="3395"/>
                  </a:lnTo>
                  <a:lnTo>
                    <a:pt x="3591" y="3525"/>
                  </a:lnTo>
                  <a:lnTo>
                    <a:pt x="3532" y="3654"/>
                  </a:lnTo>
                  <a:lnTo>
                    <a:pt x="3471" y="3782"/>
                  </a:lnTo>
                  <a:lnTo>
                    <a:pt x="3408" y="3909"/>
                  </a:lnTo>
                  <a:lnTo>
                    <a:pt x="3343" y="4034"/>
                  </a:lnTo>
                  <a:lnTo>
                    <a:pt x="3276" y="4159"/>
                  </a:lnTo>
                  <a:lnTo>
                    <a:pt x="3207" y="4282"/>
                  </a:lnTo>
                  <a:lnTo>
                    <a:pt x="3136" y="4404"/>
                  </a:lnTo>
                  <a:lnTo>
                    <a:pt x="3063" y="4525"/>
                  </a:lnTo>
                  <a:lnTo>
                    <a:pt x="2989" y="4644"/>
                  </a:lnTo>
                  <a:lnTo>
                    <a:pt x="2913" y="4763"/>
                  </a:lnTo>
                  <a:lnTo>
                    <a:pt x="2835" y="4880"/>
                  </a:lnTo>
                  <a:lnTo>
                    <a:pt x="2755" y="4995"/>
                  </a:lnTo>
                  <a:lnTo>
                    <a:pt x="2673" y="5110"/>
                  </a:lnTo>
                  <a:lnTo>
                    <a:pt x="2590" y="5223"/>
                  </a:lnTo>
                  <a:lnTo>
                    <a:pt x="2505" y="5334"/>
                  </a:lnTo>
                  <a:lnTo>
                    <a:pt x="2419" y="5445"/>
                  </a:lnTo>
                  <a:lnTo>
                    <a:pt x="2330" y="5554"/>
                  </a:lnTo>
                  <a:lnTo>
                    <a:pt x="2239" y="5661"/>
                  </a:lnTo>
                  <a:lnTo>
                    <a:pt x="2148" y="5767"/>
                  </a:lnTo>
                  <a:lnTo>
                    <a:pt x="2055" y="5872"/>
                  </a:lnTo>
                  <a:lnTo>
                    <a:pt x="1960" y="5975"/>
                  </a:lnTo>
                  <a:lnTo>
                    <a:pt x="1864" y="6076"/>
                  </a:lnTo>
                  <a:lnTo>
                    <a:pt x="1766" y="6177"/>
                  </a:lnTo>
                  <a:lnTo>
                    <a:pt x="1665" y="6275"/>
                  </a:lnTo>
                  <a:lnTo>
                    <a:pt x="1565" y="6372"/>
                  </a:lnTo>
                  <a:lnTo>
                    <a:pt x="1462" y="6468"/>
                  </a:lnTo>
                  <a:lnTo>
                    <a:pt x="1358" y="6561"/>
                  </a:lnTo>
                  <a:lnTo>
                    <a:pt x="1252" y="6654"/>
                  </a:lnTo>
                  <a:lnTo>
                    <a:pt x="1146" y="6744"/>
                  </a:lnTo>
                  <a:lnTo>
                    <a:pt x="1038" y="6833"/>
                  </a:lnTo>
                  <a:lnTo>
                    <a:pt x="927" y="6921"/>
                  </a:lnTo>
                  <a:lnTo>
                    <a:pt x="816" y="7007"/>
                  </a:lnTo>
                  <a:lnTo>
                    <a:pt x="703" y="7090"/>
                  </a:lnTo>
                  <a:lnTo>
                    <a:pt x="589" y="7172"/>
                  </a:lnTo>
                  <a:lnTo>
                    <a:pt x="475" y="7253"/>
                  </a:lnTo>
                  <a:lnTo>
                    <a:pt x="358" y="7332"/>
                  </a:lnTo>
                  <a:lnTo>
                    <a:pt x="240" y="7408"/>
                  </a:lnTo>
                  <a:lnTo>
                    <a:pt x="121" y="7484"/>
                  </a:lnTo>
                  <a:lnTo>
                    <a:pt x="0" y="7557"/>
                  </a:lnTo>
                  <a:lnTo>
                    <a:pt x="0" y="7557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25" name="Freeform 9">
              <a:extLst>
                <a:ext uri="{FF2B5EF4-FFF2-40B4-BE49-F238E27FC236}">
                  <a16:creationId xmlns:a16="http://schemas.microsoft.com/office/drawing/2014/main" id="{DA0F3A18-DE2F-C741-B694-216D88B23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2565" y="9753620"/>
              <a:ext cx="3432851" cy="968652"/>
            </a:xfrm>
            <a:custGeom>
              <a:avLst/>
              <a:gdLst>
                <a:gd name="T0" fmla="*/ 5056 w 10445"/>
                <a:gd name="T1" fmla="*/ 1126 h 2947"/>
                <a:gd name="T2" fmla="*/ 4619 w 10445"/>
                <a:gd name="T3" fmla="*/ 1108 h 2947"/>
                <a:gd name="T4" fmla="*/ 4188 w 10445"/>
                <a:gd name="T5" fmla="*/ 1071 h 2947"/>
                <a:gd name="T6" fmla="*/ 3763 w 10445"/>
                <a:gd name="T7" fmla="*/ 1012 h 2947"/>
                <a:gd name="T8" fmla="*/ 3345 w 10445"/>
                <a:gd name="T9" fmla="*/ 935 h 2947"/>
                <a:gd name="T10" fmla="*/ 2934 w 10445"/>
                <a:gd name="T11" fmla="*/ 838 h 2947"/>
                <a:gd name="T12" fmla="*/ 2530 w 10445"/>
                <a:gd name="T13" fmla="*/ 722 h 2947"/>
                <a:gd name="T14" fmla="*/ 2134 w 10445"/>
                <a:gd name="T15" fmla="*/ 589 h 2947"/>
                <a:gd name="T16" fmla="*/ 1747 w 10445"/>
                <a:gd name="T17" fmla="*/ 437 h 2947"/>
                <a:gd name="T18" fmla="*/ 1368 w 10445"/>
                <a:gd name="T19" fmla="*/ 268 h 2947"/>
                <a:gd name="T20" fmla="*/ 999 w 10445"/>
                <a:gd name="T21" fmla="*/ 83 h 2947"/>
                <a:gd name="T22" fmla="*/ 0 w 10445"/>
                <a:gd name="T23" fmla="*/ 1612 h 2947"/>
                <a:gd name="T24" fmla="*/ 440 w 10445"/>
                <a:gd name="T25" fmla="*/ 1842 h 2947"/>
                <a:gd name="T26" fmla="*/ 892 w 10445"/>
                <a:gd name="T27" fmla="*/ 2051 h 2947"/>
                <a:gd name="T28" fmla="*/ 1354 w 10445"/>
                <a:gd name="T29" fmla="*/ 2240 h 2947"/>
                <a:gd name="T30" fmla="*/ 1827 w 10445"/>
                <a:gd name="T31" fmla="*/ 2408 h 2947"/>
                <a:gd name="T32" fmla="*/ 2309 w 10445"/>
                <a:gd name="T33" fmla="*/ 2554 h 2947"/>
                <a:gd name="T34" fmla="*/ 2801 w 10445"/>
                <a:gd name="T35" fmla="*/ 2679 h 2947"/>
                <a:gd name="T36" fmla="*/ 3302 w 10445"/>
                <a:gd name="T37" fmla="*/ 2780 h 2947"/>
                <a:gd name="T38" fmla="*/ 3726 w 10445"/>
                <a:gd name="T39" fmla="*/ 2847 h 2947"/>
                <a:gd name="T40" fmla="*/ 3982 w 10445"/>
                <a:gd name="T41" fmla="*/ 2879 h 2947"/>
                <a:gd name="T42" fmla="*/ 4240 w 10445"/>
                <a:gd name="T43" fmla="*/ 2905 h 2947"/>
                <a:gd name="T44" fmla="*/ 4501 w 10445"/>
                <a:gd name="T45" fmla="*/ 2924 h 2947"/>
                <a:gd name="T46" fmla="*/ 4763 w 10445"/>
                <a:gd name="T47" fmla="*/ 2938 h 2947"/>
                <a:gd name="T48" fmla="*/ 5027 w 10445"/>
                <a:gd name="T49" fmla="*/ 2946 h 2947"/>
                <a:gd name="T50" fmla="*/ 5204 w 10445"/>
                <a:gd name="T51" fmla="*/ 2947 h 2947"/>
                <a:gd name="T52" fmla="*/ 5469 w 10445"/>
                <a:gd name="T53" fmla="*/ 2944 h 2947"/>
                <a:gd name="T54" fmla="*/ 5735 w 10445"/>
                <a:gd name="T55" fmla="*/ 2934 h 2947"/>
                <a:gd name="T56" fmla="*/ 5999 w 10445"/>
                <a:gd name="T57" fmla="*/ 2918 h 2947"/>
                <a:gd name="T58" fmla="*/ 6260 w 10445"/>
                <a:gd name="T59" fmla="*/ 2896 h 2947"/>
                <a:gd name="T60" fmla="*/ 6521 w 10445"/>
                <a:gd name="T61" fmla="*/ 2867 h 2947"/>
                <a:gd name="T62" fmla="*/ 6778 w 10445"/>
                <a:gd name="T63" fmla="*/ 2833 h 2947"/>
                <a:gd name="T64" fmla="*/ 7034 w 10445"/>
                <a:gd name="T65" fmla="*/ 2792 h 2947"/>
                <a:gd name="T66" fmla="*/ 7289 w 10445"/>
                <a:gd name="T67" fmla="*/ 2746 h 2947"/>
                <a:gd name="T68" fmla="*/ 7624 w 10445"/>
                <a:gd name="T69" fmla="*/ 2674 h 2947"/>
                <a:gd name="T70" fmla="*/ 8119 w 10445"/>
                <a:gd name="T71" fmla="*/ 2549 h 2947"/>
                <a:gd name="T72" fmla="*/ 8605 w 10445"/>
                <a:gd name="T73" fmla="*/ 2399 h 2947"/>
                <a:gd name="T74" fmla="*/ 9081 w 10445"/>
                <a:gd name="T75" fmla="*/ 2229 h 2947"/>
                <a:gd name="T76" fmla="*/ 9548 w 10445"/>
                <a:gd name="T77" fmla="*/ 2036 h 2947"/>
                <a:gd name="T78" fmla="*/ 10002 w 10445"/>
                <a:gd name="T79" fmla="*/ 1824 h 2947"/>
                <a:gd name="T80" fmla="*/ 10445 w 10445"/>
                <a:gd name="T81" fmla="*/ 1590 h 2947"/>
                <a:gd name="T82" fmla="*/ 9439 w 10445"/>
                <a:gd name="T83" fmla="*/ 66 h 2947"/>
                <a:gd name="T84" fmla="*/ 9068 w 10445"/>
                <a:gd name="T85" fmla="*/ 254 h 2947"/>
                <a:gd name="T86" fmla="*/ 8687 w 10445"/>
                <a:gd name="T87" fmla="*/ 426 h 2947"/>
                <a:gd name="T88" fmla="*/ 8296 w 10445"/>
                <a:gd name="T89" fmla="*/ 580 h 2947"/>
                <a:gd name="T90" fmla="*/ 7898 w 10445"/>
                <a:gd name="T91" fmla="*/ 716 h 2947"/>
                <a:gd name="T92" fmla="*/ 7491 w 10445"/>
                <a:gd name="T93" fmla="*/ 833 h 2947"/>
                <a:gd name="T94" fmla="*/ 7076 w 10445"/>
                <a:gd name="T95" fmla="*/ 931 h 2947"/>
                <a:gd name="T96" fmla="*/ 6654 w 10445"/>
                <a:gd name="T97" fmla="*/ 1010 h 2947"/>
                <a:gd name="T98" fmla="*/ 6226 w 10445"/>
                <a:gd name="T99" fmla="*/ 1069 h 2947"/>
                <a:gd name="T100" fmla="*/ 5791 w 10445"/>
                <a:gd name="T101" fmla="*/ 1108 h 2947"/>
                <a:gd name="T102" fmla="*/ 5351 w 10445"/>
                <a:gd name="T103" fmla="*/ 1126 h 2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445" h="2947">
                  <a:moveTo>
                    <a:pt x="5204" y="1128"/>
                  </a:moveTo>
                  <a:lnTo>
                    <a:pt x="5204" y="1128"/>
                  </a:lnTo>
                  <a:lnTo>
                    <a:pt x="5056" y="1126"/>
                  </a:lnTo>
                  <a:lnTo>
                    <a:pt x="4910" y="1123"/>
                  </a:lnTo>
                  <a:lnTo>
                    <a:pt x="4764" y="1117"/>
                  </a:lnTo>
                  <a:lnTo>
                    <a:pt x="4619" y="1108"/>
                  </a:lnTo>
                  <a:lnTo>
                    <a:pt x="4475" y="1098"/>
                  </a:lnTo>
                  <a:lnTo>
                    <a:pt x="4332" y="1085"/>
                  </a:lnTo>
                  <a:lnTo>
                    <a:pt x="4188" y="1071"/>
                  </a:lnTo>
                  <a:lnTo>
                    <a:pt x="4046" y="1053"/>
                  </a:lnTo>
                  <a:lnTo>
                    <a:pt x="3905" y="1034"/>
                  </a:lnTo>
                  <a:lnTo>
                    <a:pt x="3763" y="1012"/>
                  </a:lnTo>
                  <a:lnTo>
                    <a:pt x="3623" y="988"/>
                  </a:lnTo>
                  <a:lnTo>
                    <a:pt x="3484" y="962"/>
                  </a:lnTo>
                  <a:lnTo>
                    <a:pt x="3345" y="935"/>
                  </a:lnTo>
                  <a:lnTo>
                    <a:pt x="3206" y="904"/>
                  </a:lnTo>
                  <a:lnTo>
                    <a:pt x="3070" y="872"/>
                  </a:lnTo>
                  <a:lnTo>
                    <a:pt x="2934" y="838"/>
                  </a:lnTo>
                  <a:lnTo>
                    <a:pt x="2798" y="801"/>
                  </a:lnTo>
                  <a:lnTo>
                    <a:pt x="2663" y="762"/>
                  </a:lnTo>
                  <a:lnTo>
                    <a:pt x="2530" y="722"/>
                  </a:lnTo>
                  <a:lnTo>
                    <a:pt x="2396" y="679"/>
                  </a:lnTo>
                  <a:lnTo>
                    <a:pt x="2265" y="635"/>
                  </a:lnTo>
                  <a:lnTo>
                    <a:pt x="2134" y="589"/>
                  </a:lnTo>
                  <a:lnTo>
                    <a:pt x="2004" y="540"/>
                  </a:lnTo>
                  <a:lnTo>
                    <a:pt x="1875" y="490"/>
                  </a:lnTo>
                  <a:lnTo>
                    <a:pt x="1747" y="437"/>
                  </a:lnTo>
                  <a:lnTo>
                    <a:pt x="1619" y="382"/>
                  </a:lnTo>
                  <a:lnTo>
                    <a:pt x="1494" y="326"/>
                  </a:lnTo>
                  <a:lnTo>
                    <a:pt x="1368" y="268"/>
                  </a:lnTo>
                  <a:lnTo>
                    <a:pt x="1244" y="209"/>
                  </a:lnTo>
                  <a:lnTo>
                    <a:pt x="1120" y="147"/>
                  </a:lnTo>
                  <a:lnTo>
                    <a:pt x="999" y="83"/>
                  </a:lnTo>
                  <a:lnTo>
                    <a:pt x="878" y="18"/>
                  </a:lnTo>
                  <a:lnTo>
                    <a:pt x="0" y="1612"/>
                  </a:lnTo>
                  <a:lnTo>
                    <a:pt x="0" y="1612"/>
                  </a:lnTo>
                  <a:lnTo>
                    <a:pt x="146" y="1690"/>
                  </a:lnTo>
                  <a:lnTo>
                    <a:pt x="292" y="1767"/>
                  </a:lnTo>
                  <a:lnTo>
                    <a:pt x="440" y="1842"/>
                  </a:lnTo>
                  <a:lnTo>
                    <a:pt x="590" y="1914"/>
                  </a:lnTo>
                  <a:lnTo>
                    <a:pt x="740" y="1984"/>
                  </a:lnTo>
                  <a:lnTo>
                    <a:pt x="892" y="2051"/>
                  </a:lnTo>
                  <a:lnTo>
                    <a:pt x="1045" y="2116"/>
                  </a:lnTo>
                  <a:lnTo>
                    <a:pt x="1199" y="2180"/>
                  </a:lnTo>
                  <a:lnTo>
                    <a:pt x="1354" y="2240"/>
                  </a:lnTo>
                  <a:lnTo>
                    <a:pt x="1511" y="2299"/>
                  </a:lnTo>
                  <a:lnTo>
                    <a:pt x="1668" y="2355"/>
                  </a:lnTo>
                  <a:lnTo>
                    <a:pt x="1827" y="2408"/>
                  </a:lnTo>
                  <a:lnTo>
                    <a:pt x="1987" y="2460"/>
                  </a:lnTo>
                  <a:lnTo>
                    <a:pt x="2147" y="2509"/>
                  </a:lnTo>
                  <a:lnTo>
                    <a:pt x="2309" y="2554"/>
                  </a:lnTo>
                  <a:lnTo>
                    <a:pt x="2473" y="2599"/>
                  </a:lnTo>
                  <a:lnTo>
                    <a:pt x="2637" y="2640"/>
                  </a:lnTo>
                  <a:lnTo>
                    <a:pt x="2801" y="2679"/>
                  </a:lnTo>
                  <a:lnTo>
                    <a:pt x="2968" y="2715"/>
                  </a:lnTo>
                  <a:lnTo>
                    <a:pt x="3135" y="2750"/>
                  </a:lnTo>
                  <a:lnTo>
                    <a:pt x="3302" y="2780"/>
                  </a:lnTo>
                  <a:lnTo>
                    <a:pt x="3471" y="2809"/>
                  </a:lnTo>
                  <a:lnTo>
                    <a:pt x="3641" y="2835"/>
                  </a:lnTo>
                  <a:lnTo>
                    <a:pt x="3726" y="2847"/>
                  </a:lnTo>
                  <a:lnTo>
                    <a:pt x="3811" y="2858"/>
                  </a:lnTo>
                  <a:lnTo>
                    <a:pt x="3897" y="2869"/>
                  </a:lnTo>
                  <a:lnTo>
                    <a:pt x="3982" y="2879"/>
                  </a:lnTo>
                  <a:lnTo>
                    <a:pt x="4068" y="2888"/>
                  </a:lnTo>
                  <a:lnTo>
                    <a:pt x="4155" y="2897"/>
                  </a:lnTo>
                  <a:lnTo>
                    <a:pt x="4240" y="2905"/>
                  </a:lnTo>
                  <a:lnTo>
                    <a:pt x="4327" y="2912"/>
                  </a:lnTo>
                  <a:lnTo>
                    <a:pt x="4414" y="2918"/>
                  </a:lnTo>
                  <a:lnTo>
                    <a:pt x="4501" y="2924"/>
                  </a:lnTo>
                  <a:lnTo>
                    <a:pt x="4588" y="2930"/>
                  </a:lnTo>
                  <a:lnTo>
                    <a:pt x="4675" y="2934"/>
                  </a:lnTo>
                  <a:lnTo>
                    <a:pt x="4763" y="2938"/>
                  </a:lnTo>
                  <a:lnTo>
                    <a:pt x="4851" y="2941"/>
                  </a:lnTo>
                  <a:lnTo>
                    <a:pt x="4939" y="2944"/>
                  </a:lnTo>
                  <a:lnTo>
                    <a:pt x="5027" y="2946"/>
                  </a:lnTo>
                  <a:lnTo>
                    <a:pt x="5115" y="2947"/>
                  </a:lnTo>
                  <a:lnTo>
                    <a:pt x="5204" y="2947"/>
                  </a:lnTo>
                  <a:lnTo>
                    <a:pt x="5204" y="2947"/>
                  </a:lnTo>
                  <a:lnTo>
                    <a:pt x="5293" y="2947"/>
                  </a:lnTo>
                  <a:lnTo>
                    <a:pt x="5382" y="2946"/>
                  </a:lnTo>
                  <a:lnTo>
                    <a:pt x="5469" y="2944"/>
                  </a:lnTo>
                  <a:lnTo>
                    <a:pt x="5558" y="2941"/>
                  </a:lnTo>
                  <a:lnTo>
                    <a:pt x="5646" y="2938"/>
                  </a:lnTo>
                  <a:lnTo>
                    <a:pt x="5735" y="2934"/>
                  </a:lnTo>
                  <a:lnTo>
                    <a:pt x="5823" y="2930"/>
                  </a:lnTo>
                  <a:lnTo>
                    <a:pt x="5911" y="2924"/>
                  </a:lnTo>
                  <a:lnTo>
                    <a:pt x="5999" y="2918"/>
                  </a:lnTo>
                  <a:lnTo>
                    <a:pt x="6086" y="2912"/>
                  </a:lnTo>
                  <a:lnTo>
                    <a:pt x="6174" y="2904"/>
                  </a:lnTo>
                  <a:lnTo>
                    <a:pt x="6260" y="2896"/>
                  </a:lnTo>
                  <a:lnTo>
                    <a:pt x="6347" y="2888"/>
                  </a:lnTo>
                  <a:lnTo>
                    <a:pt x="6434" y="2877"/>
                  </a:lnTo>
                  <a:lnTo>
                    <a:pt x="6521" y="2867"/>
                  </a:lnTo>
                  <a:lnTo>
                    <a:pt x="6606" y="2857"/>
                  </a:lnTo>
                  <a:lnTo>
                    <a:pt x="6693" y="2845"/>
                  </a:lnTo>
                  <a:lnTo>
                    <a:pt x="6778" y="2833"/>
                  </a:lnTo>
                  <a:lnTo>
                    <a:pt x="6864" y="2820"/>
                  </a:lnTo>
                  <a:lnTo>
                    <a:pt x="6950" y="2807"/>
                  </a:lnTo>
                  <a:lnTo>
                    <a:pt x="7034" y="2792"/>
                  </a:lnTo>
                  <a:lnTo>
                    <a:pt x="7120" y="2777"/>
                  </a:lnTo>
                  <a:lnTo>
                    <a:pt x="7204" y="2762"/>
                  </a:lnTo>
                  <a:lnTo>
                    <a:pt x="7289" y="2746"/>
                  </a:lnTo>
                  <a:lnTo>
                    <a:pt x="7373" y="2729"/>
                  </a:lnTo>
                  <a:lnTo>
                    <a:pt x="7456" y="2712"/>
                  </a:lnTo>
                  <a:lnTo>
                    <a:pt x="7624" y="2674"/>
                  </a:lnTo>
                  <a:lnTo>
                    <a:pt x="7790" y="2635"/>
                  </a:lnTo>
                  <a:lnTo>
                    <a:pt x="7955" y="2593"/>
                  </a:lnTo>
                  <a:lnTo>
                    <a:pt x="8119" y="2549"/>
                  </a:lnTo>
                  <a:lnTo>
                    <a:pt x="8283" y="2501"/>
                  </a:lnTo>
                  <a:lnTo>
                    <a:pt x="8445" y="2452"/>
                  </a:lnTo>
                  <a:lnTo>
                    <a:pt x="8605" y="2399"/>
                  </a:lnTo>
                  <a:lnTo>
                    <a:pt x="8765" y="2344"/>
                  </a:lnTo>
                  <a:lnTo>
                    <a:pt x="8924" y="2288"/>
                  </a:lnTo>
                  <a:lnTo>
                    <a:pt x="9081" y="2229"/>
                  </a:lnTo>
                  <a:lnTo>
                    <a:pt x="9239" y="2167"/>
                  </a:lnTo>
                  <a:lnTo>
                    <a:pt x="9394" y="2102"/>
                  </a:lnTo>
                  <a:lnTo>
                    <a:pt x="9548" y="2036"/>
                  </a:lnTo>
                  <a:lnTo>
                    <a:pt x="9700" y="1968"/>
                  </a:lnTo>
                  <a:lnTo>
                    <a:pt x="9852" y="1897"/>
                  </a:lnTo>
                  <a:lnTo>
                    <a:pt x="10002" y="1824"/>
                  </a:lnTo>
                  <a:lnTo>
                    <a:pt x="10151" y="1749"/>
                  </a:lnTo>
                  <a:lnTo>
                    <a:pt x="10298" y="1671"/>
                  </a:lnTo>
                  <a:lnTo>
                    <a:pt x="10445" y="1590"/>
                  </a:lnTo>
                  <a:lnTo>
                    <a:pt x="9561" y="0"/>
                  </a:lnTo>
                  <a:lnTo>
                    <a:pt x="9561" y="0"/>
                  </a:lnTo>
                  <a:lnTo>
                    <a:pt x="9439" y="66"/>
                  </a:lnTo>
                  <a:lnTo>
                    <a:pt x="9316" y="131"/>
                  </a:lnTo>
                  <a:lnTo>
                    <a:pt x="9192" y="194"/>
                  </a:lnTo>
                  <a:lnTo>
                    <a:pt x="9068" y="254"/>
                  </a:lnTo>
                  <a:lnTo>
                    <a:pt x="8941" y="314"/>
                  </a:lnTo>
                  <a:lnTo>
                    <a:pt x="8814" y="371"/>
                  </a:lnTo>
                  <a:lnTo>
                    <a:pt x="8687" y="426"/>
                  </a:lnTo>
                  <a:lnTo>
                    <a:pt x="8558" y="479"/>
                  </a:lnTo>
                  <a:lnTo>
                    <a:pt x="8427" y="530"/>
                  </a:lnTo>
                  <a:lnTo>
                    <a:pt x="8296" y="580"/>
                  </a:lnTo>
                  <a:lnTo>
                    <a:pt x="8165" y="627"/>
                  </a:lnTo>
                  <a:lnTo>
                    <a:pt x="8031" y="672"/>
                  </a:lnTo>
                  <a:lnTo>
                    <a:pt x="7898" y="716"/>
                  </a:lnTo>
                  <a:lnTo>
                    <a:pt x="7763" y="757"/>
                  </a:lnTo>
                  <a:lnTo>
                    <a:pt x="7627" y="795"/>
                  </a:lnTo>
                  <a:lnTo>
                    <a:pt x="7491" y="833"/>
                  </a:lnTo>
                  <a:lnTo>
                    <a:pt x="7354" y="867"/>
                  </a:lnTo>
                  <a:lnTo>
                    <a:pt x="7215" y="900"/>
                  </a:lnTo>
                  <a:lnTo>
                    <a:pt x="7076" y="931"/>
                  </a:lnTo>
                  <a:lnTo>
                    <a:pt x="6936" y="960"/>
                  </a:lnTo>
                  <a:lnTo>
                    <a:pt x="6796" y="986"/>
                  </a:lnTo>
                  <a:lnTo>
                    <a:pt x="6654" y="1010"/>
                  </a:lnTo>
                  <a:lnTo>
                    <a:pt x="6513" y="1033"/>
                  </a:lnTo>
                  <a:lnTo>
                    <a:pt x="6370" y="1052"/>
                  </a:lnTo>
                  <a:lnTo>
                    <a:pt x="6226" y="1069"/>
                  </a:lnTo>
                  <a:lnTo>
                    <a:pt x="6082" y="1084"/>
                  </a:lnTo>
                  <a:lnTo>
                    <a:pt x="5937" y="1098"/>
                  </a:lnTo>
                  <a:lnTo>
                    <a:pt x="5791" y="1108"/>
                  </a:lnTo>
                  <a:lnTo>
                    <a:pt x="5645" y="1116"/>
                  </a:lnTo>
                  <a:lnTo>
                    <a:pt x="5498" y="1123"/>
                  </a:lnTo>
                  <a:lnTo>
                    <a:pt x="5351" y="1126"/>
                  </a:lnTo>
                  <a:lnTo>
                    <a:pt x="5204" y="1128"/>
                  </a:lnTo>
                  <a:lnTo>
                    <a:pt x="5204" y="1128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26" name="Freeform 10">
              <a:extLst>
                <a:ext uri="{FF2B5EF4-FFF2-40B4-BE49-F238E27FC236}">
                  <a16:creationId xmlns:a16="http://schemas.microsoft.com/office/drawing/2014/main" id="{565E59E0-3FBA-ED41-AA8B-999F03C45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14194" y="7224997"/>
              <a:ext cx="2047747" cy="3002594"/>
            </a:xfrm>
            <a:custGeom>
              <a:avLst/>
              <a:gdLst>
                <a:gd name="T0" fmla="*/ 0 w 6227"/>
                <a:gd name="T1" fmla="*/ 28 h 9141"/>
                <a:gd name="T2" fmla="*/ 8 w 6227"/>
                <a:gd name="T3" fmla="*/ 300 h 9141"/>
                <a:gd name="T4" fmla="*/ 22 w 6227"/>
                <a:gd name="T5" fmla="*/ 570 h 9141"/>
                <a:gd name="T6" fmla="*/ 44 w 6227"/>
                <a:gd name="T7" fmla="*/ 839 h 9141"/>
                <a:gd name="T8" fmla="*/ 71 w 6227"/>
                <a:gd name="T9" fmla="*/ 1106 h 9141"/>
                <a:gd name="T10" fmla="*/ 105 w 6227"/>
                <a:gd name="T11" fmla="*/ 1369 h 9141"/>
                <a:gd name="T12" fmla="*/ 145 w 6227"/>
                <a:gd name="T13" fmla="*/ 1633 h 9141"/>
                <a:gd name="T14" fmla="*/ 192 w 6227"/>
                <a:gd name="T15" fmla="*/ 1893 h 9141"/>
                <a:gd name="T16" fmla="*/ 244 w 6227"/>
                <a:gd name="T17" fmla="*/ 2151 h 9141"/>
                <a:gd name="T18" fmla="*/ 304 w 6227"/>
                <a:gd name="T19" fmla="*/ 2407 h 9141"/>
                <a:gd name="T20" fmla="*/ 369 w 6227"/>
                <a:gd name="T21" fmla="*/ 2660 h 9141"/>
                <a:gd name="T22" fmla="*/ 440 w 6227"/>
                <a:gd name="T23" fmla="*/ 2912 h 9141"/>
                <a:gd name="T24" fmla="*/ 516 w 6227"/>
                <a:gd name="T25" fmla="*/ 3160 h 9141"/>
                <a:gd name="T26" fmla="*/ 599 w 6227"/>
                <a:gd name="T27" fmla="*/ 3407 h 9141"/>
                <a:gd name="T28" fmla="*/ 687 w 6227"/>
                <a:gd name="T29" fmla="*/ 3650 h 9141"/>
                <a:gd name="T30" fmla="*/ 782 w 6227"/>
                <a:gd name="T31" fmla="*/ 3891 h 9141"/>
                <a:gd name="T32" fmla="*/ 881 w 6227"/>
                <a:gd name="T33" fmla="*/ 4128 h 9141"/>
                <a:gd name="T34" fmla="*/ 1022 w 6227"/>
                <a:gd name="T35" fmla="*/ 4441 h 9141"/>
                <a:gd name="T36" fmla="*/ 1251 w 6227"/>
                <a:gd name="T37" fmla="*/ 4900 h 9141"/>
                <a:gd name="T38" fmla="*/ 1502 w 6227"/>
                <a:gd name="T39" fmla="*/ 5346 h 9141"/>
                <a:gd name="T40" fmla="*/ 1772 w 6227"/>
                <a:gd name="T41" fmla="*/ 5778 h 9141"/>
                <a:gd name="T42" fmla="*/ 2062 w 6227"/>
                <a:gd name="T43" fmla="*/ 6196 h 9141"/>
                <a:gd name="T44" fmla="*/ 2372 w 6227"/>
                <a:gd name="T45" fmla="*/ 6600 h 9141"/>
                <a:gd name="T46" fmla="*/ 2698 w 6227"/>
                <a:gd name="T47" fmla="*/ 6988 h 9141"/>
                <a:gd name="T48" fmla="*/ 3043 w 6227"/>
                <a:gd name="T49" fmla="*/ 7362 h 9141"/>
                <a:gd name="T50" fmla="*/ 3404 w 6227"/>
                <a:gd name="T51" fmla="*/ 7718 h 9141"/>
                <a:gd name="T52" fmla="*/ 3783 w 6227"/>
                <a:gd name="T53" fmla="*/ 8057 h 9141"/>
                <a:gd name="T54" fmla="*/ 4177 w 6227"/>
                <a:gd name="T55" fmla="*/ 8377 h 9141"/>
                <a:gd name="T56" fmla="*/ 4585 w 6227"/>
                <a:gd name="T57" fmla="*/ 8680 h 9141"/>
                <a:gd name="T58" fmla="*/ 5009 w 6227"/>
                <a:gd name="T59" fmla="*/ 8963 h 9141"/>
                <a:gd name="T60" fmla="*/ 6227 w 6227"/>
                <a:gd name="T61" fmla="*/ 7575 h 9141"/>
                <a:gd name="T62" fmla="*/ 5985 w 6227"/>
                <a:gd name="T63" fmla="*/ 7428 h 9141"/>
                <a:gd name="T64" fmla="*/ 5633 w 6227"/>
                <a:gd name="T65" fmla="*/ 7191 h 9141"/>
                <a:gd name="T66" fmla="*/ 5293 w 6227"/>
                <a:gd name="T67" fmla="*/ 6940 h 9141"/>
                <a:gd name="T68" fmla="*/ 4965 w 6227"/>
                <a:gd name="T69" fmla="*/ 6673 h 9141"/>
                <a:gd name="T70" fmla="*/ 4652 w 6227"/>
                <a:gd name="T71" fmla="*/ 6391 h 9141"/>
                <a:gd name="T72" fmla="*/ 4350 w 6227"/>
                <a:gd name="T73" fmla="*/ 6096 h 9141"/>
                <a:gd name="T74" fmla="*/ 4064 w 6227"/>
                <a:gd name="T75" fmla="*/ 5786 h 9141"/>
                <a:gd name="T76" fmla="*/ 3791 w 6227"/>
                <a:gd name="T77" fmla="*/ 5463 h 9141"/>
                <a:gd name="T78" fmla="*/ 3534 w 6227"/>
                <a:gd name="T79" fmla="*/ 5128 h 9141"/>
                <a:gd name="T80" fmla="*/ 3294 w 6227"/>
                <a:gd name="T81" fmla="*/ 4780 h 9141"/>
                <a:gd name="T82" fmla="*/ 3069 w 6227"/>
                <a:gd name="T83" fmla="*/ 4420 h 9141"/>
                <a:gd name="T84" fmla="*/ 2860 w 6227"/>
                <a:gd name="T85" fmla="*/ 4049 h 9141"/>
                <a:gd name="T86" fmla="*/ 2669 w 6227"/>
                <a:gd name="T87" fmla="*/ 3668 h 9141"/>
                <a:gd name="T88" fmla="*/ 2497 w 6227"/>
                <a:gd name="T89" fmla="*/ 3277 h 9141"/>
                <a:gd name="T90" fmla="*/ 2342 w 6227"/>
                <a:gd name="T91" fmla="*/ 2876 h 9141"/>
                <a:gd name="T92" fmla="*/ 2206 w 6227"/>
                <a:gd name="T93" fmla="*/ 2466 h 9141"/>
                <a:gd name="T94" fmla="*/ 2090 w 6227"/>
                <a:gd name="T95" fmla="*/ 2048 h 9141"/>
                <a:gd name="T96" fmla="*/ 1994 w 6227"/>
                <a:gd name="T97" fmla="*/ 1621 h 9141"/>
                <a:gd name="T98" fmla="*/ 1917 w 6227"/>
                <a:gd name="T99" fmla="*/ 1188 h 9141"/>
                <a:gd name="T100" fmla="*/ 1863 w 6227"/>
                <a:gd name="T101" fmla="*/ 747 h 9141"/>
                <a:gd name="T102" fmla="*/ 1829 w 6227"/>
                <a:gd name="T103" fmla="*/ 301 h 9141"/>
                <a:gd name="T104" fmla="*/ 1819 w 6227"/>
                <a:gd name="T105" fmla="*/ 0 h 9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227" h="9141">
                  <a:moveTo>
                    <a:pt x="1819" y="0"/>
                  </a:moveTo>
                  <a:lnTo>
                    <a:pt x="0" y="28"/>
                  </a:lnTo>
                  <a:lnTo>
                    <a:pt x="0" y="28"/>
                  </a:lnTo>
                  <a:lnTo>
                    <a:pt x="1" y="118"/>
                  </a:lnTo>
                  <a:lnTo>
                    <a:pt x="5" y="210"/>
                  </a:lnTo>
                  <a:lnTo>
                    <a:pt x="8" y="300"/>
                  </a:lnTo>
                  <a:lnTo>
                    <a:pt x="12" y="390"/>
                  </a:lnTo>
                  <a:lnTo>
                    <a:pt x="16" y="480"/>
                  </a:lnTo>
                  <a:lnTo>
                    <a:pt x="22" y="570"/>
                  </a:lnTo>
                  <a:lnTo>
                    <a:pt x="29" y="659"/>
                  </a:lnTo>
                  <a:lnTo>
                    <a:pt x="36" y="749"/>
                  </a:lnTo>
                  <a:lnTo>
                    <a:pt x="44" y="839"/>
                  </a:lnTo>
                  <a:lnTo>
                    <a:pt x="51" y="928"/>
                  </a:lnTo>
                  <a:lnTo>
                    <a:pt x="61" y="1017"/>
                  </a:lnTo>
                  <a:lnTo>
                    <a:pt x="71" y="1106"/>
                  </a:lnTo>
                  <a:lnTo>
                    <a:pt x="81" y="1193"/>
                  </a:lnTo>
                  <a:lnTo>
                    <a:pt x="93" y="1281"/>
                  </a:lnTo>
                  <a:lnTo>
                    <a:pt x="105" y="1369"/>
                  </a:lnTo>
                  <a:lnTo>
                    <a:pt x="118" y="1457"/>
                  </a:lnTo>
                  <a:lnTo>
                    <a:pt x="131" y="1545"/>
                  </a:lnTo>
                  <a:lnTo>
                    <a:pt x="145" y="1633"/>
                  </a:lnTo>
                  <a:lnTo>
                    <a:pt x="160" y="1720"/>
                  </a:lnTo>
                  <a:lnTo>
                    <a:pt x="176" y="1806"/>
                  </a:lnTo>
                  <a:lnTo>
                    <a:pt x="192" y="1893"/>
                  </a:lnTo>
                  <a:lnTo>
                    <a:pt x="209" y="1979"/>
                  </a:lnTo>
                  <a:lnTo>
                    <a:pt x="226" y="2065"/>
                  </a:lnTo>
                  <a:lnTo>
                    <a:pt x="244" y="2151"/>
                  </a:lnTo>
                  <a:lnTo>
                    <a:pt x="264" y="2237"/>
                  </a:lnTo>
                  <a:lnTo>
                    <a:pt x="283" y="2322"/>
                  </a:lnTo>
                  <a:lnTo>
                    <a:pt x="304" y="2407"/>
                  </a:lnTo>
                  <a:lnTo>
                    <a:pt x="324" y="2492"/>
                  </a:lnTo>
                  <a:lnTo>
                    <a:pt x="346" y="2577"/>
                  </a:lnTo>
                  <a:lnTo>
                    <a:pt x="369" y="2660"/>
                  </a:lnTo>
                  <a:lnTo>
                    <a:pt x="392" y="2745"/>
                  </a:lnTo>
                  <a:lnTo>
                    <a:pt x="416" y="2828"/>
                  </a:lnTo>
                  <a:lnTo>
                    <a:pt x="440" y="2912"/>
                  </a:lnTo>
                  <a:lnTo>
                    <a:pt x="465" y="2995"/>
                  </a:lnTo>
                  <a:lnTo>
                    <a:pt x="490" y="3078"/>
                  </a:lnTo>
                  <a:lnTo>
                    <a:pt x="516" y="3160"/>
                  </a:lnTo>
                  <a:lnTo>
                    <a:pt x="543" y="3243"/>
                  </a:lnTo>
                  <a:lnTo>
                    <a:pt x="571" y="3324"/>
                  </a:lnTo>
                  <a:lnTo>
                    <a:pt x="599" y="3407"/>
                  </a:lnTo>
                  <a:lnTo>
                    <a:pt x="628" y="3488"/>
                  </a:lnTo>
                  <a:lnTo>
                    <a:pt x="657" y="3569"/>
                  </a:lnTo>
                  <a:lnTo>
                    <a:pt x="687" y="3650"/>
                  </a:lnTo>
                  <a:lnTo>
                    <a:pt x="718" y="3731"/>
                  </a:lnTo>
                  <a:lnTo>
                    <a:pt x="750" y="3811"/>
                  </a:lnTo>
                  <a:lnTo>
                    <a:pt x="782" y="3891"/>
                  </a:lnTo>
                  <a:lnTo>
                    <a:pt x="814" y="3970"/>
                  </a:lnTo>
                  <a:lnTo>
                    <a:pt x="847" y="4049"/>
                  </a:lnTo>
                  <a:lnTo>
                    <a:pt x="881" y="4128"/>
                  </a:lnTo>
                  <a:lnTo>
                    <a:pt x="915" y="4207"/>
                  </a:lnTo>
                  <a:lnTo>
                    <a:pt x="950" y="4285"/>
                  </a:lnTo>
                  <a:lnTo>
                    <a:pt x="1022" y="4441"/>
                  </a:lnTo>
                  <a:lnTo>
                    <a:pt x="1096" y="4595"/>
                  </a:lnTo>
                  <a:lnTo>
                    <a:pt x="1172" y="4748"/>
                  </a:lnTo>
                  <a:lnTo>
                    <a:pt x="1251" y="4900"/>
                  </a:lnTo>
                  <a:lnTo>
                    <a:pt x="1333" y="5049"/>
                  </a:lnTo>
                  <a:lnTo>
                    <a:pt x="1416" y="5199"/>
                  </a:lnTo>
                  <a:lnTo>
                    <a:pt x="1502" y="5346"/>
                  </a:lnTo>
                  <a:lnTo>
                    <a:pt x="1590" y="5491"/>
                  </a:lnTo>
                  <a:lnTo>
                    <a:pt x="1680" y="5636"/>
                  </a:lnTo>
                  <a:lnTo>
                    <a:pt x="1772" y="5778"/>
                  </a:lnTo>
                  <a:lnTo>
                    <a:pt x="1867" y="5919"/>
                  </a:lnTo>
                  <a:lnTo>
                    <a:pt x="1963" y="6058"/>
                  </a:lnTo>
                  <a:lnTo>
                    <a:pt x="2062" y="6196"/>
                  </a:lnTo>
                  <a:lnTo>
                    <a:pt x="2163" y="6333"/>
                  </a:lnTo>
                  <a:lnTo>
                    <a:pt x="2267" y="6468"/>
                  </a:lnTo>
                  <a:lnTo>
                    <a:pt x="2372" y="6600"/>
                  </a:lnTo>
                  <a:lnTo>
                    <a:pt x="2478" y="6731"/>
                  </a:lnTo>
                  <a:lnTo>
                    <a:pt x="2587" y="6860"/>
                  </a:lnTo>
                  <a:lnTo>
                    <a:pt x="2698" y="6988"/>
                  </a:lnTo>
                  <a:lnTo>
                    <a:pt x="2811" y="7115"/>
                  </a:lnTo>
                  <a:lnTo>
                    <a:pt x="2926" y="7239"/>
                  </a:lnTo>
                  <a:lnTo>
                    <a:pt x="3043" y="7362"/>
                  </a:lnTo>
                  <a:lnTo>
                    <a:pt x="3161" y="7483"/>
                  </a:lnTo>
                  <a:lnTo>
                    <a:pt x="3282" y="7601"/>
                  </a:lnTo>
                  <a:lnTo>
                    <a:pt x="3404" y="7718"/>
                  </a:lnTo>
                  <a:lnTo>
                    <a:pt x="3529" y="7833"/>
                  </a:lnTo>
                  <a:lnTo>
                    <a:pt x="3655" y="7945"/>
                  </a:lnTo>
                  <a:lnTo>
                    <a:pt x="3783" y="8057"/>
                  </a:lnTo>
                  <a:lnTo>
                    <a:pt x="3912" y="8165"/>
                  </a:lnTo>
                  <a:lnTo>
                    <a:pt x="4043" y="8272"/>
                  </a:lnTo>
                  <a:lnTo>
                    <a:pt x="4177" y="8377"/>
                  </a:lnTo>
                  <a:lnTo>
                    <a:pt x="4312" y="8480"/>
                  </a:lnTo>
                  <a:lnTo>
                    <a:pt x="4447" y="8582"/>
                  </a:lnTo>
                  <a:lnTo>
                    <a:pt x="4585" y="8680"/>
                  </a:lnTo>
                  <a:lnTo>
                    <a:pt x="4725" y="8777"/>
                  </a:lnTo>
                  <a:lnTo>
                    <a:pt x="4866" y="8872"/>
                  </a:lnTo>
                  <a:lnTo>
                    <a:pt x="5009" y="8963"/>
                  </a:lnTo>
                  <a:lnTo>
                    <a:pt x="5153" y="9053"/>
                  </a:lnTo>
                  <a:lnTo>
                    <a:pt x="5299" y="9141"/>
                  </a:lnTo>
                  <a:lnTo>
                    <a:pt x="6227" y="7575"/>
                  </a:lnTo>
                  <a:lnTo>
                    <a:pt x="6227" y="7575"/>
                  </a:lnTo>
                  <a:lnTo>
                    <a:pt x="6104" y="7502"/>
                  </a:lnTo>
                  <a:lnTo>
                    <a:pt x="5985" y="7428"/>
                  </a:lnTo>
                  <a:lnTo>
                    <a:pt x="5866" y="7350"/>
                  </a:lnTo>
                  <a:lnTo>
                    <a:pt x="5749" y="7272"/>
                  </a:lnTo>
                  <a:lnTo>
                    <a:pt x="5633" y="7191"/>
                  </a:lnTo>
                  <a:lnTo>
                    <a:pt x="5518" y="7109"/>
                  </a:lnTo>
                  <a:lnTo>
                    <a:pt x="5405" y="7026"/>
                  </a:lnTo>
                  <a:lnTo>
                    <a:pt x="5293" y="6940"/>
                  </a:lnTo>
                  <a:lnTo>
                    <a:pt x="5182" y="6852"/>
                  </a:lnTo>
                  <a:lnTo>
                    <a:pt x="5073" y="6765"/>
                  </a:lnTo>
                  <a:lnTo>
                    <a:pt x="4965" y="6673"/>
                  </a:lnTo>
                  <a:lnTo>
                    <a:pt x="4859" y="6581"/>
                  </a:lnTo>
                  <a:lnTo>
                    <a:pt x="4754" y="6487"/>
                  </a:lnTo>
                  <a:lnTo>
                    <a:pt x="4652" y="6391"/>
                  </a:lnTo>
                  <a:lnTo>
                    <a:pt x="4549" y="6294"/>
                  </a:lnTo>
                  <a:lnTo>
                    <a:pt x="4449" y="6196"/>
                  </a:lnTo>
                  <a:lnTo>
                    <a:pt x="4350" y="6096"/>
                  </a:lnTo>
                  <a:lnTo>
                    <a:pt x="4253" y="5994"/>
                  </a:lnTo>
                  <a:lnTo>
                    <a:pt x="4158" y="5890"/>
                  </a:lnTo>
                  <a:lnTo>
                    <a:pt x="4064" y="5786"/>
                  </a:lnTo>
                  <a:lnTo>
                    <a:pt x="3972" y="5680"/>
                  </a:lnTo>
                  <a:lnTo>
                    <a:pt x="3880" y="5572"/>
                  </a:lnTo>
                  <a:lnTo>
                    <a:pt x="3791" y="5463"/>
                  </a:lnTo>
                  <a:lnTo>
                    <a:pt x="3704" y="5353"/>
                  </a:lnTo>
                  <a:lnTo>
                    <a:pt x="3619" y="5241"/>
                  </a:lnTo>
                  <a:lnTo>
                    <a:pt x="3534" y="5128"/>
                  </a:lnTo>
                  <a:lnTo>
                    <a:pt x="3452" y="5013"/>
                  </a:lnTo>
                  <a:lnTo>
                    <a:pt x="3372" y="4897"/>
                  </a:lnTo>
                  <a:lnTo>
                    <a:pt x="3294" y="4780"/>
                  </a:lnTo>
                  <a:lnTo>
                    <a:pt x="3217" y="4661"/>
                  </a:lnTo>
                  <a:lnTo>
                    <a:pt x="3142" y="4541"/>
                  </a:lnTo>
                  <a:lnTo>
                    <a:pt x="3069" y="4420"/>
                  </a:lnTo>
                  <a:lnTo>
                    <a:pt x="2997" y="4298"/>
                  </a:lnTo>
                  <a:lnTo>
                    <a:pt x="2928" y="4174"/>
                  </a:lnTo>
                  <a:lnTo>
                    <a:pt x="2860" y="4049"/>
                  </a:lnTo>
                  <a:lnTo>
                    <a:pt x="2795" y="3924"/>
                  </a:lnTo>
                  <a:lnTo>
                    <a:pt x="2731" y="3796"/>
                  </a:lnTo>
                  <a:lnTo>
                    <a:pt x="2669" y="3668"/>
                  </a:lnTo>
                  <a:lnTo>
                    <a:pt x="2610" y="3539"/>
                  </a:lnTo>
                  <a:lnTo>
                    <a:pt x="2552" y="3408"/>
                  </a:lnTo>
                  <a:lnTo>
                    <a:pt x="2497" y="3277"/>
                  </a:lnTo>
                  <a:lnTo>
                    <a:pt x="2443" y="3144"/>
                  </a:lnTo>
                  <a:lnTo>
                    <a:pt x="2391" y="3011"/>
                  </a:lnTo>
                  <a:lnTo>
                    <a:pt x="2342" y="2876"/>
                  </a:lnTo>
                  <a:lnTo>
                    <a:pt x="2294" y="2740"/>
                  </a:lnTo>
                  <a:lnTo>
                    <a:pt x="2249" y="2604"/>
                  </a:lnTo>
                  <a:lnTo>
                    <a:pt x="2206" y="2466"/>
                  </a:lnTo>
                  <a:lnTo>
                    <a:pt x="2165" y="2328"/>
                  </a:lnTo>
                  <a:lnTo>
                    <a:pt x="2126" y="2188"/>
                  </a:lnTo>
                  <a:lnTo>
                    <a:pt x="2090" y="2048"/>
                  </a:lnTo>
                  <a:lnTo>
                    <a:pt x="2055" y="1907"/>
                  </a:lnTo>
                  <a:lnTo>
                    <a:pt x="2023" y="1764"/>
                  </a:lnTo>
                  <a:lnTo>
                    <a:pt x="1994" y="1621"/>
                  </a:lnTo>
                  <a:lnTo>
                    <a:pt x="1965" y="1478"/>
                  </a:lnTo>
                  <a:lnTo>
                    <a:pt x="1940" y="1333"/>
                  </a:lnTo>
                  <a:lnTo>
                    <a:pt x="1917" y="1188"/>
                  </a:lnTo>
                  <a:lnTo>
                    <a:pt x="1897" y="1042"/>
                  </a:lnTo>
                  <a:lnTo>
                    <a:pt x="1879" y="894"/>
                  </a:lnTo>
                  <a:lnTo>
                    <a:pt x="1863" y="747"/>
                  </a:lnTo>
                  <a:lnTo>
                    <a:pt x="1849" y="599"/>
                  </a:lnTo>
                  <a:lnTo>
                    <a:pt x="1837" y="450"/>
                  </a:lnTo>
                  <a:lnTo>
                    <a:pt x="1829" y="301"/>
                  </a:lnTo>
                  <a:lnTo>
                    <a:pt x="1823" y="150"/>
                  </a:lnTo>
                  <a:lnTo>
                    <a:pt x="1819" y="0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5DC7A4FE-7808-F64B-B83A-6CE06B624BCE}"/>
              </a:ext>
            </a:extLst>
          </p:cNvPr>
          <p:cNvGrpSpPr/>
          <p:nvPr/>
        </p:nvGrpSpPr>
        <p:grpSpPr>
          <a:xfrm>
            <a:off x="6802660" y="1898893"/>
            <a:ext cx="2859944" cy="2861094"/>
            <a:chOff x="13602145" y="4312135"/>
            <a:chExt cx="5719887" cy="5722187"/>
          </a:xfrm>
        </p:grpSpPr>
        <p:sp>
          <p:nvSpPr>
            <p:cNvPr id="128" name="Freeform 11">
              <a:extLst>
                <a:ext uri="{FF2B5EF4-FFF2-40B4-BE49-F238E27FC236}">
                  <a16:creationId xmlns:a16="http://schemas.microsoft.com/office/drawing/2014/main" id="{D3EBCB16-56BC-A243-B935-5D8051A1E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70080" y="4312135"/>
              <a:ext cx="2774812" cy="756976"/>
            </a:xfrm>
            <a:custGeom>
              <a:avLst/>
              <a:gdLst>
                <a:gd name="T0" fmla="*/ 4358 w 8445"/>
                <a:gd name="T1" fmla="*/ 1384 h 2309"/>
                <a:gd name="T2" fmla="*/ 4716 w 8445"/>
                <a:gd name="T3" fmla="*/ 1398 h 2309"/>
                <a:gd name="T4" fmla="*/ 5068 w 8445"/>
                <a:gd name="T5" fmla="*/ 1430 h 2309"/>
                <a:gd name="T6" fmla="*/ 5416 w 8445"/>
                <a:gd name="T7" fmla="*/ 1478 h 2309"/>
                <a:gd name="T8" fmla="*/ 5759 w 8445"/>
                <a:gd name="T9" fmla="*/ 1542 h 2309"/>
                <a:gd name="T10" fmla="*/ 6095 w 8445"/>
                <a:gd name="T11" fmla="*/ 1621 h 2309"/>
                <a:gd name="T12" fmla="*/ 6426 w 8445"/>
                <a:gd name="T13" fmla="*/ 1715 h 2309"/>
                <a:gd name="T14" fmla="*/ 6750 w 8445"/>
                <a:gd name="T15" fmla="*/ 1826 h 2309"/>
                <a:gd name="T16" fmla="*/ 7068 w 8445"/>
                <a:gd name="T17" fmla="*/ 1951 h 2309"/>
                <a:gd name="T18" fmla="*/ 7377 w 8445"/>
                <a:gd name="T19" fmla="*/ 2089 h 2309"/>
                <a:gd name="T20" fmla="*/ 7679 w 8445"/>
                <a:gd name="T21" fmla="*/ 2240 h 2309"/>
                <a:gd name="T22" fmla="*/ 8445 w 8445"/>
                <a:gd name="T23" fmla="*/ 1083 h 2309"/>
                <a:gd name="T24" fmla="*/ 8089 w 8445"/>
                <a:gd name="T25" fmla="*/ 897 h 2309"/>
                <a:gd name="T26" fmla="*/ 7724 w 8445"/>
                <a:gd name="T27" fmla="*/ 727 h 2309"/>
                <a:gd name="T28" fmla="*/ 7351 w 8445"/>
                <a:gd name="T29" fmla="*/ 574 h 2309"/>
                <a:gd name="T30" fmla="*/ 6968 w 8445"/>
                <a:gd name="T31" fmla="*/ 437 h 2309"/>
                <a:gd name="T32" fmla="*/ 6578 w 8445"/>
                <a:gd name="T33" fmla="*/ 318 h 2309"/>
                <a:gd name="T34" fmla="*/ 6180 w 8445"/>
                <a:gd name="T35" fmla="*/ 218 h 2309"/>
                <a:gd name="T36" fmla="*/ 5775 w 8445"/>
                <a:gd name="T37" fmla="*/ 136 h 2309"/>
                <a:gd name="T38" fmla="*/ 5364 w 8445"/>
                <a:gd name="T39" fmla="*/ 73 h 2309"/>
                <a:gd name="T40" fmla="*/ 4946 w 8445"/>
                <a:gd name="T41" fmla="*/ 28 h 2309"/>
                <a:gd name="T42" fmla="*/ 4523 w 8445"/>
                <a:gd name="T43" fmla="*/ 4 h 2309"/>
                <a:gd name="T44" fmla="*/ 4239 w 8445"/>
                <a:gd name="T45" fmla="*/ 0 h 2309"/>
                <a:gd name="T46" fmla="*/ 3808 w 8445"/>
                <a:gd name="T47" fmla="*/ 11 h 2309"/>
                <a:gd name="T48" fmla="*/ 3383 w 8445"/>
                <a:gd name="T49" fmla="*/ 42 h 2309"/>
                <a:gd name="T50" fmla="*/ 2964 w 8445"/>
                <a:gd name="T51" fmla="*/ 93 h 2309"/>
                <a:gd name="T52" fmla="*/ 2552 w 8445"/>
                <a:gd name="T53" fmla="*/ 164 h 2309"/>
                <a:gd name="T54" fmla="*/ 2146 w 8445"/>
                <a:gd name="T55" fmla="*/ 253 h 2309"/>
                <a:gd name="T56" fmla="*/ 1747 w 8445"/>
                <a:gd name="T57" fmla="*/ 362 h 2309"/>
                <a:gd name="T58" fmla="*/ 1357 w 8445"/>
                <a:gd name="T59" fmla="*/ 488 h 2309"/>
                <a:gd name="T60" fmla="*/ 975 w 8445"/>
                <a:gd name="T61" fmla="*/ 633 h 2309"/>
                <a:gd name="T62" fmla="*/ 602 w 8445"/>
                <a:gd name="T63" fmla="*/ 794 h 2309"/>
                <a:gd name="T64" fmla="*/ 238 w 8445"/>
                <a:gd name="T65" fmla="*/ 972 h 2309"/>
                <a:gd name="T66" fmla="*/ 672 w 8445"/>
                <a:gd name="T67" fmla="*/ 2309 h 2309"/>
                <a:gd name="T68" fmla="*/ 872 w 8445"/>
                <a:gd name="T69" fmla="*/ 2202 h 2309"/>
                <a:gd name="T70" fmla="*/ 1178 w 8445"/>
                <a:gd name="T71" fmla="*/ 2052 h 2309"/>
                <a:gd name="T72" fmla="*/ 1493 w 8445"/>
                <a:gd name="T73" fmla="*/ 1915 h 2309"/>
                <a:gd name="T74" fmla="*/ 1814 w 8445"/>
                <a:gd name="T75" fmla="*/ 1794 h 2309"/>
                <a:gd name="T76" fmla="*/ 2142 w 8445"/>
                <a:gd name="T77" fmla="*/ 1688 h 2309"/>
                <a:gd name="T78" fmla="*/ 2478 w 8445"/>
                <a:gd name="T79" fmla="*/ 1597 h 2309"/>
                <a:gd name="T80" fmla="*/ 2819 w 8445"/>
                <a:gd name="T81" fmla="*/ 1520 h 2309"/>
                <a:gd name="T82" fmla="*/ 3166 w 8445"/>
                <a:gd name="T83" fmla="*/ 1461 h 2309"/>
                <a:gd name="T84" fmla="*/ 3518 w 8445"/>
                <a:gd name="T85" fmla="*/ 1417 h 2309"/>
                <a:gd name="T86" fmla="*/ 3876 w 8445"/>
                <a:gd name="T87" fmla="*/ 1391 h 2309"/>
                <a:gd name="T88" fmla="*/ 4239 w 8445"/>
                <a:gd name="T89" fmla="*/ 1383 h 2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445" h="2309">
                  <a:moveTo>
                    <a:pt x="4239" y="1383"/>
                  </a:moveTo>
                  <a:lnTo>
                    <a:pt x="4239" y="1383"/>
                  </a:lnTo>
                  <a:lnTo>
                    <a:pt x="4358" y="1384"/>
                  </a:lnTo>
                  <a:lnTo>
                    <a:pt x="4478" y="1387"/>
                  </a:lnTo>
                  <a:lnTo>
                    <a:pt x="4597" y="1391"/>
                  </a:lnTo>
                  <a:lnTo>
                    <a:pt x="4716" y="1398"/>
                  </a:lnTo>
                  <a:lnTo>
                    <a:pt x="4834" y="1407"/>
                  </a:lnTo>
                  <a:lnTo>
                    <a:pt x="4952" y="1417"/>
                  </a:lnTo>
                  <a:lnTo>
                    <a:pt x="5068" y="1430"/>
                  </a:lnTo>
                  <a:lnTo>
                    <a:pt x="5186" y="1444"/>
                  </a:lnTo>
                  <a:lnTo>
                    <a:pt x="5301" y="1460"/>
                  </a:lnTo>
                  <a:lnTo>
                    <a:pt x="5416" y="1478"/>
                  </a:lnTo>
                  <a:lnTo>
                    <a:pt x="5532" y="1497"/>
                  </a:lnTo>
                  <a:lnTo>
                    <a:pt x="5646" y="1518"/>
                  </a:lnTo>
                  <a:lnTo>
                    <a:pt x="5759" y="1542"/>
                  </a:lnTo>
                  <a:lnTo>
                    <a:pt x="5872" y="1566"/>
                  </a:lnTo>
                  <a:lnTo>
                    <a:pt x="5985" y="1593"/>
                  </a:lnTo>
                  <a:lnTo>
                    <a:pt x="6095" y="1621"/>
                  </a:lnTo>
                  <a:lnTo>
                    <a:pt x="6207" y="1651"/>
                  </a:lnTo>
                  <a:lnTo>
                    <a:pt x="6317" y="1682"/>
                  </a:lnTo>
                  <a:lnTo>
                    <a:pt x="6426" y="1715"/>
                  </a:lnTo>
                  <a:lnTo>
                    <a:pt x="6535" y="1751"/>
                  </a:lnTo>
                  <a:lnTo>
                    <a:pt x="6643" y="1787"/>
                  </a:lnTo>
                  <a:lnTo>
                    <a:pt x="6750" y="1826"/>
                  </a:lnTo>
                  <a:lnTo>
                    <a:pt x="6856" y="1866"/>
                  </a:lnTo>
                  <a:lnTo>
                    <a:pt x="6963" y="1907"/>
                  </a:lnTo>
                  <a:lnTo>
                    <a:pt x="7068" y="1951"/>
                  </a:lnTo>
                  <a:lnTo>
                    <a:pt x="7171" y="1995"/>
                  </a:lnTo>
                  <a:lnTo>
                    <a:pt x="7274" y="2041"/>
                  </a:lnTo>
                  <a:lnTo>
                    <a:pt x="7377" y="2089"/>
                  </a:lnTo>
                  <a:lnTo>
                    <a:pt x="7478" y="2138"/>
                  </a:lnTo>
                  <a:lnTo>
                    <a:pt x="7579" y="2188"/>
                  </a:lnTo>
                  <a:lnTo>
                    <a:pt x="7679" y="2240"/>
                  </a:lnTo>
                  <a:lnTo>
                    <a:pt x="7777" y="2294"/>
                  </a:lnTo>
                  <a:lnTo>
                    <a:pt x="8445" y="1083"/>
                  </a:lnTo>
                  <a:lnTo>
                    <a:pt x="8445" y="1083"/>
                  </a:lnTo>
                  <a:lnTo>
                    <a:pt x="8327" y="1019"/>
                  </a:lnTo>
                  <a:lnTo>
                    <a:pt x="8209" y="957"/>
                  </a:lnTo>
                  <a:lnTo>
                    <a:pt x="8089" y="897"/>
                  </a:lnTo>
                  <a:lnTo>
                    <a:pt x="7968" y="839"/>
                  </a:lnTo>
                  <a:lnTo>
                    <a:pt x="7847" y="782"/>
                  </a:lnTo>
                  <a:lnTo>
                    <a:pt x="7724" y="727"/>
                  </a:lnTo>
                  <a:lnTo>
                    <a:pt x="7601" y="674"/>
                  </a:lnTo>
                  <a:lnTo>
                    <a:pt x="7476" y="623"/>
                  </a:lnTo>
                  <a:lnTo>
                    <a:pt x="7351" y="574"/>
                  </a:lnTo>
                  <a:lnTo>
                    <a:pt x="7224" y="526"/>
                  </a:lnTo>
                  <a:lnTo>
                    <a:pt x="7096" y="480"/>
                  </a:lnTo>
                  <a:lnTo>
                    <a:pt x="6968" y="437"/>
                  </a:lnTo>
                  <a:lnTo>
                    <a:pt x="6838" y="396"/>
                  </a:lnTo>
                  <a:lnTo>
                    <a:pt x="6708" y="356"/>
                  </a:lnTo>
                  <a:lnTo>
                    <a:pt x="6578" y="318"/>
                  </a:lnTo>
                  <a:lnTo>
                    <a:pt x="6446" y="283"/>
                  </a:lnTo>
                  <a:lnTo>
                    <a:pt x="6313" y="250"/>
                  </a:lnTo>
                  <a:lnTo>
                    <a:pt x="6180" y="218"/>
                  </a:lnTo>
                  <a:lnTo>
                    <a:pt x="6046" y="188"/>
                  </a:lnTo>
                  <a:lnTo>
                    <a:pt x="5910" y="161"/>
                  </a:lnTo>
                  <a:lnTo>
                    <a:pt x="5775" y="136"/>
                  </a:lnTo>
                  <a:lnTo>
                    <a:pt x="5639" y="113"/>
                  </a:lnTo>
                  <a:lnTo>
                    <a:pt x="5502" y="91"/>
                  </a:lnTo>
                  <a:lnTo>
                    <a:pt x="5364" y="73"/>
                  </a:lnTo>
                  <a:lnTo>
                    <a:pt x="5225" y="56"/>
                  </a:lnTo>
                  <a:lnTo>
                    <a:pt x="5086" y="41"/>
                  </a:lnTo>
                  <a:lnTo>
                    <a:pt x="4946" y="28"/>
                  </a:lnTo>
                  <a:lnTo>
                    <a:pt x="4806" y="18"/>
                  </a:lnTo>
                  <a:lnTo>
                    <a:pt x="4664" y="10"/>
                  </a:lnTo>
                  <a:lnTo>
                    <a:pt x="4523" y="4"/>
                  </a:lnTo>
                  <a:lnTo>
                    <a:pt x="4381" y="1"/>
                  </a:lnTo>
                  <a:lnTo>
                    <a:pt x="4239" y="0"/>
                  </a:lnTo>
                  <a:lnTo>
                    <a:pt x="4239" y="0"/>
                  </a:lnTo>
                  <a:lnTo>
                    <a:pt x="4094" y="1"/>
                  </a:lnTo>
                  <a:lnTo>
                    <a:pt x="3951" y="4"/>
                  </a:lnTo>
                  <a:lnTo>
                    <a:pt x="3808" y="11"/>
                  </a:lnTo>
                  <a:lnTo>
                    <a:pt x="3666" y="19"/>
                  </a:lnTo>
                  <a:lnTo>
                    <a:pt x="3524" y="30"/>
                  </a:lnTo>
                  <a:lnTo>
                    <a:pt x="3383" y="42"/>
                  </a:lnTo>
                  <a:lnTo>
                    <a:pt x="3242" y="57"/>
                  </a:lnTo>
                  <a:lnTo>
                    <a:pt x="3103" y="74"/>
                  </a:lnTo>
                  <a:lnTo>
                    <a:pt x="2964" y="93"/>
                  </a:lnTo>
                  <a:lnTo>
                    <a:pt x="2826" y="114"/>
                  </a:lnTo>
                  <a:lnTo>
                    <a:pt x="2689" y="138"/>
                  </a:lnTo>
                  <a:lnTo>
                    <a:pt x="2552" y="164"/>
                  </a:lnTo>
                  <a:lnTo>
                    <a:pt x="2416" y="192"/>
                  </a:lnTo>
                  <a:lnTo>
                    <a:pt x="2280" y="221"/>
                  </a:lnTo>
                  <a:lnTo>
                    <a:pt x="2146" y="253"/>
                  </a:lnTo>
                  <a:lnTo>
                    <a:pt x="2012" y="288"/>
                  </a:lnTo>
                  <a:lnTo>
                    <a:pt x="1880" y="324"/>
                  </a:lnTo>
                  <a:lnTo>
                    <a:pt x="1747" y="362"/>
                  </a:lnTo>
                  <a:lnTo>
                    <a:pt x="1617" y="403"/>
                  </a:lnTo>
                  <a:lnTo>
                    <a:pt x="1486" y="445"/>
                  </a:lnTo>
                  <a:lnTo>
                    <a:pt x="1357" y="488"/>
                  </a:lnTo>
                  <a:lnTo>
                    <a:pt x="1229" y="535"/>
                  </a:lnTo>
                  <a:lnTo>
                    <a:pt x="1101" y="583"/>
                  </a:lnTo>
                  <a:lnTo>
                    <a:pt x="975" y="633"/>
                  </a:lnTo>
                  <a:lnTo>
                    <a:pt x="849" y="685"/>
                  </a:lnTo>
                  <a:lnTo>
                    <a:pt x="725" y="738"/>
                  </a:lnTo>
                  <a:lnTo>
                    <a:pt x="602" y="794"/>
                  </a:lnTo>
                  <a:lnTo>
                    <a:pt x="479" y="852"/>
                  </a:lnTo>
                  <a:lnTo>
                    <a:pt x="357" y="912"/>
                  </a:lnTo>
                  <a:lnTo>
                    <a:pt x="238" y="972"/>
                  </a:lnTo>
                  <a:lnTo>
                    <a:pt x="119" y="1035"/>
                  </a:lnTo>
                  <a:lnTo>
                    <a:pt x="0" y="1100"/>
                  </a:lnTo>
                  <a:lnTo>
                    <a:pt x="672" y="2309"/>
                  </a:lnTo>
                  <a:lnTo>
                    <a:pt x="672" y="2309"/>
                  </a:lnTo>
                  <a:lnTo>
                    <a:pt x="772" y="2254"/>
                  </a:lnTo>
                  <a:lnTo>
                    <a:pt x="872" y="2202"/>
                  </a:lnTo>
                  <a:lnTo>
                    <a:pt x="974" y="2150"/>
                  </a:lnTo>
                  <a:lnTo>
                    <a:pt x="1075" y="2100"/>
                  </a:lnTo>
                  <a:lnTo>
                    <a:pt x="1178" y="2052"/>
                  </a:lnTo>
                  <a:lnTo>
                    <a:pt x="1282" y="2004"/>
                  </a:lnTo>
                  <a:lnTo>
                    <a:pt x="1387" y="1960"/>
                  </a:lnTo>
                  <a:lnTo>
                    <a:pt x="1493" y="1915"/>
                  </a:lnTo>
                  <a:lnTo>
                    <a:pt x="1599" y="1874"/>
                  </a:lnTo>
                  <a:lnTo>
                    <a:pt x="1706" y="1833"/>
                  </a:lnTo>
                  <a:lnTo>
                    <a:pt x="1814" y="1794"/>
                  </a:lnTo>
                  <a:lnTo>
                    <a:pt x="1923" y="1756"/>
                  </a:lnTo>
                  <a:lnTo>
                    <a:pt x="2033" y="1721"/>
                  </a:lnTo>
                  <a:lnTo>
                    <a:pt x="2142" y="1688"/>
                  </a:lnTo>
                  <a:lnTo>
                    <a:pt x="2254" y="1655"/>
                  </a:lnTo>
                  <a:lnTo>
                    <a:pt x="2366" y="1625"/>
                  </a:lnTo>
                  <a:lnTo>
                    <a:pt x="2478" y="1597"/>
                  </a:lnTo>
                  <a:lnTo>
                    <a:pt x="2591" y="1569"/>
                  </a:lnTo>
                  <a:lnTo>
                    <a:pt x="2705" y="1544"/>
                  </a:lnTo>
                  <a:lnTo>
                    <a:pt x="2819" y="1520"/>
                  </a:lnTo>
                  <a:lnTo>
                    <a:pt x="2934" y="1499"/>
                  </a:lnTo>
                  <a:lnTo>
                    <a:pt x="3049" y="1479"/>
                  </a:lnTo>
                  <a:lnTo>
                    <a:pt x="3166" y="1461"/>
                  </a:lnTo>
                  <a:lnTo>
                    <a:pt x="3283" y="1445"/>
                  </a:lnTo>
                  <a:lnTo>
                    <a:pt x="3401" y="1430"/>
                  </a:lnTo>
                  <a:lnTo>
                    <a:pt x="3518" y="1417"/>
                  </a:lnTo>
                  <a:lnTo>
                    <a:pt x="3637" y="1407"/>
                  </a:lnTo>
                  <a:lnTo>
                    <a:pt x="3756" y="1398"/>
                  </a:lnTo>
                  <a:lnTo>
                    <a:pt x="3876" y="1391"/>
                  </a:lnTo>
                  <a:lnTo>
                    <a:pt x="3997" y="1387"/>
                  </a:lnTo>
                  <a:lnTo>
                    <a:pt x="4116" y="1384"/>
                  </a:lnTo>
                  <a:lnTo>
                    <a:pt x="4239" y="1383"/>
                  </a:lnTo>
                  <a:lnTo>
                    <a:pt x="4239" y="1383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29" name="Freeform 12">
              <a:extLst>
                <a:ext uri="{FF2B5EF4-FFF2-40B4-BE49-F238E27FC236}">
                  <a16:creationId xmlns:a16="http://schemas.microsoft.com/office/drawing/2014/main" id="{302E54FE-46D5-834B-BCCD-F1BE135DD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83886" y="9279647"/>
              <a:ext cx="2767910" cy="754675"/>
            </a:xfrm>
            <a:custGeom>
              <a:avLst/>
              <a:gdLst>
                <a:gd name="T0" fmla="*/ 4075 w 8420"/>
                <a:gd name="T1" fmla="*/ 919 h 2302"/>
                <a:gd name="T2" fmla="*/ 3719 w 8420"/>
                <a:gd name="T3" fmla="*/ 904 h 2302"/>
                <a:gd name="T4" fmla="*/ 3366 w 8420"/>
                <a:gd name="T5" fmla="*/ 873 h 2302"/>
                <a:gd name="T6" fmla="*/ 3020 w 8420"/>
                <a:gd name="T7" fmla="*/ 826 h 2302"/>
                <a:gd name="T8" fmla="*/ 2678 w 8420"/>
                <a:gd name="T9" fmla="*/ 762 h 2302"/>
                <a:gd name="T10" fmla="*/ 2342 w 8420"/>
                <a:gd name="T11" fmla="*/ 684 h 2302"/>
                <a:gd name="T12" fmla="*/ 2014 w 8420"/>
                <a:gd name="T13" fmla="*/ 589 h 2302"/>
                <a:gd name="T14" fmla="*/ 1691 w 8420"/>
                <a:gd name="T15" fmla="*/ 480 h 2302"/>
                <a:gd name="T16" fmla="*/ 1375 w 8420"/>
                <a:gd name="T17" fmla="*/ 357 h 2302"/>
                <a:gd name="T18" fmla="*/ 1065 w 8420"/>
                <a:gd name="T19" fmla="*/ 219 h 2302"/>
                <a:gd name="T20" fmla="*/ 765 w 8420"/>
                <a:gd name="T21" fmla="*/ 68 h 2302"/>
                <a:gd name="T22" fmla="*/ 0 w 8420"/>
                <a:gd name="T23" fmla="*/ 1226 h 2302"/>
                <a:gd name="T24" fmla="*/ 354 w 8420"/>
                <a:gd name="T25" fmla="*/ 1411 h 2302"/>
                <a:gd name="T26" fmla="*/ 718 w 8420"/>
                <a:gd name="T27" fmla="*/ 1580 h 2302"/>
                <a:gd name="T28" fmla="*/ 1091 w 8420"/>
                <a:gd name="T29" fmla="*/ 1733 h 2302"/>
                <a:gd name="T30" fmla="*/ 1473 w 8420"/>
                <a:gd name="T31" fmla="*/ 1868 h 2302"/>
                <a:gd name="T32" fmla="*/ 1862 w 8420"/>
                <a:gd name="T33" fmla="*/ 1986 h 2302"/>
                <a:gd name="T34" fmla="*/ 2258 w 8420"/>
                <a:gd name="T35" fmla="*/ 2086 h 2302"/>
                <a:gd name="T36" fmla="*/ 2662 w 8420"/>
                <a:gd name="T37" fmla="*/ 2167 h 2302"/>
                <a:gd name="T38" fmla="*/ 3072 w 8420"/>
                <a:gd name="T39" fmla="*/ 2230 h 2302"/>
                <a:gd name="T40" fmla="*/ 3488 w 8420"/>
                <a:gd name="T41" fmla="*/ 2274 h 2302"/>
                <a:gd name="T42" fmla="*/ 3910 w 8420"/>
                <a:gd name="T43" fmla="*/ 2298 h 2302"/>
                <a:gd name="T44" fmla="*/ 4195 w 8420"/>
                <a:gd name="T45" fmla="*/ 2302 h 2302"/>
                <a:gd name="T46" fmla="*/ 4623 w 8420"/>
                <a:gd name="T47" fmla="*/ 2292 h 2302"/>
                <a:gd name="T48" fmla="*/ 5046 w 8420"/>
                <a:gd name="T49" fmla="*/ 2261 h 2302"/>
                <a:gd name="T50" fmla="*/ 5464 w 8420"/>
                <a:gd name="T51" fmla="*/ 2211 h 2302"/>
                <a:gd name="T52" fmla="*/ 5876 w 8420"/>
                <a:gd name="T53" fmla="*/ 2140 h 2302"/>
                <a:gd name="T54" fmla="*/ 6280 w 8420"/>
                <a:gd name="T55" fmla="*/ 2051 h 2302"/>
                <a:gd name="T56" fmla="*/ 6677 w 8420"/>
                <a:gd name="T57" fmla="*/ 1943 h 2302"/>
                <a:gd name="T58" fmla="*/ 7066 w 8420"/>
                <a:gd name="T59" fmla="*/ 1817 h 2302"/>
                <a:gd name="T60" fmla="*/ 7447 w 8420"/>
                <a:gd name="T61" fmla="*/ 1673 h 2302"/>
                <a:gd name="T62" fmla="*/ 7820 w 8420"/>
                <a:gd name="T63" fmla="*/ 1513 h 2302"/>
                <a:gd name="T64" fmla="*/ 8183 w 8420"/>
                <a:gd name="T65" fmla="*/ 1335 h 2302"/>
                <a:gd name="T66" fmla="*/ 7748 w 8420"/>
                <a:gd name="T67" fmla="*/ 0 h 2302"/>
                <a:gd name="T68" fmla="*/ 7549 w 8420"/>
                <a:gd name="T69" fmla="*/ 107 h 2302"/>
                <a:gd name="T70" fmla="*/ 7244 w 8420"/>
                <a:gd name="T71" fmla="*/ 256 h 2302"/>
                <a:gd name="T72" fmla="*/ 6930 w 8420"/>
                <a:gd name="T73" fmla="*/ 390 h 2302"/>
                <a:gd name="T74" fmla="*/ 6609 w 8420"/>
                <a:gd name="T75" fmla="*/ 511 h 2302"/>
                <a:gd name="T76" fmla="*/ 6282 w 8420"/>
                <a:gd name="T77" fmla="*/ 617 h 2302"/>
                <a:gd name="T78" fmla="*/ 5949 w 8420"/>
                <a:gd name="T79" fmla="*/ 708 h 2302"/>
                <a:gd name="T80" fmla="*/ 5607 w 8420"/>
                <a:gd name="T81" fmla="*/ 783 h 2302"/>
                <a:gd name="T82" fmla="*/ 5262 w 8420"/>
                <a:gd name="T83" fmla="*/ 842 h 2302"/>
                <a:gd name="T84" fmla="*/ 4911 w 8420"/>
                <a:gd name="T85" fmla="*/ 885 h 2302"/>
                <a:gd name="T86" fmla="*/ 4555 w 8420"/>
                <a:gd name="T87" fmla="*/ 911 h 2302"/>
                <a:gd name="T88" fmla="*/ 4195 w 8420"/>
                <a:gd name="T89" fmla="*/ 920 h 2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420" h="2302">
                  <a:moveTo>
                    <a:pt x="4195" y="920"/>
                  </a:moveTo>
                  <a:lnTo>
                    <a:pt x="4195" y="920"/>
                  </a:lnTo>
                  <a:lnTo>
                    <a:pt x="4075" y="919"/>
                  </a:lnTo>
                  <a:lnTo>
                    <a:pt x="3955" y="915"/>
                  </a:lnTo>
                  <a:lnTo>
                    <a:pt x="3836" y="911"/>
                  </a:lnTo>
                  <a:lnTo>
                    <a:pt x="3719" y="904"/>
                  </a:lnTo>
                  <a:lnTo>
                    <a:pt x="3600" y="896"/>
                  </a:lnTo>
                  <a:lnTo>
                    <a:pt x="3484" y="886"/>
                  </a:lnTo>
                  <a:lnTo>
                    <a:pt x="3366" y="873"/>
                  </a:lnTo>
                  <a:lnTo>
                    <a:pt x="3251" y="859"/>
                  </a:lnTo>
                  <a:lnTo>
                    <a:pt x="3134" y="843"/>
                  </a:lnTo>
                  <a:lnTo>
                    <a:pt x="3020" y="826"/>
                  </a:lnTo>
                  <a:lnTo>
                    <a:pt x="2905" y="807"/>
                  </a:lnTo>
                  <a:lnTo>
                    <a:pt x="2792" y="785"/>
                  </a:lnTo>
                  <a:lnTo>
                    <a:pt x="2678" y="762"/>
                  </a:lnTo>
                  <a:lnTo>
                    <a:pt x="2566" y="737"/>
                  </a:lnTo>
                  <a:lnTo>
                    <a:pt x="2454" y="711"/>
                  </a:lnTo>
                  <a:lnTo>
                    <a:pt x="2342" y="684"/>
                  </a:lnTo>
                  <a:lnTo>
                    <a:pt x="2233" y="654"/>
                  </a:lnTo>
                  <a:lnTo>
                    <a:pt x="2122" y="622"/>
                  </a:lnTo>
                  <a:lnTo>
                    <a:pt x="2014" y="589"/>
                  </a:lnTo>
                  <a:lnTo>
                    <a:pt x="1905" y="555"/>
                  </a:lnTo>
                  <a:lnTo>
                    <a:pt x="1797" y="518"/>
                  </a:lnTo>
                  <a:lnTo>
                    <a:pt x="1691" y="480"/>
                  </a:lnTo>
                  <a:lnTo>
                    <a:pt x="1585" y="441"/>
                  </a:lnTo>
                  <a:lnTo>
                    <a:pt x="1479" y="399"/>
                  </a:lnTo>
                  <a:lnTo>
                    <a:pt x="1375" y="357"/>
                  </a:lnTo>
                  <a:lnTo>
                    <a:pt x="1271" y="313"/>
                  </a:lnTo>
                  <a:lnTo>
                    <a:pt x="1168" y="267"/>
                  </a:lnTo>
                  <a:lnTo>
                    <a:pt x="1065" y="219"/>
                  </a:lnTo>
                  <a:lnTo>
                    <a:pt x="965" y="170"/>
                  </a:lnTo>
                  <a:lnTo>
                    <a:pt x="865" y="120"/>
                  </a:lnTo>
                  <a:lnTo>
                    <a:pt x="765" y="68"/>
                  </a:lnTo>
                  <a:lnTo>
                    <a:pt x="666" y="15"/>
                  </a:lnTo>
                  <a:lnTo>
                    <a:pt x="0" y="1226"/>
                  </a:lnTo>
                  <a:lnTo>
                    <a:pt x="0" y="1226"/>
                  </a:lnTo>
                  <a:lnTo>
                    <a:pt x="116" y="1290"/>
                  </a:lnTo>
                  <a:lnTo>
                    <a:pt x="235" y="1351"/>
                  </a:lnTo>
                  <a:lnTo>
                    <a:pt x="354" y="1411"/>
                  </a:lnTo>
                  <a:lnTo>
                    <a:pt x="474" y="1469"/>
                  </a:lnTo>
                  <a:lnTo>
                    <a:pt x="595" y="1526"/>
                  </a:lnTo>
                  <a:lnTo>
                    <a:pt x="718" y="1580"/>
                  </a:lnTo>
                  <a:lnTo>
                    <a:pt x="842" y="1633"/>
                  </a:lnTo>
                  <a:lnTo>
                    <a:pt x="966" y="1683"/>
                  </a:lnTo>
                  <a:lnTo>
                    <a:pt x="1091" y="1733"/>
                  </a:lnTo>
                  <a:lnTo>
                    <a:pt x="1217" y="1779"/>
                  </a:lnTo>
                  <a:lnTo>
                    <a:pt x="1344" y="1825"/>
                  </a:lnTo>
                  <a:lnTo>
                    <a:pt x="1473" y="1868"/>
                  </a:lnTo>
                  <a:lnTo>
                    <a:pt x="1601" y="1909"/>
                  </a:lnTo>
                  <a:lnTo>
                    <a:pt x="1731" y="1948"/>
                  </a:lnTo>
                  <a:lnTo>
                    <a:pt x="1862" y="1986"/>
                  </a:lnTo>
                  <a:lnTo>
                    <a:pt x="1993" y="2021"/>
                  </a:lnTo>
                  <a:lnTo>
                    <a:pt x="2126" y="2054"/>
                  </a:lnTo>
                  <a:lnTo>
                    <a:pt x="2258" y="2086"/>
                  </a:lnTo>
                  <a:lnTo>
                    <a:pt x="2391" y="2115"/>
                  </a:lnTo>
                  <a:lnTo>
                    <a:pt x="2526" y="2142"/>
                  </a:lnTo>
                  <a:lnTo>
                    <a:pt x="2662" y="2167"/>
                  </a:lnTo>
                  <a:lnTo>
                    <a:pt x="2798" y="2191"/>
                  </a:lnTo>
                  <a:lnTo>
                    <a:pt x="2935" y="2212"/>
                  </a:lnTo>
                  <a:lnTo>
                    <a:pt x="3072" y="2230"/>
                  </a:lnTo>
                  <a:lnTo>
                    <a:pt x="3210" y="2247"/>
                  </a:lnTo>
                  <a:lnTo>
                    <a:pt x="3349" y="2262"/>
                  </a:lnTo>
                  <a:lnTo>
                    <a:pt x="3488" y="2274"/>
                  </a:lnTo>
                  <a:lnTo>
                    <a:pt x="3629" y="2284"/>
                  </a:lnTo>
                  <a:lnTo>
                    <a:pt x="3769" y="2292"/>
                  </a:lnTo>
                  <a:lnTo>
                    <a:pt x="3910" y="2298"/>
                  </a:lnTo>
                  <a:lnTo>
                    <a:pt x="4052" y="2301"/>
                  </a:lnTo>
                  <a:lnTo>
                    <a:pt x="4195" y="2302"/>
                  </a:lnTo>
                  <a:lnTo>
                    <a:pt x="4195" y="2302"/>
                  </a:lnTo>
                  <a:lnTo>
                    <a:pt x="4337" y="2301"/>
                  </a:lnTo>
                  <a:lnTo>
                    <a:pt x="4481" y="2298"/>
                  </a:lnTo>
                  <a:lnTo>
                    <a:pt x="4623" y="2292"/>
                  </a:lnTo>
                  <a:lnTo>
                    <a:pt x="4765" y="2284"/>
                  </a:lnTo>
                  <a:lnTo>
                    <a:pt x="4906" y="2274"/>
                  </a:lnTo>
                  <a:lnTo>
                    <a:pt x="5046" y="2261"/>
                  </a:lnTo>
                  <a:lnTo>
                    <a:pt x="5186" y="2246"/>
                  </a:lnTo>
                  <a:lnTo>
                    <a:pt x="5325" y="2229"/>
                  </a:lnTo>
                  <a:lnTo>
                    <a:pt x="5464" y="2211"/>
                  </a:lnTo>
                  <a:lnTo>
                    <a:pt x="5602" y="2189"/>
                  </a:lnTo>
                  <a:lnTo>
                    <a:pt x="5739" y="2165"/>
                  </a:lnTo>
                  <a:lnTo>
                    <a:pt x="5876" y="2140"/>
                  </a:lnTo>
                  <a:lnTo>
                    <a:pt x="6011" y="2113"/>
                  </a:lnTo>
                  <a:lnTo>
                    <a:pt x="6146" y="2083"/>
                  </a:lnTo>
                  <a:lnTo>
                    <a:pt x="6280" y="2051"/>
                  </a:lnTo>
                  <a:lnTo>
                    <a:pt x="6413" y="2017"/>
                  </a:lnTo>
                  <a:lnTo>
                    <a:pt x="6545" y="1980"/>
                  </a:lnTo>
                  <a:lnTo>
                    <a:pt x="6677" y="1943"/>
                  </a:lnTo>
                  <a:lnTo>
                    <a:pt x="6808" y="1903"/>
                  </a:lnTo>
                  <a:lnTo>
                    <a:pt x="6937" y="1860"/>
                  </a:lnTo>
                  <a:lnTo>
                    <a:pt x="7066" y="1817"/>
                  </a:lnTo>
                  <a:lnTo>
                    <a:pt x="7195" y="1771"/>
                  </a:lnTo>
                  <a:lnTo>
                    <a:pt x="7321" y="1723"/>
                  </a:lnTo>
                  <a:lnTo>
                    <a:pt x="7447" y="1673"/>
                  </a:lnTo>
                  <a:lnTo>
                    <a:pt x="7573" y="1622"/>
                  </a:lnTo>
                  <a:lnTo>
                    <a:pt x="7697" y="1568"/>
                  </a:lnTo>
                  <a:lnTo>
                    <a:pt x="7820" y="1513"/>
                  </a:lnTo>
                  <a:lnTo>
                    <a:pt x="7942" y="1455"/>
                  </a:lnTo>
                  <a:lnTo>
                    <a:pt x="8063" y="1397"/>
                  </a:lnTo>
                  <a:lnTo>
                    <a:pt x="8183" y="1335"/>
                  </a:lnTo>
                  <a:lnTo>
                    <a:pt x="8302" y="1273"/>
                  </a:lnTo>
                  <a:lnTo>
                    <a:pt x="8420" y="1209"/>
                  </a:lnTo>
                  <a:lnTo>
                    <a:pt x="7748" y="0"/>
                  </a:lnTo>
                  <a:lnTo>
                    <a:pt x="7748" y="0"/>
                  </a:lnTo>
                  <a:lnTo>
                    <a:pt x="7649" y="55"/>
                  </a:lnTo>
                  <a:lnTo>
                    <a:pt x="7549" y="107"/>
                  </a:lnTo>
                  <a:lnTo>
                    <a:pt x="7448" y="159"/>
                  </a:lnTo>
                  <a:lnTo>
                    <a:pt x="7347" y="208"/>
                  </a:lnTo>
                  <a:lnTo>
                    <a:pt x="7244" y="256"/>
                  </a:lnTo>
                  <a:lnTo>
                    <a:pt x="7140" y="302"/>
                  </a:lnTo>
                  <a:lnTo>
                    <a:pt x="7035" y="347"/>
                  </a:lnTo>
                  <a:lnTo>
                    <a:pt x="6930" y="390"/>
                  </a:lnTo>
                  <a:lnTo>
                    <a:pt x="6824" y="433"/>
                  </a:lnTo>
                  <a:lnTo>
                    <a:pt x="6718" y="472"/>
                  </a:lnTo>
                  <a:lnTo>
                    <a:pt x="6609" y="511"/>
                  </a:lnTo>
                  <a:lnTo>
                    <a:pt x="6501" y="548"/>
                  </a:lnTo>
                  <a:lnTo>
                    <a:pt x="6393" y="583"/>
                  </a:lnTo>
                  <a:lnTo>
                    <a:pt x="6282" y="617"/>
                  </a:lnTo>
                  <a:lnTo>
                    <a:pt x="6171" y="649"/>
                  </a:lnTo>
                  <a:lnTo>
                    <a:pt x="6060" y="679"/>
                  </a:lnTo>
                  <a:lnTo>
                    <a:pt x="5949" y="708"/>
                  </a:lnTo>
                  <a:lnTo>
                    <a:pt x="5836" y="735"/>
                  </a:lnTo>
                  <a:lnTo>
                    <a:pt x="5721" y="760"/>
                  </a:lnTo>
                  <a:lnTo>
                    <a:pt x="5607" y="783"/>
                  </a:lnTo>
                  <a:lnTo>
                    <a:pt x="5493" y="805"/>
                  </a:lnTo>
                  <a:lnTo>
                    <a:pt x="5378" y="824"/>
                  </a:lnTo>
                  <a:lnTo>
                    <a:pt x="5262" y="842"/>
                  </a:lnTo>
                  <a:lnTo>
                    <a:pt x="5145" y="858"/>
                  </a:lnTo>
                  <a:lnTo>
                    <a:pt x="5029" y="872"/>
                  </a:lnTo>
                  <a:lnTo>
                    <a:pt x="4911" y="885"/>
                  </a:lnTo>
                  <a:lnTo>
                    <a:pt x="4793" y="896"/>
                  </a:lnTo>
                  <a:lnTo>
                    <a:pt x="4674" y="904"/>
                  </a:lnTo>
                  <a:lnTo>
                    <a:pt x="4555" y="911"/>
                  </a:lnTo>
                  <a:lnTo>
                    <a:pt x="4435" y="915"/>
                  </a:lnTo>
                  <a:lnTo>
                    <a:pt x="4314" y="919"/>
                  </a:lnTo>
                  <a:lnTo>
                    <a:pt x="4195" y="920"/>
                  </a:lnTo>
                  <a:lnTo>
                    <a:pt x="4195" y="92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30" name="Freeform 13">
              <a:extLst>
                <a:ext uri="{FF2B5EF4-FFF2-40B4-BE49-F238E27FC236}">
                  <a16:creationId xmlns:a16="http://schemas.microsoft.com/office/drawing/2014/main" id="{9BAE1084-83AE-F848-9FBB-E04B89A0E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02145" y="7215794"/>
              <a:ext cx="1635897" cy="2422782"/>
            </a:xfrm>
            <a:custGeom>
              <a:avLst/>
              <a:gdLst>
                <a:gd name="T0" fmla="*/ 0 w 4979"/>
                <a:gd name="T1" fmla="*/ 22 h 7370"/>
                <a:gd name="T2" fmla="*/ 18 w 4979"/>
                <a:gd name="T3" fmla="*/ 459 h 7370"/>
                <a:gd name="T4" fmla="*/ 58 w 4979"/>
                <a:gd name="T5" fmla="*/ 891 h 7370"/>
                <a:gd name="T6" fmla="*/ 118 w 4979"/>
                <a:gd name="T7" fmla="*/ 1316 h 7370"/>
                <a:gd name="T8" fmla="*/ 198 w 4979"/>
                <a:gd name="T9" fmla="*/ 1734 h 7370"/>
                <a:gd name="T10" fmla="*/ 299 w 4979"/>
                <a:gd name="T11" fmla="*/ 2145 h 7370"/>
                <a:gd name="T12" fmla="*/ 417 w 4979"/>
                <a:gd name="T13" fmla="*/ 2548 h 7370"/>
                <a:gd name="T14" fmla="*/ 555 w 4979"/>
                <a:gd name="T15" fmla="*/ 2943 h 7370"/>
                <a:gd name="T16" fmla="*/ 712 w 4979"/>
                <a:gd name="T17" fmla="*/ 3329 h 7370"/>
                <a:gd name="T18" fmla="*/ 885 w 4979"/>
                <a:gd name="T19" fmla="*/ 3705 h 7370"/>
                <a:gd name="T20" fmla="*/ 1076 w 4979"/>
                <a:gd name="T21" fmla="*/ 4072 h 7370"/>
                <a:gd name="T22" fmla="*/ 1283 w 4979"/>
                <a:gd name="T23" fmla="*/ 4427 h 7370"/>
                <a:gd name="T24" fmla="*/ 1507 w 4979"/>
                <a:gd name="T25" fmla="*/ 4772 h 7370"/>
                <a:gd name="T26" fmla="*/ 1746 w 4979"/>
                <a:gd name="T27" fmla="*/ 5106 h 7370"/>
                <a:gd name="T28" fmla="*/ 2000 w 4979"/>
                <a:gd name="T29" fmla="*/ 5428 h 7370"/>
                <a:gd name="T30" fmla="*/ 2268 w 4979"/>
                <a:gd name="T31" fmla="*/ 5736 h 7370"/>
                <a:gd name="T32" fmla="*/ 2551 w 4979"/>
                <a:gd name="T33" fmla="*/ 6033 h 7370"/>
                <a:gd name="T34" fmla="*/ 2847 w 4979"/>
                <a:gd name="T35" fmla="*/ 6314 h 7370"/>
                <a:gd name="T36" fmla="*/ 3156 w 4979"/>
                <a:gd name="T37" fmla="*/ 6583 h 7370"/>
                <a:gd name="T38" fmla="*/ 3478 w 4979"/>
                <a:gd name="T39" fmla="*/ 6837 h 7370"/>
                <a:gd name="T40" fmla="*/ 3812 w 4979"/>
                <a:gd name="T41" fmla="*/ 7076 h 7370"/>
                <a:gd name="T42" fmla="*/ 4157 w 4979"/>
                <a:gd name="T43" fmla="*/ 7299 h 7370"/>
                <a:gd name="T44" fmla="*/ 4979 w 4979"/>
                <a:gd name="T45" fmla="*/ 6180 h 7370"/>
                <a:gd name="T46" fmla="*/ 4685 w 4979"/>
                <a:gd name="T47" fmla="*/ 5997 h 7370"/>
                <a:gd name="T48" fmla="*/ 4401 w 4979"/>
                <a:gd name="T49" fmla="*/ 5801 h 7370"/>
                <a:gd name="T50" fmla="*/ 4127 w 4979"/>
                <a:gd name="T51" fmla="*/ 5591 h 7370"/>
                <a:gd name="T52" fmla="*/ 3864 w 4979"/>
                <a:gd name="T53" fmla="*/ 5369 h 7370"/>
                <a:gd name="T54" fmla="*/ 3611 w 4979"/>
                <a:gd name="T55" fmla="*/ 5135 h 7370"/>
                <a:gd name="T56" fmla="*/ 3369 w 4979"/>
                <a:gd name="T57" fmla="*/ 4890 h 7370"/>
                <a:gd name="T58" fmla="*/ 3139 w 4979"/>
                <a:gd name="T59" fmla="*/ 4634 h 7370"/>
                <a:gd name="T60" fmla="*/ 2921 w 4979"/>
                <a:gd name="T61" fmla="*/ 4367 h 7370"/>
                <a:gd name="T62" fmla="*/ 2716 w 4979"/>
                <a:gd name="T63" fmla="*/ 4090 h 7370"/>
                <a:gd name="T64" fmla="*/ 2524 w 4979"/>
                <a:gd name="T65" fmla="*/ 3803 h 7370"/>
                <a:gd name="T66" fmla="*/ 2345 w 4979"/>
                <a:gd name="T67" fmla="*/ 3507 h 7370"/>
                <a:gd name="T68" fmla="*/ 2179 w 4979"/>
                <a:gd name="T69" fmla="*/ 3202 h 7370"/>
                <a:gd name="T70" fmla="*/ 2029 w 4979"/>
                <a:gd name="T71" fmla="*/ 2888 h 7370"/>
                <a:gd name="T72" fmla="*/ 1892 w 4979"/>
                <a:gd name="T73" fmla="*/ 2566 h 7370"/>
                <a:gd name="T74" fmla="*/ 1771 w 4979"/>
                <a:gd name="T75" fmla="*/ 2236 h 7370"/>
                <a:gd name="T76" fmla="*/ 1665 w 4979"/>
                <a:gd name="T77" fmla="*/ 1900 h 7370"/>
                <a:gd name="T78" fmla="*/ 1576 w 4979"/>
                <a:gd name="T79" fmla="*/ 1556 h 7370"/>
                <a:gd name="T80" fmla="*/ 1502 w 4979"/>
                <a:gd name="T81" fmla="*/ 1207 h 7370"/>
                <a:gd name="T82" fmla="*/ 1445 w 4979"/>
                <a:gd name="T83" fmla="*/ 851 h 7370"/>
                <a:gd name="T84" fmla="*/ 1407 w 4979"/>
                <a:gd name="T85" fmla="*/ 490 h 7370"/>
                <a:gd name="T86" fmla="*/ 1385 w 4979"/>
                <a:gd name="T87" fmla="*/ 124 h 7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79" h="7370">
                  <a:moveTo>
                    <a:pt x="1382" y="0"/>
                  </a:moveTo>
                  <a:lnTo>
                    <a:pt x="0" y="22"/>
                  </a:lnTo>
                  <a:lnTo>
                    <a:pt x="0" y="22"/>
                  </a:lnTo>
                  <a:lnTo>
                    <a:pt x="4" y="168"/>
                  </a:lnTo>
                  <a:lnTo>
                    <a:pt x="10" y="314"/>
                  </a:lnTo>
                  <a:lnTo>
                    <a:pt x="18" y="459"/>
                  </a:lnTo>
                  <a:lnTo>
                    <a:pt x="29" y="604"/>
                  </a:lnTo>
                  <a:lnTo>
                    <a:pt x="42" y="748"/>
                  </a:lnTo>
                  <a:lnTo>
                    <a:pt x="58" y="891"/>
                  </a:lnTo>
                  <a:lnTo>
                    <a:pt x="75" y="1033"/>
                  </a:lnTo>
                  <a:lnTo>
                    <a:pt x="95" y="1175"/>
                  </a:lnTo>
                  <a:lnTo>
                    <a:pt x="118" y="1316"/>
                  </a:lnTo>
                  <a:lnTo>
                    <a:pt x="142" y="1456"/>
                  </a:lnTo>
                  <a:lnTo>
                    <a:pt x="170" y="1596"/>
                  </a:lnTo>
                  <a:lnTo>
                    <a:pt x="198" y="1734"/>
                  </a:lnTo>
                  <a:lnTo>
                    <a:pt x="229" y="1872"/>
                  </a:lnTo>
                  <a:lnTo>
                    <a:pt x="262" y="2009"/>
                  </a:lnTo>
                  <a:lnTo>
                    <a:pt x="299" y="2145"/>
                  </a:lnTo>
                  <a:lnTo>
                    <a:pt x="336" y="2281"/>
                  </a:lnTo>
                  <a:lnTo>
                    <a:pt x="375" y="2414"/>
                  </a:lnTo>
                  <a:lnTo>
                    <a:pt x="417" y="2548"/>
                  </a:lnTo>
                  <a:lnTo>
                    <a:pt x="462" y="2680"/>
                  </a:lnTo>
                  <a:lnTo>
                    <a:pt x="507" y="2812"/>
                  </a:lnTo>
                  <a:lnTo>
                    <a:pt x="555" y="2943"/>
                  </a:lnTo>
                  <a:lnTo>
                    <a:pt x="606" y="3072"/>
                  </a:lnTo>
                  <a:lnTo>
                    <a:pt x="657" y="3201"/>
                  </a:lnTo>
                  <a:lnTo>
                    <a:pt x="712" y="3329"/>
                  </a:lnTo>
                  <a:lnTo>
                    <a:pt x="768" y="3455"/>
                  </a:lnTo>
                  <a:lnTo>
                    <a:pt x="825" y="3581"/>
                  </a:lnTo>
                  <a:lnTo>
                    <a:pt x="885" y="3705"/>
                  </a:lnTo>
                  <a:lnTo>
                    <a:pt x="947" y="3829"/>
                  </a:lnTo>
                  <a:lnTo>
                    <a:pt x="1011" y="3951"/>
                  </a:lnTo>
                  <a:lnTo>
                    <a:pt x="1076" y="4072"/>
                  </a:lnTo>
                  <a:lnTo>
                    <a:pt x="1143" y="4192"/>
                  </a:lnTo>
                  <a:lnTo>
                    <a:pt x="1213" y="4309"/>
                  </a:lnTo>
                  <a:lnTo>
                    <a:pt x="1283" y="4427"/>
                  </a:lnTo>
                  <a:lnTo>
                    <a:pt x="1355" y="4543"/>
                  </a:lnTo>
                  <a:lnTo>
                    <a:pt x="1431" y="4658"/>
                  </a:lnTo>
                  <a:lnTo>
                    <a:pt x="1507" y="4772"/>
                  </a:lnTo>
                  <a:lnTo>
                    <a:pt x="1585" y="4884"/>
                  </a:lnTo>
                  <a:lnTo>
                    <a:pt x="1665" y="4996"/>
                  </a:lnTo>
                  <a:lnTo>
                    <a:pt x="1746" y="5106"/>
                  </a:lnTo>
                  <a:lnTo>
                    <a:pt x="1829" y="5214"/>
                  </a:lnTo>
                  <a:lnTo>
                    <a:pt x="1913" y="5321"/>
                  </a:lnTo>
                  <a:lnTo>
                    <a:pt x="2000" y="5428"/>
                  </a:lnTo>
                  <a:lnTo>
                    <a:pt x="2088" y="5531"/>
                  </a:lnTo>
                  <a:lnTo>
                    <a:pt x="2177" y="5634"/>
                  </a:lnTo>
                  <a:lnTo>
                    <a:pt x="2268" y="5736"/>
                  </a:lnTo>
                  <a:lnTo>
                    <a:pt x="2361" y="5836"/>
                  </a:lnTo>
                  <a:lnTo>
                    <a:pt x="2455" y="5936"/>
                  </a:lnTo>
                  <a:lnTo>
                    <a:pt x="2551" y="6033"/>
                  </a:lnTo>
                  <a:lnTo>
                    <a:pt x="2648" y="6128"/>
                  </a:lnTo>
                  <a:lnTo>
                    <a:pt x="2748" y="6222"/>
                  </a:lnTo>
                  <a:lnTo>
                    <a:pt x="2847" y="6314"/>
                  </a:lnTo>
                  <a:lnTo>
                    <a:pt x="2948" y="6406"/>
                  </a:lnTo>
                  <a:lnTo>
                    <a:pt x="3052" y="6495"/>
                  </a:lnTo>
                  <a:lnTo>
                    <a:pt x="3156" y="6583"/>
                  </a:lnTo>
                  <a:lnTo>
                    <a:pt x="3262" y="6669"/>
                  </a:lnTo>
                  <a:lnTo>
                    <a:pt x="3369" y="6754"/>
                  </a:lnTo>
                  <a:lnTo>
                    <a:pt x="3478" y="6837"/>
                  </a:lnTo>
                  <a:lnTo>
                    <a:pt x="3589" y="6918"/>
                  </a:lnTo>
                  <a:lnTo>
                    <a:pt x="3699" y="6998"/>
                  </a:lnTo>
                  <a:lnTo>
                    <a:pt x="3812" y="7076"/>
                  </a:lnTo>
                  <a:lnTo>
                    <a:pt x="3925" y="7152"/>
                  </a:lnTo>
                  <a:lnTo>
                    <a:pt x="4041" y="7226"/>
                  </a:lnTo>
                  <a:lnTo>
                    <a:pt x="4157" y="7299"/>
                  </a:lnTo>
                  <a:lnTo>
                    <a:pt x="4274" y="7370"/>
                  </a:lnTo>
                  <a:lnTo>
                    <a:pt x="4979" y="6180"/>
                  </a:lnTo>
                  <a:lnTo>
                    <a:pt x="4979" y="6180"/>
                  </a:lnTo>
                  <a:lnTo>
                    <a:pt x="4880" y="6120"/>
                  </a:lnTo>
                  <a:lnTo>
                    <a:pt x="4782" y="6060"/>
                  </a:lnTo>
                  <a:lnTo>
                    <a:pt x="4685" y="5997"/>
                  </a:lnTo>
                  <a:lnTo>
                    <a:pt x="4589" y="5933"/>
                  </a:lnTo>
                  <a:lnTo>
                    <a:pt x="4495" y="5867"/>
                  </a:lnTo>
                  <a:lnTo>
                    <a:pt x="4401" y="5801"/>
                  </a:lnTo>
                  <a:lnTo>
                    <a:pt x="4309" y="5732"/>
                  </a:lnTo>
                  <a:lnTo>
                    <a:pt x="4217" y="5662"/>
                  </a:lnTo>
                  <a:lnTo>
                    <a:pt x="4127" y="5591"/>
                  </a:lnTo>
                  <a:lnTo>
                    <a:pt x="4038" y="5519"/>
                  </a:lnTo>
                  <a:lnTo>
                    <a:pt x="3950" y="5445"/>
                  </a:lnTo>
                  <a:lnTo>
                    <a:pt x="3864" y="5369"/>
                  </a:lnTo>
                  <a:lnTo>
                    <a:pt x="3778" y="5293"/>
                  </a:lnTo>
                  <a:lnTo>
                    <a:pt x="3694" y="5215"/>
                  </a:lnTo>
                  <a:lnTo>
                    <a:pt x="3611" y="5135"/>
                  </a:lnTo>
                  <a:lnTo>
                    <a:pt x="3529" y="5056"/>
                  </a:lnTo>
                  <a:lnTo>
                    <a:pt x="3448" y="4973"/>
                  </a:lnTo>
                  <a:lnTo>
                    <a:pt x="3369" y="4890"/>
                  </a:lnTo>
                  <a:lnTo>
                    <a:pt x="3291" y="4807"/>
                  </a:lnTo>
                  <a:lnTo>
                    <a:pt x="3214" y="4721"/>
                  </a:lnTo>
                  <a:lnTo>
                    <a:pt x="3139" y="4634"/>
                  </a:lnTo>
                  <a:lnTo>
                    <a:pt x="3065" y="4546"/>
                  </a:lnTo>
                  <a:lnTo>
                    <a:pt x="2993" y="4457"/>
                  </a:lnTo>
                  <a:lnTo>
                    <a:pt x="2921" y="4367"/>
                  </a:lnTo>
                  <a:lnTo>
                    <a:pt x="2851" y="4276"/>
                  </a:lnTo>
                  <a:lnTo>
                    <a:pt x="2783" y="4184"/>
                  </a:lnTo>
                  <a:lnTo>
                    <a:pt x="2716" y="4090"/>
                  </a:lnTo>
                  <a:lnTo>
                    <a:pt x="2651" y="3995"/>
                  </a:lnTo>
                  <a:lnTo>
                    <a:pt x="2587" y="3899"/>
                  </a:lnTo>
                  <a:lnTo>
                    <a:pt x="2524" y="3803"/>
                  </a:lnTo>
                  <a:lnTo>
                    <a:pt x="2462" y="3705"/>
                  </a:lnTo>
                  <a:lnTo>
                    <a:pt x="2403" y="3606"/>
                  </a:lnTo>
                  <a:lnTo>
                    <a:pt x="2345" y="3507"/>
                  </a:lnTo>
                  <a:lnTo>
                    <a:pt x="2288" y="3406"/>
                  </a:lnTo>
                  <a:lnTo>
                    <a:pt x="2233" y="3305"/>
                  </a:lnTo>
                  <a:lnTo>
                    <a:pt x="2179" y="3202"/>
                  </a:lnTo>
                  <a:lnTo>
                    <a:pt x="2127" y="3098"/>
                  </a:lnTo>
                  <a:lnTo>
                    <a:pt x="2077" y="2993"/>
                  </a:lnTo>
                  <a:lnTo>
                    <a:pt x="2029" y="2888"/>
                  </a:lnTo>
                  <a:lnTo>
                    <a:pt x="1981" y="2781"/>
                  </a:lnTo>
                  <a:lnTo>
                    <a:pt x="1936" y="2675"/>
                  </a:lnTo>
                  <a:lnTo>
                    <a:pt x="1892" y="2566"/>
                  </a:lnTo>
                  <a:lnTo>
                    <a:pt x="1849" y="2457"/>
                  </a:lnTo>
                  <a:lnTo>
                    <a:pt x="1809" y="2347"/>
                  </a:lnTo>
                  <a:lnTo>
                    <a:pt x="1771" y="2236"/>
                  </a:lnTo>
                  <a:lnTo>
                    <a:pt x="1734" y="2124"/>
                  </a:lnTo>
                  <a:lnTo>
                    <a:pt x="1699" y="2013"/>
                  </a:lnTo>
                  <a:lnTo>
                    <a:pt x="1665" y="1900"/>
                  </a:lnTo>
                  <a:lnTo>
                    <a:pt x="1634" y="1787"/>
                  </a:lnTo>
                  <a:lnTo>
                    <a:pt x="1603" y="1671"/>
                  </a:lnTo>
                  <a:lnTo>
                    <a:pt x="1576" y="1556"/>
                  </a:lnTo>
                  <a:lnTo>
                    <a:pt x="1549" y="1441"/>
                  </a:lnTo>
                  <a:lnTo>
                    <a:pt x="1524" y="1324"/>
                  </a:lnTo>
                  <a:lnTo>
                    <a:pt x="1502" y="1207"/>
                  </a:lnTo>
                  <a:lnTo>
                    <a:pt x="1482" y="1089"/>
                  </a:lnTo>
                  <a:lnTo>
                    <a:pt x="1463" y="971"/>
                  </a:lnTo>
                  <a:lnTo>
                    <a:pt x="1445" y="851"/>
                  </a:lnTo>
                  <a:lnTo>
                    <a:pt x="1431" y="731"/>
                  </a:lnTo>
                  <a:lnTo>
                    <a:pt x="1418" y="611"/>
                  </a:lnTo>
                  <a:lnTo>
                    <a:pt x="1407" y="490"/>
                  </a:lnTo>
                  <a:lnTo>
                    <a:pt x="1397" y="368"/>
                  </a:lnTo>
                  <a:lnTo>
                    <a:pt x="1391" y="246"/>
                  </a:lnTo>
                  <a:lnTo>
                    <a:pt x="1385" y="124"/>
                  </a:lnTo>
                  <a:lnTo>
                    <a:pt x="1382" y="0"/>
                  </a:lnTo>
                  <a:lnTo>
                    <a:pt x="1382" y="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31" name="Freeform 14">
              <a:extLst>
                <a:ext uri="{FF2B5EF4-FFF2-40B4-BE49-F238E27FC236}">
                  <a16:creationId xmlns:a16="http://schemas.microsoft.com/office/drawing/2014/main" id="{DB7B4718-AC61-9B42-82A6-D49E35175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0736" y="4712481"/>
              <a:ext cx="1631296" cy="2427384"/>
            </a:xfrm>
            <a:custGeom>
              <a:avLst/>
              <a:gdLst>
                <a:gd name="T0" fmla="*/ 4967 w 4967"/>
                <a:gd name="T1" fmla="*/ 7369 h 7390"/>
                <a:gd name="T2" fmla="*/ 4950 w 4967"/>
                <a:gd name="T3" fmla="*/ 6930 h 7390"/>
                <a:gd name="T4" fmla="*/ 4913 w 4967"/>
                <a:gd name="T5" fmla="*/ 6498 h 7390"/>
                <a:gd name="T6" fmla="*/ 4853 w 4967"/>
                <a:gd name="T7" fmla="*/ 6072 h 7390"/>
                <a:gd name="T8" fmla="*/ 4775 w 4967"/>
                <a:gd name="T9" fmla="*/ 5653 h 7390"/>
                <a:gd name="T10" fmla="*/ 4675 w 4967"/>
                <a:gd name="T11" fmla="*/ 5241 h 7390"/>
                <a:gd name="T12" fmla="*/ 4557 w 4967"/>
                <a:gd name="T13" fmla="*/ 4837 h 7390"/>
                <a:gd name="T14" fmla="*/ 4420 w 4967"/>
                <a:gd name="T15" fmla="*/ 4441 h 7390"/>
                <a:gd name="T16" fmla="*/ 4264 w 4967"/>
                <a:gd name="T17" fmla="*/ 4054 h 7390"/>
                <a:gd name="T18" fmla="*/ 4091 w 4967"/>
                <a:gd name="T19" fmla="*/ 3677 h 7390"/>
                <a:gd name="T20" fmla="*/ 3902 w 4967"/>
                <a:gd name="T21" fmla="*/ 3310 h 7390"/>
                <a:gd name="T22" fmla="*/ 3695 w 4967"/>
                <a:gd name="T23" fmla="*/ 2952 h 7390"/>
                <a:gd name="T24" fmla="*/ 3471 w 4967"/>
                <a:gd name="T25" fmla="*/ 2607 h 7390"/>
                <a:gd name="T26" fmla="*/ 3233 w 4967"/>
                <a:gd name="T27" fmla="*/ 2272 h 7390"/>
                <a:gd name="T28" fmla="*/ 2980 w 4967"/>
                <a:gd name="T29" fmla="*/ 1949 h 7390"/>
                <a:gd name="T30" fmla="*/ 2710 w 4967"/>
                <a:gd name="T31" fmla="*/ 1640 h 7390"/>
                <a:gd name="T32" fmla="*/ 2428 w 4967"/>
                <a:gd name="T33" fmla="*/ 1342 h 7390"/>
                <a:gd name="T34" fmla="*/ 2132 w 4967"/>
                <a:gd name="T35" fmla="*/ 1059 h 7390"/>
                <a:gd name="T36" fmla="*/ 1823 w 4967"/>
                <a:gd name="T37" fmla="*/ 790 h 7390"/>
                <a:gd name="T38" fmla="*/ 1502 w 4967"/>
                <a:gd name="T39" fmla="*/ 535 h 7390"/>
                <a:gd name="T40" fmla="*/ 1167 w 4967"/>
                <a:gd name="T41" fmla="*/ 295 h 7390"/>
                <a:gd name="T42" fmla="*/ 823 w 4967"/>
                <a:gd name="T43" fmla="*/ 70 h 7390"/>
                <a:gd name="T44" fmla="*/ 0 w 4967"/>
                <a:gd name="T45" fmla="*/ 1190 h 7390"/>
                <a:gd name="T46" fmla="*/ 294 w 4967"/>
                <a:gd name="T47" fmla="*/ 1374 h 7390"/>
                <a:gd name="T48" fmla="*/ 578 w 4967"/>
                <a:gd name="T49" fmla="*/ 1571 h 7390"/>
                <a:gd name="T50" fmla="*/ 852 w 4967"/>
                <a:gd name="T51" fmla="*/ 1781 h 7390"/>
                <a:gd name="T52" fmla="*/ 1116 w 4967"/>
                <a:gd name="T53" fmla="*/ 2004 h 7390"/>
                <a:gd name="T54" fmla="*/ 1368 w 4967"/>
                <a:gd name="T55" fmla="*/ 2239 h 7390"/>
                <a:gd name="T56" fmla="*/ 1610 w 4967"/>
                <a:gd name="T57" fmla="*/ 2485 h 7390"/>
                <a:gd name="T58" fmla="*/ 1839 w 4967"/>
                <a:gd name="T59" fmla="*/ 2742 h 7390"/>
                <a:gd name="T60" fmla="*/ 2057 w 4967"/>
                <a:gd name="T61" fmla="*/ 3011 h 7390"/>
                <a:gd name="T62" fmla="*/ 2262 w 4967"/>
                <a:gd name="T63" fmla="*/ 3288 h 7390"/>
                <a:gd name="T64" fmla="*/ 2455 w 4967"/>
                <a:gd name="T65" fmla="*/ 3577 h 7390"/>
                <a:gd name="T66" fmla="*/ 2633 w 4967"/>
                <a:gd name="T67" fmla="*/ 3874 h 7390"/>
                <a:gd name="T68" fmla="*/ 2797 w 4967"/>
                <a:gd name="T69" fmla="*/ 4179 h 7390"/>
                <a:gd name="T70" fmla="*/ 2948 w 4967"/>
                <a:gd name="T71" fmla="*/ 4495 h 7390"/>
                <a:gd name="T72" fmla="*/ 3083 w 4967"/>
                <a:gd name="T73" fmla="*/ 4818 h 7390"/>
                <a:gd name="T74" fmla="*/ 3204 w 4967"/>
                <a:gd name="T75" fmla="*/ 5149 h 7390"/>
                <a:gd name="T76" fmla="*/ 3308 w 4967"/>
                <a:gd name="T77" fmla="*/ 5485 h 7390"/>
                <a:gd name="T78" fmla="*/ 3397 w 4967"/>
                <a:gd name="T79" fmla="*/ 5830 h 7390"/>
                <a:gd name="T80" fmla="*/ 3469 w 4967"/>
                <a:gd name="T81" fmla="*/ 6180 h 7390"/>
                <a:gd name="T82" fmla="*/ 3525 w 4967"/>
                <a:gd name="T83" fmla="*/ 6538 h 7390"/>
                <a:gd name="T84" fmla="*/ 3563 w 4967"/>
                <a:gd name="T85" fmla="*/ 6899 h 7390"/>
                <a:gd name="T86" fmla="*/ 3583 w 4967"/>
                <a:gd name="T87" fmla="*/ 7267 h 7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67" h="7390">
                  <a:moveTo>
                    <a:pt x="3585" y="7390"/>
                  </a:moveTo>
                  <a:lnTo>
                    <a:pt x="4967" y="7369"/>
                  </a:lnTo>
                  <a:lnTo>
                    <a:pt x="4967" y="7369"/>
                  </a:lnTo>
                  <a:lnTo>
                    <a:pt x="4964" y="7221"/>
                  </a:lnTo>
                  <a:lnTo>
                    <a:pt x="4958" y="7075"/>
                  </a:lnTo>
                  <a:lnTo>
                    <a:pt x="4950" y="6930"/>
                  </a:lnTo>
                  <a:lnTo>
                    <a:pt x="4940" y="6785"/>
                  </a:lnTo>
                  <a:lnTo>
                    <a:pt x="4928" y="6641"/>
                  </a:lnTo>
                  <a:lnTo>
                    <a:pt x="4913" y="6498"/>
                  </a:lnTo>
                  <a:lnTo>
                    <a:pt x="4896" y="6355"/>
                  </a:lnTo>
                  <a:lnTo>
                    <a:pt x="4875" y="6213"/>
                  </a:lnTo>
                  <a:lnTo>
                    <a:pt x="4853" y="6072"/>
                  </a:lnTo>
                  <a:lnTo>
                    <a:pt x="4829" y="5932"/>
                  </a:lnTo>
                  <a:lnTo>
                    <a:pt x="4803" y="5791"/>
                  </a:lnTo>
                  <a:lnTo>
                    <a:pt x="4775" y="5653"/>
                  </a:lnTo>
                  <a:lnTo>
                    <a:pt x="4744" y="5515"/>
                  </a:lnTo>
                  <a:lnTo>
                    <a:pt x="4711" y="5377"/>
                  </a:lnTo>
                  <a:lnTo>
                    <a:pt x="4675" y="5241"/>
                  </a:lnTo>
                  <a:lnTo>
                    <a:pt x="4638" y="5105"/>
                  </a:lnTo>
                  <a:lnTo>
                    <a:pt x="4599" y="4970"/>
                  </a:lnTo>
                  <a:lnTo>
                    <a:pt x="4557" y="4837"/>
                  </a:lnTo>
                  <a:lnTo>
                    <a:pt x="4513" y="4703"/>
                  </a:lnTo>
                  <a:lnTo>
                    <a:pt x="4468" y="4572"/>
                  </a:lnTo>
                  <a:lnTo>
                    <a:pt x="4420" y="4441"/>
                  </a:lnTo>
                  <a:lnTo>
                    <a:pt x="4369" y="4311"/>
                  </a:lnTo>
                  <a:lnTo>
                    <a:pt x="4318" y="4182"/>
                  </a:lnTo>
                  <a:lnTo>
                    <a:pt x="4264" y="4054"/>
                  </a:lnTo>
                  <a:lnTo>
                    <a:pt x="4209" y="3927"/>
                  </a:lnTo>
                  <a:lnTo>
                    <a:pt x="4152" y="3802"/>
                  </a:lnTo>
                  <a:lnTo>
                    <a:pt x="4091" y="3677"/>
                  </a:lnTo>
                  <a:lnTo>
                    <a:pt x="4031" y="3553"/>
                  </a:lnTo>
                  <a:lnTo>
                    <a:pt x="3967" y="3431"/>
                  </a:lnTo>
                  <a:lnTo>
                    <a:pt x="3902" y="3310"/>
                  </a:lnTo>
                  <a:lnTo>
                    <a:pt x="3834" y="3189"/>
                  </a:lnTo>
                  <a:lnTo>
                    <a:pt x="3766" y="3070"/>
                  </a:lnTo>
                  <a:lnTo>
                    <a:pt x="3695" y="2952"/>
                  </a:lnTo>
                  <a:lnTo>
                    <a:pt x="3622" y="2836"/>
                  </a:lnTo>
                  <a:lnTo>
                    <a:pt x="3548" y="2721"/>
                  </a:lnTo>
                  <a:lnTo>
                    <a:pt x="3471" y="2607"/>
                  </a:lnTo>
                  <a:lnTo>
                    <a:pt x="3394" y="2494"/>
                  </a:lnTo>
                  <a:lnTo>
                    <a:pt x="3314" y="2382"/>
                  </a:lnTo>
                  <a:lnTo>
                    <a:pt x="3233" y="2272"/>
                  </a:lnTo>
                  <a:lnTo>
                    <a:pt x="3150" y="2163"/>
                  </a:lnTo>
                  <a:lnTo>
                    <a:pt x="3065" y="2055"/>
                  </a:lnTo>
                  <a:lnTo>
                    <a:pt x="2980" y="1949"/>
                  </a:lnTo>
                  <a:lnTo>
                    <a:pt x="2892" y="1844"/>
                  </a:lnTo>
                  <a:lnTo>
                    <a:pt x="2801" y="1741"/>
                  </a:lnTo>
                  <a:lnTo>
                    <a:pt x="2710" y="1640"/>
                  </a:lnTo>
                  <a:lnTo>
                    <a:pt x="2618" y="1539"/>
                  </a:lnTo>
                  <a:lnTo>
                    <a:pt x="2524" y="1440"/>
                  </a:lnTo>
                  <a:lnTo>
                    <a:pt x="2428" y="1342"/>
                  </a:lnTo>
                  <a:lnTo>
                    <a:pt x="2331" y="1246"/>
                  </a:lnTo>
                  <a:lnTo>
                    <a:pt x="2232" y="1153"/>
                  </a:lnTo>
                  <a:lnTo>
                    <a:pt x="2132" y="1059"/>
                  </a:lnTo>
                  <a:lnTo>
                    <a:pt x="2030" y="968"/>
                  </a:lnTo>
                  <a:lnTo>
                    <a:pt x="1927" y="877"/>
                  </a:lnTo>
                  <a:lnTo>
                    <a:pt x="1823" y="790"/>
                  </a:lnTo>
                  <a:lnTo>
                    <a:pt x="1717" y="703"/>
                  </a:lnTo>
                  <a:lnTo>
                    <a:pt x="1610" y="618"/>
                  </a:lnTo>
                  <a:lnTo>
                    <a:pt x="1502" y="535"/>
                  </a:lnTo>
                  <a:lnTo>
                    <a:pt x="1391" y="453"/>
                  </a:lnTo>
                  <a:lnTo>
                    <a:pt x="1280" y="373"/>
                  </a:lnTo>
                  <a:lnTo>
                    <a:pt x="1167" y="295"/>
                  </a:lnTo>
                  <a:lnTo>
                    <a:pt x="1054" y="219"/>
                  </a:lnTo>
                  <a:lnTo>
                    <a:pt x="939" y="144"/>
                  </a:lnTo>
                  <a:lnTo>
                    <a:pt x="823" y="70"/>
                  </a:lnTo>
                  <a:lnTo>
                    <a:pt x="705" y="0"/>
                  </a:lnTo>
                  <a:lnTo>
                    <a:pt x="0" y="1190"/>
                  </a:lnTo>
                  <a:lnTo>
                    <a:pt x="0" y="1190"/>
                  </a:lnTo>
                  <a:lnTo>
                    <a:pt x="99" y="1250"/>
                  </a:lnTo>
                  <a:lnTo>
                    <a:pt x="197" y="1311"/>
                  </a:lnTo>
                  <a:lnTo>
                    <a:pt x="294" y="1374"/>
                  </a:lnTo>
                  <a:lnTo>
                    <a:pt x="390" y="1438"/>
                  </a:lnTo>
                  <a:lnTo>
                    <a:pt x="485" y="1504"/>
                  </a:lnTo>
                  <a:lnTo>
                    <a:pt x="578" y="1571"/>
                  </a:lnTo>
                  <a:lnTo>
                    <a:pt x="671" y="1640"/>
                  </a:lnTo>
                  <a:lnTo>
                    <a:pt x="762" y="1710"/>
                  </a:lnTo>
                  <a:lnTo>
                    <a:pt x="852" y="1781"/>
                  </a:lnTo>
                  <a:lnTo>
                    <a:pt x="941" y="1854"/>
                  </a:lnTo>
                  <a:lnTo>
                    <a:pt x="1029" y="1929"/>
                  </a:lnTo>
                  <a:lnTo>
                    <a:pt x="1116" y="2004"/>
                  </a:lnTo>
                  <a:lnTo>
                    <a:pt x="1202" y="2082"/>
                  </a:lnTo>
                  <a:lnTo>
                    <a:pt x="1285" y="2159"/>
                  </a:lnTo>
                  <a:lnTo>
                    <a:pt x="1368" y="2239"/>
                  </a:lnTo>
                  <a:lnTo>
                    <a:pt x="1450" y="2320"/>
                  </a:lnTo>
                  <a:lnTo>
                    <a:pt x="1530" y="2401"/>
                  </a:lnTo>
                  <a:lnTo>
                    <a:pt x="1610" y="2485"/>
                  </a:lnTo>
                  <a:lnTo>
                    <a:pt x="1688" y="2569"/>
                  </a:lnTo>
                  <a:lnTo>
                    <a:pt x="1764" y="2656"/>
                  </a:lnTo>
                  <a:lnTo>
                    <a:pt x="1839" y="2742"/>
                  </a:lnTo>
                  <a:lnTo>
                    <a:pt x="1914" y="2830"/>
                  </a:lnTo>
                  <a:lnTo>
                    <a:pt x="1986" y="2919"/>
                  </a:lnTo>
                  <a:lnTo>
                    <a:pt x="2057" y="3011"/>
                  </a:lnTo>
                  <a:lnTo>
                    <a:pt x="2127" y="3102"/>
                  </a:lnTo>
                  <a:lnTo>
                    <a:pt x="2196" y="3194"/>
                  </a:lnTo>
                  <a:lnTo>
                    <a:pt x="2262" y="3288"/>
                  </a:lnTo>
                  <a:lnTo>
                    <a:pt x="2328" y="3383"/>
                  </a:lnTo>
                  <a:lnTo>
                    <a:pt x="2392" y="3480"/>
                  </a:lnTo>
                  <a:lnTo>
                    <a:pt x="2455" y="3577"/>
                  </a:lnTo>
                  <a:lnTo>
                    <a:pt x="2515" y="3674"/>
                  </a:lnTo>
                  <a:lnTo>
                    <a:pt x="2574" y="3773"/>
                  </a:lnTo>
                  <a:lnTo>
                    <a:pt x="2633" y="3874"/>
                  </a:lnTo>
                  <a:lnTo>
                    <a:pt x="2690" y="3975"/>
                  </a:lnTo>
                  <a:lnTo>
                    <a:pt x="2744" y="4077"/>
                  </a:lnTo>
                  <a:lnTo>
                    <a:pt x="2797" y="4179"/>
                  </a:lnTo>
                  <a:lnTo>
                    <a:pt x="2849" y="4283"/>
                  </a:lnTo>
                  <a:lnTo>
                    <a:pt x="2900" y="4388"/>
                  </a:lnTo>
                  <a:lnTo>
                    <a:pt x="2948" y="4495"/>
                  </a:lnTo>
                  <a:lnTo>
                    <a:pt x="2994" y="4602"/>
                  </a:lnTo>
                  <a:lnTo>
                    <a:pt x="3040" y="4709"/>
                  </a:lnTo>
                  <a:lnTo>
                    <a:pt x="3083" y="4818"/>
                  </a:lnTo>
                  <a:lnTo>
                    <a:pt x="3126" y="4927"/>
                  </a:lnTo>
                  <a:lnTo>
                    <a:pt x="3166" y="5037"/>
                  </a:lnTo>
                  <a:lnTo>
                    <a:pt x="3204" y="5149"/>
                  </a:lnTo>
                  <a:lnTo>
                    <a:pt x="3241" y="5259"/>
                  </a:lnTo>
                  <a:lnTo>
                    <a:pt x="3275" y="5372"/>
                  </a:lnTo>
                  <a:lnTo>
                    <a:pt x="3308" y="5485"/>
                  </a:lnTo>
                  <a:lnTo>
                    <a:pt x="3340" y="5599"/>
                  </a:lnTo>
                  <a:lnTo>
                    <a:pt x="3370" y="5715"/>
                  </a:lnTo>
                  <a:lnTo>
                    <a:pt x="3397" y="5830"/>
                  </a:lnTo>
                  <a:lnTo>
                    <a:pt x="3423" y="5946"/>
                  </a:lnTo>
                  <a:lnTo>
                    <a:pt x="3447" y="6063"/>
                  </a:lnTo>
                  <a:lnTo>
                    <a:pt x="3469" y="6180"/>
                  </a:lnTo>
                  <a:lnTo>
                    <a:pt x="3490" y="6299"/>
                  </a:lnTo>
                  <a:lnTo>
                    <a:pt x="3508" y="6418"/>
                  </a:lnTo>
                  <a:lnTo>
                    <a:pt x="3525" y="6538"/>
                  </a:lnTo>
                  <a:lnTo>
                    <a:pt x="3540" y="6657"/>
                  </a:lnTo>
                  <a:lnTo>
                    <a:pt x="3552" y="6778"/>
                  </a:lnTo>
                  <a:lnTo>
                    <a:pt x="3563" y="6899"/>
                  </a:lnTo>
                  <a:lnTo>
                    <a:pt x="3572" y="7022"/>
                  </a:lnTo>
                  <a:lnTo>
                    <a:pt x="3577" y="7144"/>
                  </a:lnTo>
                  <a:lnTo>
                    <a:pt x="3583" y="7267"/>
                  </a:lnTo>
                  <a:lnTo>
                    <a:pt x="3585" y="7390"/>
                  </a:lnTo>
                  <a:lnTo>
                    <a:pt x="3585" y="739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32" name="Freeform 15">
              <a:extLst>
                <a:ext uri="{FF2B5EF4-FFF2-40B4-BE49-F238E27FC236}">
                  <a16:creationId xmlns:a16="http://schemas.microsoft.com/office/drawing/2014/main" id="{79802594-B905-CD41-8B9B-6723AEF17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02145" y="4717083"/>
              <a:ext cx="1622092" cy="2422782"/>
            </a:xfrm>
            <a:custGeom>
              <a:avLst/>
              <a:gdLst>
                <a:gd name="T0" fmla="*/ 4231 w 4941"/>
                <a:gd name="T1" fmla="*/ 0 h 7372"/>
                <a:gd name="T2" fmla="*/ 3885 w 4941"/>
                <a:gd name="T3" fmla="*/ 219 h 7372"/>
                <a:gd name="T4" fmla="*/ 3550 w 4941"/>
                <a:gd name="T5" fmla="*/ 454 h 7372"/>
                <a:gd name="T6" fmla="*/ 3226 w 4941"/>
                <a:gd name="T7" fmla="*/ 704 h 7372"/>
                <a:gd name="T8" fmla="*/ 2915 w 4941"/>
                <a:gd name="T9" fmla="*/ 969 h 7372"/>
                <a:gd name="T10" fmla="*/ 2616 w 4941"/>
                <a:gd name="T11" fmla="*/ 1248 h 7372"/>
                <a:gd name="T12" fmla="*/ 2331 w 4941"/>
                <a:gd name="T13" fmla="*/ 1540 h 7372"/>
                <a:gd name="T14" fmla="*/ 2061 w 4941"/>
                <a:gd name="T15" fmla="*/ 1844 h 7372"/>
                <a:gd name="T16" fmla="*/ 1804 w 4941"/>
                <a:gd name="T17" fmla="*/ 2163 h 7372"/>
                <a:gd name="T18" fmla="*/ 1562 w 4941"/>
                <a:gd name="T19" fmla="*/ 2493 h 7372"/>
                <a:gd name="T20" fmla="*/ 1335 w 4941"/>
                <a:gd name="T21" fmla="*/ 2834 h 7372"/>
                <a:gd name="T22" fmla="*/ 1125 w 4941"/>
                <a:gd name="T23" fmla="*/ 3187 h 7372"/>
                <a:gd name="T24" fmla="*/ 930 w 4941"/>
                <a:gd name="T25" fmla="*/ 3550 h 7372"/>
                <a:gd name="T26" fmla="*/ 753 w 4941"/>
                <a:gd name="T27" fmla="*/ 3922 h 7372"/>
                <a:gd name="T28" fmla="*/ 593 w 4941"/>
                <a:gd name="T29" fmla="*/ 4304 h 7372"/>
                <a:gd name="T30" fmla="*/ 450 w 4941"/>
                <a:gd name="T31" fmla="*/ 4696 h 7372"/>
                <a:gd name="T32" fmla="*/ 327 w 4941"/>
                <a:gd name="T33" fmla="*/ 5096 h 7372"/>
                <a:gd name="T34" fmla="*/ 222 w 4941"/>
                <a:gd name="T35" fmla="*/ 5504 h 7372"/>
                <a:gd name="T36" fmla="*/ 136 w 4941"/>
                <a:gd name="T37" fmla="*/ 5919 h 7372"/>
                <a:gd name="T38" fmla="*/ 71 w 4941"/>
                <a:gd name="T39" fmla="*/ 6342 h 7372"/>
                <a:gd name="T40" fmla="*/ 27 w 4941"/>
                <a:gd name="T41" fmla="*/ 6770 h 7372"/>
                <a:gd name="T42" fmla="*/ 3 w 4941"/>
                <a:gd name="T43" fmla="*/ 7204 h 7372"/>
                <a:gd name="T44" fmla="*/ 1382 w 4941"/>
                <a:gd name="T45" fmla="*/ 7372 h 7372"/>
                <a:gd name="T46" fmla="*/ 1395 w 4941"/>
                <a:gd name="T47" fmla="*/ 7005 h 7372"/>
                <a:gd name="T48" fmla="*/ 1427 w 4941"/>
                <a:gd name="T49" fmla="*/ 6643 h 7372"/>
                <a:gd name="T50" fmla="*/ 1476 w 4941"/>
                <a:gd name="T51" fmla="*/ 6286 h 7372"/>
                <a:gd name="T52" fmla="*/ 1542 w 4941"/>
                <a:gd name="T53" fmla="*/ 5934 h 7372"/>
                <a:gd name="T54" fmla="*/ 1626 w 4941"/>
                <a:gd name="T55" fmla="*/ 5588 h 7372"/>
                <a:gd name="T56" fmla="*/ 1724 w 4941"/>
                <a:gd name="T57" fmla="*/ 5250 h 7372"/>
                <a:gd name="T58" fmla="*/ 1838 w 4941"/>
                <a:gd name="T59" fmla="*/ 4918 h 7372"/>
                <a:gd name="T60" fmla="*/ 1968 w 4941"/>
                <a:gd name="T61" fmla="*/ 4594 h 7372"/>
                <a:gd name="T62" fmla="*/ 2112 w 4941"/>
                <a:gd name="T63" fmla="*/ 4278 h 7372"/>
                <a:gd name="T64" fmla="*/ 2271 w 4941"/>
                <a:gd name="T65" fmla="*/ 3969 h 7372"/>
                <a:gd name="T66" fmla="*/ 2444 w 4941"/>
                <a:gd name="T67" fmla="*/ 3670 h 7372"/>
                <a:gd name="T68" fmla="*/ 2630 w 4941"/>
                <a:gd name="T69" fmla="*/ 3380 h 7372"/>
                <a:gd name="T70" fmla="*/ 2829 w 4941"/>
                <a:gd name="T71" fmla="*/ 3099 h 7372"/>
                <a:gd name="T72" fmla="*/ 3041 w 4941"/>
                <a:gd name="T73" fmla="*/ 2827 h 7372"/>
                <a:gd name="T74" fmla="*/ 3266 w 4941"/>
                <a:gd name="T75" fmla="*/ 2567 h 7372"/>
                <a:gd name="T76" fmla="*/ 3501 w 4941"/>
                <a:gd name="T77" fmla="*/ 2317 h 7372"/>
                <a:gd name="T78" fmla="*/ 3748 w 4941"/>
                <a:gd name="T79" fmla="*/ 2080 h 7372"/>
                <a:gd name="T80" fmla="*/ 4006 w 4941"/>
                <a:gd name="T81" fmla="*/ 1852 h 7372"/>
                <a:gd name="T82" fmla="*/ 4276 w 4941"/>
                <a:gd name="T83" fmla="*/ 1638 h 7372"/>
                <a:gd name="T84" fmla="*/ 4554 w 4941"/>
                <a:gd name="T85" fmla="*/ 1436 h 7372"/>
                <a:gd name="T86" fmla="*/ 4843 w 4941"/>
                <a:gd name="T87" fmla="*/ 1248 h 7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41" h="7372">
                  <a:moveTo>
                    <a:pt x="4941" y="1187"/>
                  </a:moveTo>
                  <a:lnTo>
                    <a:pt x="4231" y="0"/>
                  </a:lnTo>
                  <a:lnTo>
                    <a:pt x="4231" y="0"/>
                  </a:lnTo>
                  <a:lnTo>
                    <a:pt x="4115" y="72"/>
                  </a:lnTo>
                  <a:lnTo>
                    <a:pt x="3999" y="145"/>
                  </a:lnTo>
                  <a:lnTo>
                    <a:pt x="3885" y="219"/>
                  </a:lnTo>
                  <a:lnTo>
                    <a:pt x="3772" y="296"/>
                  </a:lnTo>
                  <a:lnTo>
                    <a:pt x="3660" y="374"/>
                  </a:lnTo>
                  <a:lnTo>
                    <a:pt x="3550" y="454"/>
                  </a:lnTo>
                  <a:lnTo>
                    <a:pt x="3440" y="536"/>
                  </a:lnTo>
                  <a:lnTo>
                    <a:pt x="3333" y="620"/>
                  </a:lnTo>
                  <a:lnTo>
                    <a:pt x="3226" y="704"/>
                  </a:lnTo>
                  <a:lnTo>
                    <a:pt x="3121" y="791"/>
                  </a:lnTo>
                  <a:lnTo>
                    <a:pt x="3017" y="879"/>
                  </a:lnTo>
                  <a:lnTo>
                    <a:pt x="2915" y="969"/>
                  </a:lnTo>
                  <a:lnTo>
                    <a:pt x="2814" y="1060"/>
                  </a:lnTo>
                  <a:lnTo>
                    <a:pt x="2714" y="1153"/>
                  </a:lnTo>
                  <a:lnTo>
                    <a:pt x="2616" y="1248"/>
                  </a:lnTo>
                  <a:lnTo>
                    <a:pt x="2520" y="1343"/>
                  </a:lnTo>
                  <a:lnTo>
                    <a:pt x="2425" y="1440"/>
                  </a:lnTo>
                  <a:lnTo>
                    <a:pt x="2331" y="1540"/>
                  </a:lnTo>
                  <a:lnTo>
                    <a:pt x="2240" y="1640"/>
                  </a:lnTo>
                  <a:lnTo>
                    <a:pt x="2150" y="1742"/>
                  </a:lnTo>
                  <a:lnTo>
                    <a:pt x="2061" y="1844"/>
                  </a:lnTo>
                  <a:lnTo>
                    <a:pt x="1973" y="1949"/>
                  </a:lnTo>
                  <a:lnTo>
                    <a:pt x="1887" y="2056"/>
                  </a:lnTo>
                  <a:lnTo>
                    <a:pt x="1804" y="2163"/>
                  </a:lnTo>
                  <a:lnTo>
                    <a:pt x="1722" y="2271"/>
                  </a:lnTo>
                  <a:lnTo>
                    <a:pt x="1641" y="2381"/>
                  </a:lnTo>
                  <a:lnTo>
                    <a:pt x="1562" y="2493"/>
                  </a:lnTo>
                  <a:lnTo>
                    <a:pt x="1484" y="2605"/>
                  </a:lnTo>
                  <a:lnTo>
                    <a:pt x="1409" y="2719"/>
                  </a:lnTo>
                  <a:lnTo>
                    <a:pt x="1335" y="2834"/>
                  </a:lnTo>
                  <a:lnTo>
                    <a:pt x="1263" y="2950"/>
                  </a:lnTo>
                  <a:lnTo>
                    <a:pt x="1193" y="3068"/>
                  </a:lnTo>
                  <a:lnTo>
                    <a:pt x="1125" y="3187"/>
                  </a:lnTo>
                  <a:lnTo>
                    <a:pt x="1057" y="3307"/>
                  </a:lnTo>
                  <a:lnTo>
                    <a:pt x="992" y="3428"/>
                  </a:lnTo>
                  <a:lnTo>
                    <a:pt x="930" y="3550"/>
                  </a:lnTo>
                  <a:lnTo>
                    <a:pt x="869" y="3673"/>
                  </a:lnTo>
                  <a:lnTo>
                    <a:pt x="810" y="3797"/>
                  </a:lnTo>
                  <a:lnTo>
                    <a:pt x="753" y="3922"/>
                  </a:lnTo>
                  <a:lnTo>
                    <a:pt x="697" y="4048"/>
                  </a:lnTo>
                  <a:lnTo>
                    <a:pt x="644" y="4176"/>
                  </a:lnTo>
                  <a:lnTo>
                    <a:pt x="593" y="4304"/>
                  </a:lnTo>
                  <a:lnTo>
                    <a:pt x="543" y="4434"/>
                  </a:lnTo>
                  <a:lnTo>
                    <a:pt x="496" y="4564"/>
                  </a:lnTo>
                  <a:lnTo>
                    <a:pt x="450" y="4696"/>
                  </a:lnTo>
                  <a:lnTo>
                    <a:pt x="407" y="4828"/>
                  </a:lnTo>
                  <a:lnTo>
                    <a:pt x="366" y="4962"/>
                  </a:lnTo>
                  <a:lnTo>
                    <a:pt x="327" y="5096"/>
                  </a:lnTo>
                  <a:lnTo>
                    <a:pt x="289" y="5231"/>
                  </a:lnTo>
                  <a:lnTo>
                    <a:pt x="255" y="5367"/>
                  </a:lnTo>
                  <a:lnTo>
                    <a:pt x="222" y="5504"/>
                  </a:lnTo>
                  <a:lnTo>
                    <a:pt x="191" y="5641"/>
                  </a:lnTo>
                  <a:lnTo>
                    <a:pt x="163" y="5780"/>
                  </a:lnTo>
                  <a:lnTo>
                    <a:pt x="136" y="5919"/>
                  </a:lnTo>
                  <a:lnTo>
                    <a:pt x="113" y="6058"/>
                  </a:lnTo>
                  <a:lnTo>
                    <a:pt x="91" y="6200"/>
                  </a:lnTo>
                  <a:lnTo>
                    <a:pt x="71" y="6342"/>
                  </a:lnTo>
                  <a:lnTo>
                    <a:pt x="54" y="6483"/>
                  </a:lnTo>
                  <a:lnTo>
                    <a:pt x="39" y="6626"/>
                  </a:lnTo>
                  <a:lnTo>
                    <a:pt x="27" y="6770"/>
                  </a:lnTo>
                  <a:lnTo>
                    <a:pt x="17" y="6915"/>
                  </a:lnTo>
                  <a:lnTo>
                    <a:pt x="9" y="7058"/>
                  </a:lnTo>
                  <a:lnTo>
                    <a:pt x="3" y="7204"/>
                  </a:lnTo>
                  <a:lnTo>
                    <a:pt x="0" y="7351"/>
                  </a:lnTo>
                  <a:lnTo>
                    <a:pt x="1382" y="7372"/>
                  </a:lnTo>
                  <a:lnTo>
                    <a:pt x="1382" y="7372"/>
                  </a:lnTo>
                  <a:lnTo>
                    <a:pt x="1384" y="7249"/>
                  </a:lnTo>
                  <a:lnTo>
                    <a:pt x="1390" y="7127"/>
                  </a:lnTo>
                  <a:lnTo>
                    <a:pt x="1395" y="7005"/>
                  </a:lnTo>
                  <a:lnTo>
                    <a:pt x="1404" y="6884"/>
                  </a:lnTo>
                  <a:lnTo>
                    <a:pt x="1415" y="6763"/>
                  </a:lnTo>
                  <a:lnTo>
                    <a:pt x="1427" y="6643"/>
                  </a:lnTo>
                  <a:lnTo>
                    <a:pt x="1442" y="6523"/>
                  </a:lnTo>
                  <a:lnTo>
                    <a:pt x="1458" y="6404"/>
                  </a:lnTo>
                  <a:lnTo>
                    <a:pt x="1476" y="6286"/>
                  </a:lnTo>
                  <a:lnTo>
                    <a:pt x="1497" y="6168"/>
                  </a:lnTo>
                  <a:lnTo>
                    <a:pt x="1518" y="6050"/>
                  </a:lnTo>
                  <a:lnTo>
                    <a:pt x="1542" y="5934"/>
                  </a:lnTo>
                  <a:lnTo>
                    <a:pt x="1569" y="5818"/>
                  </a:lnTo>
                  <a:lnTo>
                    <a:pt x="1596" y="5703"/>
                  </a:lnTo>
                  <a:lnTo>
                    <a:pt x="1626" y="5588"/>
                  </a:lnTo>
                  <a:lnTo>
                    <a:pt x="1657" y="5475"/>
                  </a:lnTo>
                  <a:lnTo>
                    <a:pt x="1690" y="5362"/>
                  </a:lnTo>
                  <a:lnTo>
                    <a:pt x="1724" y="5250"/>
                  </a:lnTo>
                  <a:lnTo>
                    <a:pt x="1760" y="5139"/>
                  </a:lnTo>
                  <a:lnTo>
                    <a:pt x="1798" y="5028"/>
                  </a:lnTo>
                  <a:lnTo>
                    <a:pt x="1838" y="4918"/>
                  </a:lnTo>
                  <a:lnTo>
                    <a:pt x="1880" y="4810"/>
                  </a:lnTo>
                  <a:lnTo>
                    <a:pt x="1924" y="4701"/>
                  </a:lnTo>
                  <a:lnTo>
                    <a:pt x="1968" y="4594"/>
                  </a:lnTo>
                  <a:lnTo>
                    <a:pt x="2015" y="4488"/>
                  </a:lnTo>
                  <a:lnTo>
                    <a:pt x="2063" y="4382"/>
                  </a:lnTo>
                  <a:lnTo>
                    <a:pt x="2112" y="4278"/>
                  </a:lnTo>
                  <a:lnTo>
                    <a:pt x="2163" y="4174"/>
                  </a:lnTo>
                  <a:lnTo>
                    <a:pt x="2217" y="4071"/>
                  </a:lnTo>
                  <a:lnTo>
                    <a:pt x="2271" y="3969"/>
                  </a:lnTo>
                  <a:lnTo>
                    <a:pt x="2328" y="3868"/>
                  </a:lnTo>
                  <a:lnTo>
                    <a:pt x="2385" y="3769"/>
                  </a:lnTo>
                  <a:lnTo>
                    <a:pt x="2444" y="3670"/>
                  </a:lnTo>
                  <a:lnTo>
                    <a:pt x="2504" y="3571"/>
                  </a:lnTo>
                  <a:lnTo>
                    <a:pt x="2566" y="3476"/>
                  </a:lnTo>
                  <a:lnTo>
                    <a:pt x="2630" y="3380"/>
                  </a:lnTo>
                  <a:lnTo>
                    <a:pt x="2695" y="3285"/>
                  </a:lnTo>
                  <a:lnTo>
                    <a:pt x="2761" y="3191"/>
                  </a:lnTo>
                  <a:lnTo>
                    <a:pt x="2829" y="3099"/>
                  </a:lnTo>
                  <a:lnTo>
                    <a:pt x="2898" y="3006"/>
                  </a:lnTo>
                  <a:lnTo>
                    <a:pt x="2969" y="2916"/>
                  </a:lnTo>
                  <a:lnTo>
                    <a:pt x="3041" y="2827"/>
                  </a:lnTo>
                  <a:lnTo>
                    <a:pt x="3114" y="2739"/>
                  </a:lnTo>
                  <a:lnTo>
                    <a:pt x="3189" y="2653"/>
                  </a:lnTo>
                  <a:lnTo>
                    <a:pt x="3266" y="2567"/>
                  </a:lnTo>
                  <a:lnTo>
                    <a:pt x="3342" y="2483"/>
                  </a:lnTo>
                  <a:lnTo>
                    <a:pt x="3421" y="2399"/>
                  </a:lnTo>
                  <a:lnTo>
                    <a:pt x="3501" y="2317"/>
                  </a:lnTo>
                  <a:lnTo>
                    <a:pt x="3582" y="2237"/>
                  </a:lnTo>
                  <a:lnTo>
                    <a:pt x="3665" y="2157"/>
                  </a:lnTo>
                  <a:lnTo>
                    <a:pt x="3748" y="2080"/>
                  </a:lnTo>
                  <a:lnTo>
                    <a:pt x="3833" y="2002"/>
                  </a:lnTo>
                  <a:lnTo>
                    <a:pt x="3920" y="1927"/>
                  </a:lnTo>
                  <a:lnTo>
                    <a:pt x="4006" y="1852"/>
                  </a:lnTo>
                  <a:lnTo>
                    <a:pt x="4095" y="1779"/>
                  </a:lnTo>
                  <a:lnTo>
                    <a:pt x="4184" y="1709"/>
                  </a:lnTo>
                  <a:lnTo>
                    <a:pt x="4276" y="1638"/>
                  </a:lnTo>
                  <a:lnTo>
                    <a:pt x="4367" y="1569"/>
                  </a:lnTo>
                  <a:lnTo>
                    <a:pt x="4460" y="1502"/>
                  </a:lnTo>
                  <a:lnTo>
                    <a:pt x="4554" y="1436"/>
                  </a:lnTo>
                  <a:lnTo>
                    <a:pt x="4649" y="1372"/>
                  </a:lnTo>
                  <a:lnTo>
                    <a:pt x="4746" y="1309"/>
                  </a:lnTo>
                  <a:lnTo>
                    <a:pt x="4843" y="1248"/>
                  </a:lnTo>
                  <a:lnTo>
                    <a:pt x="4941" y="1187"/>
                  </a:lnTo>
                  <a:lnTo>
                    <a:pt x="4941" y="1187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33" name="Freeform 16">
              <a:extLst>
                <a:ext uri="{FF2B5EF4-FFF2-40B4-BE49-F238E27FC236}">
                  <a16:creationId xmlns:a16="http://schemas.microsoft.com/office/drawing/2014/main" id="{45815C4C-028C-7F40-A9B8-66B2A86CD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5337" y="7215794"/>
              <a:ext cx="1626694" cy="2415881"/>
            </a:xfrm>
            <a:custGeom>
              <a:avLst/>
              <a:gdLst>
                <a:gd name="T0" fmla="*/ 709 w 4953"/>
                <a:gd name="T1" fmla="*/ 7352 h 7352"/>
                <a:gd name="T2" fmla="*/ 1056 w 4953"/>
                <a:gd name="T3" fmla="*/ 7133 h 7352"/>
                <a:gd name="T4" fmla="*/ 1391 w 4953"/>
                <a:gd name="T5" fmla="*/ 6899 h 7352"/>
                <a:gd name="T6" fmla="*/ 1715 w 4953"/>
                <a:gd name="T7" fmla="*/ 6650 h 7352"/>
                <a:gd name="T8" fmla="*/ 2026 w 4953"/>
                <a:gd name="T9" fmla="*/ 6386 h 7352"/>
                <a:gd name="T10" fmla="*/ 2324 w 4953"/>
                <a:gd name="T11" fmla="*/ 6109 h 7352"/>
                <a:gd name="T12" fmla="*/ 2609 w 4953"/>
                <a:gd name="T13" fmla="*/ 5818 h 7352"/>
                <a:gd name="T14" fmla="*/ 2881 w 4953"/>
                <a:gd name="T15" fmla="*/ 5513 h 7352"/>
                <a:gd name="T16" fmla="*/ 3138 w 4953"/>
                <a:gd name="T17" fmla="*/ 5197 h 7352"/>
                <a:gd name="T18" fmla="*/ 3381 w 4953"/>
                <a:gd name="T19" fmla="*/ 4867 h 7352"/>
                <a:gd name="T20" fmla="*/ 3608 w 4953"/>
                <a:gd name="T21" fmla="*/ 4527 h 7352"/>
                <a:gd name="T22" fmla="*/ 3819 w 4953"/>
                <a:gd name="T23" fmla="*/ 4176 h 7352"/>
                <a:gd name="T24" fmla="*/ 4013 w 4953"/>
                <a:gd name="T25" fmla="*/ 3814 h 7352"/>
                <a:gd name="T26" fmla="*/ 4192 w 4953"/>
                <a:gd name="T27" fmla="*/ 3442 h 7352"/>
                <a:gd name="T28" fmla="*/ 4352 w 4953"/>
                <a:gd name="T29" fmla="*/ 3060 h 7352"/>
                <a:gd name="T30" fmla="*/ 4496 w 4953"/>
                <a:gd name="T31" fmla="*/ 2670 h 7352"/>
                <a:gd name="T32" fmla="*/ 4620 w 4953"/>
                <a:gd name="T33" fmla="*/ 2272 h 7352"/>
                <a:gd name="T34" fmla="*/ 4725 w 4953"/>
                <a:gd name="T35" fmla="*/ 1864 h 7352"/>
                <a:gd name="T36" fmla="*/ 4812 w 4953"/>
                <a:gd name="T37" fmla="*/ 1450 h 7352"/>
                <a:gd name="T38" fmla="*/ 4878 w 4953"/>
                <a:gd name="T39" fmla="*/ 1029 h 7352"/>
                <a:gd name="T40" fmla="*/ 4925 w 4953"/>
                <a:gd name="T41" fmla="*/ 602 h 7352"/>
                <a:gd name="T42" fmla="*/ 4950 w 4953"/>
                <a:gd name="T43" fmla="*/ 168 h 7352"/>
                <a:gd name="T44" fmla="*/ 3571 w 4953"/>
                <a:gd name="T45" fmla="*/ 0 h 7352"/>
                <a:gd name="T46" fmla="*/ 3556 w 4953"/>
                <a:gd name="T47" fmla="*/ 367 h 7352"/>
                <a:gd name="T48" fmla="*/ 3522 w 4953"/>
                <a:gd name="T49" fmla="*/ 729 h 7352"/>
                <a:gd name="T50" fmla="*/ 3472 w 4953"/>
                <a:gd name="T51" fmla="*/ 1085 h 7352"/>
                <a:gd name="T52" fmla="*/ 3405 w 4953"/>
                <a:gd name="T53" fmla="*/ 1435 h 7352"/>
                <a:gd name="T54" fmla="*/ 3322 w 4953"/>
                <a:gd name="T55" fmla="*/ 1779 h 7352"/>
                <a:gd name="T56" fmla="*/ 3222 w 4953"/>
                <a:gd name="T57" fmla="*/ 2116 h 7352"/>
                <a:gd name="T58" fmla="*/ 3107 w 4953"/>
                <a:gd name="T59" fmla="*/ 2447 h 7352"/>
                <a:gd name="T60" fmla="*/ 2977 w 4953"/>
                <a:gd name="T61" fmla="*/ 2770 h 7352"/>
                <a:gd name="T62" fmla="*/ 2832 w 4953"/>
                <a:gd name="T63" fmla="*/ 3087 h 7352"/>
                <a:gd name="T64" fmla="*/ 2672 w 4953"/>
                <a:gd name="T65" fmla="*/ 3394 h 7352"/>
                <a:gd name="T66" fmla="*/ 2499 w 4953"/>
                <a:gd name="T67" fmla="*/ 3692 h 7352"/>
                <a:gd name="T68" fmla="*/ 2313 w 4953"/>
                <a:gd name="T69" fmla="*/ 3981 h 7352"/>
                <a:gd name="T70" fmla="*/ 2113 w 4953"/>
                <a:gd name="T71" fmla="*/ 4261 h 7352"/>
                <a:gd name="T72" fmla="*/ 1901 w 4953"/>
                <a:gd name="T73" fmla="*/ 4532 h 7352"/>
                <a:gd name="T74" fmla="*/ 1676 w 4953"/>
                <a:gd name="T75" fmla="*/ 4791 h 7352"/>
                <a:gd name="T76" fmla="*/ 1440 w 4953"/>
                <a:gd name="T77" fmla="*/ 5040 h 7352"/>
                <a:gd name="T78" fmla="*/ 1192 w 4953"/>
                <a:gd name="T79" fmla="*/ 5277 h 7352"/>
                <a:gd name="T80" fmla="*/ 934 w 4953"/>
                <a:gd name="T81" fmla="*/ 5502 h 7352"/>
                <a:gd name="T82" fmla="*/ 665 w 4953"/>
                <a:gd name="T83" fmla="*/ 5716 h 7352"/>
                <a:gd name="T84" fmla="*/ 386 w 4953"/>
                <a:gd name="T85" fmla="*/ 5917 h 7352"/>
                <a:gd name="T86" fmla="*/ 98 w 4953"/>
                <a:gd name="T87" fmla="*/ 6104 h 7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53" h="7352">
                  <a:moveTo>
                    <a:pt x="0" y="6165"/>
                  </a:moveTo>
                  <a:lnTo>
                    <a:pt x="709" y="7352"/>
                  </a:lnTo>
                  <a:lnTo>
                    <a:pt x="709" y="7352"/>
                  </a:lnTo>
                  <a:lnTo>
                    <a:pt x="826" y="7281"/>
                  </a:lnTo>
                  <a:lnTo>
                    <a:pt x="941" y="7208"/>
                  </a:lnTo>
                  <a:lnTo>
                    <a:pt x="1056" y="7133"/>
                  </a:lnTo>
                  <a:lnTo>
                    <a:pt x="1169" y="7058"/>
                  </a:lnTo>
                  <a:lnTo>
                    <a:pt x="1281" y="6979"/>
                  </a:lnTo>
                  <a:lnTo>
                    <a:pt x="1391" y="6899"/>
                  </a:lnTo>
                  <a:lnTo>
                    <a:pt x="1500" y="6818"/>
                  </a:lnTo>
                  <a:lnTo>
                    <a:pt x="1609" y="6735"/>
                  </a:lnTo>
                  <a:lnTo>
                    <a:pt x="1715" y="6650"/>
                  </a:lnTo>
                  <a:lnTo>
                    <a:pt x="1820" y="6564"/>
                  </a:lnTo>
                  <a:lnTo>
                    <a:pt x="1924" y="6477"/>
                  </a:lnTo>
                  <a:lnTo>
                    <a:pt x="2026" y="6386"/>
                  </a:lnTo>
                  <a:lnTo>
                    <a:pt x="2127" y="6295"/>
                  </a:lnTo>
                  <a:lnTo>
                    <a:pt x="2226" y="6203"/>
                  </a:lnTo>
                  <a:lnTo>
                    <a:pt x="2324" y="6109"/>
                  </a:lnTo>
                  <a:lnTo>
                    <a:pt x="2421" y="6013"/>
                  </a:lnTo>
                  <a:lnTo>
                    <a:pt x="2516" y="5916"/>
                  </a:lnTo>
                  <a:lnTo>
                    <a:pt x="2609" y="5818"/>
                  </a:lnTo>
                  <a:lnTo>
                    <a:pt x="2702" y="5718"/>
                  </a:lnTo>
                  <a:lnTo>
                    <a:pt x="2792" y="5616"/>
                  </a:lnTo>
                  <a:lnTo>
                    <a:pt x="2881" y="5513"/>
                  </a:lnTo>
                  <a:lnTo>
                    <a:pt x="2969" y="5409"/>
                  </a:lnTo>
                  <a:lnTo>
                    <a:pt x="3055" y="5303"/>
                  </a:lnTo>
                  <a:lnTo>
                    <a:pt x="3138" y="5197"/>
                  </a:lnTo>
                  <a:lnTo>
                    <a:pt x="3221" y="5089"/>
                  </a:lnTo>
                  <a:lnTo>
                    <a:pt x="3301" y="4979"/>
                  </a:lnTo>
                  <a:lnTo>
                    <a:pt x="3381" y="4867"/>
                  </a:lnTo>
                  <a:lnTo>
                    <a:pt x="3457" y="4755"/>
                  </a:lnTo>
                  <a:lnTo>
                    <a:pt x="3534" y="4642"/>
                  </a:lnTo>
                  <a:lnTo>
                    <a:pt x="3608" y="4527"/>
                  </a:lnTo>
                  <a:lnTo>
                    <a:pt x="3680" y="4412"/>
                  </a:lnTo>
                  <a:lnTo>
                    <a:pt x="3751" y="4294"/>
                  </a:lnTo>
                  <a:lnTo>
                    <a:pt x="3819" y="4176"/>
                  </a:lnTo>
                  <a:lnTo>
                    <a:pt x="3885" y="4057"/>
                  </a:lnTo>
                  <a:lnTo>
                    <a:pt x="3950" y="3936"/>
                  </a:lnTo>
                  <a:lnTo>
                    <a:pt x="4013" y="3814"/>
                  </a:lnTo>
                  <a:lnTo>
                    <a:pt x="4075" y="3692"/>
                  </a:lnTo>
                  <a:lnTo>
                    <a:pt x="4134" y="3567"/>
                  </a:lnTo>
                  <a:lnTo>
                    <a:pt x="4192" y="3442"/>
                  </a:lnTo>
                  <a:lnTo>
                    <a:pt x="4247" y="3316"/>
                  </a:lnTo>
                  <a:lnTo>
                    <a:pt x="4301" y="3189"/>
                  </a:lnTo>
                  <a:lnTo>
                    <a:pt x="4352" y="3060"/>
                  </a:lnTo>
                  <a:lnTo>
                    <a:pt x="4402" y="2931"/>
                  </a:lnTo>
                  <a:lnTo>
                    <a:pt x="4450" y="2801"/>
                  </a:lnTo>
                  <a:lnTo>
                    <a:pt x="4496" y="2670"/>
                  </a:lnTo>
                  <a:lnTo>
                    <a:pt x="4539" y="2539"/>
                  </a:lnTo>
                  <a:lnTo>
                    <a:pt x="4580" y="2405"/>
                  </a:lnTo>
                  <a:lnTo>
                    <a:pt x="4620" y="2272"/>
                  </a:lnTo>
                  <a:lnTo>
                    <a:pt x="4657" y="2137"/>
                  </a:lnTo>
                  <a:lnTo>
                    <a:pt x="4692" y="2001"/>
                  </a:lnTo>
                  <a:lnTo>
                    <a:pt x="4725" y="1864"/>
                  </a:lnTo>
                  <a:lnTo>
                    <a:pt x="4756" y="1727"/>
                  </a:lnTo>
                  <a:lnTo>
                    <a:pt x="4786" y="1589"/>
                  </a:lnTo>
                  <a:lnTo>
                    <a:pt x="4812" y="1450"/>
                  </a:lnTo>
                  <a:lnTo>
                    <a:pt x="4836" y="1311"/>
                  </a:lnTo>
                  <a:lnTo>
                    <a:pt x="4859" y="1170"/>
                  </a:lnTo>
                  <a:lnTo>
                    <a:pt x="4878" y="1029"/>
                  </a:lnTo>
                  <a:lnTo>
                    <a:pt x="4896" y="887"/>
                  </a:lnTo>
                  <a:lnTo>
                    <a:pt x="4911" y="745"/>
                  </a:lnTo>
                  <a:lnTo>
                    <a:pt x="4925" y="602"/>
                  </a:lnTo>
                  <a:lnTo>
                    <a:pt x="4935" y="458"/>
                  </a:lnTo>
                  <a:lnTo>
                    <a:pt x="4943" y="313"/>
                  </a:lnTo>
                  <a:lnTo>
                    <a:pt x="4950" y="168"/>
                  </a:lnTo>
                  <a:lnTo>
                    <a:pt x="4953" y="22"/>
                  </a:lnTo>
                  <a:lnTo>
                    <a:pt x="3571" y="0"/>
                  </a:lnTo>
                  <a:lnTo>
                    <a:pt x="3571" y="0"/>
                  </a:lnTo>
                  <a:lnTo>
                    <a:pt x="3568" y="124"/>
                  </a:lnTo>
                  <a:lnTo>
                    <a:pt x="3562" y="246"/>
                  </a:lnTo>
                  <a:lnTo>
                    <a:pt x="3556" y="367"/>
                  </a:lnTo>
                  <a:lnTo>
                    <a:pt x="3546" y="488"/>
                  </a:lnTo>
                  <a:lnTo>
                    <a:pt x="3536" y="609"/>
                  </a:lnTo>
                  <a:lnTo>
                    <a:pt x="3522" y="729"/>
                  </a:lnTo>
                  <a:lnTo>
                    <a:pt x="3508" y="847"/>
                  </a:lnTo>
                  <a:lnTo>
                    <a:pt x="3492" y="966"/>
                  </a:lnTo>
                  <a:lnTo>
                    <a:pt x="3472" y="1085"/>
                  </a:lnTo>
                  <a:lnTo>
                    <a:pt x="3452" y="1202"/>
                  </a:lnTo>
                  <a:lnTo>
                    <a:pt x="3430" y="1319"/>
                  </a:lnTo>
                  <a:lnTo>
                    <a:pt x="3405" y="1435"/>
                  </a:lnTo>
                  <a:lnTo>
                    <a:pt x="3379" y="1550"/>
                  </a:lnTo>
                  <a:lnTo>
                    <a:pt x="3351" y="1664"/>
                  </a:lnTo>
                  <a:lnTo>
                    <a:pt x="3322" y="1779"/>
                  </a:lnTo>
                  <a:lnTo>
                    <a:pt x="3291" y="1893"/>
                  </a:lnTo>
                  <a:lnTo>
                    <a:pt x="3257" y="2005"/>
                  </a:lnTo>
                  <a:lnTo>
                    <a:pt x="3222" y="2116"/>
                  </a:lnTo>
                  <a:lnTo>
                    <a:pt x="3186" y="2228"/>
                  </a:lnTo>
                  <a:lnTo>
                    <a:pt x="3147" y="2338"/>
                  </a:lnTo>
                  <a:lnTo>
                    <a:pt x="3107" y="2447"/>
                  </a:lnTo>
                  <a:lnTo>
                    <a:pt x="3065" y="2556"/>
                  </a:lnTo>
                  <a:lnTo>
                    <a:pt x="3021" y="2664"/>
                  </a:lnTo>
                  <a:lnTo>
                    <a:pt x="2977" y="2770"/>
                  </a:lnTo>
                  <a:lnTo>
                    <a:pt x="2930" y="2877"/>
                  </a:lnTo>
                  <a:lnTo>
                    <a:pt x="2881" y="2982"/>
                  </a:lnTo>
                  <a:lnTo>
                    <a:pt x="2832" y="3087"/>
                  </a:lnTo>
                  <a:lnTo>
                    <a:pt x="2779" y="3189"/>
                  </a:lnTo>
                  <a:lnTo>
                    <a:pt x="2727" y="3292"/>
                  </a:lnTo>
                  <a:lnTo>
                    <a:pt x="2672" y="3394"/>
                  </a:lnTo>
                  <a:lnTo>
                    <a:pt x="2616" y="3494"/>
                  </a:lnTo>
                  <a:lnTo>
                    <a:pt x="2558" y="3593"/>
                  </a:lnTo>
                  <a:lnTo>
                    <a:pt x="2499" y="3692"/>
                  </a:lnTo>
                  <a:lnTo>
                    <a:pt x="2438" y="3790"/>
                  </a:lnTo>
                  <a:lnTo>
                    <a:pt x="2376" y="3886"/>
                  </a:lnTo>
                  <a:lnTo>
                    <a:pt x="2313" y="3981"/>
                  </a:lnTo>
                  <a:lnTo>
                    <a:pt x="2248" y="4076"/>
                  </a:lnTo>
                  <a:lnTo>
                    <a:pt x="2180" y="4169"/>
                  </a:lnTo>
                  <a:lnTo>
                    <a:pt x="2113" y="4261"/>
                  </a:lnTo>
                  <a:lnTo>
                    <a:pt x="2043" y="4352"/>
                  </a:lnTo>
                  <a:lnTo>
                    <a:pt x="1973" y="4443"/>
                  </a:lnTo>
                  <a:lnTo>
                    <a:pt x="1901" y="4532"/>
                  </a:lnTo>
                  <a:lnTo>
                    <a:pt x="1827" y="4618"/>
                  </a:lnTo>
                  <a:lnTo>
                    <a:pt x="1752" y="4705"/>
                  </a:lnTo>
                  <a:lnTo>
                    <a:pt x="1676" y="4791"/>
                  </a:lnTo>
                  <a:lnTo>
                    <a:pt x="1598" y="4875"/>
                  </a:lnTo>
                  <a:lnTo>
                    <a:pt x="1520" y="4957"/>
                  </a:lnTo>
                  <a:lnTo>
                    <a:pt x="1440" y="5040"/>
                  </a:lnTo>
                  <a:lnTo>
                    <a:pt x="1359" y="5119"/>
                  </a:lnTo>
                  <a:lnTo>
                    <a:pt x="1277" y="5199"/>
                  </a:lnTo>
                  <a:lnTo>
                    <a:pt x="1192" y="5277"/>
                  </a:lnTo>
                  <a:lnTo>
                    <a:pt x="1108" y="5353"/>
                  </a:lnTo>
                  <a:lnTo>
                    <a:pt x="1021" y="5429"/>
                  </a:lnTo>
                  <a:lnTo>
                    <a:pt x="934" y="5502"/>
                  </a:lnTo>
                  <a:lnTo>
                    <a:pt x="845" y="5575"/>
                  </a:lnTo>
                  <a:lnTo>
                    <a:pt x="756" y="5646"/>
                  </a:lnTo>
                  <a:lnTo>
                    <a:pt x="665" y="5716"/>
                  </a:lnTo>
                  <a:lnTo>
                    <a:pt x="574" y="5784"/>
                  </a:lnTo>
                  <a:lnTo>
                    <a:pt x="481" y="5851"/>
                  </a:lnTo>
                  <a:lnTo>
                    <a:pt x="386" y="5917"/>
                  </a:lnTo>
                  <a:lnTo>
                    <a:pt x="292" y="5981"/>
                  </a:lnTo>
                  <a:lnTo>
                    <a:pt x="196" y="6044"/>
                  </a:lnTo>
                  <a:lnTo>
                    <a:pt x="98" y="6104"/>
                  </a:lnTo>
                  <a:lnTo>
                    <a:pt x="0" y="6165"/>
                  </a:lnTo>
                  <a:lnTo>
                    <a:pt x="0" y="6165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8259FF98-646D-AE4C-AAAB-1EA253303610}"/>
              </a:ext>
            </a:extLst>
          </p:cNvPr>
          <p:cNvGrpSpPr/>
          <p:nvPr/>
        </p:nvGrpSpPr>
        <p:grpSpPr>
          <a:xfrm>
            <a:off x="7067833" y="2176144"/>
            <a:ext cx="2318670" cy="2306592"/>
            <a:chOff x="14132490" y="4866637"/>
            <a:chExt cx="4637339" cy="4613183"/>
          </a:xfrm>
          <a:solidFill>
            <a:schemeClr val="bg2"/>
          </a:solidFill>
        </p:grpSpPr>
        <p:sp>
          <p:nvSpPr>
            <p:cNvPr id="135" name="Freeform 17">
              <a:extLst>
                <a:ext uri="{FF2B5EF4-FFF2-40B4-BE49-F238E27FC236}">
                  <a16:creationId xmlns:a16="http://schemas.microsoft.com/office/drawing/2014/main" id="{4218054F-0383-5B4A-B671-C5408CD1F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9148" y="5188756"/>
              <a:ext cx="1320681" cy="1960314"/>
            </a:xfrm>
            <a:custGeom>
              <a:avLst/>
              <a:gdLst>
                <a:gd name="T0" fmla="*/ 4018 w 4018"/>
                <a:gd name="T1" fmla="*/ 5942 h 5960"/>
                <a:gd name="T2" fmla="*/ 4004 w 4018"/>
                <a:gd name="T3" fmla="*/ 5588 h 5960"/>
                <a:gd name="T4" fmla="*/ 3973 w 4018"/>
                <a:gd name="T5" fmla="*/ 5240 h 5960"/>
                <a:gd name="T6" fmla="*/ 3926 w 4018"/>
                <a:gd name="T7" fmla="*/ 4896 h 5960"/>
                <a:gd name="T8" fmla="*/ 3863 w 4018"/>
                <a:gd name="T9" fmla="*/ 4558 h 5960"/>
                <a:gd name="T10" fmla="*/ 3783 w 4018"/>
                <a:gd name="T11" fmla="*/ 4226 h 5960"/>
                <a:gd name="T12" fmla="*/ 3687 w 4018"/>
                <a:gd name="T13" fmla="*/ 3900 h 5960"/>
                <a:gd name="T14" fmla="*/ 3576 w 4018"/>
                <a:gd name="T15" fmla="*/ 3581 h 5960"/>
                <a:gd name="T16" fmla="*/ 3452 w 4018"/>
                <a:gd name="T17" fmla="*/ 3269 h 5960"/>
                <a:gd name="T18" fmla="*/ 3313 w 4018"/>
                <a:gd name="T19" fmla="*/ 2965 h 5960"/>
                <a:gd name="T20" fmla="*/ 3158 w 4018"/>
                <a:gd name="T21" fmla="*/ 2668 h 5960"/>
                <a:gd name="T22" fmla="*/ 2992 w 4018"/>
                <a:gd name="T23" fmla="*/ 2381 h 5960"/>
                <a:gd name="T24" fmla="*/ 2813 w 4018"/>
                <a:gd name="T25" fmla="*/ 2101 h 5960"/>
                <a:gd name="T26" fmla="*/ 2620 w 4018"/>
                <a:gd name="T27" fmla="*/ 1832 h 5960"/>
                <a:gd name="T28" fmla="*/ 2416 w 4018"/>
                <a:gd name="T29" fmla="*/ 1571 h 5960"/>
                <a:gd name="T30" fmla="*/ 2199 w 4018"/>
                <a:gd name="T31" fmla="*/ 1321 h 5960"/>
                <a:gd name="T32" fmla="*/ 1972 w 4018"/>
                <a:gd name="T33" fmla="*/ 1082 h 5960"/>
                <a:gd name="T34" fmla="*/ 1733 w 4018"/>
                <a:gd name="T35" fmla="*/ 853 h 5960"/>
                <a:gd name="T36" fmla="*/ 1483 w 4018"/>
                <a:gd name="T37" fmla="*/ 637 h 5960"/>
                <a:gd name="T38" fmla="*/ 1224 w 4018"/>
                <a:gd name="T39" fmla="*/ 431 h 5960"/>
                <a:gd name="T40" fmla="*/ 955 w 4018"/>
                <a:gd name="T41" fmla="*/ 237 h 5960"/>
                <a:gd name="T42" fmla="*/ 676 w 4018"/>
                <a:gd name="T43" fmla="*/ 57 h 5960"/>
                <a:gd name="T44" fmla="*/ 0 w 4018"/>
                <a:gd name="T45" fmla="*/ 984 h 5960"/>
                <a:gd name="T46" fmla="*/ 235 w 4018"/>
                <a:gd name="T47" fmla="*/ 1131 h 5960"/>
                <a:gd name="T48" fmla="*/ 463 w 4018"/>
                <a:gd name="T49" fmla="*/ 1289 h 5960"/>
                <a:gd name="T50" fmla="*/ 682 w 4018"/>
                <a:gd name="T51" fmla="*/ 1458 h 5960"/>
                <a:gd name="T52" fmla="*/ 894 w 4018"/>
                <a:gd name="T53" fmla="*/ 1638 h 5960"/>
                <a:gd name="T54" fmla="*/ 1096 w 4018"/>
                <a:gd name="T55" fmla="*/ 1826 h 5960"/>
                <a:gd name="T56" fmla="*/ 1290 w 4018"/>
                <a:gd name="T57" fmla="*/ 2023 h 5960"/>
                <a:gd name="T58" fmla="*/ 1475 w 4018"/>
                <a:gd name="T59" fmla="*/ 2230 h 5960"/>
                <a:gd name="T60" fmla="*/ 1650 w 4018"/>
                <a:gd name="T61" fmla="*/ 2445 h 5960"/>
                <a:gd name="T62" fmla="*/ 1814 w 4018"/>
                <a:gd name="T63" fmla="*/ 2668 h 5960"/>
                <a:gd name="T64" fmla="*/ 1968 w 4018"/>
                <a:gd name="T65" fmla="*/ 2899 h 5960"/>
                <a:gd name="T66" fmla="*/ 2111 w 4018"/>
                <a:gd name="T67" fmla="*/ 3137 h 5960"/>
                <a:gd name="T68" fmla="*/ 2243 w 4018"/>
                <a:gd name="T69" fmla="*/ 3384 h 5960"/>
                <a:gd name="T70" fmla="*/ 2363 w 4018"/>
                <a:gd name="T71" fmla="*/ 3636 h 5960"/>
                <a:gd name="T72" fmla="*/ 2473 w 4018"/>
                <a:gd name="T73" fmla="*/ 3895 h 5960"/>
                <a:gd name="T74" fmla="*/ 2568 w 4018"/>
                <a:gd name="T75" fmla="*/ 4160 h 5960"/>
                <a:gd name="T76" fmla="*/ 2653 w 4018"/>
                <a:gd name="T77" fmla="*/ 4432 h 5960"/>
                <a:gd name="T78" fmla="*/ 2724 w 4018"/>
                <a:gd name="T79" fmla="*/ 4708 h 5960"/>
                <a:gd name="T80" fmla="*/ 2782 w 4018"/>
                <a:gd name="T81" fmla="*/ 4989 h 5960"/>
                <a:gd name="T82" fmla="*/ 2825 w 4018"/>
                <a:gd name="T83" fmla="*/ 5275 h 5960"/>
                <a:gd name="T84" fmla="*/ 2856 w 4018"/>
                <a:gd name="T85" fmla="*/ 5566 h 5960"/>
                <a:gd name="T86" fmla="*/ 2872 w 4018"/>
                <a:gd name="T87" fmla="*/ 5861 h 5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8" h="5960">
                  <a:moveTo>
                    <a:pt x="2874" y="5960"/>
                  </a:moveTo>
                  <a:lnTo>
                    <a:pt x="4018" y="5942"/>
                  </a:lnTo>
                  <a:lnTo>
                    <a:pt x="4018" y="5942"/>
                  </a:lnTo>
                  <a:lnTo>
                    <a:pt x="4016" y="5823"/>
                  </a:lnTo>
                  <a:lnTo>
                    <a:pt x="4011" y="5705"/>
                  </a:lnTo>
                  <a:lnTo>
                    <a:pt x="4004" y="5588"/>
                  </a:lnTo>
                  <a:lnTo>
                    <a:pt x="3996" y="5472"/>
                  </a:lnTo>
                  <a:lnTo>
                    <a:pt x="3986" y="5355"/>
                  </a:lnTo>
                  <a:lnTo>
                    <a:pt x="3973" y="5240"/>
                  </a:lnTo>
                  <a:lnTo>
                    <a:pt x="3960" y="5125"/>
                  </a:lnTo>
                  <a:lnTo>
                    <a:pt x="3944" y="5010"/>
                  </a:lnTo>
                  <a:lnTo>
                    <a:pt x="3926" y="4896"/>
                  </a:lnTo>
                  <a:lnTo>
                    <a:pt x="3906" y="4783"/>
                  </a:lnTo>
                  <a:lnTo>
                    <a:pt x="3885" y="4670"/>
                  </a:lnTo>
                  <a:lnTo>
                    <a:pt x="3863" y="4558"/>
                  </a:lnTo>
                  <a:lnTo>
                    <a:pt x="3837" y="4447"/>
                  </a:lnTo>
                  <a:lnTo>
                    <a:pt x="3811" y="4336"/>
                  </a:lnTo>
                  <a:lnTo>
                    <a:pt x="3783" y="4226"/>
                  </a:lnTo>
                  <a:lnTo>
                    <a:pt x="3752" y="4117"/>
                  </a:lnTo>
                  <a:lnTo>
                    <a:pt x="3721" y="4008"/>
                  </a:lnTo>
                  <a:lnTo>
                    <a:pt x="3687" y="3900"/>
                  </a:lnTo>
                  <a:lnTo>
                    <a:pt x="3651" y="3793"/>
                  </a:lnTo>
                  <a:lnTo>
                    <a:pt x="3615" y="3686"/>
                  </a:lnTo>
                  <a:lnTo>
                    <a:pt x="3576" y="3581"/>
                  </a:lnTo>
                  <a:lnTo>
                    <a:pt x="3536" y="3476"/>
                  </a:lnTo>
                  <a:lnTo>
                    <a:pt x="3495" y="3373"/>
                  </a:lnTo>
                  <a:lnTo>
                    <a:pt x="3452" y="3269"/>
                  </a:lnTo>
                  <a:lnTo>
                    <a:pt x="3406" y="3167"/>
                  </a:lnTo>
                  <a:lnTo>
                    <a:pt x="3360" y="3065"/>
                  </a:lnTo>
                  <a:lnTo>
                    <a:pt x="3313" y="2965"/>
                  </a:lnTo>
                  <a:lnTo>
                    <a:pt x="3262" y="2865"/>
                  </a:lnTo>
                  <a:lnTo>
                    <a:pt x="3211" y="2766"/>
                  </a:lnTo>
                  <a:lnTo>
                    <a:pt x="3158" y="2668"/>
                  </a:lnTo>
                  <a:lnTo>
                    <a:pt x="3105" y="2571"/>
                  </a:lnTo>
                  <a:lnTo>
                    <a:pt x="3049" y="2475"/>
                  </a:lnTo>
                  <a:lnTo>
                    <a:pt x="2992" y="2381"/>
                  </a:lnTo>
                  <a:lnTo>
                    <a:pt x="2934" y="2287"/>
                  </a:lnTo>
                  <a:lnTo>
                    <a:pt x="2874" y="2193"/>
                  </a:lnTo>
                  <a:lnTo>
                    <a:pt x="2813" y="2101"/>
                  </a:lnTo>
                  <a:lnTo>
                    <a:pt x="2750" y="2011"/>
                  </a:lnTo>
                  <a:lnTo>
                    <a:pt x="2686" y="1921"/>
                  </a:lnTo>
                  <a:lnTo>
                    <a:pt x="2620" y="1832"/>
                  </a:lnTo>
                  <a:lnTo>
                    <a:pt x="2554" y="1744"/>
                  </a:lnTo>
                  <a:lnTo>
                    <a:pt x="2485" y="1657"/>
                  </a:lnTo>
                  <a:lnTo>
                    <a:pt x="2416" y="1571"/>
                  </a:lnTo>
                  <a:lnTo>
                    <a:pt x="2345" y="1487"/>
                  </a:lnTo>
                  <a:lnTo>
                    <a:pt x="2273" y="1404"/>
                  </a:lnTo>
                  <a:lnTo>
                    <a:pt x="2199" y="1321"/>
                  </a:lnTo>
                  <a:lnTo>
                    <a:pt x="2125" y="1240"/>
                  </a:lnTo>
                  <a:lnTo>
                    <a:pt x="2048" y="1161"/>
                  </a:lnTo>
                  <a:lnTo>
                    <a:pt x="1972" y="1082"/>
                  </a:lnTo>
                  <a:lnTo>
                    <a:pt x="1893" y="1004"/>
                  </a:lnTo>
                  <a:lnTo>
                    <a:pt x="1813" y="929"/>
                  </a:lnTo>
                  <a:lnTo>
                    <a:pt x="1733" y="853"/>
                  </a:lnTo>
                  <a:lnTo>
                    <a:pt x="1651" y="779"/>
                  </a:lnTo>
                  <a:lnTo>
                    <a:pt x="1568" y="707"/>
                  </a:lnTo>
                  <a:lnTo>
                    <a:pt x="1483" y="637"/>
                  </a:lnTo>
                  <a:lnTo>
                    <a:pt x="1398" y="567"/>
                  </a:lnTo>
                  <a:lnTo>
                    <a:pt x="1312" y="497"/>
                  </a:lnTo>
                  <a:lnTo>
                    <a:pt x="1224" y="431"/>
                  </a:lnTo>
                  <a:lnTo>
                    <a:pt x="1135" y="365"/>
                  </a:lnTo>
                  <a:lnTo>
                    <a:pt x="1046" y="300"/>
                  </a:lnTo>
                  <a:lnTo>
                    <a:pt x="955" y="237"/>
                  </a:lnTo>
                  <a:lnTo>
                    <a:pt x="864" y="175"/>
                  </a:lnTo>
                  <a:lnTo>
                    <a:pt x="771" y="115"/>
                  </a:lnTo>
                  <a:lnTo>
                    <a:pt x="676" y="57"/>
                  </a:lnTo>
                  <a:lnTo>
                    <a:pt x="582" y="0"/>
                  </a:lnTo>
                  <a:lnTo>
                    <a:pt x="0" y="984"/>
                  </a:lnTo>
                  <a:lnTo>
                    <a:pt x="0" y="984"/>
                  </a:lnTo>
                  <a:lnTo>
                    <a:pt x="78" y="1032"/>
                  </a:lnTo>
                  <a:lnTo>
                    <a:pt x="157" y="1081"/>
                  </a:lnTo>
                  <a:lnTo>
                    <a:pt x="235" y="1131"/>
                  </a:lnTo>
                  <a:lnTo>
                    <a:pt x="311" y="1183"/>
                  </a:lnTo>
                  <a:lnTo>
                    <a:pt x="388" y="1236"/>
                  </a:lnTo>
                  <a:lnTo>
                    <a:pt x="463" y="1289"/>
                  </a:lnTo>
                  <a:lnTo>
                    <a:pt x="537" y="1345"/>
                  </a:lnTo>
                  <a:lnTo>
                    <a:pt x="610" y="1401"/>
                  </a:lnTo>
                  <a:lnTo>
                    <a:pt x="682" y="1458"/>
                  </a:lnTo>
                  <a:lnTo>
                    <a:pt x="754" y="1517"/>
                  </a:lnTo>
                  <a:lnTo>
                    <a:pt x="825" y="1577"/>
                  </a:lnTo>
                  <a:lnTo>
                    <a:pt x="894" y="1638"/>
                  </a:lnTo>
                  <a:lnTo>
                    <a:pt x="963" y="1699"/>
                  </a:lnTo>
                  <a:lnTo>
                    <a:pt x="1030" y="1762"/>
                  </a:lnTo>
                  <a:lnTo>
                    <a:pt x="1096" y="1826"/>
                  </a:lnTo>
                  <a:lnTo>
                    <a:pt x="1163" y="1890"/>
                  </a:lnTo>
                  <a:lnTo>
                    <a:pt x="1226" y="1956"/>
                  </a:lnTo>
                  <a:lnTo>
                    <a:pt x="1290" y="2023"/>
                  </a:lnTo>
                  <a:lnTo>
                    <a:pt x="1353" y="2091"/>
                  </a:lnTo>
                  <a:lnTo>
                    <a:pt x="1415" y="2159"/>
                  </a:lnTo>
                  <a:lnTo>
                    <a:pt x="1475" y="2230"/>
                  </a:lnTo>
                  <a:lnTo>
                    <a:pt x="1535" y="2301"/>
                  </a:lnTo>
                  <a:lnTo>
                    <a:pt x="1592" y="2372"/>
                  </a:lnTo>
                  <a:lnTo>
                    <a:pt x="1650" y="2445"/>
                  </a:lnTo>
                  <a:lnTo>
                    <a:pt x="1706" y="2518"/>
                  </a:lnTo>
                  <a:lnTo>
                    <a:pt x="1760" y="2593"/>
                  </a:lnTo>
                  <a:lnTo>
                    <a:pt x="1814" y="2668"/>
                  </a:lnTo>
                  <a:lnTo>
                    <a:pt x="1867" y="2744"/>
                  </a:lnTo>
                  <a:lnTo>
                    <a:pt x="1918" y="2821"/>
                  </a:lnTo>
                  <a:lnTo>
                    <a:pt x="1968" y="2899"/>
                  </a:lnTo>
                  <a:lnTo>
                    <a:pt x="2016" y="2978"/>
                  </a:lnTo>
                  <a:lnTo>
                    <a:pt x="2064" y="3057"/>
                  </a:lnTo>
                  <a:lnTo>
                    <a:pt x="2111" y="3137"/>
                  </a:lnTo>
                  <a:lnTo>
                    <a:pt x="2156" y="3218"/>
                  </a:lnTo>
                  <a:lnTo>
                    <a:pt x="2200" y="3301"/>
                  </a:lnTo>
                  <a:lnTo>
                    <a:pt x="2243" y="3384"/>
                  </a:lnTo>
                  <a:lnTo>
                    <a:pt x="2284" y="3467"/>
                  </a:lnTo>
                  <a:lnTo>
                    <a:pt x="2324" y="3551"/>
                  </a:lnTo>
                  <a:lnTo>
                    <a:pt x="2363" y="3636"/>
                  </a:lnTo>
                  <a:lnTo>
                    <a:pt x="2401" y="3722"/>
                  </a:lnTo>
                  <a:lnTo>
                    <a:pt x="2437" y="3809"/>
                  </a:lnTo>
                  <a:lnTo>
                    <a:pt x="2473" y="3895"/>
                  </a:lnTo>
                  <a:lnTo>
                    <a:pt x="2506" y="3983"/>
                  </a:lnTo>
                  <a:lnTo>
                    <a:pt x="2538" y="4071"/>
                  </a:lnTo>
                  <a:lnTo>
                    <a:pt x="2568" y="4160"/>
                  </a:lnTo>
                  <a:lnTo>
                    <a:pt x="2598" y="4250"/>
                  </a:lnTo>
                  <a:lnTo>
                    <a:pt x="2626" y="4340"/>
                  </a:lnTo>
                  <a:lnTo>
                    <a:pt x="2653" y="4432"/>
                  </a:lnTo>
                  <a:lnTo>
                    <a:pt x="2678" y="4523"/>
                  </a:lnTo>
                  <a:lnTo>
                    <a:pt x="2702" y="4615"/>
                  </a:lnTo>
                  <a:lnTo>
                    <a:pt x="2724" y="4708"/>
                  </a:lnTo>
                  <a:lnTo>
                    <a:pt x="2744" y="4802"/>
                  </a:lnTo>
                  <a:lnTo>
                    <a:pt x="2764" y="4895"/>
                  </a:lnTo>
                  <a:lnTo>
                    <a:pt x="2782" y="4989"/>
                  </a:lnTo>
                  <a:lnTo>
                    <a:pt x="2798" y="5085"/>
                  </a:lnTo>
                  <a:lnTo>
                    <a:pt x="2813" y="5179"/>
                  </a:lnTo>
                  <a:lnTo>
                    <a:pt x="2825" y="5275"/>
                  </a:lnTo>
                  <a:lnTo>
                    <a:pt x="2838" y="5372"/>
                  </a:lnTo>
                  <a:lnTo>
                    <a:pt x="2847" y="5468"/>
                  </a:lnTo>
                  <a:lnTo>
                    <a:pt x="2856" y="5566"/>
                  </a:lnTo>
                  <a:lnTo>
                    <a:pt x="2863" y="5663"/>
                  </a:lnTo>
                  <a:lnTo>
                    <a:pt x="2869" y="5761"/>
                  </a:lnTo>
                  <a:lnTo>
                    <a:pt x="2872" y="5861"/>
                  </a:lnTo>
                  <a:lnTo>
                    <a:pt x="2874" y="5960"/>
                  </a:lnTo>
                  <a:lnTo>
                    <a:pt x="2874" y="59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36" name="Freeform 18">
              <a:extLst>
                <a:ext uri="{FF2B5EF4-FFF2-40B4-BE49-F238E27FC236}">
                  <a16:creationId xmlns:a16="http://schemas.microsoft.com/office/drawing/2014/main" id="{5196ADB2-0F5E-E24F-A760-6D85A87C7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9278" y="4866637"/>
              <a:ext cx="2238717" cy="618924"/>
            </a:xfrm>
            <a:custGeom>
              <a:avLst/>
              <a:gdLst>
                <a:gd name="T0" fmla="*/ 3513 w 6809"/>
                <a:gd name="T1" fmla="*/ 1145 h 1888"/>
                <a:gd name="T2" fmla="*/ 3801 w 6809"/>
                <a:gd name="T3" fmla="*/ 1156 h 1888"/>
                <a:gd name="T4" fmla="*/ 4084 w 6809"/>
                <a:gd name="T5" fmla="*/ 1181 h 1888"/>
                <a:gd name="T6" fmla="*/ 4362 w 6809"/>
                <a:gd name="T7" fmla="*/ 1220 h 1888"/>
                <a:gd name="T8" fmla="*/ 4638 w 6809"/>
                <a:gd name="T9" fmla="*/ 1271 h 1888"/>
                <a:gd name="T10" fmla="*/ 4908 w 6809"/>
                <a:gd name="T11" fmla="*/ 1335 h 1888"/>
                <a:gd name="T12" fmla="*/ 5174 w 6809"/>
                <a:gd name="T13" fmla="*/ 1411 h 1888"/>
                <a:gd name="T14" fmla="*/ 5433 w 6809"/>
                <a:gd name="T15" fmla="*/ 1500 h 1888"/>
                <a:gd name="T16" fmla="*/ 5687 w 6809"/>
                <a:gd name="T17" fmla="*/ 1599 h 1888"/>
                <a:gd name="T18" fmla="*/ 5936 w 6809"/>
                <a:gd name="T19" fmla="*/ 1710 h 1888"/>
                <a:gd name="T20" fmla="*/ 6178 w 6809"/>
                <a:gd name="T21" fmla="*/ 1832 h 1888"/>
                <a:gd name="T22" fmla="*/ 6809 w 6809"/>
                <a:gd name="T23" fmla="*/ 873 h 1888"/>
                <a:gd name="T24" fmla="*/ 6523 w 6809"/>
                <a:gd name="T25" fmla="*/ 724 h 1888"/>
                <a:gd name="T26" fmla="*/ 6228 w 6809"/>
                <a:gd name="T27" fmla="*/ 587 h 1888"/>
                <a:gd name="T28" fmla="*/ 5927 w 6809"/>
                <a:gd name="T29" fmla="*/ 462 h 1888"/>
                <a:gd name="T30" fmla="*/ 5619 w 6809"/>
                <a:gd name="T31" fmla="*/ 353 h 1888"/>
                <a:gd name="T32" fmla="*/ 5304 w 6809"/>
                <a:gd name="T33" fmla="*/ 257 h 1888"/>
                <a:gd name="T34" fmla="*/ 4983 w 6809"/>
                <a:gd name="T35" fmla="*/ 176 h 1888"/>
                <a:gd name="T36" fmla="*/ 4657 w 6809"/>
                <a:gd name="T37" fmla="*/ 110 h 1888"/>
                <a:gd name="T38" fmla="*/ 4325 w 6809"/>
                <a:gd name="T39" fmla="*/ 58 h 1888"/>
                <a:gd name="T40" fmla="*/ 3988 w 6809"/>
                <a:gd name="T41" fmla="*/ 23 h 1888"/>
                <a:gd name="T42" fmla="*/ 3647 w 6809"/>
                <a:gd name="T43" fmla="*/ 3 h 1888"/>
                <a:gd name="T44" fmla="*/ 3418 w 6809"/>
                <a:gd name="T45" fmla="*/ 0 h 1888"/>
                <a:gd name="T46" fmla="*/ 3071 w 6809"/>
                <a:gd name="T47" fmla="*/ 8 h 1888"/>
                <a:gd name="T48" fmla="*/ 2727 w 6809"/>
                <a:gd name="T49" fmla="*/ 33 h 1888"/>
                <a:gd name="T50" fmla="*/ 2389 w 6809"/>
                <a:gd name="T51" fmla="*/ 75 h 1888"/>
                <a:gd name="T52" fmla="*/ 2057 w 6809"/>
                <a:gd name="T53" fmla="*/ 132 h 1888"/>
                <a:gd name="T54" fmla="*/ 1730 w 6809"/>
                <a:gd name="T55" fmla="*/ 204 h 1888"/>
                <a:gd name="T56" fmla="*/ 1409 w 6809"/>
                <a:gd name="T57" fmla="*/ 292 h 1888"/>
                <a:gd name="T58" fmla="*/ 1094 w 6809"/>
                <a:gd name="T59" fmla="*/ 394 h 1888"/>
                <a:gd name="T60" fmla="*/ 786 w 6809"/>
                <a:gd name="T61" fmla="*/ 510 h 1888"/>
                <a:gd name="T62" fmla="*/ 485 w 6809"/>
                <a:gd name="T63" fmla="*/ 640 h 1888"/>
                <a:gd name="T64" fmla="*/ 190 w 6809"/>
                <a:gd name="T65" fmla="*/ 784 h 1888"/>
                <a:gd name="T66" fmla="*/ 555 w 6809"/>
                <a:gd name="T67" fmla="*/ 1888 h 1888"/>
                <a:gd name="T68" fmla="*/ 715 w 6809"/>
                <a:gd name="T69" fmla="*/ 1801 h 1888"/>
                <a:gd name="T70" fmla="*/ 962 w 6809"/>
                <a:gd name="T71" fmla="*/ 1680 h 1888"/>
                <a:gd name="T72" fmla="*/ 1214 w 6809"/>
                <a:gd name="T73" fmla="*/ 1572 h 1888"/>
                <a:gd name="T74" fmla="*/ 1472 w 6809"/>
                <a:gd name="T75" fmla="*/ 1474 h 1888"/>
                <a:gd name="T76" fmla="*/ 1735 w 6809"/>
                <a:gd name="T77" fmla="*/ 1388 h 1888"/>
                <a:gd name="T78" fmla="*/ 2005 w 6809"/>
                <a:gd name="T79" fmla="*/ 1315 h 1888"/>
                <a:gd name="T80" fmla="*/ 2279 w 6809"/>
                <a:gd name="T81" fmla="*/ 1254 h 1888"/>
                <a:gd name="T82" fmla="*/ 2557 w 6809"/>
                <a:gd name="T83" fmla="*/ 1206 h 1888"/>
                <a:gd name="T84" fmla="*/ 2840 w 6809"/>
                <a:gd name="T85" fmla="*/ 1172 h 1888"/>
                <a:gd name="T86" fmla="*/ 3127 w 6809"/>
                <a:gd name="T87" fmla="*/ 1150 h 1888"/>
                <a:gd name="T88" fmla="*/ 3418 w 6809"/>
                <a:gd name="T89" fmla="*/ 1144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809" h="1888">
                  <a:moveTo>
                    <a:pt x="3418" y="1144"/>
                  </a:moveTo>
                  <a:lnTo>
                    <a:pt x="3418" y="1144"/>
                  </a:lnTo>
                  <a:lnTo>
                    <a:pt x="3513" y="1145"/>
                  </a:lnTo>
                  <a:lnTo>
                    <a:pt x="3609" y="1147"/>
                  </a:lnTo>
                  <a:lnTo>
                    <a:pt x="3705" y="1150"/>
                  </a:lnTo>
                  <a:lnTo>
                    <a:pt x="3801" y="1156"/>
                  </a:lnTo>
                  <a:lnTo>
                    <a:pt x="3896" y="1163"/>
                  </a:lnTo>
                  <a:lnTo>
                    <a:pt x="3989" y="1171"/>
                  </a:lnTo>
                  <a:lnTo>
                    <a:pt x="4084" y="1181"/>
                  </a:lnTo>
                  <a:lnTo>
                    <a:pt x="4178" y="1193"/>
                  </a:lnTo>
                  <a:lnTo>
                    <a:pt x="4270" y="1205"/>
                  </a:lnTo>
                  <a:lnTo>
                    <a:pt x="4362" y="1220"/>
                  </a:lnTo>
                  <a:lnTo>
                    <a:pt x="4455" y="1235"/>
                  </a:lnTo>
                  <a:lnTo>
                    <a:pt x="4546" y="1252"/>
                  </a:lnTo>
                  <a:lnTo>
                    <a:pt x="4638" y="1271"/>
                  </a:lnTo>
                  <a:lnTo>
                    <a:pt x="4729" y="1291"/>
                  </a:lnTo>
                  <a:lnTo>
                    <a:pt x="4819" y="1313"/>
                  </a:lnTo>
                  <a:lnTo>
                    <a:pt x="4908" y="1335"/>
                  </a:lnTo>
                  <a:lnTo>
                    <a:pt x="4997" y="1359"/>
                  </a:lnTo>
                  <a:lnTo>
                    <a:pt x="5086" y="1384"/>
                  </a:lnTo>
                  <a:lnTo>
                    <a:pt x="5174" y="1411"/>
                  </a:lnTo>
                  <a:lnTo>
                    <a:pt x="5261" y="1439"/>
                  </a:lnTo>
                  <a:lnTo>
                    <a:pt x="5347" y="1469"/>
                  </a:lnTo>
                  <a:lnTo>
                    <a:pt x="5433" y="1500"/>
                  </a:lnTo>
                  <a:lnTo>
                    <a:pt x="5519" y="1532"/>
                  </a:lnTo>
                  <a:lnTo>
                    <a:pt x="5604" y="1565"/>
                  </a:lnTo>
                  <a:lnTo>
                    <a:pt x="5687" y="1599"/>
                  </a:lnTo>
                  <a:lnTo>
                    <a:pt x="5771" y="1634"/>
                  </a:lnTo>
                  <a:lnTo>
                    <a:pt x="5854" y="1672"/>
                  </a:lnTo>
                  <a:lnTo>
                    <a:pt x="5936" y="1710"/>
                  </a:lnTo>
                  <a:lnTo>
                    <a:pt x="6017" y="1750"/>
                  </a:lnTo>
                  <a:lnTo>
                    <a:pt x="6098" y="1791"/>
                  </a:lnTo>
                  <a:lnTo>
                    <a:pt x="6178" y="1832"/>
                  </a:lnTo>
                  <a:lnTo>
                    <a:pt x="6258" y="1875"/>
                  </a:lnTo>
                  <a:lnTo>
                    <a:pt x="6809" y="873"/>
                  </a:lnTo>
                  <a:lnTo>
                    <a:pt x="6809" y="873"/>
                  </a:lnTo>
                  <a:lnTo>
                    <a:pt x="6714" y="822"/>
                  </a:lnTo>
                  <a:lnTo>
                    <a:pt x="6620" y="772"/>
                  </a:lnTo>
                  <a:lnTo>
                    <a:pt x="6523" y="724"/>
                  </a:lnTo>
                  <a:lnTo>
                    <a:pt x="6426" y="676"/>
                  </a:lnTo>
                  <a:lnTo>
                    <a:pt x="6328" y="630"/>
                  </a:lnTo>
                  <a:lnTo>
                    <a:pt x="6228" y="587"/>
                  </a:lnTo>
                  <a:lnTo>
                    <a:pt x="6129" y="543"/>
                  </a:lnTo>
                  <a:lnTo>
                    <a:pt x="6029" y="502"/>
                  </a:lnTo>
                  <a:lnTo>
                    <a:pt x="5927" y="462"/>
                  </a:lnTo>
                  <a:lnTo>
                    <a:pt x="5825" y="425"/>
                  </a:lnTo>
                  <a:lnTo>
                    <a:pt x="5722" y="388"/>
                  </a:lnTo>
                  <a:lnTo>
                    <a:pt x="5619" y="353"/>
                  </a:lnTo>
                  <a:lnTo>
                    <a:pt x="5514" y="320"/>
                  </a:lnTo>
                  <a:lnTo>
                    <a:pt x="5409" y="288"/>
                  </a:lnTo>
                  <a:lnTo>
                    <a:pt x="5304" y="257"/>
                  </a:lnTo>
                  <a:lnTo>
                    <a:pt x="5198" y="228"/>
                  </a:lnTo>
                  <a:lnTo>
                    <a:pt x="5091" y="201"/>
                  </a:lnTo>
                  <a:lnTo>
                    <a:pt x="4983" y="176"/>
                  </a:lnTo>
                  <a:lnTo>
                    <a:pt x="4875" y="152"/>
                  </a:lnTo>
                  <a:lnTo>
                    <a:pt x="4766" y="130"/>
                  </a:lnTo>
                  <a:lnTo>
                    <a:pt x="4657" y="110"/>
                  </a:lnTo>
                  <a:lnTo>
                    <a:pt x="4546" y="90"/>
                  </a:lnTo>
                  <a:lnTo>
                    <a:pt x="4436" y="73"/>
                  </a:lnTo>
                  <a:lnTo>
                    <a:pt x="4325" y="58"/>
                  </a:lnTo>
                  <a:lnTo>
                    <a:pt x="4213" y="44"/>
                  </a:lnTo>
                  <a:lnTo>
                    <a:pt x="4101" y="33"/>
                  </a:lnTo>
                  <a:lnTo>
                    <a:pt x="3988" y="23"/>
                  </a:lnTo>
                  <a:lnTo>
                    <a:pt x="3875" y="15"/>
                  </a:lnTo>
                  <a:lnTo>
                    <a:pt x="3761" y="8"/>
                  </a:lnTo>
                  <a:lnTo>
                    <a:pt x="3647" y="3"/>
                  </a:lnTo>
                  <a:lnTo>
                    <a:pt x="3532" y="1"/>
                  </a:lnTo>
                  <a:lnTo>
                    <a:pt x="3418" y="0"/>
                  </a:lnTo>
                  <a:lnTo>
                    <a:pt x="3418" y="0"/>
                  </a:lnTo>
                  <a:lnTo>
                    <a:pt x="3301" y="1"/>
                  </a:lnTo>
                  <a:lnTo>
                    <a:pt x="3185" y="3"/>
                  </a:lnTo>
                  <a:lnTo>
                    <a:pt x="3071" y="8"/>
                  </a:lnTo>
                  <a:lnTo>
                    <a:pt x="2955" y="15"/>
                  </a:lnTo>
                  <a:lnTo>
                    <a:pt x="2841" y="23"/>
                  </a:lnTo>
                  <a:lnTo>
                    <a:pt x="2727" y="33"/>
                  </a:lnTo>
                  <a:lnTo>
                    <a:pt x="2614" y="46"/>
                  </a:lnTo>
                  <a:lnTo>
                    <a:pt x="2501" y="59"/>
                  </a:lnTo>
                  <a:lnTo>
                    <a:pt x="2389" y="75"/>
                  </a:lnTo>
                  <a:lnTo>
                    <a:pt x="2279" y="92"/>
                  </a:lnTo>
                  <a:lnTo>
                    <a:pt x="2167" y="111"/>
                  </a:lnTo>
                  <a:lnTo>
                    <a:pt x="2057" y="132"/>
                  </a:lnTo>
                  <a:lnTo>
                    <a:pt x="1948" y="154"/>
                  </a:lnTo>
                  <a:lnTo>
                    <a:pt x="1838" y="178"/>
                  </a:lnTo>
                  <a:lnTo>
                    <a:pt x="1730" y="204"/>
                  </a:lnTo>
                  <a:lnTo>
                    <a:pt x="1622" y="232"/>
                  </a:lnTo>
                  <a:lnTo>
                    <a:pt x="1515" y="261"/>
                  </a:lnTo>
                  <a:lnTo>
                    <a:pt x="1409" y="292"/>
                  </a:lnTo>
                  <a:lnTo>
                    <a:pt x="1303" y="324"/>
                  </a:lnTo>
                  <a:lnTo>
                    <a:pt x="1198" y="358"/>
                  </a:lnTo>
                  <a:lnTo>
                    <a:pt x="1094" y="394"/>
                  </a:lnTo>
                  <a:lnTo>
                    <a:pt x="990" y="431"/>
                  </a:lnTo>
                  <a:lnTo>
                    <a:pt x="888" y="470"/>
                  </a:lnTo>
                  <a:lnTo>
                    <a:pt x="786" y="510"/>
                  </a:lnTo>
                  <a:lnTo>
                    <a:pt x="684" y="552"/>
                  </a:lnTo>
                  <a:lnTo>
                    <a:pt x="584" y="596"/>
                  </a:lnTo>
                  <a:lnTo>
                    <a:pt x="485" y="640"/>
                  </a:lnTo>
                  <a:lnTo>
                    <a:pt x="385" y="687"/>
                  </a:lnTo>
                  <a:lnTo>
                    <a:pt x="287" y="735"/>
                  </a:lnTo>
                  <a:lnTo>
                    <a:pt x="190" y="784"/>
                  </a:lnTo>
                  <a:lnTo>
                    <a:pt x="94" y="835"/>
                  </a:lnTo>
                  <a:lnTo>
                    <a:pt x="0" y="888"/>
                  </a:lnTo>
                  <a:lnTo>
                    <a:pt x="555" y="1888"/>
                  </a:lnTo>
                  <a:lnTo>
                    <a:pt x="555" y="1888"/>
                  </a:lnTo>
                  <a:lnTo>
                    <a:pt x="635" y="1843"/>
                  </a:lnTo>
                  <a:lnTo>
                    <a:pt x="715" y="1801"/>
                  </a:lnTo>
                  <a:lnTo>
                    <a:pt x="796" y="1760"/>
                  </a:lnTo>
                  <a:lnTo>
                    <a:pt x="878" y="1720"/>
                  </a:lnTo>
                  <a:lnTo>
                    <a:pt x="962" y="1680"/>
                  </a:lnTo>
                  <a:lnTo>
                    <a:pt x="1045" y="1642"/>
                  </a:lnTo>
                  <a:lnTo>
                    <a:pt x="1128" y="1607"/>
                  </a:lnTo>
                  <a:lnTo>
                    <a:pt x="1214" y="1572"/>
                  </a:lnTo>
                  <a:lnTo>
                    <a:pt x="1298" y="1537"/>
                  </a:lnTo>
                  <a:lnTo>
                    <a:pt x="1385" y="1505"/>
                  </a:lnTo>
                  <a:lnTo>
                    <a:pt x="1472" y="1474"/>
                  </a:lnTo>
                  <a:lnTo>
                    <a:pt x="1559" y="1444"/>
                  </a:lnTo>
                  <a:lnTo>
                    <a:pt x="1646" y="1415"/>
                  </a:lnTo>
                  <a:lnTo>
                    <a:pt x="1735" y="1388"/>
                  </a:lnTo>
                  <a:lnTo>
                    <a:pt x="1824" y="1363"/>
                  </a:lnTo>
                  <a:lnTo>
                    <a:pt x="1913" y="1338"/>
                  </a:lnTo>
                  <a:lnTo>
                    <a:pt x="2005" y="1315"/>
                  </a:lnTo>
                  <a:lnTo>
                    <a:pt x="2095" y="1293"/>
                  </a:lnTo>
                  <a:lnTo>
                    <a:pt x="2186" y="1273"/>
                  </a:lnTo>
                  <a:lnTo>
                    <a:pt x="2279" y="1254"/>
                  </a:lnTo>
                  <a:lnTo>
                    <a:pt x="2371" y="1237"/>
                  </a:lnTo>
                  <a:lnTo>
                    <a:pt x="2464" y="1221"/>
                  </a:lnTo>
                  <a:lnTo>
                    <a:pt x="2557" y="1206"/>
                  </a:lnTo>
                  <a:lnTo>
                    <a:pt x="2651" y="1194"/>
                  </a:lnTo>
                  <a:lnTo>
                    <a:pt x="2745" y="1181"/>
                  </a:lnTo>
                  <a:lnTo>
                    <a:pt x="2840" y="1172"/>
                  </a:lnTo>
                  <a:lnTo>
                    <a:pt x="2935" y="1163"/>
                  </a:lnTo>
                  <a:lnTo>
                    <a:pt x="3031" y="1156"/>
                  </a:lnTo>
                  <a:lnTo>
                    <a:pt x="3127" y="1150"/>
                  </a:lnTo>
                  <a:lnTo>
                    <a:pt x="3222" y="1147"/>
                  </a:lnTo>
                  <a:lnTo>
                    <a:pt x="3319" y="1145"/>
                  </a:lnTo>
                  <a:lnTo>
                    <a:pt x="3418" y="1144"/>
                  </a:lnTo>
                  <a:lnTo>
                    <a:pt x="3418" y="11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37" name="Freeform 19">
              <a:extLst>
                <a:ext uri="{FF2B5EF4-FFF2-40B4-BE49-F238E27FC236}">
                  <a16:creationId xmlns:a16="http://schemas.microsoft.com/office/drawing/2014/main" id="{B01A01D0-BBC3-A549-8870-818E13FEC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32490" y="5181878"/>
              <a:ext cx="1316080" cy="1955713"/>
            </a:xfrm>
            <a:custGeom>
              <a:avLst/>
              <a:gdLst>
                <a:gd name="T0" fmla="*/ 3411 w 3998"/>
                <a:gd name="T1" fmla="*/ 0 h 5945"/>
                <a:gd name="T2" fmla="*/ 3132 w 3998"/>
                <a:gd name="T3" fmla="*/ 175 h 5945"/>
                <a:gd name="T4" fmla="*/ 2861 w 3998"/>
                <a:gd name="T5" fmla="*/ 365 h 5945"/>
                <a:gd name="T6" fmla="*/ 2601 w 3998"/>
                <a:gd name="T7" fmla="*/ 567 h 5945"/>
                <a:gd name="T8" fmla="*/ 2350 w 3998"/>
                <a:gd name="T9" fmla="*/ 780 h 5945"/>
                <a:gd name="T10" fmla="*/ 2109 w 3998"/>
                <a:gd name="T11" fmla="*/ 1005 h 5945"/>
                <a:gd name="T12" fmla="*/ 1880 w 3998"/>
                <a:gd name="T13" fmla="*/ 1240 h 5945"/>
                <a:gd name="T14" fmla="*/ 1661 w 3998"/>
                <a:gd name="T15" fmla="*/ 1487 h 5945"/>
                <a:gd name="T16" fmla="*/ 1454 w 3998"/>
                <a:gd name="T17" fmla="*/ 1744 h 5945"/>
                <a:gd name="T18" fmla="*/ 1259 w 3998"/>
                <a:gd name="T19" fmla="*/ 2010 h 5945"/>
                <a:gd name="T20" fmla="*/ 1076 w 3998"/>
                <a:gd name="T21" fmla="*/ 2285 h 5945"/>
                <a:gd name="T22" fmla="*/ 906 w 3998"/>
                <a:gd name="T23" fmla="*/ 2569 h 5945"/>
                <a:gd name="T24" fmla="*/ 750 w 3998"/>
                <a:gd name="T25" fmla="*/ 2861 h 5945"/>
                <a:gd name="T26" fmla="*/ 607 w 3998"/>
                <a:gd name="T27" fmla="*/ 3162 h 5945"/>
                <a:gd name="T28" fmla="*/ 478 w 3998"/>
                <a:gd name="T29" fmla="*/ 3471 h 5945"/>
                <a:gd name="T30" fmla="*/ 363 w 3998"/>
                <a:gd name="T31" fmla="*/ 3787 h 5945"/>
                <a:gd name="T32" fmla="*/ 264 w 3998"/>
                <a:gd name="T33" fmla="*/ 4109 h 5945"/>
                <a:gd name="T34" fmla="*/ 179 w 3998"/>
                <a:gd name="T35" fmla="*/ 4437 h 5945"/>
                <a:gd name="T36" fmla="*/ 111 w 3998"/>
                <a:gd name="T37" fmla="*/ 4773 h 5945"/>
                <a:gd name="T38" fmla="*/ 58 w 3998"/>
                <a:gd name="T39" fmla="*/ 5113 h 5945"/>
                <a:gd name="T40" fmla="*/ 22 w 3998"/>
                <a:gd name="T41" fmla="*/ 5459 h 5945"/>
                <a:gd name="T42" fmla="*/ 4 w 3998"/>
                <a:gd name="T43" fmla="*/ 5809 h 5945"/>
                <a:gd name="T44" fmla="*/ 1144 w 3998"/>
                <a:gd name="T45" fmla="*/ 5945 h 5945"/>
                <a:gd name="T46" fmla="*/ 1155 w 3998"/>
                <a:gd name="T47" fmla="*/ 5649 h 5945"/>
                <a:gd name="T48" fmla="*/ 1180 w 3998"/>
                <a:gd name="T49" fmla="*/ 5359 h 5945"/>
                <a:gd name="T50" fmla="*/ 1220 w 3998"/>
                <a:gd name="T51" fmla="*/ 5073 h 5945"/>
                <a:gd name="T52" fmla="*/ 1273 w 3998"/>
                <a:gd name="T53" fmla="*/ 4791 h 5945"/>
                <a:gd name="T54" fmla="*/ 1339 w 3998"/>
                <a:gd name="T55" fmla="*/ 4514 h 5945"/>
                <a:gd name="T56" fmla="*/ 1418 w 3998"/>
                <a:gd name="T57" fmla="*/ 4242 h 5945"/>
                <a:gd name="T58" fmla="*/ 1510 w 3998"/>
                <a:gd name="T59" fmla="*/ 3975 h 5945"/>
                <a:gd name="T60" fmla="*/ 1614 w 3998"/>
                <a:gd name="T61" fmla="*/ 3715 h 5945"/>
                <a:gd name="T62" fmla="*/ 1729 w 3998"/>
                <a:gd name="T63" fmla="*/ 3461 h 5945"/>
                <a:gd name="T64" fmla="*/ 1857 w 3998"/>
                <a:gd name="T65" fmla="*/ 3214 h 5945"/>
                <a:gd name="T66" fmla="*/ 1995 w 3998"/>
                <a:gd name="T67" fmla="*/ 2973 h 5945"/>
                <a:gd name="T68" fmla="*/ 2145 w 3998"/>
                <a:gd name="T69" fmla="*/ 2740 h 5945"/>
                <a:gd name="T70" fmla="*/ 2304 w 3998"/>
                <a:gd name="T71" fmla="*/ 2515 h 5945"/>
                <a:gd name="T72" fmla="*/ 2474 w 3998"/>
                <a:gd name="T73" fmla="*/ 2297 h 5945"/>
                <a:gd name="T74" fmla="*/ 2653 w 3998"/>
                <a:gd name="T75" fmla="*/ 2088 h 5945"/>
                <a:gd name="T76" fmla="*/ 2843 w 3998"/>
                <a:gd name="T77" fmla="*/ 1889 h 5945"/>
                <a:gd name="T78" fmla="*/ 3042 w 3998"/>
                <a:gd name="T79" fmla="*/ 1697 h 5945"/>
                <a:gd name="T80" fmla="*/ 3248 w 3998"/>
                <a:gd name="T81" fmla="*/ 1515 h 5945"/>
                <a:gd name="T82" fmla="*/ 3464 w 3998"/>
                <a:gd name="T83" fmla="*/ 1343 h 5945"/>
                <a:gd name="T84" fmla="*/ 3687 w 3998"/>
                <a:gd name="T85" fmla="*/ 1181 h 5945"/>
                <a:gd name="T86" fmla="*/ 3919 w 3998"/>
                <a:gd name="T87" fmla="*/ 1029 h 5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98" h="5945">
                  <a:moveTo>
                    <a:pt x="3998" y="981"/>
                  </a:moveTo>
                  <a:lnTo>
                    <a:pt x="3411" y="0"/>
                  </a:lnTo>
                  <a:lnTo>
                    <a:pt x="3411" y="0"/>
                  </a:lnTo>
                  <a:lnTo>
                    <a:pt x="3317" y="57"/>
                  </a:lnTo>
                  <a:lnTo>
                    <a:pt x="3224" y="116"/>
                  </a:lnTo>
                  <a:lnTo>
                    <a:pt x="3132" y="175"/>
                  </a:lnTo>
                  <a:lnTo>
                    <a:pt x="3040" y="238"/>
                  </a:lnTo>
                  <a:lnTo>
                    <a:pt x="2950" y="301"/>
                  </a:lnTo>
                  <a:lnTo>
                    <a:pt x="2861" y="365"/>
                  </a:lnTo>
                  <a:lnTo>
                    <a:pt x="2773" y="431"/>
                  </a:lnTo>
                  <a:lnTo>
                    <a:pt x="2687" y="498"/>
                  </a:lnTo>
                  <a:lnTo>
                    <a:pt x="2601" y="567"/>
                  </a:lnTo>
                  <a:lnTo>
                    <a:pt x="2515" y="636"/>
                  </a:lnTo>
                  <a:lnTo>
                    <a:pt x="2432" y="708"/>
                  </a:lnTo>
                  <a:lnTo>
                    <a:pt x="2350" y="780"/>
                  </a:lnTo>
                  <a:lnTo>
                    <a:pt x="2269" y="854"/>
                  </a:lnTo>
                  <a:lnTo>
                    <a:pt x="2188" y="929"/>
                  </a:lnTo>
                  <a:lnTo>
                    <a:pt x="2109" y="1005"/>
                  </a:lnTo>
                  <a:lnTo>
                    <a:pt x="2032" y="1083"/>
                  </a:lnTo>
                  <a:lnTo>
                    <a:pt x="1955" y="1160"/>
                  </a:lnTo>
                  <a:lnTo>
                    <a:pt x="1880" y="1240"/>
                  </a:lnTo>
                  <a:lnTo>
                    <a:pt x="1806" y="1321"/>
                  </a:lnTo>
                  <a:lnTo>
                    <a:pt x="1733" y="1403"/>
                  </a:lnTo>
                  <a:lnTo>
                    <a:pt x="1661" y="1487"/>
                  </a:lnTo>
                  <a:lnTo>
                    <a:pt x="1591" y="1571"/>
                  </a:lnTo>
                  <a:lnTo>
                    <a:pt x="1521" y="1657"/>
                  </a:lnTo>
                  <a:lnTo>
                    <a:pt x="1454" y="1744"/>
                  </a:lnTo>
                  <a:lnTo>
                    <a:pt x="1388" y="1830"/>
                  </a:lnTo>
                  <a:lnTo>
                    <a:pt x="1323" y="1919"/>
                  </a:lnTo>
                  <a:lnTo>
                    <a:pt x="1259" y="2010"/>
                  </a:lnTo>
                  <a:lnTo>
                    <a:pt x="1196" y="2100"/>
                  </a:lnTo>
                  <a:lnTo>
                    <a:pt x="1136" y="2192"/>
                  </a:lnTo>
                  <a:lnTo>
                    <a:pt x="1076" y="2285"/>
                  </a:lnTo>
                  <a:lnTo>
                    <a:pt x="1018" y="2378"/>
                  </a:lnTo>
                  <a:lnTo>
                    <a:pt x="961" y="2473"/>
                  </a:lnTo>
                  <a:lnTo>
                    <a:pt x="906" y="2569"/>
                  </a:lnTo>
                  <a:lnTo>
                    <a:pt x="853" y="2666"/>
                  </a:lnTo>
                  <a:lnTo>
                    <a:pt x="800" y="2763"/>
                  </a:lnTo>
                  <a:lnTo>
                    <a:pt x="750" y="2861"/>
                  </a:lnTo>
                  <a:lnTo>
                    <a:pt x="701" y="2960"/>
                  </a:lnTo>
                  <a:lnTo>
                    <a:pt x="653" y="3061"/>
                  </a:lnTo>
                  <a:lnTo>
                    <a:pt x="607" y="3162"/>
                  </a:lnTo>
                  <a:lnTo>
                    <a:pt x="562" y="3264"/>
                  </a:lnTo>
                  <a:lnTo>
                    <a:pt x="519" y="3367"/>
                  </a:lnTo>
                  <a:lnTo>
                    <a:pt x="478" y="3471"/>
                  </a:lnTo>
                  <a:lnTo>
                    <a:pt x="438" y="3576"/>
                  </a:lnTo>
                  <a:lnTo>
                    <a:pt x="400" y="3681"/>
                  </a:lnTo>
                  <a:lnTo>
                    <a:pt x="363" y="3787"/>
                  </a:lnTo>
                  <a:lnTo>
                    <a:pt x="329" y="3893"/>
                  </a:lnTo>
                  <a:lnTo>
                    <a:pt x="296" y="4000"/>
                  </a:lnTo>
                  <a:lnTo>
                    <a:pt x="264" y="4109"/>
                  </a:lnTo>
                  <a:lnTo>
                    <a:pt x="234" y="4218"/>
                  </a:lnTo>
                  <a:lnTo>
                    <a:pt x="206" y="4328"/>
                  </a:lnTo>
                  <a:lnTo>
                    <a:pt x="179" y="4437"/>
                  </a:lnTo>
                  <a:lnTo>
                    <a:pt x="154" y="4548"/>
                  </a:lnTo>
                  <a:lnTo>
                    <a:pt x="131" y="4660"/>
                  </a:lnTo>
                  <a:lnTo>
                    <a:pt x="111" y="4773"/>
                  </a:lnTo>
                  <a:lnTo>
                    <a:pt x="92" y="4886"/>
                  </a:lnTo>
                  <a:lnTo>
                    <a:pt x="74" y="4999"/>
                  </a:lnTo>
                  <a:lnTo>
                    <a:pt x="58" y="5113"/>
                  </a:lnTo>
                  <a:lnTo>
                    <a:pt x="45" y="5227"/>
                  </a:lnTo>
                  <a:lnTo>
                    <a:pt x="32" y="5342"/>
                  </a:lnTo>
                  <a:lnTo>
                    <a:pt x="22" y="5459"/>
                  </a:lnTo>
                  <a:lnTo>
                    <a:pt x="14" y="5575"/>
                  </a:lnTo>
                  <a:lnTo>
                    <a:pt x="7" y="5692"/>
                  </a:lnTo>
                  <a:lnTo>
                    <a:pt x="4" y="5809"/>
                  </a:lnTo>
                  <a:lnTo>
                    <a:pt x="0" y="5927"/>
                  </a:lnTo>
                  <a:lnTo>
                    <a:pt x="1144" y="5945"/>
                  </a:lnTo>
                  <a:lnTo>
                    <a:pt x="1144" y="5945"/>
                  </a:lnTo>
                  <a:lnTo>
                    <a:pt x="1146" y="5846"/>
                  </a:lnTo>
                  <a:lnTo>
                    <a:pt x="1149" y="5748"/>
                  </a:lnTo>
                  <a:lnTo>
                    <a:pt x="1155" y="5649"/>
                  </a:lnTo>
                  <a:lnTo>
                    <a:pt x="1162" y="5552"/>
                  </a:lnTo>
                  <a:lnTo>
                    <a:pt x="1170" y="5455"/>
                  </a:lnTo>
                  <a:lnTo>
                    <a:pt x="1180" y="5359"/>
                  </a:lnTo>
                  <a:lnTo>
                    <a:pt x="1192" y="5264"/>
                  </a:lnTo>
                  <a:lnTo>
                    <a:pt x="1205" y="5168"/>
                  </a:lnTo>
                  <a:lnTo>
                    <a:pt x="1220" y="5073"/>
                  </a:lnTo>
                  <a:lnTo>
                    <a:pt x="1236" y="4978"/>
                  </a:lnTo>
                  <a:lnTo>
                    <a:pt x="1253" y="4884"/>
                  </a:lnTo>
                  <a:lnTo>
                    <a:pt x="1273" y="4791"/>
                  </a:lnTo>
                  <a:lnTo>
                    <a:pt x="1293" y="4697"/>
                  </a:lnTo>
                  <a:lnTo>
                    <a:pt x="1315" y="4605"/>
                  </a:lnTo>
                  <a:lnTo>
                    <a:pt x="1339" y="4514"/>
                  </a:lnTo>
                  <a:lnTo>
                    <a:pt x="1364" y="4422"/>
                  </a:lnTo>
                  <a:lnTo>
                    <a:pt x="1390" y="4331"/>
                  </a:lnTo>
                  <a:lnTo>
                    <a:pt x="1418" y="4242"/>
                  </a:lnTo>
                  <a:lnTo>
                    <a:pt x="1447" y="4152"/>
                  </a:lnTo>
                  <a:lnTo>
                    <a:pt x="1478" y="4064"/>
                  </a:lnTo>
                  <a:lnTo>
                    <a:pt x="1510" y="3975"/>
                  </a:lnTo>
                  <a:lnTo>
                    <a:pt x="1543" y="3888"/>
                  </a:lnTo>
                  <a:lnTo>
                    <a:pt x="1577" y="3802"/>
                  </a:lnTo>
                  <a:lnTo>
                    <a:pt x="1614" y="3715"/>
                  </a:lnTo>
                  <a:lnTo>
                    <a:pt x="1650" y="3630"/>
                  </a:lnTo>
                  <a:lnTo>
                    <a:pt x="1689" y="3545"/>
                  </a:lnTo>
                  <a:lnTo>
                    <a:pt x="1729" y="3461"/>
                  </a:lnTo>
                  <a:lnTo>
                    <a:pt x="1770" y="3378"/>
                  </a:lnTo>
                  <a:lnTo>
                    <a:pt x="1812" y="3296"/>
                  </a:lnTo>
                  <a:lnTo>
                    <a:pt x="1857" y="3214"/>
                  </a:lnTo>
                  <a:lnTo>
                    <a:pt x="1901" y="3133"/>
                  </a:lnTo>
                  <a:lnTo>
                    <a:pt x="1947" y="3053"/>
                  </a:lnTo>
                  <a:lnTo>
                    <a:pt x="1995" y="2973"/>
                  </a:lnTo>
                  <a:lnTo>
                    <a:pt x="2043" y="2895"/>
                  </a:lnTo>
                  <a:lnTo>
                    <a:pt x="2093" y="2818"/>
                  </a:lnTo>
                  <a:lnTo>
                    <a:pt x="2145" y="2740"/>
                  </a:lnTo>
                  <a:lnTo>
                    <a:pt x="2196" y="2665"/>
                  </a:lnTo>
                  <a:lnTo>
                    <a:pt x="2250" y="2589"/>
                  </a:lnTo>
                  <a:lnTo>
                    <a:pt x="2304" y="2515"/>
                  </a:lnTo>
                  <a:lnTo>
                    <a:pt x="2359" y="2441"/>
                  </a:lnTo>
                  <a:lnTo>
                    <a:pt x="2416" y="2369"/>
                  </a:lnTo>
                  <a:lnTo>
                    <a:pt x="2474" y="2297"/>
                  </a:lnTo>
                  <a:lnTo>
                    <a:pt x="2533" y="2226"/>
                  </a:lnTo>
                  <a:lnTo>
                    <a:pt x="2593" y="2157"/>
                  </a:lnTo>
                  <a:lnTo>
                    <a:pt x="2653" y="2088"/>
                  </a:lnTo>
                  <a:lnTo>
                    <a:pt x="2716" y="2021"/>
                  </a:lnTo>
                  <a:lnTo>
                    <a:pt x="2779" y="1954"/>
                  </a:lnTo>
                  <a:lnTo>
                    <a:pt x="2843" y="1889"/>
                  </a:lnTo>
                  <a:lnTo>
                    <a:pt x="2908" y="1823"/>
                  </a:lnTo>
                  <a:lnTo>
                    <a:pt x="2974" y="1760"/>
                  </a:lnTo>
                  <a:lnTo>
                    <a:pt x="3042" y="1697"/>
                  </a:lnTo>
                  <a:lnTo>
                    <a:pt x="3110" y="1635"/>
                  </a:lnTo>
                  <a:lnTo>
                    <a:pt x="3178" y="1575"/>
                  </a:lnTo>
                  <a:lnTo>
                    <a:pt x="3248" y="1515"/>
                  </a:lnTo>
                  <a:lnTo>
                    <a:pt x="3320" y="1456"/>
                  </a:lnTo>
                  <a:lnTo>
                    <a:pt x="3392" y="1399"/>
                  </a:lnTo>
                  <a:lnTo>
                    <a:pt x="3464" y="1343"/>
                  </a:lnTo>
                  <a:lnTo>
                    <a:pt x="3538" y="1288"/>
                  </a:lnTo>
                  <a:lnTo>
                    <a:pt x="3612" y="1233"/>
                  </a:lnTo>
                  <a:lnTo>
                    <a:pt x="3687" y="1181"/>
                  </a:lnTo>
                  <a:lnTo>
                    <a:pt x="3764" y="1130"/>
                  </a:lnTo>
                  <a:lnTo>
                    <a:pt x="3841" y="1078"/>
                  </a:lnTo>
                  <a:lnTo>
                    <a:pt x="3919" y="1029"/>
                  </a:lnTo>
                  <a:lnTo>
                    <a:pt x="3998" y="981"/>
                  </a:lnTo>
                  <a:lnTo>
                    <a:pt x="3998" y="9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38" name="Freeform 20">
              <a:extLst>
                <a:ext uri="{FF2B5EF4-FFF2-40B4-BE49-F238E27FC236}">
                  <a16:creationId xmlns:a16="http://schemas.microsoft.com/office/drawing/2014/main" id="{05F6898D-3DDC-D44D-B9E0-DEFA3FD22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0783" y="8863195"/>
              <a:ext cx="2231813" cy="616625"/>
            </a:xfrm>
            <a:custGeom>
              <a:avLst/>
              <a:gdLst>
                <a:gd name="T0" fmla="*/ 3285 w 6787"/>
                <a:gd name="T1" fmla="*/ 736 h 1880"/>
                <a:gd name="T2" fmla="*/ 2999 w 6787"/>
                <a:gd name="T3" fmla="*/ 725 h 1880"/>
                <a:gd name="T4" fmla="*/ 2717 w 6787"/>
                <a:gd name="T5" fmla="*/ 700 h 1880"/>
                <a:gd name="T6" fmla="*/ 2439 w 6787"/>
                <a:gd name="T7" fmla="*/ 662 h 1880"/>
                <a:gd name="T8" fmla="*/ 2166 w 6787"/>
                <a:gd name="T9" fmla="*/ 611 h 1880"/>
                <a:gd name="T10" fmla="*/ 1897 w 6787"/>
                <a:gd name="T11" fmla="*/ 548 h 1880"/>
                <a:gd name="T12" fmla="*/ 1632 w 6787"/>
                <a:gd name="T13" fmla="*/ 472 h 1880"/>
                <a:gd name="T14" fmla="*/ 1373 w 6787"/>
                <a:gd name="T15" fmla="*/ 385 h 1880"/>
                <a:gd name="T16" fmla="*/ 1120 w 6787"/>
                <a:gd name="T17" fmla="*/ 286 h 1880"/>
                <a:gd name="T18" fmla="*/ 872 w 6787"/>
                <a:gd name="T19" fmla="*/ 176 h 1880"/>
                <a:gd name="T20" fmla="*/ 631 w 6787"/>
                <a:gd name="T21" fmla="*/ 55 h 1880"/>
                <a:gd name="T22" fmla="*/ 0 w 6787"/>
                <a:gd name="T23" fmla="*/ 1014 h 1880"/>
                <a:gd name="T24" fmla="*/ 287 w 6787"/>
                <a:gd name="T25" fmla="*/ 1163 h 1880"/>
                <a:gd name="T26" fmla="*/ 580 w 6787"/>
                <a:gd name="T27" fmla="*/ 1299 h 1880"/>
                <a:gd name="T28" fmla="*/ 880 w 6787"/>
                <a:gd name="T29" fmla="*/ 1421 h 1880"/>
                <a:gd name="T30" fmla="*/ 1187 w 6787"/>
                <a:gd name="T31" fmla="*/ 1531 h 1880"/>
                <a:gd name="T32" fmla="*/ 1501 w 6787"/>
                <a:gd name="T33" fmla="*/ 1625 h 1880"/>
                <a:gd name="T34" fmla="*/ 1820 w 6787"/>
                <a:gd name="T35" fmla="*/ 1707 h 1880"/>
                <a:gd name="T36" fmla="*/ 2146 w 6787"/>
                <a:gd name="T37" fmla="*/ 1773 h 1880"/>
                <a:gd name="T38" fmla="*/ 2477 w 6787"/>
                <a:gd name="T39" fmla="*/ 1823 h 1880"/>
                <a:gd name="T40" fmla="*/ 2812 w 6787"/>
                <a:gd name="T41" fmla="*/ 1858 h 1880"/>
                <a:gd name="T42" fmla="*/ 3152 w 6787"/>
                <a:gd name="T43" fmla="*/ 1877 h 1880"/>
                <a:gd name="T44" fmla="*/ 3382 w 6787"/>
                <a:gd name="T45" fmla="*/ 1880 h 1880"/>
                <a:gd name="T46" fmla="*/ 3726 w 6787"/>
                <a:gd name="T47" fmla="*/ 1872 h 1880"/>
                <a:gd name="T48" fmla="*/ 4067 w 6787"/>
                <a:gd name="T49" fmla="*/ 1847 h 1880"/>
                <a:gd name="T50" fmla="*/ 4404 w 6787"/>
                <a:gd name="T51" fmla="*/ 1806 h 1880"/>
                <a:gd name="T52" fmla="*/ 4736 w 6787"/>
                <a:gd name="T53" fmla="*/ 1750 h 1880"/>
                <a:gd name="T54" fmla="*/ 5061 w 6787"/>
                <a:gd name="T55" fmla="*/ 1678 h 1880"/>
                <a:gd name="T56" fmla="*/ 5382 w 6787"/>
                <a:gd name="T57" fmla="*/ 1591 h 1880"/>
                <a:gd name="T58" fmla="*/ 5696 w 6787"/>
                <a:gd name="T59" fmla="*/ 1490 h 1880"/>
                <a:gd name="T60" fmla="*/ 6003 w 6787"/>
                <a:gd name="T61" fmla="*/ 1374 h 1880"/>
                <a:gd name="T62" fmla="*/ 6303 w 6787"/>
                <a:gd name="T63" fmla="*/ 1244 h 1880"/>
                <a:gd name="T64" fmla="*/ 6596 w 6787"/>
                <a:gd name="T65" fmla="*/ 1102 h 1880"/>
                <a:gd name="T66" fmla="*/ 6231 w 6787"/>
                <a:gd name="T67" fmla="*/ 0 h 1880"/>
                <a:gd name="T68" fmla="*/ 6071 w 6787"/>
                <a:gd name="T69" fmla="*/ 86 h 1880"/>
                <a:gd name="T70" fmla="*/ 5826 w 6787"/>
                <a:gd name="T71" fmla="*/ 204 h 1880"/>
                <a:gd name="T72" fmla="*/ 5575 w 6787"/>
                <a:gd name="T73" fmla="*/ 313 h 1880"/>
                <a:gd name="T74" fmla="*/ 5318 w 6787"/>
                <a:gd name="T75" fmla="*/ 410 h 1880"/>
                <a:gd name="T76" fmla="*/ 5056 w 6787"/>
                <a:gd name="T77" fmla="*/ 494 h 1880"/>
                <a:gd name="T78" fmla="*/ 4788 w 6787"/>
                <a:gd name="T79" fmla="*/ 567 h 1880"/>
                <a:gd name="T80" fmla="*/ 4515 w 6787"/>
                <a:gd name="T81" fmla="*/ 627 h 1880"/>
                <a:gd name="T82" fmla="*/ 4237 w 6787"/>
                <a:gd name="T83" fmla="*/ 675 h 1880"/>
                <a:gd name="T84" fmla="*/ 3956 w 6787"/>
                <a:gd name="T85" fmla="*/ 709 h 1880"/>
                <a:gd name="T86" fmla="*/ 3670 w 6787"/>
                <a:gd name="T87" fmla="*/ 730 h 1880"/>
                <a:gd name="T88" fmla="*/ 3382 w 6787"/>
                <a:gd name="T89" fmla="*/ 736 h 1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787" h="1880">
                  <a:moveTo>
                    <a:pt x="3382" y="736"/>
                  </a:moveTo>
                  <a:lnTo>
                    <a:pt x="3382" y="736"/>
                  </a:lnTo>
                  <a:lnTo>
                    <a:pt x="3285" y="736"/>
                  </a:lnTo>
                  <a:lnTo>
                    <a:pt x="3190" y="734"/>
                  </a:lnTo>
                  <a:lnTo>
                    <a:pt x="3094" y="730"/>
                  </a:lnTo>
                  <a:lnTo>
                    <a:pt x="2999" y="725"/>
                  </a:lnTo>
                  <a:lnTo>
                    <a:pt x="2905" y="718"/>
                  </a:lnTo>
                  <a:lnTo>
                    <a:pt x="2811" y="709"/>
                  </a:lnTo>
                  <a:lnTo>
                    <a:pt x="2717" y="700"/>
                  </a:lnTo>
                  <a:lnTo>
                    <a:pt x="2624" y="688"/>
                  </a:lnTo>
                  <a:lnTo>
                    <a:pt x="2531" y="676"/>
                  </a:lnTo>
                  <a:lnTo>
                    <a:pt x="2439" y="662"/>
                  </a:lnTo>
                  <a:lnTo>
                    <a:pt x="2348" y="646"/>
                  </a:lnTo>
                  <a:lnTo>
                    <a:pt x="2256" y="629"/>
                  </a:lnTo>
                  <a:lnTo>
                    <a:pt x="2166" y="611"/>
                  </a:lnTo>
                  <a:lnTo>
                    <a:pt x="2076" y="591"/>
                  </a:lnTo>
                  <a:lnTo>
                    <a:pt x="1986" y="570"/>
                  </a:lnTo>
                  <a:lnTo>
                    <a:pt x="1897" y="548"/>
                  </a:lnTo>
                  <a:lnTo>
                    <a:pt x="1808" y="524"/>
                  </a:lnTo>
                  <a:lnTo>
                    <a:pt x="1720" y="499"/>
                  </a:lnTo>
                  <a:lnTo>
                    <a:pt x="1632" y="472"/>
                  </a:lnTo>
                  <a:lnTo>
                    <a:pt x="1545" y="444"/>
                  </a:lnTo>
                  <a:lnTo>
                    <a:pt x="1459" y="414"/>
                  </a:lnTo>
                  <a:lnTo>
                    <a:pt x="1373" y="385"/>
                  </a:lnTo>
                  <a:lnTo>
                    <a:pt x="1289" y="353"/>
                  </a:lnTo>
                  <a:lnTo>
                    <a:pt x="1204" y="320"/>
                  </a:lnTo>
                  <a:lnTo>
                    <a:pt x="1120" y="286"/>
                  </a:lnTo>
                  <a:lnTo>
                    <a:pt x="1036" y="250"/>
                  </a:lnTo>
                  <a:lnTo>
                    <a:pt x="954" y="214"/>
                  </a:lnTo>
                  <a:lnTo>
                    <a:pt x="872" y="176"/>
                  </a:lnTo>
                  <a:lnTo>
                    <a:pt x="791" y="136"/>
                  </a:lnTo>
                  <a:lnTo>
                    <a:pt x="711" y="96"/>
                  </a:lnTo>
                  <a:lnTo>
                    <a:pt x="631" y="55"/>
                  </a:lnTo>
                  <a:lnTo>
                    <a:pt x="553" y="12"/>
                  </a:lnTo>
                  <a:lnTo>
                    <a:pt x="0" y="1014"/>
                  </a:lnTo>
                  <a:lnTo>
                    <a:pt x="0" y="1014"/>
                  </a:lnTo>
                  <a:lnTo>
                    <a:pt x="95" y="1065"/>
                  </a:lnTo>
                  <a:lnTo>
                    <a:pt x="190" y="1114"/>
                  </a:lnTo>
                  <a:lnTo>
                    <a:pt x="287" y="1163"/>
                  </a:lnTo>
                  <a:lnTo>
                    <a:pt x="384" y="1210"/>
                  </a:lnTo>
                  <a:lnTo>
                    <a:pt x="481" y="1255"/>
                  </a:lnTo>
                  <a:lnTo>
                    <a:pt x="580" y="1299"/>
                  </a:lnTo>
                  <a:lnTo>
                    <a:pt x="679" y="1341"/>
                  </a:lnTo>
                  <a:lnTo>
                    <a:pt x="780" y="1382"/>
                  </a:lnTo>
                  <a:lnTo>
                    <a:pt x="880" y="1421"/>
                  </a:lnTo>
                  <a:lnTo>
                    <a:pt x="982" y="1460"/>
                  </a:lnTo>
                  <a:lnTo>
                    <a:pt x="1084" y="1495"/>
                  </a:lnTo>
                  <a:lnTo>
                    <a:pt x="1187" y="1531"/>
                  </a:lnTo>
                  <a:lnTo>
                    <a:pt x="1291" y="1564"/>
                  </a:lnTo>
                  <a:lnTo>
                    <a:pt x="1396" y="1596"/>
                  </a:lnTo>
                  <a:lnTo>
                    <a:pt x="1501" y="1625"/>
                  </a:lnTo>
                  <a:lnTo>
                    <a:pt x="1607" y="1654"/>
                  </a:lnTo>
                  <a:lnTo>
                    <a:pt x="1713" y="1681"/>
                  </a:lnTo>
                  <a:lnTo>
                    <a:pt x="1820" y="1707"/>
                  </a:lnTo>
                  <a:lnTo>
                    <a:pt x="1929" y="1730"/>
                  </a:lnTo>
                  <a:lnTo>
                    <a:pt x="2037" y="1752"/>
                  </a:lnTo>
                  <a:lnTo>
                    <a:pt x="2146" y="1773"/>
                  </a:lnTo>
                  <a:lnTo>
                    <a:pt x="2256" y="1791"/>
                  </a:lnTo>
                  <a:lnTo>
                    <a:pt x="2366" y="1808"/>
                  </a:lnTo>
                  <a:lnTo>
                    <a:pt x="2477" y="1823"/>
                  </a:lnTo>
                  <a:lnTo>
                    <a:pt x="2588" y="1837"/>
                  </a:lnTo>
                  <a:lnTo>
                    <a:pt x="2700" y="1848"/>
                  </a:lnTo>
                  <a:lnTo>
                    <a:pt x="2812" y="1858"/>
                  </a:lnTo>
                  <a:lnTo>
                    <a:pt x="2925" y="1866"/>
                  </a:lnTo>
                  <a:lnTo>
                    <a:pt x="3038" y="1872"/>
                  </a:lnTo>
                  <a:lnTo>
                    <a:pt x="3152" y="1877"/>
                  </a:lnTo>
                  <a:lnTo>
                    <a:pt x="3266" y="1880"/>
                  </a:lnTo>
                  <a:lnTo>
                    <a:pt x="3382" y="1880"/>
                  </a:lnTo>
                  <a:lnTo>
                    <a:pt x="3382" y="1880"/>
                  </a:lnTo>
                  <a:lnTo>
                    <a:pt x="3497" y="1880"/>
                  </a:lnTo>
                  <a:lnTo>
                    <a:pt x="3612" y="1877"/>
                  </a:lnTo>
                  <a:lnTo>
                    <a:pt x="3726" y="1872"/>
                  </a:lnTo>
                  <a:lnTo>
                    <a:pt x="3841" y="1865"/>
                  </a:lnTo>
                  <a:lnTo>
                    <a:pt x="3954" y="1857"/>
                  </a:lnTo>
                  <a:lnTo>
                    <a:pt x="4067" y="1847"/>
                  </a:lnTo>
                  <a:lnTo>
                    <a:pt x="4180" y="1836"/>
                  </a:lnTo>
                  <a:lnTo>
                    <a:pt x="4293" y="1822"/>
                  </a:lnTo>
                  <a:lnTo>
                    <a:pt x="4404" y="1806"/>
                  </a:lnTo>
                  <a:lnTo>
                    <a:pt x="4516" y="1789"/>
                  </a:lnTo>
                  <a:lnTo>
                    <a:pt x="4625" y="1770"/>
                  </a:lnTo>
                  <a:lnTo>
                    <a:pt x="4736" y="1750"/>
                  </a:lnTo>
                  <a:lnTo>
                    <a:pt x="4846" y="1727"/>
                  </a:lnTo>
                  <a:lnTo>
                    <a:pt x="4954" y="1703"/>
                  </a:lnTo>
                  <a:lnTo>
                    <a:pt x="5061" y="1678"/>
                  </a:lnTo>
                  <a:lnTo>
                    <a:pt x="5170" y="1651"/>
                  </a:lnTo>
                  <a:lnTo>
                    <a:pt x="5276" y="1622"/>
                  </a:lnTo>
                  <a:lnTo>
                    <a:pt x="5382" y="1591"/>
                  </a:lnTo>
                  <a:lnTo>
                    <a:pt x="5487" y="1558"/>
                  </a:lnTo>
                  <a:lnTo>
                    <a:pt x="5592" y="1525"/>
                  </a:lnTo>
                  <a:lnTo>
                    <a:pt x="5696" y="1490"/>
                  </a:lnTo>
                  <a:lnTo>
                    <a:pt x="5799" y="1452"/>
                  </a:lnTo>
                  <a:lnTo>
                    <a:pt x="5901" y="1414"/>
                  </a:lnTo>
                  <a:lnTo>
                    <a:pt x="6003" y="1374"/>
                  </a:lnTo>
                  <a:lnTo>
                    <a:pt x="6104" y="1332"/>
                  </a:lnTo>
                  <a:lnTo>
                    <a:pt x="6204" y="1289"/>
                  </a:lnTo>
                  <a:lnTo>
                    <a:pt x="6303" y="1244"/>
                  </a:lnTo>
                  <a:lnTo>
                    <a:pt x="6401" y="1199"/>
                  </a:lnTo>
                  <a:lnTo>
                    <a:pt x="6499" y="1151"/>
                  </a:lnTo>
                  <a:lnTo>
                    <a:pt x="6596" y="1102"/>
                  </a:lnTo>
                  <a:lnTo>
                    <a:pt x="6692" y="1051"/>
                  </a:lnTo>
                  <a:lnTo>
                    <a:pt x="6787" y="1000"/>
                  </a:lnTo>
                  <a:lnTo>
                    <a:pt x="6231" y="0"/>
                  </a:lnTo>
                  <a:lnTo>
                    <a:pt x="6231" y="0"/>
                  </a:lnTo>
                  <a:lnTo>
                    <a:pt x="6151" y="44"/>
                  </a:lnTo>
                  <a:lnTo>
                    <a:pt x="6071" y="86"/>
                  </a:lnTo>
                  <a:lnTo>
                    <a:pt x="5990" y="127"/>
                  </a:lnTo>
                  <a:lnTo>
                    <a:pt x="5908" y="167"/>
                  </a:lnTo>
                  <a:lnTo>
                    <a:pt x="5826" y="204"/>
                  </a:lnTo>
                  <a:lnTo>
                    <a:pt x="5743" y="242"/>
                  </a:lnTo>
                  <a:lnTo>
                    <a:pt x="5659" y="279"/>
                  </a:lnTo>
                  <a:lnTo>
                    <a:pt x="5575" y="313"/>
                  </a:lnTo>
                  <a:lnTo>
                    <a:pt x="5491" y="346"/>
                  </a:lnTo>
                  <a:lnTo>
                    <a:pt x="5404" y="379"/>
                  </a:lnTo>
                  <a:lnTo>
                    <a:pt x="5318" y="410"/>
                  </a:lnTo>
                  <a:lnTo>
                    <a:pt x="5231" y="440"/>
                  </a:lnTo>
                  <a:lnTo>
                    <a:pt x="5144" y="467"/>
                  </a:lnTo>
                  <a:lnTo>
                    <a:pt x="5056" y="494"/>
                  </a:lnTo>
                  <a:lnTo>
                    <a:pt x="4967" y="521"/>
                  </a:lnTo>
                  <a:lnTo>
                    <a:pt x="4878" y="545"/>
                  </a:lnTo>
                  <a:lnTo>
                    <a:pt x="4788" y="567"/>
                  </a:lnTo>
                  <a:lnTo>
                    <a:pt x="4697" y="589"/>
                  </a:lnTo>
                  <a:lnTo>
                    <a:pt x="4606" y="609"/>
                  </a:lnTo>
                  <a:lnTo>
                    <a:pt x="4515" y="627"/>
                  </a:lnTo>
                  <a:lnTo>
                    <a:pt x="4422" y="645"/>
                  </a:lnTo>
                  <a:lnTo>
                    <a:pt x="4330" y="660"/>
                  </a:lnTo>
                  <a:lnTo>
                    <a:pt x="4237" y="675"/>
                  </a:lnTo>
                  <a:lnTo>
                    <a:pt x="4144" y="687"/>
                  </a:lnTo>
                  <a:lnTo>
                    <a:pt x="4050" y="699"/>
                  </a:lnTo>
                  <a:lnTo>
                    <a:pt x="3956" y="709"/>
                  </a:lnTo>
                  <a:lnTo>
                    <a:pt x="3861" y="717"/>
                  </a:lnTo>
                  <a:lnTo>
                    <a:pt x="3766" y="724"/>
                  </a:lnTo>
                  <a:lnTo>
                    <a:pt x="3670" y="730"/>
                  </a:lnTo>
                  <a:lnTo>
                    <a:pt x="3574" y="734"/>
                  </a:lnTo>
                  <a:lnTo>
                    <a:pt x="3477" y="736"/>
                  </a:lnTo>
                  <a:lnTo>
                    <a:pt x="3382" y="736"/>
                  </a:lnTo>
                  <a:lnTo>
                    <a:pt x="3382" y="7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39" name="Freeform 21">
              <a:extLst>
                <a:ext uri="{FF2B5EF4-FFF2-40B4-BE49-F238E27FC236}">
                  <a16:creationId xmlns:a16="http://schemas.microsoft.com/office/drawing/2014/main" id="{0EE9BBBE-5F85-D442-8CA1-27F9DBF41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51449" y="7208893"/>
              <a:ext cx="1316080" cy="1946510"/>
            </a:xfrm>
            <a:custGeom>
              <a:avLst/>
              <a:gdLst>
                <a:gd name="T0" fmla="*/ 586 w 4009"/>
                <a:gd name="T1" fmla="*/ 5924 h 5924"/>
                <a:gd name="T2" fmla="*/ 866 w 4009"/>
                <a:gd name="T3" fmla="*/ 5749 h 5924"/>
                <a:gd name="T4" fmla="*/ 1136 w 4009"/>
                <a:gd name="T5" fmla="*/ 5560 h 5924"/>
                <a:gd name="T6" fmla="*/ 1398 w 4009"/>
                <a:gd name="T7" fmla="*/ 5359 h 5924"/>
                <a:gd name="T8" fmla="*/ 1648 w 4009"/>
                <a:gd name="T9" fmla="*/ 5147 h 5924"/>
                <a:gd name="T10" fmla="*/ 1888 w 4009"/>
                <a:gd name="T11" fmla="*/ 4923 h 5924"/>
                <a:gd name="T12" fmla="*/ 2119 w 4009"/>
                <a:gd name="T13" fmla="*/ 4688 h 5924"/>
                <a:gd name="T14" fmla="*/ 2338 w 4009"/>
                <a:gd name="T15" fmla="*/ 4443 h 5924"/>
                <a:gd name="T16" fmla="*/ 2544 w 4009"/>
                <a:gd name="T17" fmla="*/ 4188 h 5924"/>
                <a:gd name="T18" fmla="*/ 2741 w 4009"/>
                <a:gd name="T19" fmla="*/ 3924 h 5924"/>
                <a:gd name="T20" fmla="*/ 2923 w 4009"/>
                <a:gd name="T21" fmla="*/ 3649 h 5924"/>
                <a:gd name="T22" fmla="*/ 3093 w 4009"/>
                <a:gd name="T23" fmla="*/ 3365 h 5924"/>
                <a:gd name="T24" fmla="*/ 3251 w 4009"/>
                <a:gd name="T25" fmla="*/ 3074 h 5924"/>
                <a:gd name="T26" fmla="*/ 3395 w 4009"/>
                <a:gd name="T27" fmla="*/ 2774 h 5924"/>
                <a:gd name="T28" fmla="*/ 3524 w 4009"/>
                <a:gd name="T29" fmla="*/ 2467 h 5924"/>
                <a:gd name="T30" fmla="*/ 3639 w 4009"/>
                <a:gd name="T31" fmla="*/ 2152 h 5924"/>
                <a:gd name="T32" fmla="*/ 3739 w 4009"/>
                <a:gd name="T33" fmla="*/ 1830 h 5924"/>
                <a:gd name="T34" fmla="*/ 3825 w 4009"/>
                <a:gd name="T35" fmla="*/ 1503 h 5924"/>
                <a:gd name="T36" fmla="*/ 3895 w 4009"/>
                <a:gd name="T37" fmla="*/ 1169 h 5924"/>
                <a:gd name="T38" fmla="*/ 3948 w 4009"/>
                <a:gd name="T39" fmla="*/ 829 h 5924"/>
                <a:gd name="T40" fmla="*/ 3986 w 4009"/>
                <a:gd name="T41" fmla="*/ 485 h 5924"/>
                <a:gd name="T42" fmla="*/ 4006 w 4009"/>
                <a:gd name="T43" fmla="*/ 135 h 5924"/>
                <a:gd name="T44" fmla="*/ 2865 w 4009"/>
                <a:gd name="T45" fmla="*/ 0 h 5924"/>
                <a:gd name="T46" fmla="*/ 2854 w 4009"/>
                <a:gd name="T47" fmla="*/ 294 h 5924"/>
                <a:gd name="T48" fmla="*/ 2826 w 4009"/>
                <a:gd name="T49" fmla="*/ 584 h 5924"/>
                <a:gd name="T50" fmla="*/ 2786 w 4009"/>
                <a:gd name="T51" fmla="*/ 869 h 5924"/>
                <a:gd name="T52" fmla="*/ 2733 w 4009"/>
                <a:gd name="T53" fmla="*/ 1150 h 5924"/>
                <a:gd name="T54" fmla="*/ 2665 w 4009"/>
                <a:gd name="T55" fmla="*/ 1426 h 5924"/>
                <a:gd name="T56" fmla="*/ 2586 w 4009"/>
                <a:gd name="T57" fmla="*/ 1697 h 5924"/>
                <a:gd name="T58" fmla="*/ 2493 w 4009"/>
                <a:gd name="T59" fmla="*/ 1963 h 5924"/>
                <a:gd name="T60" fmla="*/ 2388 w 4009"/>
                <a:gd name="T61" fmla="*/ 2222 h 5924"/>
                <a:gd name="T62" fmla="*/ 2272 w 4009"/>
                <a:gd name="T63" fmla="*/ 2474 h 5924"/>
                <a:gd name="T64" fmla="*/ 2144 w 4009"/>
                <a:gd name="T65" fmla="*/ 2721 h 5924"/>
                <a:gd name="T66" fmla="*/ 2005 w 4009"/>
                <a:gd name="T67" fmla="*/ 2960 h 5924"/>
                <a:gd name="T68" fmla="*/ 1855 w 4009"/>
                <a:gd name="T69" fmla="*/ 3192 h 5924"/>
                <a:gd name="T70" fmla="*/ 1694 w 4009"/>
                <a:gd name="T71" fmla="*/ 3417 h 5924"/>
                <a:gd name="T72" fmla="*/ 1524 w 4009"/>
                <a:gd name="T73" fmla="*/ 3634 h 5924"/>
                <a:gd name="T74" fmla="*/ 1344 w 4009"/>
                <a:gd name="T75" fmla="*/ 3841 h 5924"/>
                <a:gd name="T76" fmla="*/ 1155 w 4009"/>
                <a:gd name="T77" fmla="*/ 4040 h 5924"/>
                <a:gd name="T78" fmla="*/ 956 w 4009"/>
                <a:gd name="T79" fmla="*/ 4231 h 5924"/>
                <a:gd name="T80" fmla="*/ 749 w 4009"/>
                <a:gd name="T81" fmla="*/ 4412 h 5924"/>
                <a:gd name="T82" fmla="*/ 534 w 4009"/>
                <a:gd name="T83" fmla="*/ 4583 h 5924"/>
                <a:gd name="T84" fmla="*/ 310 w 4009"/>
                <a:gd name="T85" fmla="*/ 4744 h 5924"/>
                <a:gd name="T86" fmla="*/ 78 w 4009"/>
                <a:gd name="T87" fmla="*/ 4895 h 5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09" h="5924">
                  <a:moveTo>
                    <a:pt x="0" y="4943"/>
                  </a:moveTo>
                  <a:lnTo>
                    <a:pt x="586" y="5924"/>
                  </a:lnTo>
                  <a:lnTo>
                    <a:pt x="586" y="5924"/>
                  </a:lnTo>
                  <a:lnTo>
                    <a:pt x="681" y="5867"/>
                  </a:lnTo>
                  <a:lnTo>
                    <a:pt x="773" y="5809"/>
                  </a:lnTo>
                  <a:lnTo>
                    <a:pt x="866" y="5749"/>
                  </a:lnTo>
                  <a:lnTo>
                    <a:pt x="957" y="5687"/>
                  </a:lnTo>
                  <a:lnTo>
                    <a:pt x="1047" y="5624"/>
                  </a:lnTo>
                  <a:lnTo>
                    <a:pt x="1136" y="5560"/>
                  </a:lnTo>
                  <a:lnTo>
                    <a:pt x="1224" y="5495"/>
                  </a:lnTo>
                  <a:lnTo>
                    <a:pt x="1311" y="5428"/>
                  </a:lnTo>
                  <a:lnTo>
                    <a:pt x="1398" y="5359"/>
                  </a:lnTo>
                  <a:lnTo>
                    <a:pt x="1482" y="5290"/>
                  </a:lnTo>
                  <a:lnTo>
                    <a:pt x="1565" y="5219"/>
                  </a:lnTo>
                  <a:lnTo>
                    <a:pt x="1648" y="5147"/>
                  </a:lnTo>
                  <a:lnTo>
                    <a:pt x="1730" y="5074"/>
                  </a:lnTo>
                  <a:lnTo>
                    <a:pt x="1810" y="4999"/>
                  </a:lnTo>
                  <a:lnTo>
                    <a:pt x="1888" y="4923"/>
                  </a:lnTo>
                  <a:lnTo>
                    <a:pt x="1967" y="4846"/>
                  </a:lnTo>
                  <a:lnTo>
                    <a:pt x="2044" y="4768"/>
                  </a:lnTo>
                  <a:lnTo>
                    <a:pt x="2119" y="4688"/>
                  </a:lnTo>
                  <a:lnTo>
                    <a:pt x="2193" y="4608"/>
                  </a:lnTo>
                  <a:lnTo>
                    <a:pt x="2266" y="4526"/>
                  </a:lnTo>
                  <a:lnTo>
                    <a:pt x="2338" y="4443"/>
                  </a:lnTo>
                  <a:lnTo>
                    <a:pt x="2408" y="4360"/>
                  </a:lnTo>
                  <a:lnTo>
                    <a:pt x="2477" y="4274"/>
                  </a:lnTo>
                  <a:lnTo>
                    <a:pt x="2544" y="4188"/>
                  </a:lnTo>
                  <a:lnTo>
                    <a:pt x="2612" y="4101"/>
                  </a:lnTo>
                  <a:lnTo>
                    <a:pt x="2677" y="4013"/>
                  </a:lnTo>
                  <a:lnTo>
                    <a:pt x="2741" y="3924"/>
                  </a:lnTo>
                  <a:lnTo>
                    <a:pt x="2802" y="3832"/>
                  </a:lnTo>
                  <a:lnTo>
                    <a:pt x="2864" y="3741"/>
                  </a:lnTo>
                  <a:lnTo>
                    <a:pt x="2923" y="3649"/>
                  </a:lnTo>
                  <a:lnTo>
                    <a:pt x="2982" y="3555"/>
                  </a:lnTo>
                  <a:lnTo>
                    <a:pt x="3039" y="3461"/>
                  </a:lnTo>
                  <a:lnTo>
                    <a:pt x="3093" y="3365"/>
                  </a:lnTo>
                  <a:lnTo>
                    <a:pt x="3147" y="3270"/>
                  </a:lnTo>
                  <a:lnTo>
                    <a:pt x="3200" y="3173"/>
                  </a:lnTo>
                  <a:lnTo>
                    <a:pt x="3251" y="3074"/>
                  </a:lnTo>
                  <a:lnTo>
                    <a:pt x="3300" y="2975"/>
                  </a:lnTo>
                  <a:lnTo>
                    <a:pt x="3348" y="2875"/>
                  </a:lnTo>
                  <a:lnTo>
                    <a:pt x="3395" y="2774"/>
                  </a:lnTo>
                  <a:lnTo>
                    <a:pt x="3439" y="2673"/>
                  </a:lnTo>
                  <a:lnTo>
                    <a:pt x="3483" y="2570"/>
                  </a:lnTo>
                  <a:lnTo>
                    <a:pt x="3524" y="2467"/>
                  </a:lnTo>
                  <a:lnTo>
                    <a:pt x="3565" y="2363"/>
                  </a:lnTo>
                  <a:lnTo>
                    <a:pt x="3602" y="2258"/>
                  </a:lnTo>
                  <a:lnTo>
                    <a:pt x="3639" y="2152"/>
                  </a:lnTo>
                  <a:lnTo>
                    <a:pt x="3674" y="2046"/>
                  </a:lnTo>
                  <a:lnTo>
                    <a:pt x="3709" y="1939"/>
                  </a:lnTo>
                  <a:lnTo>
                    <a:pt x="3739" y="1830"/>
                  </a:lnTo>
                  <a:lnTo>
                    <a:pt x="3770" y="1722"/>
                  </a:lnTo>
                  <a:lnTo>
                    <a:pt x="3799" y="1613"/>
                  </a:lnTo>
                  <a:lnTo>
                    <a:pt x="3825" y="1503"/>
                  </a:lnTo>
                  <a:lnTo>
                    <a:pt x="3850" y="1392"/>
                  </a:lnTo>
                  <a:lnTo>
                    <a:pt x="3873" y="1281"/>
                  </a:lnTo>
                  <a:lnTo>
                    <a:pt x="3895" y="1169"/>
                  </a:lnTo>
                  <a:lnTo>
                    <a:pt x="3915" y="1056"/>
                  </a:lnTo>
                  <a:lnTo>
                    <a:pt x="3932" y="943"/>
                  </a:lnTo>
                  <a:lnTo>
                    <a:pt x="3948" y="829"/>
                  </a:lnTo>
                  <a:lnTo>
                    <a:pt x="3963" y="715"/>
                  </a:lnTo>
                  <a:lnTo>
                    <a:pt x="3976" y="600"/>
                  </a:lnTo>
                  <a:lnTo>
                    <a:pt x="3986" y="485"/>
                  </a:lnTo>
                  <a:lnTo>
                    <a:pt x="3995" y="369"/>
                  </a:lnTo>
                  <a:lnTo>
                    <a:pt x="4002" y="252"/>
                  </a:lnTo>
                  <a:lnTo>
                    <a:pt x="4006" y="135"/>
                  </a:lnTo>
                  <a:lnTo>
                    <a:pt x="4009" y="18"/>
                  </a:lnTo>
                  <a:lnTo>
                    <a:pt x="2865" y="0"/>
                  </a:lnTo>
                  <a:lnTo>
                    <a:pt x="2865" y="0"/>
                  </a:lnTo>
                  <a:lnTo>
                    <a:pt x="2863" y="99"/>
                  </a:lnTo>
                  <a:lnTo>
                    <a:pt x="2859" y="196"/>
                  </a:lnTo>
                  <a:lnTo>
                    <a:pt x="2854" y="294"/>
                  </a:lnTo>
                  <a:lnTo>
                    <a:pt x="2846" y="391"/>
                  </a:lnTo>
                  <a:lnTo>
                    <a:pt x="2837" y="487"/>
                  </a:lnTo>
                  <a:lnTo>
                    <a:pt x="2826" y="584"/>
                  </a:lnTo>
                  <a:lnTo>
                    <a:pt x="2815" y="679"/>
                  </a:lnTo>
                  <a:lnTo>
                    <a:pt x="2801" y="775"/>
                  </a:lnTo>
                  <a:lnTo>
                    <a:pt x="2786" y="869"/>
                  </a:lnTo>
                  <a:lnTo>
                    <a:pt x="2769" y="963"/>
                  </a:lnTo>
                  <a:lnTo>
                    <a:pt x="2752" y="1056"/>
                  </a:lnTo>
                  <a:lnTo>
                    <a:pt x="2733" y="1150"/>
                  </a:lnTo>
                  <a:lnTo>
                    <a:pt x="2711" y="1242"/>
                  </a:lnTo>
                  <a:lnTo>
                    <a:pt x="2689" y="1335"/>
                  </a:lnTo>
                  <a:lnTo>
                    <a:pt x="2665" y="1426"/>
                  </a:lnTo>
                  <a:lnTo>
                    <a:pt x="2640" y="1518"/>
                  </a:lnTo>
                  <a:lnTo>
                    <a:pt x="2613" y="1608"/>
                  </a:lnTo>
                  <a:lnTo>
                    <a:pt x="2586" y="1697"/>
                  </a:lnTo>
                  <a:lnTo>
                    <a:pt x="2556" y="1786"/>
                  </a:lnTo>
                  <a:lnTo>
                    <a:pt x="2525" y="1875"/>
                  </a:lnTo>
                  <a:lnTo>
                    <a:pt x="2493" y="1963"/>
                  </a:lnTo>
                  <a:lnTo>
                    <a:pt x="2459" y="2049"/>
                  </a:lnTo>
                  <a:lnTo>
                    <a:pt x="2425" y="2136"/>
                  </a:lnTo>
                  <a:lnTo>
                    <a:pt x="2388" y="2222"/>
                  </a:lnTo>
                  <a:lnTo>
                    <a:pt x="2350" y="2306"/>
                  </a:lnTo>
                  <a:lnTo>
                    <a:pt x="2312" y="2391"/>
                  </a:lnTo>
                  <a:lnTo>
                    <a:pt x="2272" y="2474"/>
                  </a:lnTo>
                  <a:lnTo>
                    <a:pt x="2231" y="2557"/>
                  </a:lnTo>
                  <a:lnTo>
                    <a:pt x="2187" y="2640"/>
                  </a:lnTo>
                  <a:lnTo>
                    <a:pt x="2144" y="2721"/>
                  </a:lnTo>
                  <a:lnTo>
                    <a:pt x="2098" y="2802"/>
                  </a:lnTo>
                  <a:lnTo>
                    <a:pt x="2053" y="2882"/>
                  </a:lnTo>
                  <a:lnTo>
                    <a:pt x="2005" y="2960"/>
                  </a:lnTo>
                  <a:lnTo>
                    <a:pt x="1956" y="3039"/>
                  </a:lnTo>
                  <a:lnTo>
                    <a:pt x="1907" y="3115"/>
                  </a:lnTo>
                  <a:lnTo>
                    <a:pt x="1855" y="3192"/>
                  </a:lnTo>
                  <a:lnTo>
                    <a:pt x="1803" y="3268"/>
                  </a:lnTo>
                  <a:lnTo>
                    <a:pt x="1749" y="3343"/>
                  </a:lnTo>
                  <a:lnTo>
                    <a:pt x="1694" y="3417"/>
                  </a:lnTo>
                  <a:lnTo>
                    <a:pt x="1640" y="3490"/>
                  </a:lnTo>
                  <a:lnTo>
                    <a:pt x="1582" y="3562"/>
                  </a:lnTo>
                  <a:lnTo>
                    <a:pt x="1524" y="3634"/>
                  </a:lnTo>
                  <a:lnTo>
                    <a:pt x="1465" y="3703"/>
                  </a:lnTo>
                  <a:lnTo>
                    <a:pt x="1406" y="3773"/>
                  </a:lnTo>
                  <a:lnTo>
                    <a:pt x="1344" y="3841"/>
                  </a:lnTo>
                  <a:lnTo>
                    <a:pt x="1282" y="3909"/>
                  </a:lnTo>
                  <a:lnTo>
                    <a:pt x="1220" y="3975"/>
                  </a:lnTo>
                  <a:lnTo>
                    <a:pt x="1155" y="4040"/>
                  </a:lnTo>
                  <a:lnTo>
                    <a:pt x="1089" y="4105"/>
                  </a:lnTo>
                  <a:lnTo>
                    <a:pt x="1023" y="4169"/>
                  </a:lnTo>
                  <a:lnTo>
                    <a:pt x="956" y="4231"/>
                  </a:lnTo>
                  <a:lnTo>
                    <a:pt x="889" y="4292"/>
                  </a:lnTo>
                  <a:lnTo>
                    <a:pt x="819" y="4353"/>
                  </a:lnTo>
                  <a:lnTo>
                    <a:pt x="749" y="4412"/>
                  </a:lnTo>
                  <a:lnTo>
                    <a:pt x="679" y="4470"/>
                  </a:lnTo>
                  <a:lnTo>
                    <a:pt x="607" y="4527"/>
                  </a:lnTo>
                  <a:lnTo>
                    <a:pt x="534" y="4583"/>
                  </a:lnTo>
                  <a:lnTo>
                    <a:pt x="460" y="4638"/>
                  </a:lnTo>
                  <a:lnTo>
                    <a:pt x="385" y="4692"/>
                  </a:lnTo>
                  <a:lnTo>
                    <a:pt x="310" y="4744"/>
                  </a:lnTo>
                  <a:lnTo>
                    <a:pt x="234" y="4796"/>
                  </a:lnTo>
                  <a:lnTo>
                    <a:pt x="156" y="4846"/>
                  </a:lnTo>
                  <a:lnTo>
                    <a:pt x="78" y="4895"/>
                  </a:lnTo>
                  <a:lnTo>
                    <a:pt x="0" y="4943"/>
                  </a:lnTo>
                  <a:lnTo>
                    <a:pt x="0" y="494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40" name="Freeform 22">
              <a:extLst>
                <a:ext uri="{FF2B5EF4-FFF2-40B4-BE49-F238E27FC236}">
                  <a16:creationId xmlns:a16="http://schemas.microsoft.com/office/drawing/2014/main" id="{10C5EA03-4D8F-A645-8203-03FA2B2C8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6646" y="7208893"/>
              <a:ext cx="1322983" cy="1951111"/>
            </a:xfrm>
            <a:custGeom>
              <a:avLst/>
              <a:gdLst>
                <a:gd name="T0" fmla="*/ 0 w 4030"/>
                <a:gd name="T1" fmla="*/ 18 h 5939"/>
                <a:gd name="T2" fmla="*/ 15 w 4030"/>
                <a:gd name="T3" fmla="*/ 370 h 5939"/>
                <a:gd name="T4" fmla="*/ 47 w 4030"/>
                <a:gd name="T5" fmla="*/ 717 h 5939"/>
                <a:gd name="T6" fmla="*/ 95 w 4030"/>
                <a:gd name="T7" fmla="*/ 1061 h 5939"/>
                <a:gd name="T8" fmla="*/ 160 w 4030"/>
                <a:gd name="T9" fmla="*/ 1398 h 5939"/>
                <a:gd name="T10" fmla="*/ 241 w 4030"/>
                <a:gd name="T11" fmla="*/ 1729 h 5939"/>
                <a:gd name="T12" fmla="*/ 337 w 4030"/>
                <a:gd name="T13" fmla="*/ 2054 h 5939"/>
                <a:gd name="T14" fmla="*/ 449 w 4030"/>
                <a:gd name="T15" fmla="*/ 2371 h 5939"/>
                <a:gd name="T16" fmla="*/ 574 w 4030"/>
                <a:gd name="T17" fmla="*/ 2683 h 5939"/>
                <a:gd name="T18" fmla="*/ 715 w 4030"/>
                <a:gd name="T19" fmla="*/ 2985 h 5939"/>
                <a:gd name="T20" fmla="*/ 868 w 4030"/>
                <a:gd name="T21" fmla="*/ 3281 h 5939"/>
                <a:gd name="T22" fmla="*/ 1035 w 4030"/>
                <a:gd name="T23" fmla="*/ 3567 h 5939"/>
                <a:gd name="T24" fmla="*/ 1216 w 4030"/>
                <a:gd name="T25" fmla="*/ 3846 h 5939"/>
                <a:gd name="T26" fmla="*/ 1409 w 4030"/>
                <a:gd name="T27" fmla="*/ 4115 h 5939"/>
                <a:gd name="T28" fmla="*/ 1613 w 4030"/>
                <a:gd name="T29" fmla="*/ 4374 h 5939"/>
                <a:gd name="T30" fmla="*/ 1830 w 4030"/>
                <a:gd name="T31" fmla="*/ 4623 h 5939"/>
                <a:gd name="T32" fmla="*/ 2058 w 4030"/>
                <a:gd name="T33" fmla="*/ 4862 h 5939"/>
                <a:gd name="T34" fmla="*/ 2296 w 4030"/>
                <a:gd name="T35" fmla="*/ 5089 h 5939"/>
                <a:gd name="T36" fmla="*/ 2546 w 4030"/>
                <a:gd name="T37" fmla="*/ 5306 h 5939"/>
                <a:gd name="T38" fmla="*/ 2805 w 4030"/>
                <a:gd name="T39" fmla="*/ 5510 h 5939"/>
                <a:gd name="T40" fmla="*/ 3075 w 4030"/>
                <a:gd name="T41" fmla="*/ 5703 h 5939"/>
                <a:gd name="T42" fmla="*/ 3353 w 4030"/>
                <a:gd name="T43" fmla="*/ 5882 h 5939"/>
                <a:gd name="T44" fmla="*/ 4030 w 4030"/>
                <a:gd name="T45" fmla="*/ 4955 h 5939"/>
                <a:gd name="T46" fmla="*/ 3795 w 4030"/>
                <a:gd name="T47" fmla="*/ 4808 h 5939"/>
                <a:gd name="T48" fmla="*/ 3567 w 4030"/>
                <a:gd name="T49" fmla="*/ 4651 h 5939"/>
                <a:gd name="T50" fmla="*/ 3347 w 4030"/>
                <a:gd name="T51" fmla="*/ 4483 h 5939"/>
                <a:gd name="T52" fmla="*/ 3135 w 4030"/>
                <a:gd name="T53" fmla="*/ 4305 h 5939"/>
                <a:gd name="T54" fmla="*/ 2932 w 4030"/>
                <a:gd name="T55" fmla="*/ 4118 h 5939"/>
                <a:gd name="T56" fmla="*/ 2739 w 4030"/>
                <a:gd name="T57" fmla="*/ 3921 h 5939"/>
                <a:gd name="T58" fmla="*/ 2554 w 4030"/>
                <a:gd name="T59" fmla="*/ 3716 h 5939"/>
                <a:gd name="T60" fmla="*/ 2380 w 4030"/>
                <a:gd name="T61" fmla="*/ 3501 h 5939"/>
                <a:gd name="T62" fmla="*/ 2214 w 4030"/>
                <a:gd name="T63" fmla="*/ 3280 h 5939"/>
                <a:gd name="T64" fmla="*/ 2060 w 4030"/>
                <a:gd name="T65" fmla="*/ 3049 h 5939"/>
                <a:gd name="T66" fmla="*/ 1916 w 4030"/>
                <a:gd name="T67" fmla="*/ 2812 h 5939"/>
                <a:gd name="T68" fmla="*/ 1784 w 4030"/>
                <a:gd name="T69" fmla="*/ 2566 h 5939"/>
                <a:gd name="T70" fmla="*/ 1662 w 4030"/>
                <a:gd name="T71" fmla="*/ 2315 h 5939"/>
                <a:gd name="T72" fmla="*/ 1554 w 4030"/>
                <a:gd name="T73" fmla="*/ 2057 h 5939"/>
                <a:gd name="T74" fmla="*/ 1455 w 4030"/>
                <a:gd name="T75" fmla="*/ 1793 h 5939"/>
                <a:gd name="T76" fmla="*/ 1371 w 4030"/>
                <a:gd name="T77" fmla="*/ 1523 h 5939"/>
                <a:gd name="T78" fmla="*/ 1299 w 4030"/>
                <a:gd name="T79" fmla="*/ 1248 h 5939"/>
                <a:gd name="T80" fmla="*/ 1240 w 4030"/>
                <a:gd name="T81" fmla="*/ 967 h 5939"/>
                <a:gd name="T82" fmla="*/ 1195 w 4030"/>
                <a:gd name="T83" fmla="*/ 682 h 5939"/>
                <a:gd name="T84" fmla="*/ 1163 w 4030"/>
                <a:gd name="T85" fmla="*/ 392 h 5939"/>
                <a:gd name="T86" fmla="*/ 1146 w 4030"/>
                <a:gd name="T87" fmla="*/ 99 h 5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0" h="5939">
                  <a:moveTo>
                    <a:pt x="1144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3" y="135"/>
                  </a:lnTo>
                  <a:lnTo>
                    <a:pt x="8" y="253"/>
                  </a:lnTo>
                  <a:lnTo>
                    <a:pt x="15" y="370"/>
                  </a:lnTo>
                  <a:lnTo>
                    <a:pt x="23" y="487"/>
                  </a:lnTo>
                  <a:lnTo>
                    <a:pt x="35" y="602"/>
                  </a:lnTo>
                  <a:lnTo>
                    <a:pt x="47" y="717"/>
                  </a:lnTo>
                  <a:lnTo>
                    <a:pt x="61" y="833"/>
                  </a:lnTo>
                  <a:lnTo>
                    <a:pt x="77" y="947"/>
                  </a:lnTo>
                  <a:lnTo>
                    <a:pt x="95" y="1061"/>
                  </a:lnTo>
                  <a:lnTo>
                    <a:pt x="116" y="1174"/>
                  </a:lnTo>
                  <a:lnTo>
                    <a:pt x="136" y="1286"/>
                  </a:lnTo>
                  <a:lnTo>
                    <a:pt x="160" y="1398"/>
                  </a:lnTo>
                  <a:lnTo>
                    <a:pt x="185" y="1508"/>
                  </a:lnTo>
                  <a:lnTo>
                    <a:pt x="213" y="1619"/>
                  </a:lnTo>
                  <a:lnTo>
                    <a:pt x="241" y="1729"/>
                  </a:lnTo>
                  <a:lnTo>
                    <a:pt x="271" y="1838"/>
                  </a:lnTo>
                  <a:lnTo>
                    <a:pt x="303" y="1946"/>
                  </a:lnTo>
                  <a:lnTo>
                    <a:pt x="337" y="2054"/>
                  </a:lnTo>
                  <a:lnTo>
                    <a:pt x="372" y="2160"/>
                  </a:lnTo>
                  <a:lnTo>
                    <a:pt x="410" y="2266"/>
                  </a:lnTo>
                  <a:lnTo>
                    <a:pt x="449" y="2371"/>
                  </a:lnTo>
                  <a:lnTo>
                    <a:pt x="489" y="2476"/>
                  </a:lnTo>
                  <a:lnTo>
                    <a:pt x="531" y="2580"/>
                  </a:lnTo>
                  <a:lnTo>
                    <a:pt x="574" y="2683"/>
                  </a:lnTo>
                  <a:lnTo>
                    <a:pt x="619" y="2784"/>
                  </a:lnTo>
                  <a:lnTo>
                    <a:pt x="666" y="2886"/>
                  </a:lnTo>
                  <a:lnTo>
                    <a:pt x="715" y="2985"/>
                  </a:lnTo>
                  <a:lnTo>
                    <a:pt x="764" y="3085"/>
                  </a:lnTo>
                  <a:lnTo>
                    <a:pt x="815" y="3184"/>
                  </a:lnTo>
                  <a:lnTo>
                    <a:pt x="868" y="3281"/>
                  </a:lnTo>
                  <a:lnTo>
                    <a:pt x="922" y="3378"/>
                  </a:lnTo>
                  <a:lnTo>
                    <a:pt x="978" y="3474"/>
                  </a:lnTo>
                  <a:lnTo>
                    <a:pt x="1035" y="3567"/>
                  </a:lnTo>
                  <a:lnTo>
                    <a:pt x="1094" y="3662"/>
                  </a:lnTo>
                  <a:lnTo>
                    <a:pt x="1154" y="3755"/>
                  </a:lnTo>
                  <a:lnTo>
                    <a:pt x="1216" y="3846"/>
                  </a:lnTo>
                  <a:lnTo>
                    <a:pt x="1278" y="3936"/>
                  </a:lnTo>
                  <a:lnTo>
                    <a:pt x="1342" y="4026"/>
                  </a:lnTo>
                  <a:lnTo>
                    <a:pt x="1409" y="4115"/>
                  </a:lnTo>
                  <a:lnTo>
                    <a:pt x="1475" y="4202"/>
                  </a:lnTo>
                  <a:lnTo>
                    <a:pt x="1543" y="4289"/>
                  </a:lnTo>
                  <a:lnTo>
                    <a:pt x="1613" y="4374"/>
                  </a:lnTo>
                  <a:lnTo>
                    <a:pt x="1685" y="4458"/>
                  </a:lnTo>
                  <a:lnTo>
                    <a:pt x="1757" y="4541"/>
                  </a:lnTo>
                  <a:lnTo>
                    <a:pt x="1830" y="4623"/>
                  </a:lnTo>
                  <a:lnTo>
                    <a:pt x="1905" y="4703"/>
                  </a:lnTo>
                  <a:lnTo>
                    <a:pt x="1980" y="4783"/>
                  </a:lnTo>
                  <a:lnTo>
                    <a:pt x="2058" y="4862"/>
                  </a:lnTo>
                  <a:lnTo>
                    <a:pt x="2137" y="4938"/>
                  </a:lnTo>
                  <a:lnTo>
                    <a:pt x="2215" y="5015"/>
                  </a:lnTo>
                  <a:lnTo>
                    <a:pt x="2296" y="5089"/>
                  </a:lnTo>
                  <a:lnTo>
                    <a:pt x="2379" y="5163"/>
                  </a:lnTo>
                  <a:lnTo>
                    <a:pt x="2462" y="5235"/>
                  </a:lnTo>
                  <a:lnTo>
                    <a:pt x="2546" y="5306"/>
                  </a:lnTo>
                  <a:lnTo>
                    <a:pt x="2631" y="5375"/>
                  </a:lnTo>
                  <a:lnTo>
                    <a:pt x="2718" y="5443"/>
                  </a:lnTo>
                  <a:lnTo>
                    <a:pt x="2805" y="5510"/>
                  </a:lnTo>
                  <a:lnTo>
                    <a:pt x="2894" y="5575"/>
                  </a:lnTo>
                  <a:lnTo>
                    <a:pt x="2983" y="5640"/>
                  </a:lnTo>
                  <a:lnTo>
                    <a:pt x="3075" y="5703"/>
                  </a:lnTo>
                  <a:lnTo>
                    <a:pt x="3166" y="5764"/>
                  </a:lnTo>
                  <a:lnTo>
                    <a:pt x="3258" y="5824"/>
                  </a:lnTo>
                  <a:lnTo>
                    <a:pt x="3353" y="5882"/>
                  </a:lnTo>
                  <a:lnTo>
                    <a:pt x="3448" y="5939"/>
                  </a:lnTo>
                  <a:lnTo>
                    <a:pt x="4030" y="4955"/>
                  </a:lnTo>
                  <a:lnTo>
                    <a:pt x="4030" y="4955"/>
                  </a:lnTo>
                  <a:lnTo>
                    <a:pt x="3951" y="4907"/>
                  </a:lnTo>
                  <a:lnTo>
                    <a:pt x="3872" y="4858"/>
                  </a:lnTo>
                  <a:lnTo>
                    <a:pt x="3795" y="4808"/>
                  </a:lnTo>
                  <a:lnTo>
                    <a:pt x="3718" y="4757"/>
                  </a:lnTo>
                  <a:lnTo>
                    <a:pt x="3642" y="4704"/>
                  </a:lnTo>
                  <a:lnTo>
                    <a:pt x="3567" y="4651"/>
                  </a:lnTo>
                  <a:lnTo>
                    <a:pt x="3492" y="4596"/>
                  </a:lnTo>
                  <a:lnTo>
                    <a:pt x="3419" y="4540"/>
                  </a:lnTo>
                  <a:lnTo>
                    <a:pt x="3347" y="4483"/>
                  </a:lnTo>
                  <a:lnTo>
                    <a:pt x="3276" y="4425"/>
                  </a:lnTo>
                  <a:lnTo>
                    <a:pt x="3205" y="4365"/>
                  </a:lnTo>
                  <a:lnTo>
                    <a:pt x="3135" y="4305"/>
                  </a:lnTo>
                  <a:lnTo>
                    <a:pt x="3067" y="4244"/>
                  </a:lnTo>
                  <a:lnTo>
                    <a:pt x="2999" y="4182"/>
                  </a:lnTo>
                  <a:lnTo>
                    <a:pt x="2932" y="4118"/>
                  </a:lnTo>
                  <a:lnTo>
                    <a:pt x="2867" y="4054"/>
                  </a:lnTo>
                  <a:lnTo>
                    <a:pt x="2802" y="3988"/>
                  </a:lnTo>
                  <a:lnTo>
                    <a:pt x="2739" y="3921"/>
                  </a:lnTo>
                  <a:lnTo>
                    <a:pt x="2676" y="3854"/>
                  </a:lnTo>
                  <a:lnTo>
                    <a:pt x="2615" y="3785"/>
                  </a:lnTo>
                  <a:lnTo>
                    <a:pt x="2554" y="3716"/>
                  </a:lnTo>
                  <a:lnTo>
                    <a:pt x="2495" y="3645"/>
                  </a:lnTo>
                  <a:lnTo>
                    <a:pt x="2437" y="3574"/>
                  </a:lnTo>
                  <a:lnTo>
                    <a:pt x="2380" y="3501"/>
                  </a:lnTo>
                  <a:lnTo>
                    <a:pt x="2323" y="3428"/>
                  </a:lnTo>
                  <a:lnTo>
                    <a:pt x="2268" y="3354"/>
                  </a:lnTo>
                  <a:lnTo>
                    <a:pt x="2214" y="3280"/>
                  </a:lnTo>
                  <a:lnTo>
                    <a:pt x="2162" y="3203"/>
                  </a:lnTo>
                  <a:lnTo>
                    <a:pt x="2110" y="3127"/>
                  </a:lnTo>
                  <a:lnTo>
                    <a:pt x="2060" y="3049"/>
                  </a:lnTo>
                  <a:lnTo>
                    <a:pt x="2011" y="2971"/>
                  </a:lnTo>
                  <a:lnTo>
                    <a:pt x="1963" y="2892"/>
                  </a:lnTo>
                  <a:lnTo>
                    <a:pt x="1916" y="2812"/>
                  </a:lnTo>
                  <a:lnTo>
                    <a:pt x="1871" y="2731"/>
                  </a:lnTo>
                  <a:lnTo>
                    <a:pt x="1826" y="2650"/>
                  </a:lnTo>
                  <a:lnTo>
                    <a:pt x="1784" y="2566"/>
                  </a:lnTo>
                  <a:lnTo>
                    <a:pt x="1742" y="2484"/>
                  </a:lnTo>
                  <a:lnTo>
                    <a:pt x="1702" y="2400"/>
                  </a:lnTo>
                  <a:lnTo>
                    <a:pt x="1662" y="2315"/>
                  </a:lnTo>
                  <a:lnTo>
                    <a:pt x="1624" y="2230"/>
                  </a:lnTo>
                  <a:lnTo>
                    <a:pt x="1588" y="2144"/>
                  </a:lnTo>
                  <a:lnTo>
                    <a:pt x="1554" y="2057"/>
                  </a:lnTo>
                  <a:lnTo>
                    <a:pt x="1519" y="1970"/>
                  </a:lnTo>
                  <a:lnTo>
                    <a:pt x="1487" y="1882"/>
                  </a:lnTo>
                  <a:lnTo>
                    <a:pt x="1455" y="1793"/>
                  </a:lnTo>
                  <a:lnTo>
                    <a:pt x="1426" y="1704"/>
                  </a:lnTo>
                  <a:lnTo>
                    <a:pt x="1398" y="1613"/>
                  </a:lnTo>
                  <a:lnTo>
                    <a:pt x="1371" y="1523"/>
                  </a:lnTo>
                  <a:lnTo>
                    <a:pt x="1346" y="1432"/>
                  </a:lnTo>
                  <a:lnTo>
                    <a:pt x="1322" y="1339"/>
                  </a:lnTo>
                  <a:lnTo>
                    <a:pt x="1299" y="1248"/>
                  </a:lnTo>
                  <a:lnTo>
                    <a:pt x="1277" y="1155"/>
                  </a:lnTo>
                  <a:lnTo>
                    <a:pt x="1258" y="1061"/>
                  </a:lnTo>
                  <a:lnTo>
                    <a:pt x="1240" y="967"/>
                  </a:lnTo>
                  <a:lnTo>
                    <a:pt x="1224" y="873"/>
                  </a:lnTo>
                  <a:lnTo>
                    <a:pt x="1208" y="778"/>
                  </a:lnTo>
                  <a:lnTo>
                    <a:pt x="1195" y="682"/>
                  </a:lnTo>
                  <a:lnTo>
                    <a:pt x="1183" y="586"/>
                  </a:lnTo>
                  <a:lnTo>
                    <a:pt x="1172" y="489"/>
                  </a:lnTo>
                  <a:lnTo>
                    <a:pt x="1163" y="392"/>
                  </a:lnTo>
                  <a:lnTo>
                    <a:pt x="1156" y="295"/>
                  </a:lnTo>
                  <a:lnTo>
                    <a:pt x="1150" y="197"/>
                  </a:lnTo>
                  <a:lnTo>
                    <a:pt x="1146" y="99"/>
                  </a:lnTo>
                  <a:lnTo>
                    <a:pt x="1144" y="0"/>
                  </a:lnTo>
                  <a:lnTo>
                    <a:pt x="11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A1D0469-2E8D-F54F-B6AF-0549538BB18E}"/>
              </a:ext>
            </a:extLst>
          </p:cNvPr>
          <p:cNvGrpSpPr/>
          <p:nvPr/>
        </p:nvGrpSpPr>
        <p:grpSpPr>
          <a:xfrm>
            <a:off x="7314597" y="2411980"/>
            <a:ext cx="1836070" cy="1834920"/>
            <a:chOff x="14626018" y="5338309"/>
            <a:chExt cx="3672139" cy="3669839"/>
          </a:xfrm>
        </p:grpSpPr>
        <p:sp>
          <p:nvSpPr>
            <p:cNvPr id="142" name="Freeform 23">
              <a:extLst>
                <a:ext uri="{FF2B5EF4-FFF2-40B4-BE49-F238E27FC236}">
                  <a16:creationId xmlns:a16="http://schemas.microsoft.com/office/drawing/2014/main" id="{4F4368FC-AA3A-954A-894B-802489D6A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6018" y="7201988"/>
              <a:ext cx="1053784" cy="1553066"/>
            </a:xfrm>
            <a:custGeom>
              <a:avLst/>
              <a:gdLst>
                <a:gd name="T0" fmla="*/ 0 w 3204"/>
                <a:gd name="T1" fmla="*/ 14 h 4724"/>
                <a:gd name="T2" fmla="*/ 12 w 3204"/>
                <a:gd name="T3" fmla="*/ 295 h 4724"/>
                <a:gd name="T4" fmla="*/ 37 w 3204"/>
                <a:gd name="T5" fmla="*/ 571 h 4724"/>
                <a:gd name="T6" fmla="*/ 76 w 3204"/>
                <a:gd name="T7" fmla="*/ 844 h 4724"/>
                <a:gd name="T8" fmla="*/ 129 w 3204"/>
                <a:gd name="T9" fmla="*/ 1112 h 4724"/>
                <a:gd name="T10" fmla="*/ 192 w 3204"/>
                <a:gd name="T11" fmla="*/ 1376 h 4724"/>
                <a:gd name="T12" fmla="*/ 269 w 3204"/>
                <a:gd name="T13" fmla="*/ 1634 h 4724"/>
                <a:gd name="T14" fmla="*/ 358 w 3204"/>
                <a:gd name="T15" fmla="*/ 1887 h 4724"/>
                <a:gd name="T16" fmla="*/ 458 w 3204"/>
                <a:gd name="T17" fmla="*/ 2135 h 4724"/>
                <a:gd name="T18" fmla="*/ 569 w 3204"/>
                <a:gd name="T19" fmla="*/ 2375 h 4724"/>
                <a:gd name="T20" fmla="*/ 692 w 3204"/>
                <a:gd name="T21" fmla="*/ 2611 h 4724"/>
                <a:gd name="T22" fmla="*/ 825 w 3204"/>
                <a:gd name="T23" fmla="*/ 2839 h 4724"/>
                <a:gd name="T24" fmla="*/ 968 w 3204"/>
                <a:gd name="T25" fmla="*/ 3060 h 4724"/>
                <a:gd name="T26" fmla="*/ 1121 w 3204"/>
                <a:gd name="T27" fmla="*/ 3274 h 4724"/>
                <a:gd name="T28" fmla="*/ 1285 w 3204"/>
                <a:gd name="T29" fmla="*/ 3479 h 4724"/>
                <a:gd name="T30" fmla="*/ 1458 w 3204"/>
                <a:gd name="T31" fmla="*/ 3678 h 4724"/>
                <a:gd name="T32" fmla="*/ 1638 w 3204"/>
                <a:gd name="T33" fmla="*/ 3867 h 4724"/>
                <a:gd name="T34" fmla="*/ 1829 w 3204"/>
                <a:gd name="T35" fmla="*/ 4049 h 4724"/>
                <a:gd name="T36" fmla="*/ 2027 w 3204"/>
                <a:gd name="T37" fmla="*/ 4221 h 4724"/>
                <a:gd name="T38" fmla="*/ 2234 w 3204"/>
                <a:gd name="T39" fmla="*/ 4383 h 4724"/>
                <a:gd name="T40" fmla="*/ 2447 w 3204"/>
                <a:gd name="T41" fmla="*/ 4536 h 4724"/>
                <a:gd name="T42" fmla="*/ 2669 w 3204"/>
                <a:gd name="T43" fmla="*/ 4680 h 4724"/>
                <a:gd name="T44" fmla="*/ 3204 w 3204"/>
                <a:gd name="T45" fmla="*/ 3951 h 4724"/>
                <a:gd name="T46" fmla="*/ 3016 w 3204"/>
                <a:gd name="T47" fmla="*/ 3833 h 4724"/>
                <a:gd name="T48" fmla="*/ 2834 w 3204"/>
                <a:gd name="T49" fmla="*/ 3707 h 4724"/>
                <a:gd name="T50" fmla="*/ 2659 w 3204"/>
                <a:gd name="T51" fmla="*/ 3574 h 4724"/>
                <a:gd name="T52" fmla="*/ 2490 w 3204"/>
                <a:gd name="T53" fmla="*/ 3432 h 4724"/>
                <a:gd name="T54" fmla="*/ 2329 w 3204"/>
                <a:gd name="T55" fmla="*/ 3283 h 4724"/>
                <a:gd name="T56" fmla="*/ 2174 w 3204"/>
                <a:gd name="T57" fmla="*/ 3126 h 4724"/>
                <a:gd name="T58" fmla="*/ 2026 w 3204"/>
                <a:gd name="T59" fmla="*/ 2962 h 4724"/>
                <a:gd name="T60" fmla="*/ 1887 w 3204"/>
                <a:gd name="T61" fmla="*/ 2792 h 4724"/>
                <a:gd name="T62" fmla="*/ 1756 w 3204"/>
                <a:gd name="T63" fmla="*/ 2614 h 4724"/>
                <a:gd name="T64" fmla="*/ 1633 w 3204"/>
                <a:gd name="T65" fmla="*/ 2431 h 4724"/>
                <a:gd name="T66" fmla="*/ 1517 w 3204"/>
                <a:gd name="T67" fmla="*/ 2242 h 4724"/>
                <a:gd name="T68" fmla="*/ 1412 w 3204"/>
                <a:gd name="T69" fmla="*/ 2047 h 4724"/>
                <a:gd name="T70" fmla="*/ 1315 w 3204"/>
                <a:gd name="T71" fmla="*/ 1846 h 4724"/>
                <a:gd name="T72" fmla="*/ 1227 w 3204"/>
                <a:gd name="T73" fmla="*/ 1640 h 4724"/>
                <a:gd name="T74" fmla="*/ 1150 w 3204"/>
                <a:gd name="T75" fmla="*/ 1429 h 4724"/>
                <a:gd name="T76" fmla="*/ 1083 w 3204"/>
                <a:gd name="T77" fmla="*/ 1215 h 4724"/>
                <a:gd name="T78" fmla="*/ 1025 w 3204"/>
                <a:gd name="T79" fmla="*/ 996 h 4724"/>
                <a:gd name="T80" fmla="*/ 978 w 3204"/>
                <a:gd name="T81" fmla="*/ 772 h 4724"/>
                <a:gd name="T82" fmla="*/ 942 w 3204"/>
                <a:gd name="T83" fmla="*/ 544 h 4724"/>
                <a:gd name="T84" fmla="*/ 917 w 3204"/>
                <a:gd name="T85" fmla="*/ 313 h 4724"/>
                <a:gd name="T86" fmla="*/ 902 w 3204"/>
                <a:gd name="T87" fmla="*/ 79 h 4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04" h="4724">
                  <a:moveTo>
                    <a:pt x="901" y="0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3" y="109"/>
                  </a:lnTo>
                  <a:lnTo>
                    <a:pt x="6" y="202"/>
                  </a:lnTo>
                  <a:lnTo>
                    <a:pt x="12" y="295"/>
                  </a:lnTo>
                  <a:lnTo>
                    <a:pt x="19" y="387"/>
                  </a:lnTo>
                  <a:lnTo>
                    <a:pt x="27" y="480"/>
                  </a:lnTo>
                  <a:lnTo>
                    <a:pt x="37" y="571"/>
                  </a:lnTo>
                  <a:lnTo>
                    <a:pt x="49" y="662"/>
                  </a:lnTo>
                  <a:lnTo>
                    <a:pt x="62" y="754"/>
                  </a:lnTo>
                  <a:lnTo>
                    <a:pt x="76" y="844"/>
                  </a:lnTo>
                  <a:lnTo>
                    <a:pt x="92" y="934"/>
                  </a:lnTo>
                  <a:lnTo>
                    <a:pt x="109" y="1023"/>
                  </a:lnTo>
                  <a:lnTo>
                    <a:pt x="129" y="1112"/>
                  </a:lnTo>
                  <a:lnTo>
                    <a:pt x="148" y="1201"/>
                  </a:lnTo>
                  <a:lnTo>
                    <a:pt x="170" y="1289"/>
                  </a:lnTo>
                  <a:lnTo>
                    <a:pt x="192" y="1376"/>
                  </a:lnTo>
                  <a:lnTo>
                    <a:pt x="216" y="1462"/>
                  </a:lnTo>
                  <a:lnTo>
                    <a:pt x="241" y="1548"/>
                  </a:lnTo>
                  <a:lnTo>
                    <a:pt x="269" y="1634"/>
                  </a:lnTo>
                  <a:lnTo>
                    <a:pt x="297" y="1719"/>
                  </a:lnTo>
                  <a:lnTo>
                    <a:pt x="327" y="1804"/>
                  </a:lnTo>
                  <a:lnTo>
                    <a:pt x="358" y="1887"/>
                  </a:lnTo>
                  <a:lnTo>
                    <a:pt x="390" y="1970"/>
                  </a:lnTo>
                  <a:lnTo>
                    <a:pt x="423" y="2052"/>
                  </a:lnTo>
                  <a:lnTo>
                    <a:pt x="458" y="2135"/>
                  </a:lnTo>
                  <a:lnTo>
                    <a:pt x="494" y="2216"/>
                  </a:lnTo>
                  <a:lnTo>
                    <a:pt x="531" y="2296"/>
                  </a:lnTo>
                  <a:lnTo>
                    <a:pt x="569" y="2375"/>
                  </a:lnTo>
                  <a:lnTo>
                    <a:pt x="609" y="2454"/>
                  </a:lnTo>
                  <a:lnTo>
                    <a:pt x="650" y="2533"/>
                  </a:lnTo>
                  <a:lnTo>
                    <a:pt x="692" y="2611"/>
                  </a:lnTo>
                  <a:lnTo>
                    <a:pt x="736" y="2687"/>
                  </a:lnTo>
                  <a:lnTo>
                    <a:pt x="779" y="2764"/>
                  </a:lnTo>
                  <a:lnTo>
                    <a:pt x="825" y="2839"/>
                  </a:lnTo>
                  <a:lnTo>
                    <a:pt x="871" y="2913"/>
                  </a:lnTo>
                  <a:lnTo>
                    <a:pt x="919" y="2987"/>
                  </a:lnTo>
                  <a:lnTo>
                    <a:pt x="968" y="3060"/>
                  </a:lnTo>
                  <a:lnTo>
                    <a:pt x="1019" y="3132"/>
                  </a:lnTo>
                  <a:lnTo>
                    <a:pt x="1070" y="3203"/>
                  </a:lnTo>
                  <a:lnTo>
                    <a:pt x="1121" y="3274"/>
                  </a:lnTo>
                  <a:lnTo>
                    <a:pt x="1175" y="3343"/>
                  </a:lnTo>
                  <a:lnTo>
                    <a:pt x="1230" y="3412"/>
                  </a:lnTo>
                  <a:lnTo>
                    <a:pt x="1285" y="3479"/>
                  </a:lnTo>
                  <a:lnTo>
                    <a:pt x="1342" y="3547"/>
                  </a:lnTo>
                  <a:lnTo>
                    <a:pt x="1399" y="3613"/>
                  </a:lnTo>
                  <a:lnTo>
                    <a:pt x="1458" y="3678"/>
                  </a:lnTo>
                  <a:lnTo>
                    <a:pt x="1517" y="3742"/>
                  </a:lnTo>
                  <a:lnTo>
                    <a:pt x="1578" y="3806"/>
                  </a:lnTo>
                  <a:lnTo>
                    <a:pt x="1638" y="3867"/>
                  </a:lnTo>
                  <a:lnTo>
                    <a:pt x="1701" y="3929"/>
                  </a:lnTo>
                  <a:lnTo>
                    <a:pt x="1765" y="3989"/>
                  </a:lnTo>
                  <a:lnTo>
                    <a:pt x="1829" y="4049"/>
                  </a:lnTo>
                  <a:lnTo>
                    <a:pt x="1894" y="4107"/>
                  </a:lnTo>
                  <a:lnTo>
                    <a:pt x="1960" y="4164"/>
                  </a:lnTo>
                  <a:lnTo>
                    <a:pt x="2027" y="4221"/>
                  </a:lnTo>
                  <a:lnTo>
                    <a:pt x="2095" y="4276"/>
                  </a:lnTo>
                  <a:lnTo>
                    <a:pt x="2164" y="4331"/>
                  </a:lnTo>
                  <a:lnTo>
                    <a:pt x="2234" y="4383"/>
                  </a:lnTo>
                  <a:lnTo>
                    <a:pt x="2305" y="4436"/>
                  </a:lnTo>
                  <a:lnTo>
                    <a:pt x="2376" y="4487"/>
                  </a:lnTo>
                  <a:lnTo>
                    <a:pt x="2447" y="4536"/>
                  </a:lnTo>
                  <a:lnTo>
                    <a:pt x="2520" y="4585"/>
                  </a:lnTo>
                  <a:lnTo>
                    <a:pt x="2595" y="4633"/>
                  </a:lnTo>
                  <a:lnTo>
                    <a:pt x="2669" y="4680"/>
                  </a:lnTo>
                  <a:lnTo>
                    <a:pt x="2745" y="4724"/>
                  </a:lnTo>
                  <a:lnTo>
                    <a:pt x="3204" y="3951"/>
                  </a:lnTo>
                  <a:lnTo>
                    <a:pt x="3204" y="3951"/>
                  </a:lnTo>
                  <a:lnTo>
                    <a:pt x="3140" y="3912"/>
                  </a:lnTo>
                  <a:lnTo>
                    <a:pt x="3077" y="3873"/>
                  </a:lnTo>
                  <a:lnTo>
                    <a:pt x="3016" y="3833"/>
                  </a:lnTo>
                  <a:lnTo>
                    <a:pt x="2954" y="3792"/>
                  </a:lnTo>
                  <a:lnTo>
                    <a:pt x="2894" y="3750"/>
                  </a:lnTo>
                  <a:lnTo>
                    <a:pt x="2834" y="3707"/>
                  </a:lnTo>
                  <a:lnTo>
                    <a:pt x="2775" y="3664"/>
                  </a:lnTo>
                  <a:lnTo>
                    <a:pt x="2717" y="3620"/>
                  </a:lnTo>
                  <a:lnTo>
                    <a:pt x="2659" y="3574"/>
                  </a:lnTo>
                  <a:lnTo>
                    <a:pt x="2601" y="3527"/>
                  </a:lnTo>
                  <a:lnTo>
                    <a:pt x="2546" y="3480"/>
                  </a:lnTo>
                  <a:lnTo>
                    <a:pt x="2490" y="3432"/>
                  </a:lnTo>
                  <a:lnTo>
                    <a:pt x="2435" y="3383"/>
                  </a:lnTo>
                  <a:lnTo>
                    <a:pt x="2381" y="3333"/>
                  </a:lnTo>
                  <a:lnTo>
                    <a:pt x="2329" y="3283"/>
                  </a:lnTo>
                  <a:lnTo>
                    <a:pt x="2276" y="3232"/>
                  </a:lnTo>
                  <a:lnTo>
                    <a:pt x="2224" y="3179"/>
                  </a:lnTo>
                  <a:lnTo>
                    <a:pt x="2174" y="3126"/>
                  </a:lnTo>
                  <a:lnTo>
                    <a:pt x="2123" y="3072"/>
                  </a:lnTo>
                  <a:lnTo>
                    <a:pt x="2074" y="3018"/>
                  </a:lnTo>
                  <a:lnTo>
                    <a:pt x="2026" y="2962"/>
                  </a:lnTo>
                  <a:lnTo>
                    <a:pt x="1980" y="2906"/>
                  </a:lnTo>
                  <a:lnTo>
                    <a:pt x="1933" y="2849"/>
                  </a:lnTo>
                  <a:lnTo>
                    <a:pt x="1887" y="2792"/>
                  </a:lnTo>
                  <a:lnTo>
                    <a:pt x="1843" y="2733"/>
                  </a:lnTo>
                  <a:lnTo>
                    <a:pt x="1798" y="2675"/>
                  </a:lnTo>
                  <a:lnTo>
                    <a:pt x="1756" y="2614"/>
                  </a:lnTo>
                  <a:lnTo>
                    <a:pt x="1714" y="2554"/>
                  </a:lnTo>
                  <a:lnTo>
                    <a:pt x="1673" y="2493"/>
                  </a:lnTo>
                  <a:lnTo>
                    <a:pt x="1633" y="2431"/>
                  </a:lnTo>
                  <a:lnTo>
                    <a:pt x="1593" y="2369"/>
                  </a:lnTo>
                  <a:lnTo>
                    <a:pt x="1555" y="2306"/>
                  </a:lnTo>
                  <a:lnTo>
                    <a:pt x="1517" y="2242"/>
                  </a:lnTo>
                  <a:lnTo>
                    <a:pt x="1482" y="2177"/>
                  </a:lnTo>
                  <a:lnTo>
                    <a:pt x="1447" y="2112"/>
                  </a:lnTo>
                  <a:lnTo>
                    <a:pt x="1412" y="2047"/>
                  </a:lnTo>
                  <a:lnTo>
                    <a:pt x="1378" y="1981"/>
                  </a:lnTo>
                  <a:lnTo>
                    <a:pt x="1346" y="1913"/>
                  </a:lnTo>
                  <a:lnTo>
                    <a:pt x="1315" y="1846"/>
                  </a:lnTo>
                  <a:lnTo>
                    <a:pt x="1285" y="1779"/>
                  </a:lnTo>
                  <a:lnTo>
                    <a:pt x="1256" y="1709"/>
                  </a:lnTo>
                  <a:lnTo>
                    <a:pt x="1227" y="1640"/>
                  </a:lnTo>
                  <a:lnTo>
                    <a:pt x="1201" y="1571"/>
                  </a:lnTo>
                  <a:lnTo>
                    <a:pt x="1175" y="1500"/>
                  </a:lnTo>
                  <a:lnTo>
                    <a:pt x="1150" y="1429"/>
                  </a:lnTo>
                  <a:lnTo>
                    <a:pt x="1127" y="1358"/>
                  </a:lnTo>
                  <a:lnTo>
                    <a:pt x="1104" y="1287"/>
                  </a:lnTo>
                  <a:lnTo>
                    <a:pt x="1083" y="1215"/>
                  </a:lnTo>
                  <a:lnTo>
                    <a:pt x="1062" y="1142"/>
                  </a:lnTo>
                  <a:lnTo>
                    <a:pt x="1043" y="1069"/>
                  </a:lnTo>
                  <a:lnTo>
                    <a:pt x="1025" y="996"/>
                  </a:lnTo>
                  <a:lnTo>
                    <a:pt x="1008" y="921"/>
                  </a:lnTo>
                  <a:lnTo>
                    <a:pt x="992" y="846"/>
                  </a:lnTo>
                  <a:lnTo>
                    <a:pt x="978" y="772"/>
                  </a:lnTo>
                  <a:lnTo>
                    <a:pt x="965" y="696"/>
                  </a:lnTo>
                  <a:lnTo>
                    <a:pt x="952" y="620"/>
                  </a:lnTo>
                  <a:lnTo>
                    <a:pt x="942" y="544"/>
                  </a:lnTo>
                  <a:lnTo>
                    <a:pt x="932" y="467"/>
                  </a:lnTo>
                  <a:lnTo>
                    <a:pt x="924" y="391"/>
                  </a:lnTo>
                  <a:lnTo>
                    <a:pt x="917" y="313"/>
                  </a:lnTo>
                  <a:lnTo>
                    <a:pt x="910" y="235"/>
                  </a:lnTo>
                  <a:lnTo>
                    <a:pt x="906" y="158"/>
                  </a:lnTo>
                  <a:lnTo>
                    <a:pt x="902" y="79"/>
                  </a:lnTo>
                  <a:lnTo>
                    <a:pt x="901" y="0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43" name="Freeform 24">
              <a:extLst>
                <a:ext uri="{FF2B5EF4-FFF2-40B4-BE49-F238E27FC236}">
                  <a16:creationId xmlns:a16="http://schemas.microsoft.com/office/drawing/2014/main" id="{11B480DF-9CD2-5F4C-9B3E-7D5001113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6018" y="5598304"/>
              <a:ext cx="1044581" cy="1555367"/>
            </a:xfrm>
            <a:custGeom>
              <a:avLst/>
              <a:gdLst>
                <a:gd name="T0" fmla="*/ 2712 w 3174"/>
                <a:gd name="T1" fmla="*/ 0 h 4733"/>
                <a:gd name="T2" fmla="*/ 2491 w 3174"/>
                <a:gd name="T3" fmla="*/ 140 h 4733"/>
                <a:gd name="T4" fmla="*/ 2275 w 3174"/>
                <a:gd name="T5" fmla="*/ 291 h 4733"/>
                <a:gd name="T6" fmla="*/ 2067 w 3174"/>
                <a:gd name="T7" fmla="*/ 452 h 4733"/>
                <a:gd name="T8" fmla="*/ 1868 w 3174"/>
                <a:gd name="T9" fmla="*/ 622 h 4733"/>
                <a:gd name="T10" fmla="*/ 1676 w 3174"/>
                <a:gd name="T11" fmla="*/ 800 h 4733"/>
                <a:gd name="T12" fmla="*/ 1493 w 3174"/>
                <a:gd name="T13" fmla="*/ 988 h 4733"/>
                <a:gd name="T14" fmla="*/ 1320 w 3174"/>
                <a:gd name="T15" fmla="*/ 1185 h 4733"/>
                <a:gd name="T16" fmla="*/ 1156 w 3174"/>
                <a:gd name="T17" fmla="*/ 1388 h 4733"/>
                <a:gd name="T18" fmla="*/ 1000 w 3174"/>
                <a:gd name="T19" fmla="*/ 1600 h 4733"/>
                <a:gd name="T20" fmla="*/ 854 w 3174"/>
                <a:gd name="T21" fmla="*/ 1819 h 4733"/>
                <a:gd name="T22" fmla="*/ 720 w 3174"/>
                <a:gd name="T23" fmla="*/ 2045 h 4733"/>
                <a:gd name="T24" fmla="*/ 595 w 3174"/>
                <a:gd name="T25" fmla="*/ 2278 h 4733"/>
                <a:gd name="T26" fmla="*/ 481 w 3174"/>
                <a:gd name="T27" fmla="*/ 2518 h 4733"/>
                <a:gd name="T28" fmla="*/ 378 w 3174"/>
                <a:gd name="T29" fmla="*/ 2763 h 4733"/>
                <a:gd name="T30" fmla="*/ 287 w 3174"/>
                <a:gd name="T31" fmla="*/ 3016 h 4733"/>
                <a:gd name="T32" fmla="*/ 208 w 3174"/>
                <a:gd name="T33" fmla="*/ 3271 h 4733"/>
                <a:gd name="T34" fmla="*/ 141 w 3174"/>
                <a:gd name="T35" fmla="*/ 3534 h 4733"/>
                <a:gd name="T36" fmla="*/ 87 w 3174"/>
                <a:gd name="T37" fmla="*/ 3800 h 4733"/>
                <a:gd name="T38" fmla="*/ 45 w 3174"/>
                <a:gd name="T39" fmla="*/ 4071 h 4733"/>
                <a:gd name="T40" fmla="*/ 17 w 3174"/>
                <a:gd name="T41" fmla="*/ 4346 h 4733"/>
                <a:gd name="T42" fmla="*/ 2 w 3174"/>
                <a:gd name="T43" fmla="*/ 4625 h 4733"/>
                <a:gd name="T44" fmla="*/ 900 w 3174"/>
                <a:gd name="T45" fmla="*/ 4733 h 4733"/>
                <a:gd name="T46" fmla="*/ 909 w 3174"/>
                <a:gd name="T47" fmla="*/ 4498 h 4733"/>
                <a:gd name="T48" fmla="*/ 928 w 3174"/>
                <a:gd name="T49" fmla="*/ 4266 h 4733"/>
                <a:gd name="T50" fmla="*/ 960 w 3174"/>
                <a:gd name="T51" fmla="*/ 4037 h 4733"/>
                <a:gd name="T52" fmla="*/ 1002 w 3174"/>
                <a:gd name="T53" fmla="*/ 3812 h 4733"/>
                <a:gd name="T54" fmla="*/ 1055 w 3174"/>
                <a:gd name="T55" fmla="*/ 3591 h 4733"/>
                <a:gd name="T56" fmla="*/ 1118 w 3174"/>
                <a:gd name="T57" fmla="*/ 3374 h 4733"/>
                <a:gd name="T58" fmla="*/ 1191 w 3174"/>
                <a:gd name="T59" fmla="*/ 3162 h 4733"/>
                <a:gd name="T60" fmla="*/ 1273 w 3174"/>
                <a:gd name="T61" fmla="*/ 2954 h 4733"/>
                <a:gd name="T62" fmla="*/ 1366 w 3174"/>
                <a:gd name="T63" fmla="*/ 2752 h 4733"/>
                <a:gd name="T64" fmla="*/ 1467 w 3174"/>
                <a:gd name="T65" fmla="*/ 2554 h 4733"/>
                <a:gd name="T66" fmla="*/ 1577 w 3174"/>
                <a:gd name="T67" fmla="*/ 2363 h 4733"/>
                <a:gd name="T68" fmla="*/ 1697 w 3174"/>
                <a:gd name="T69" fmla="*/ 2177 h 4733"/>
                <a:gd name="T70" fmla="*/ 1823 w 3174"/>
                <a:gd name="T71" fmla="*/ 1996 h 4733"/>
                <a:gd name="T72" fmla="*/ 1959 w 3174"/>
                <a:gd name="T73" fmla="*/ 1823 h 4733"/>
                <a:gd name="T74" fmla="*/ 2103 w 3174"/>
                <a:gd name="T75" fmla="*/ 1656 h 4733"/>
                <a:gd name="T76" fmla="*/ 2253 w 3174"/>
                <a:gd name="T77" fmla="*/ 1496 h 4733"/>
                <a:gd name="T78" fmla="*/ 2412 w 3174"/>
                <a:gd name="T79" fmla="*/ 1343 h 4733"/>
                <a:gd name="T80" fmla="*/ 2576 w 3174"/>
                <a:gd name="T81" fmla="*/ 1198 h 4733"/>
                <a:gd name="T82" fmla="*/ 2749 w 3174"/>
                <a:gd name="T83" fmla="*/ 1061 h 4733"/>
                <a:gd name="T84" fmla="*/ 2927 w 3174"/>
                <a:gd name="T85" fmla="*/ 931 h 4733"/>
                <a:gd name="T86" fmla="*/ 3112 w 3174"/>
                <a:gd name="T87" fmla="*/ 810 h 4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74" h="4733">
                  <a:moveTo>
                    <a:pt x="3174" y="773"/>
                  </a:moveTo>
                  <a:lnTo>
                    <a:pt x="2712" y="0"/>
                  </a:lnTo>
                  <a:lnTo>
                    <a:pt x="2712" y="0"/>
                  </a:lnTo>
                  <a:lnTo>
                    <a:pt x="2638" y="46"/>
                  </a:lnTo>
                  <a:lnTo>
                    <a:pt x="2564" y="92"/>
                  </a:lnTo>
                  <a:lnTo>
                    <a:pt x="2491" y="140"/>
                  </a:lnTo>
                  <a:lnTo>
                    <a:pt x="2418" y="189"/>
                  </a:lnTo>
                  <a:lnTo>
                    <a:pt x="2346" y="240"/>
                  </a:lnTo>
                  <a:lnTo>
                    <a:pt x="2275" y="291"/>
                  </a:lnTo>
                  <a:lnTo>
                    <a:pt x="2205" y="344"/>
                  </a:lnTo>
                  <a:lnTo>
                    <a:pt x="2136" y="397"/>
                  </a:lnTo>
                  <a:lnTo>
                    <a:pt x="2067" y="452"/>
                  </a:lnTo>
                  <a:lnTo>
                    <a:pt x="2000" y="508"/>
                  </a:lnTo>
                  <a:lnTo>
                    <a:pt x="1934" y="564"/>
                  </a:lnTo>
                  <a:lnTo>
                    <a:pt x="1868" y="622"/>
                  </a:lnTo>
                  <a:lnTo>
                    <a:pt x="1803" y="680"/>
                  </a:lnTo>
                  <a:lnTo>
                    <a:pt x="1740" y="740"/>
                  </a:lnTo>
                  <a:lnTo>
                    <a:pt x="1676" y="800"/>
                  </a:lnTo>
                  <a:lnTo>
                    <a:pt x="1614" y="862"/>
                  </a:lnTo>
                  <a:lnTo>
                    <a:pt x="1554" y="924"/>
                  </a:lnTo>
                  <a:lnTo>
                    <a:pt x="1493" y="988"/>
                  </a:lnTo>
                  <a:lnTo>
                    <a:pt x="1435" y="1052"/>
                  </a:lnTo>
                  <a:lnTo>
                    <a:pt x="1377" y="1119"/>
                  </a:lnTo>
                  <a:lnTo>
                    <a:pt x="1320" y="1185"/>
                  </a:lnTo>
                  <a:lnTo>
                    <a:pt x="1264" y="1251"/>
                  </a:lnTo>
                  <a:lnTo>
                    <a:pt x="1209" y="1319"/>
                  </a:lnTo>
                  <a:lnTo>
                    <a:pt x="1156" y="1388"/>
                  </a:lnTo>
                  <a:lnTo>
                    <a:pt x="1102" y="1459"/>
                  </a:lnTo>
                  <a:lnTo>
                    <a:pt x="1051" y="1528"/>
                  </a:lnTo>
                  <a:lnTo>
                    <a:pt x="1000" y="1600"/>
                  </a:lnTo>
                  <a:lnTo>
                    <a:pt x="950" y="1672"/>
                  </a:lnTo>
                  <a:lnTo>
                    <a:pt x="902" y="1745"/>
                  </a:lnTo>
                  <a:lnTo>
                    <a:pt x="854" y="1819"/>
                  </a:lnTo>
                  <a:lnTo>
                    <a:pt x="809" y="1894"/>
                  </a:lnTo>
                  <a:lnTo>
                    <a:pt x="763" y="1970"/>
                  </a:lnTo>
                  <a:lnTo>
                    <a:pt x="720" y="2045"/>
                  </a:lnTo>
                  <a:lnTo>
                    <a:pt x="676" y="2123"/>
                  </a:lnTo>
                  <a:lnTo>
                    <a:pt x="635" y="2201"/>
                  </a:lnTo>
                  <a:lnTo>
                    <a:pt x="595" y="2278"/>
                  </a:lnTo>
                  <a:lnTo>
                    <a:pt x="555" y="2358"/>
                  </a:lnTo>
                  <a:lnTo>
                    <a:pt x="518" y="2438"/>
                  </a:lnTo>
                  <a:lnTo>
                    <a:pt x="481" y="2518"/>
                  </a:lnTo>
                  <a:lnTo>
                    <a:pt x="446" y="2599"/>
                  </a:lnTo>
                  <a:lnTo>
                    <a:pt x="412" y="2681"/>
                  </a:lnTo>
                  <a:lnTo>
                    <a:pt x="378" y="2763"/>
                  </a:lnTo>
                  <a:lnTo>
                    <a:pt x="346" y="2847"/>
                  </a:lnTo>
                  <a:lnTo>
                    <a:pt x="317" y="2931"/>
                  </a:lnTo>
                  <a:lnTo>
                    <a:pt x="287" y="3016"/>
                  </a:lnTo>
                  <a:lnTo>
                    <a:pt x="260" y="3100"/>
                  </a:lnTo>
                  <a:lnTo>
                    <a:pt x="234" y="3186"/>
                  </a:lnTo>
                  <a:lnTo>
                    <a:pt x="208" y="3271"/>
                  </a:lnTo>
                  <a:lnTo>
                    <a:pt x="184" y="3358"/>
                  </a:lnTo>
                  <a:lnTo>
                    <a:pt x="163" y="3446"/>
                  </a:lnTo>
                  <a:lnTo>
                    <a:pt x="141" y="3534"/>
                  </a:lnTo>
                  <a:lnTo>
                    <a:pt x="122" y="3622"/>
                  </a:lnTo>
                  <a:lnTo>
                    <a:pt x="103" y="3711"/>
                  </a:lnTo>
                  <a:lnTo>
                    <a:pt x="87" y="3800"/>
                  </a:lnTo>
                  <a:lnTo>
                    <a:pt x="71" y="3890"/>
                  </a:lnTo>
                  <a:lnTo>
                    <a:pt x="58" y="3980"/>
                  </a:lnTo>
                  <a:lnTo>
                    <a:pt x="45" y="4071"/>
                  </a:lnTo>
                  <a:lnTo>
                    <a:pt x="34" y="4163"/>
                  </a:lnTo>
                  <a:lnTo>
                    <a:pt x="25" y="4254"/>
                  </a:lnTo>
                  <a:lnTo>
                    <a:pt x="17" y="4346"/>
                  </a:lnTo>
                  <a:lnTo>
                    <a:pt x="10" y="4439"/>
                  </a:lnTo>
                  <a:lnTo>
                    <a:pt x="5" y="4532"/>
                  </a:lnTo>
                  <a:lnTo>
                    <a:pt x="2" y="4625"/>
                  </a:lnTo>
                  <a:lnTo>
                    <a:pt x="0" y="4720"/>
                  </a:lnTo>
                  <a:lnTo>
                    <a:pt x="900" y="4733"/>
                  </a:lnTo>
                  <a:lnTo>
                    <a:pt x="900" y="4733"/>
                  </a:lnTo>
                  <a:lnTo>
                    <a:pt x="901" y="4655"/>
                  </a:lnTo>
                  <a:lnTo>
                    <a:pt x="905" y="4576"/>
                  </a:lnTo>
                  <a:lnTo>
                    <a:pt x="909" y="4498"/>
                  </a:lnTo>
                  <a:lnTo>
                    <a:pt x="914" y="4421"/>
                  </a:lnTo>
                  <a:lnTo>
                    <a:pt x="921" y="4343"/>
                  </a:lnTo>
                  <a:lnTo>
                    <a:pt x="928" y="4266"/>
                  </a:lnTo>
                  <a:lnTo>
                    <a:pt x="938" y="4190"/>
                  </a:lnTo>
                  <a:lnTo>
                    <a:pt x="948" y="4114"/>
                  </a:lnTo>
                  <a:lnTo>
                    <a:pt x="960" y="4037"/>
                  </a:lnTo>
                  <a:lnTo>
                    <a:pt x="973" y="3962"/>
                  </a:lnTo>
                  <a:lnTo>
                    <a:pt x="987" y="3888"/>
                  </a:lnTo>
                  <a:lnTo>
                    <a:pt x="1002" y="3812"/>
                  </a:lnTo>
                  <a:lnTo>
                    <a:pt x="1019" y="3738"/>
                  </a:lnTo>
                  <a:lnTo>
                    <a:pt x="1036" y="3665"/>
                  </a:lnTo>
                  <a:lnTo>
                    <a:pt x="1055" y="3591"/>
                  </a:lnTo>
                  <a:lnTo>
                    <a:pt x="1075" y="3519"/>
                  </a:lnTo>
                  <a:lnTo>
                    <a:pt x="1095" y="3446"/>
                  </a:lnTo>
                  <a:lnTo>
                    <a:pt x="1118" y="3374"/>
                  </a:lnTo>
                  <a:lnTo>
                    <a:pt x="1141" y="3303"/>
                  </a:lnTo>
                  <a:lnTo>
                    <a:pt x="1165" y="3232"/>
                  </a:lnTo>
                  <a:lnTo>
                    <a:pt x="1191" y="3162"/>
                  </a:lnTo>
                  <a:lnTo>
                    <a:pt x="1217" y="3092"/>
                  </a:lnTo>
                  <a:lnTo>
                    <a:pt x="1245" y="3023"/>
                  </a:lnTo>
                  <a:lnTo>
                    <a:pt x="1273" y="2954"/>
                  </a:lnTo>
                  <a:lnTo>
                    <a:pt x="1303" y="2887"/>
                  </a:lnTo>
                  <a:lnTo>
                    <a:pt x="1334" y="2818"/>
                  </a:lnTo>
                  <a:lnTo>
                    <a:pt x="1366" y="2752"/>
                  </a:lnTo>
                  <a:lnTo>
                    <a:pt x="1399" y="2686"/>
                  </a:lnTo>
                  <a:lnTo>
                    <a:pt x="1432" y="2619"/>
                  </a:lnTo>
                  <a:lnTo>
                    <a:pt x="1467" y="2554"/>
                  </a:lnTo>
                  <a:lnTo>
                    <a:pt x="1503" y="2489"/>
                  </a:lnTo>
                  <a:lnTo>
                    <a:pt x="1539" y="2425"/>
                  </a:lnTo>
                  <a:lnTo>
                    <a:pt x="1577" y="2363"/>
                  </a:lnTo>
                  <a:lnTo>
                    <a:pt x="1615" y="2300"/>
                  </a:lnTo>
                  <a:lnTo>
                    <a:pt x="1655" y="2238"/>
                  </a:lnTo>
                  <a:lnTo>
                    <a:pt x="1697" y="2177"/>
                  </a:lnTo>
                  <a:lnTo>
                    <a:pt x="1738" y="2116"/>
                  </a:lnTo>
                  <a:lnTo>
                    <a:pt x="1780" y="2056"/>
                  </a:lnTo>
                  <a:lnTo>
                    <a:pt x="1823" y="1996"/>
                  </a:lnTo>
                  <a:lnTo>
                    <a:pt x="1868" y="1938"/>
                  </a:lnTo>
                  <a:lnTo>
                    <a:pt x="1913" y="1880"/>
                  </a:lnTo>
                  <a:lnTo>
                    <a:pt x="1959" y="1823"/>
                  </a:lnTo>
                  <a:lnTo>
                    <a:pt x="2006" y="1767"/>
                  </a:lnTo>
                  <a:lnTo>
                    <a:pt x="2054" y="1711"/>
                  </a:lnTo>
                  <a:lnTo>
                    <a:pt x="2103" y="1656"/>
                  </a:lnTo>
                  <a:lnTo>
                    <a:pt x="2152" y="1602"/>
                  </a:lnTo>
                  <a:lnTo>
                    <a:pt x="2202" y="1549"/>
                  </a:lnTo>
                  <a:lnTo>
                    <a:pt x="2253" y="1496"/>
                  </a:lnTo>
                  <a:lnTo>
                    <a:pt x="2305" y="1445"/>
                  </a:lnTo>
                  <a:lnTo>
                    <a:pt x="2358" y="1394"/>
                  </a:lnTo>
                  <a:lnTo>
                    <a:pt x="2412" y="1343"/>
                  </a:lnTo>
                  <a:lnTo>
                    <a:pt x="2466" y="1294"/>
                  </a:lnTo>
                  <a:lnTo>
                    <a:pt x="2520" y="1246"/>
                  </a:lnTo>
                  <a:lnTo>
                    <a:pt x="2576" y="1198"/>
                  </a:lnTo>
                  <a:lnTo>
                    <a:pt x="2633" y="1152"/>
                  </a:lnTo>
                  <a:lnTo>
                    <a:pt x="2690" y="1106"/>
                  </a:lnTo>
                  <a:lnTo>
                    <a:pt x="2749" y="1061"/>
                  </a:lnTo>
                  <a:lnTo>
                    <a:pt x="2807" y="1017"/>
                  </a:lnTo>
                  <a:lnTo>
                    <a:pt x="2867" y="974"/>
                  </a:lnTo>
                  <a:lnTo>
                    <a:pt x="2927" y="931"/>
                  </a:lnTo>
                  <a:lnTo>
                    <a:pt x="2988" y="890"/>
                  </a:lnTo>
                  <a:lnTo>
                    <a:pt x="3049" y="850"/>
                  </a:lnTo>
                  <a:lnTo>
                    <a:pt x="3112" y="810"/>
                  </a:lnTo>
                  <a:lnTo>
                    <a:pt x="3174" y="773"/>
                  </a:lnTo>
                  <a:lnTo>
                    <a:pt x="3174" y="773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44" name="Freeform 25">
              <a:extLst>
                <a:ext uri="{FF2B5EF4-FFF2-40B4-BE49-F238E27FC236}">
                  <a16:creationId xmlns:a16="http://schemas.microsoft.com/office/drawing/2014/main" id="{84D66EF9-9FC0-8944-AFF9-5A0DA0697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78565" y="8520370"/>
              <a:ext cx="1773947" cy="487778"/>
            </a:xfrm>
            <a:custGeom>
              <a:avLst/>
              <a:gdLst>
                <a:gd name="T0" fmla="*/ 2613 w 5399"/>
                <a:gd name="T1" fmla="*/ 588 h 1487"/>
                <a:gd name="T2" fmla="*/ 2385 w 5399"/>
                <a:gd name="T3" fmla="*/ 579 h 1487"/>
                <a:gd name="T4" fmla="*/ 2160 w 5399"/>
                <a:gd name="T5" fmla="*/ 558 h 1487"/>
                <a:gd name="T6" fmla="*/ 1939 w 5399"/>
                <a:gd name="T7" fmla="*/ 529 h 1487"/>
                <a:gd name="T8" fmla="*/ 1721 w 5399"/>
                <a:gd name="T9" fmla="*/ 488 h 1487"/>
                <a:gd name="T10" fmla="*/ 1506 w 5399"/>
                <a:gd name="T11" fmla="*/ 437 h 1487"/>
                <a:gd name="T12" fmla="*/ 1295 w 5399"/>
                <a:gd name="T13" fmla="*/ 377 h 1487"/>
                <a:gd name="T14" fmla="*/ 1088 w 5399"/>
                <a:gd name="T15" fmla="*/ 307 h 1487"/>
                <a:gd name="T16" fmla="*/ 886 w 5399"/>
                <a:gd name="T17" fmla="*/ 228 h 1487"/>
                <a:gd name="T18" fmla="*/ 689 w 5399"/>
                <a:gd name="T19" fmla="*/ 141 h 1487"/>
                <a:gd name="T20" fmla="*/ 497 w 5399"/>
                <a:gd name="T21" fmla="*/ 45 h 1487"/>
                <a:gd name="T22" fmla="*/ 0 w 5399"/>
                <a:gd name="T23" fmla="*/ 799 h 1487"/>
                <a:gd name="T24" fmla="*/ 227 w 5399"/>
                <a:gd name="T25" fmla="*/ 917 h 1487"/>
                <a:gd name="T26" fmla="*/ 461 w 5399"/>
                <a:gd name="T27" fmla="*/ 1025 h 1487"/>
                <a:gd name="T28" fmla="*/ 699 w 5399"/>
                <a:gd name="T29" fmla="*/ 1123 h 1487"/>
                <a:gd name="T30" fmla="*/ 945 w 5399"/>
                <a:gd name="T31" fmla="*/ 1210 h 1487"/>
                <a:gd name="T32" fmla="*/ 1193 w 5399"/>
                <a:gd name="T33" fmla="*/ 1285 h 1487"/>
                <a:gd name="T34" fmla="*/ 1448 w 5399"/>
                <a:gd name="T35" fmla="*/ 1349 h 1487"/>
                <a:gd name="T36" fmla="*/ 1707 w 5399"/>
                <a:gd name="T37" fmla="*/ 1402 h 1487"/>
                <a:gd name="T38" fmla="*/ 1969 w 5399"/>
                <a:gd name="T39" fmla="*/ 1442 h 1487"/>
                <a:gd name="T40" fmla="*/ 2237 w 5399"/>
                <a:gd name="T41" fmla="*/ 1470 h 1487"/>
                <a:gd name="T42" fmla="*/ 2507 w 5399"/>
                <a:gd name="T43" fmla="*/ 1485 h 1487"/>
                <a:gd name="T44" fmla="*/ 2690 w 5399"/>
                <a:gd name="T45" fmla="*/ 1487 h 1487"/>
                <a:gd name="T46" fmla="*/ 2963 w 5399"/>
                <a:gd name="T47" fmla="*/ 1482 h 1487"/>
                <a:gd name="T48" fmla="*/ 3235 w 5399"/>
                <a:gd name="T49" fmla="*/ 1461 h 1487"/>
                <a:gd name="T50" fmla="*/ 3503 w 5399"/>
                <a:gd name="T51" fmla="*/ 1429 h 1487"/>
                <a:gd name="T52" fmla="*/ 3767 w 5399"/>
                <a:gd name="T53" fmla="*/ 1384 h 1487"/>
                <a:gd name="T54" fmla="*/ 4026 w 5399"/>
                <a:gd name="T55" fmla="*/ 1327 h 1487"/>
                <a:gd name="T56" fmla="*/ 4280 w 5399"/>
                <a:gd name="T57" fmla="*/ 1258 h 1487"/>
                <a:gd name="T58" fmla="*/ 4530 w 5399"/>
                <a:gd name="T59" fmla="*/ 1177 h 1487"/>
                <a:gd name="T60" fmla="*/ 4775 w 5399"/>
                <a:gd name="T61" fmla="*/ 1086 h 1487"/>
                <a:gd name="T62" fmla="*/ 5013 w 5399"/>
                <a:gd name="T63" fmla="*/ 982 h 1487"/>
                <a:gd name="T64" fmla="*/ 5246 w 5399"/>
                <a:gd name="T65" fmla="*/ 869 h 1487"/>
                <a:gd name="T66" fmla="*/ 4961 w 5399"/>
                <a:gd name="T67" fmla="*/ 0 h 1487"/>
                <a:gd name="T68" fmla="*/ 4834 w 5399"/>
                <a:gd name="T69" fmla="*/ 69 h 1487"/>
                <a:gd name="T70" fmla="*/ 4638 w 5399"/>
                <a:gd name="T71" fmla="*/ 163 h 1487"/>
                <a:gd name="T72" fmla="*/ 4438 w 5399"/>
                <a:gd name="T73" fmla="*/ 250 h 1487"/>
                <a:gd name="T74" fmla="*/ 4232 w 5399"/>
                <a:gd name="T75" fmla="*/ 328 h 1487"/>
                <a:gd name="T76" fmla="*/ 4024 w 5399"/>
                <a:gd name="T77" fmla="*/ 395 h 1487"/>
                <a:gd name="T78" fmla="*/ 3810 w 5399"/>
                <a:gd name="T79" fmla="*/ 453 h 1487"/>
                <a:gd name="T80" fmla="*/ 3592 w 5399"/>
                <a:gd name="T81" fmla="*/ 501 h 1487"/>
                <a:gd name="T82" fmla="*/ 3372 w 5399"/>
                <a:gd name="T83" fmla="*/ 539 h 1487"/>
                <a:gd name="T84" fmla="*/ 3147 w 5399"/>
                <a:gd name="T85" fmla="*/ 566 h 1487"/>
                <a:gd name="T86" fmla="*/ 2920 w 5399"/>
                <a:gd name="T87" fmla="*/ 582 h 1487"/>
                <a:gd name="T88" fmla="*/ 2690 w 5399"/>
                <a:gd name="T89" fmla="*/ 588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399" h="1487">
                  <a:moveTo>
                    <a:pt x="2690" y="588"/>
                  </a:moveTo>
                  <a:lnTo>
                    <a:pt x="2690" y="588"/>
                  </a:lnTo>
                  <a:lnTo>
                    <a:pt x="2613" y="588"/>
                  </a:lnTo>
                  <a:lnTo>
                    <a:pt x="2537" y="586"/>
                  </a:lnTo>
                  <a:lnTo>
                    <a:pt x="2460" y="582"/>
                  </a:lnTo>
                  <a:lnTo>
                    <a:pt x="2385" y="579"/>
                  </a:lnTo>
                  <a:lnTo>
                    <a:pt x="2310" y="573"/>
                  </a:lnTo>
                  <a:lnTo>
                    <a:pt x="2234" y="566"/>
                  </a:lnTo>
                  <a:lnTo>
                    <a:pt x="2160" y="558"/>
                  </a:lnTo>
                  <a:lnTo>
                    <a:pt x="2086" y="549"/>
                  </a:lnTo>
                  <a:lnTo>
                    <a:pt x="2012" y="540"/>
                  </a:lnTo>
                  <a:lnTo>
                    <a:pt x="1939" y="529"/>
                  </a:lnTo>
                  <a:lnTo>
                    <a:pt x="1866" y="516"/>
                  </a:lnTo>
                  <a:lnTo>
                    <a:pt x="1793" y="502"/>
                  </a:lnTo>
                  <a:lnTo>
                    <a:pt x="1721" y="488"/>
                  </a:lnTo>
                  <a:lnTo>
                    <a:pt x="1649" y="472"/>
                  </a:lnTo>
                  <a:lnTo>
                    <a:pt x="1577" y="456"/>
                  </a:lnTo>
                  <a:lnTo>
                    <a:pt x="1506" y="437"/>
                  </a:lnTo>
                  <a:lnTo>
                    <a:pt x="1435" y="418"/>
                  </a:lnTo>
                  <a:lnTo>
                    <a:pt x="1365" y="399"/>
                  </a:lnTo>
                  <a:lnTo>
                    <a:pt x="1295" y="377"/>
                  </a:lnTo>
                  <a:lnTo>
                    <a:pt x="1225" y="355"/>
                  </a:lnTo>
                  <a:lnTo>
                    <a:pt x="1157" y="331"/>
                  </a:lnTo>
                  <a:lnTo>
                    <a:pt x="1088" y="307"/>
                  </a:lnTo>
                  <a:lnTo>
                    <a:pt x="1021" y="282"/>
                  </a:lnTo>
                  <a:lnTo>
                    <a:pt x="954" y="256"/>
                  </a:lnTo>
                  <a:lnTo>
                    <a:pt x="886" y="228"/>
                  </a:lnTo>
                  <a:lnTo>
                    <a:pt x="820" y="200"/>
                  </a:lnTo>
                  <a:lnTo>
                    <a:pt x="755" y="171"/>
                  </a:lnTo>
                  <a:lnTo>
                    <a:pt x="689" y="141"/>
                  </a:lnTo>
                  <a:lnTo>
                    <a:pt x="625" y="110"/>
                  </a:lnTo>
                  <a:lnTo>
                    <a:pt x="560" y="78"/>
                  </a:lnTo>
                  <a:lnTo>
                    <a:pt x="497" y="45"/>
                  </a:lnTo>
                  <a:lnTo>
                    <a:pt x="435" y="10"/>
                  </a:lnTo>
                  <a:lnTo>
                    <a:pt x="0" y="799"/>
                  </a:lnTo>
                  <a:lnTo>
                    <a:pt x="0" y="799"/>
                  </a:lnTo>
                  <a:lnTo>
                    <a:pt x="75" y="839"/>
                  </a:lnTo>
                  <a:lnTo>
                    <a:pt x="150" y="879"/>
                  </a:lnTo>
                  <a:lnTo>
                    <a:pt x="227" y="917"/>
                  </a:lnTo>
                  <a:lnTo>
                    <a:pt x="304" y="954"/>
                  </a:lnTo>
                  <a:lnTo>
                    <a:pt x="382" y="991"/>
                  </a:lnTo>
                  <a:lnTo>
                    <a:pt x="461" y="1025"/>
                  </a:lnTo>
                  <a:lnTo>
                    <a:pt x="540" y="1059"/>
                  </a:lnTo>
                  <a:lnTo>
                    <a:pt x="619" y="1091"/>
                  </a:lnTo>
                  <a:lnTo>
                    <a:pt x="699" y="1123"/>
                  </a:lnTo>
                  <a:lnTo>
                    <a:pt x="780" y="1153"/>
                  </a:lnTo>
                  <a:lnTo>
                    <a:pt x="863" y="1183"/>
                  </a:lnTo>
                  <a:lnTo>
                    <a:pt x="945" y="1210"/>
                  </a:lnTo>
                  <a:lnTo>
                    <a:pt x="1027" y="1236"/>
                  </a:lnTo>
                  <a:lnTo>
                    <a:pt x="1110" y="1261"/>
                  </a:lnTo>
                  <a:lnTo>
                    <a:pt x="1193" y="1285"/>
                  </a:lnTo>
                  <a:lnTo>
                    <a:pt x="1278" y="1308"/>
                  </a:lnTo>
                  <a:lnTo>
                    <a:pt x="1362" y="1330"/>
                  </a:lnTo>
                  <a:lnTo>
                    <a:pt x="1448" y="1349"/>
                  </a:lnTo>
                  <a:lnTo>
                    <a:pt x="1534" y="1369"/>
                  </a:lnTo>
                  <a:lnTo>
                    <a:pt x="1620" y="1386"/>
                  </a:lnTo>
                  <a:lnTo>
                    <a:pt x="1707" y="1402"/>
                  </a:lnTo>
                  <a:lnTo>
                    <a:pt x="1794" y="1417"/>
                  </a:lnTo>
                  <a:lnTo>
                    <a:pt x="1882" y="1430"/>
                  </a:lnTo>
                  <a:lnTo>
                    <a:pt x="1969" y="1442"/>
                  </a:lnTo>
                  <a:lnTo>
                    <a:pt x="2058" y="1453"/>
                  </a:lnTo>
                  <a:lnTo>
                    <a:pt x="2148" y="1462"/>
                  </a:lnTo>
                  <a:lnTo>
                    <a:pt x="2237" y="1470"/>
                  </a:lnTo>
                  <a:lnTo>
                    <a:pt x="2327" y="1476"/>
                  </a:lnTo>
                  <a:lnTo>
                    <a:pt x="2417" y="1482"/>
                  </a:lnTo>
                  <a:lnTo>
                    <a:pt x="2507" y="1485"/>
                  </a:lnTo>
                  <a:lnTo>
                    <a:pt x="2598" y="1487"/>
                  </a:lnTo>
                  <a:lnTo>
                    <a:pt x="2690" y="1487"/>
                  </a:lnTo>
                  <a:lnTo>
                    <a:pt x="2690" y="1487"/>
                  </a:lnTo>
                  <a:lnTo>
                    <a:pt x="2781" y="1487"/>
                  </a:lnTo>
                  <a:lnTo>
                    <a:pt x="2872" y="1485"/>
                  </a:lnTo>
                  <a:lnTo>
                    <a:pt x="2963" y="1482"/>
                  </a:lnTo>
                  <a:lnTo>
                    <a:pt x="3055" y="1476"/>
                  </a:lnTo>
                  <a:lnTo>
                    <a:pt x="3145" y="1469"/>
                  </a:lnTo>
                  <a:lnTo>
                    <a:pt x="3235" y="1461"/>
                  </a:lnTo>
                  <a:lnTo>
                    <a:pt x="3325" y="1452"/>
                  </a:lnTo>
                  <a:lnTo>
                    <a:pt x="3414" y="1442"/>
                  </a:lnTo>
                  <a:lnTo>
                    <a:pt x="3503" y="1429"/>
                  </a:lnTo>
                  <a:lnTo>
                    <a:pt x="3591" y="1416"/>
                  </a:lnTo>
                  <a:lnTo>
                    <a:pt x="3679" y="1401"/>
                  </a:lnTo>
                  <a:lnTo>
                    <a:pt x="3767" y="1384"/>
                  </a:lnTo>
                  <a:lnTo>
                    <a:pt x="3854" y="1366"/>
                  </a:lnTo>
                  <a:lnTo>
                    <a:pt x="3940" y="1347"/>
                  </a:lnTo>
                  <a:lnTo>
                    <a:pt x="4026" y="1327"/>
                  </a:lnTo>
                  <a:lnTo>
                    <a:pt x="4112" y="1305"/>
                  </a:lnTo>
                  <a:lnTo>
                    <a:pt x="4196" y="1282"/>
                  </a:lnTo>
                  <a:lnTo>
                    <a:pt x="4280" y="1258"/>
                  </a:lnTo>
                  <a:lnTo>
                    <a:pt x="4365" y="1232"/>
                  </a:lnTo>
                  <a:lnTo>
                    <a:pt x="4448" y="1206"/>
                  </a:lnTo>
                  <a:lnTo>
                    <a:pt x="4530" y="1177"/>
                  </a:lnTo>
                  <a:lnTo>
                    <a:pt x="4612" y="1147"/>
                  </a:lnTo>
                  <a:lnTo>
                    <a:pt x="4694" y="1116"/>
                  </a:lnTo>
                  <a:lnTo>
                    <a:pt x="4775" y="1086"/>
                  </a:lnTo>
                  <a:lnTo>
                    <a:pt x="4854" y="1053"/>
                  </a:lnTo>
                  <a:lnTo>
                    <a:pt x="4934" y="1018"/>
                  </a:lnTo>
                  <a:lnTo>
                    <a:pt x="5013" y="982"/>
                  </a:lnTo>
                  <a:lnTo>
                    <a:pt x="5092" y="945"/>
                  </a:lnTo>
                  <a:lnTo>
                    <a:pt x="5169" y="908"/>
                  </a:lnTo>
                  <a:lnTo>
                    <a:pt x="5246" y="869"/>
                  </a:lnTo>
                  <a:lnTo>
                    <a:pt x="5322" y="829"/>
                  </a:lnTo>
                  <a:lnTo>
                    <a:pt x="5399" y="788"/>
                  </a:lnTo>
                  <a:lnTo>
                    <a:pt x="4961" y="0"/>
                  </a:lnTo>
                  <a:lnTo>
                    <a:pt x="4961" y="0"/>
                  </a:lnTo>
                  <a:lnTo>
                    <a:pt x="4898" y="36"/>
                  </a:lnTo>
                  <a:lnTo>
                    <a:pt x="4834" y="69"/>
                  </a:lnTo>
                  <a:lnTo>
                    <a:pt x="4769" y="102"/>
                  </a:lnTo>
                  <a:lnTo>
                    <a:pt x="4704" y="134"/>
                  </a:lnTo>
                  <a:lnTo>
                    <a:pt x="4638" y="163"/>
                  </a:lnTo>
                  <a:lnTo>
                    <a:pt x="4571" y="194"/>
                  </a:lnTo>
                  <a:lnTo>
                    <a:pt x="4505" y="223"/>
                  </a:lnTo>
                  <a:lnTo>
                    <a:pt x="4438" y="250"/>
                  </a:lnTo>
                  <a:lnTo>
                    <a:pt x="4371" y="276"/>
                  </a:lnTo>
                  <a:lnTo>
                    <a:pt x="4302" y="303"/>
                  </a:lnTo>
                  <a:lnTo>
                    <a:pt x="4232" y="328"/>
                  </a:lnTo>
                  <a:lnTo>
                    <a:pt x="4164" y="351"/>
                  </a:lnTo>
                  <a:lnTo>
                    <a:pt x="4094" y="373"/>
                  </a:lnTo>
                  <a:lnTo>
                    <a:pt x="4024" y="395"/>
                  </a:lnTo>
                  <a:lnTo>
                    <a:pt x="3953" y="416"/>
                  </a:lnTo>
                  <a:lnTo>
                    <a:pt x="3882" y="435"/>
                  </a:lnTo>
                  <a:lnTo>
                    <a:pt x="3810" y="453"/>
                  </a:lnTo>
                  <a:lnTo>
                    <a:pt x="3738" y="470"/>
                  </a:lnTo>
                  <a:lnTo>
                    <a:pt x="3665" y="486"/>
                  </a:lnTo>
                  <a:lnTo>
                    <a:pt x="3592" y="501"/>
                  </a:lnTo>
                  <a:lnTo>
                    <a:pt x="3519" y="515"/>
                  </a:lnTo>
                  <a:lnTo>
                    <a:pt x="3446" y="528"/>
                  </a:lnTo>
                  <a:lnTo>
                    <a:pt x="3372" y="539"/>
                  </a:lnTo>
                  <a:lnTo>
                    <a:pt x="3297" y="549"/>
                  </a:lnTo>
                  <a:lnTo>
                    <a:pt x="3223" y="558"/>
                  </a:lnTo>
                  <a:lnTo>
                    <a:pt x="3147" y="566"/>
                  </a:lnTo>
                  <a:lnTo>
                    <a:pt x="3072" y="573"/>
                  </a:lnTo>
                  <a:lnTo>
                    <a:pt x="2995" y="578"/>
                  </a:lnTo>
                  <a:lnTo>
                    <a:pt x="2920" y="582"/>
                  </a:lnTo>
                  <a:lnTo>
                    <a:pt x="2842" y="586"/>
                  </a:lnTo>
                  <a:lnTo>
                    <a:pt x="2766" y="588"/>
                  </a:lnTo>
                  <a:lnTo>
                    <a:pt x="2690" y="588"/>
                  </a:lnTo>
                  <a:lnTo>
                    <a:pt x="2690" y="588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45" name="Freeform 26">
              <a:extLst>
                <a:ext uri="{FF2B5EF4-FFF2-40B4-BE49-F238E27FC236}">
                  <a16:creationId xmlns:a16="http://schemas.microsoft.com/office/drawing/2014/main" id="{852C07B3-1333-BD43-9D35-6917BC51E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48974" y="5593703"/>
              <a:ext cx="1049183" cy="1559969"/>
            </a:xfrm>
            <a:custGeom>
              <a:avLst/>
              <a:gdLst>
                <a:gd name="T0" fmla="*/ 3191 w 3191"/>
                <a:gd name="T1" fmla="*/ 4733 h 4746"/>
                <a:gd name="T2" fmla="*/ 3181 w 3191"/>
                <a:gd name="T3" fmla="*/ 4451 h 4746"/>
                <a:gd name="T4" fmla="*/ 3156 w 3191"/>
                <a:gd name="T5" fmla="*/ 4173 h 4746"/>
                <a:gd name="T6" fmla="*/ 3120 w 3191"/>
                <a:gd name="T7" fmla="*/ 3899 h 4746"/>
                <a:gd name="T8" fmla="*/ 3068 w 3191"/>
                <a:gd name="T9" fmla="*/ 3630 h 4746"/>
                <a:gd name="T10" fmla="*/ 3005 w 3191"/>
                <a:gd name="T11" fmla="*/ 3366 h 4746"/>
                <a:gd name="T12" fmla="*/ 2929 w 3191"/>
                <a:gd name="T13" fmla="*/ 3107 h 4746"/>
                <a:gd name="T14" fmla="*/ 2841 w 3191"/>
                <a:gd name="T15" fmla="*/ 2853 h 4746"/>
                <a:gd name="T16" fmla="*/ 2742 w 3191"/>
                <a:gd name="T17" fmla="*/ 2604 h 4746"/>
                <a:gd name="T18" fmla="*/ 2631 w 3191"/>
                <a:gd name="T19" fmla="*/ 2362 h 4746"/>
                <a:gd name="T20" fmla="*/ 2509 w 3191"/>
                <a:gd name="T21" fmla="*/ 2126 h 4746"/>
                <a:gd name="T22" fmla="*/ 2377 w 3191"/>
                <a:gd name="T23" fmla="*/ 1897 h 4746"/>
                <a:gd name="T24" fmla="*/ 2234 w 3191"/>
                <a:gd name="T25" fmla="*/ 1675 h 4746"/>
                <a:gd name="T26" fmla="*/ 2080 w 3191"/>
                <a:gd name="T27" fmla="*/ 1460 h 4746"/>
                <a:gd name="T28" fmla="*/ 1918 w 3191"/>
                <a:gd name="T29" fmla="*/ 1253 h 4746"/>
                <a:gd name="T30" fmla="*/ 1746 w 3191"/>
                <a:gd name="T31" fmla="*/ 1054 h 4746"/>
                <a:gd name="T32" fmla="*/ 1564 w 3191"/>
                <a:gd name="T33" fmla="*/ 863 h 4746"/>
                <a:gd name="T34" fmla="*/ 1375 w 3191"/>
                <a:gd name="T35" fmla="*/ 681 h 4746"/>
                <a:gd name="T36" fmla="*/ 1176 w 3191"/>
                <a:gd name="T37" fmla="*/ 508 h 4746"/>
                <a:gd name="T38" fmla="*/ 970 w 3191"/>
                <a:gd name="T39" fmla="*/ 344 h 4746"/>
                <a:gd name="T40" fmla="*/ 755 w 3191"/>
                <a:gd name="T41" fmla="*/ 191 h 4746"/>
                <a:gd name="T42" fmla="*/ 534 w 3191"/>
                <a:gd name="T43" fmla="*/ 46 h 4746"/>
                <a:gd name="T44" fmla="*/ 0 w 3191"/>
                <a:gd name="T45" fmla="*/ 775 h 4746"/>
                <a:gd name="T46" fmla="*/ 188 w 3191"/>
                <a:gd name="T47" fmla="*/ 894 h 4746"/>
                <a:gd name="T48" fmla="*/ 369 w 3191"/>
                <a:gd name="T49" fmla="*/ 1020 h 4746"/>
                <a:gd name="T50" fmla="*/ 545 w 3191"/>
                <a:gd name="T51" fmla="*/ 1154 h 4746"/>
                <a:gd name="T52" fmla="*/ 714 w 3191"/>
                <a:gd name="T53" fmla="*/ 1297 h 4746"/>
                <a:gd name="T54" fmla="*/ 875 w 3191"/>
                <a:gd name="T55" fmla="*/ 1448 h 4746"/>
                <a:gd name="T56" fmla="*/ 1030 w 3191"/>
                <a:gd name="T57" fmla="*/ 1605 h 4746"/>
                <a:gd name="T58" fmla="*/ 1176 w 3191"/>
                <a:gd name="T59" fmla="*/ 1770 h 4746"/>
                <a:gd name="T60" fmla="*/ 1315 w 3191"/>
                <a:gd name="T61" fmla="*/ 1942 h 4746"/>
                <a:gd name="T62" fmla="*/ 1447 w 3191"/>
                <a:gd name="T63" fmla="*/ 2120 h 4746"/>
                <a:gd name="T64" fmla="*/ 1570 w 3191"/>
                <a:gd name="T65" fmla="*/ 2304 h 4746"/>
                <a:gd name="T66" fmla="*/ 1684 w 3191"/>
                <a:gd name="T67" fmla="*/ 2494 h 4746"/>
                <a:gd name="T68" fmla="*/ 1789 w 3191"/>
                <a:gd name="T69" fmla="*/ 2691 h 4746"/>
                <a:gd name="T70" fmla="*/ 1885 w 3191"/>
                <a:gd name="T71" fmla="*/ 2893 h 4746"/>
                <a:gd name="T72" fmla="*/ 1972 w 3191"/>
                <a:gd name="T73" fmla="*/ 3099 h 4746"/>
                <a:gd name="T74" fmla="*/ 2048 w 3191"/>
                <a:gd name="T75" fmla="*/ 3310 h 4746"/>
                <a:gd name="T76" fmla="*/ 2115 w 3191"/>
                <a:gd name="T77" fmla="*/ 3527 h 4746"/>
                <a:gd name="T78" fmla="*/ 2172 w 3191"/>
                <a:gd name="T79" fmla="*/ 3748 h 4746"/>
                <a:gd name="T80" fmla="*/ 2218 w 3191"/>
                <a:gd name="T81" fmla="*/ 3972 h 4746"/>
                <a:gd name="T82" fmla="*/ 2253 w 3191"/>
                <a:gd name="T83" fmla="*/ 4201 h 4746"/>
                <a:gd name="T84" fmla="*/ 2277 w 3191"/>
                <a:gd name="T85" fmla="*/ 4432 h 4746"/>
                <a:gd name="T86" fmla="*/ 2290 w 3191"/>
                <a:gd name="T87" fmla="*/ 4668 h 4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91" h="4746">
                  <a:moveTo>
                    <a:pt x="2291" y="4746"/>
                  </a:moveTo>
                  <a:lnTo>
                    <a:pt x="3191" y="4733"/>
                  </a:lnTo>
                  <a:lnTo>
                    <a:pt x="3191" y="4733"/>
                  </a:lnTo>
                  <a:lnTo>
                    <a:pt x="3189" y="4638"/>
                  </a:lnTo>
                  <a:lnTo>
                    <a:pt x="3186" y="4544"/>
                  </a:lnTo>
                  <a:lnTo>
                    <a:pt x="3181" y="4451"/>
                  </a:lnTo>
                  <a:lnTo>
                    <a:pt x="3174" y="4358"/>
                  </a:lnTo>
                  <a:lnTo>
                    <a:pt x="3166" y="4266"/>
                  </a:lnTo>
                  <a:lnTo>
                    <a:pt x="3156" y="4173"/>
                  </a:lnTo>
                  <a:lnTo>
                    <a:pt x="3146" y="4082"/>
                  </a:lnTo>
                  <a:lnTo>
                    <a:pt x="3133" y="3991"/>
                  </a:lnTo>
                  <a:lnTo>
                    <a:pt x="3120" y="3899"/>
                  </a:lnTo>
                  <a:lnTo>
                    <a:pt x="3104" y="3809"/>
                  </a:lnTo>
                  <a:lnTo>
                    <a:pt x="3086" y="3720"/>
                  </a:lnTo>
                  <a:lnTo>
                    <a:pt x="3068" y="3630"/>
                  </a:lnTo>
                  <a:lnTo>
                    <a:pt x="3049" y="3542"/>
                  </a:lnTo>
                  <a:lnTo>
                    <a:pt x="3027" y="3454"/>
                  </a:lnTo>
                  <a:lnTo>
                    <a:pt x="3005" y="3366"/>
                  </a:lnTo>
                  <a:lnTo>
                    <a:pt x="2981" y="3280"/>
                  </a:lnTo>
                  <a:lnTo>
                    <a:pt x="2956" y="3193"/>
                  </a:lnTo>
                  <a:lnTo>
                    <a:pt x="2929" y="3107"/>
                  </a:lnTo>
                  <a:lnTo>
                    <a:pt x="2902" y="3022"/>
                  </a:lnTo>
                  <a:lnTo>
                    <a:pt x="2872" y="2937"/>
                  </a:lnTo>
                  <a:lnTo>
                    <a:pt x="2841" y="2853"/>
                  </a:lnTo>
                  <a:lnTo>
                    <a:pt x="2809" y="2769"/>
                  </a:lnTo>
                  <a:lnTo>
                    <a:pt x="2776" y="2686"/>
                  </a:lnTo>
                  <a:lnTo>
                    <a:pt x="2742" y="2604"/>
                  </a:lnTo>
                  <a:lnTo>
                    <a:pt x="2706" y="2523"/>
                  </a:lnTo>
                  <a:lnTo>
                    <a:pt x="2669" y="2442"/>
                  </a:lnTo>
                  <a:lnTo>
                    <a:pt x="2631" y="2362"/>
                  </a:lnTo>
                  <a:lnTo>
                    <a:pt x="2591" y="2283"/>
                  </a:lnTo>
                  <a:lnTo>
                    <a:pt x="2551" y="2204"/>
                  </a:lnTo>
                  <a:lnTo>
                    <a:pt x="2509" y="2126"/>
                  </a:lnTo>
                  <a:lnTo>
                    <a:pt x="2466" y="2049"/>
                  </a:lnTo>
                  <a:lnTo>
                    <a:pt x="2422" y="1973"/>
                  </a:lnTo>
                  <a:lnTo>
                    <a:pt x="2377" y="1897"/>
                  </a:lnTo>
                  <a:lnTo>
                    <a:pt x="2330" y="1822"/>
                  </a:lnTo>
                  <a:lnTo>
                    <a:pt x="2282" y="1748"/>
                  </a:lnTo>
                  <a:lnTo>
                    <a:pt x="2234" y="1675"/>
                  </a:lnTo>
                  <a:lnTo>
                    <a:pt x="2184" y="1603"/>
                  </a:lnTo>
                  <a:lnTo>
                    <a:pt x="2132" y="1531"/>
                  </a:lnTo>
                  <a:lnTo>
                    <a:pt x="2080" y="1460"/>
                  </a:lnTo>
                  <a:lnTo>
                    <a:pt x="2027" y="1391"/>
                  </a:lnTo>
                  <a:lnTo>
                    <a:pt x="1973" y="1321"/>
                  </a:lnTo>
                  <a:lnTo>
                    <a:pt x="1918" y="1253"/>
                  </a:lnTo>
                  <a:lnTo>
                    <a:pt x="1861" y="1185"/>
                  </a:lnTo>
                  <a:lnTo>
                    <a:pt x="1804" y="1119"/>
                  </a:lnTo>
                  <a:lnTo>
                    <a:pt x="1746" y="1054"/>
                  </a:lnTo>
                  <a:lnTo>
                    <a:pt x="1686" y="989"/>
                  </a:lnTo>
                  <a:lnTo>
                    <a:pt x="1626" y="926"/>
                  </a:lnTo>
                  <a:lnTo>
                    <a:pt x="1564" y="863"/>
                  </a:lnTo>
                  <a:lnTo>
                    <a:pt x="1502" y="802"/>
                  </a:lnTo>
                  <a:lnTo>
                    <a:pt x="1439" y="741"/>
                  </a:lnTo>
                  <a:lnTo>
                    <a:pt x="1375" y="681"/>
                  </a:lnTo>
                  <a:lnTo>
                    <a:pt x="1310" y="622"/>
                  </a:lnTo>
                  <a:lnTo>
                    <a:pt x="1243" y="564"/>
                  </a:lnTo>
                  <a:lnTo>
                    <a:pt x="1176" y="508"/>
                  </a:lnTo>
                  <a:lnTo>
                    <a:pt x="1108" y="452"/>
                  </a:lnTo>
                  <a:lnTo>
                    <a:pt x="1039" y="398"/>
                  </a:lnTo>
                  <a:lnTo>
                    <a:pt x="970" y="344"/>
                  </a:lnTo>
                  <a:lnTo>
                    <a:pt x="899" y="293"/>
                  </a:lnTo>
                  <a:lnTo>
                    <a:pt x="828" y="241"/>
                  </a:lnTo>
                  <a:lnTo>
                    <a:pt x="755" y="191"/>
                  </a:lnTo>
                  <a:lnTo>
                    <a:pt x="682" y="142"/>
                  </a:lnTo>
                  <a:lnTo>
                    <a:pt x="609" y="94"/>
                  </a:lnTo>
                  <a:lnTo>
                    <a:pt x="534" y="46"/>
                  </a:lnTo>
                  <a:lnTo>
                    <a:pt x="458" y="0"/>
                  </a:lnTo>
                  <a:lnTo>
                    <a:pt x="0" y="775"/>
                  </a:lnTo>
                  <a:lnTo>
                    <a:pt x="0" y="775"/>
                  </a:lnTo>
                  <a:lnTo>
                    <a:pt x="63" y="814"/>
                  </a:lnTo>
                  <a:lnTo>
                    <a:pt x="126" y="853"/>
                  </a:lnTo>
                  <a:lnTo>
                    <a:pt x="188" y="894"/>
                  </a:lnTo>
                  <a:lnTo>
                    <a:pt x="249" y="935"/>
                  </a:lnTo>
                  <a:lnTo>
                    <a:pt x="310" y="977"/>
                  </a:lnTo>
                  <a:lnTo>
                    <a:pt x="369" y="1020"/>
                  </a:lnTo>
                  <a:lnTo>
                    <a:pt x="429" y="1064"/>
                  </a:lnTo>
                  <a:lnTo>
                    <a:pt x="487" y="1109"/>
                  </a:lnTo>
                  <a:lnTo>
                    <a:pt x="545" y="1154"/>
                  </a:lnTo>
                  <a:lnTo>
                    <a:pt x="602" y="1201"/>
                  </a:lnTo>
                  <a:lnTo>
                    <a:pt x="658" y="1249"/>
                  </a:lnTo>
                  <a:lnTo>
                    <a:pt x="714" y="1297"/>
                  </a:lnTo>
                  <a:lnTo>
                    <a:pt x="769" y="1346"/>
                  </a:lnTo>
                  <a:lnTo>
                    <a:pt x="822" y="1396"/>
                  </a:lnTo>
                  <a:lnTo>
                    <a:pt x="875" y="1448"/>
                  </a:lnTo>
                  <a:lnTo>
                    <a:pt x="927" y="1499"/>
                  </a:lnTo>
                  <a:lnTo>
                    <a:pt x="979" y="1552"/>
                  </a:lnTo>
                  <a:lnTo>
                    <a:pt x="1030" y="1605"/>
                  </a:lnTo>
                  <a:lnTo>
                    <a:pt x="1079" y="1659"/>
                  </a:lnTo>
                  <a:lnTo>
                    <a:pt x="1128" y="1715"/>
                  </a:lnTo>
                  <a:lnTo>
                    <a:pt x="1176" y="1770"/>
                  </a:lnTo>
                  <a:lnTo>
                    <a:pt x="1224" y="1827"/>
                  </a:lnTo>
                  <a:lnTo>
                    <a:pt x="1270" y="1884"/>
                  </a:lnTo>
                  <a:lnTo>
                    <a:pt x="1315" y="1942"/>
                  </a:lnTo>
                  <a:lnTo>
                    <a:pt x="1360" y="2000"/>
                  </a:lnTo>
                  <a:lnTo>
                    <a:pt x="1404" y="2059"/>
                  </a:lnTo>
                  <a:lnTo>
                    <a:pt x="1447" y="2120"/>
                  </a:lnTo>
                  <a:lnTo>
                    <a:pt x="1489" y="2180"/>
                  </a:lnTo>
                  <a:lnTo>
                    <a:pt x="1530" y="2242"/>
                  </a:lnTo>
                  <a:lnTo>
                    <a:pt x="1570" y="2304"/>
                  </a:lnTo>
                  <a:lnTo>
                    <a:pt x="1609" y="2367"/>
                  </a:lnTo>
                  <a:lnTo>
                    <a:pt x="1646" y="2430"/>
                  </a:lnTo>
                  <a:lnTo>
                    <a:pt x="1684" y="2494"/>
                  </a:lnTo>
                  <a:lnTo>
                    <a:pt x="1719" y="2559"/>
                  </a:lnTo>
                  <a:lnTo>
                    <a:pt x="1755" y="2624"/>
                  </a:lnTo>
                  <a:lnTo>
                    <a:pt x="1789" y="2691"/>
                  </a:lnTo>
                  <a:lnTo>
                    <a:pt x="1822" y="2757"/>
                  </a:lnTo>
                  <a:lnTo>
                    <a:pt x="1854" y="2824"/>
                  </a:lnTo>
                  <a:lnTo>
                    <a:pt x="1885" y="2893"/>
                  </a:lnTo>
                  <a:lnTo>
                    <a:pt x="1914" y="2961"/>
                  </a:lnTo>
                  <a:lnTo>
                    <a:pt x="1944" y="3030"/>
                  </a:lnTo>
                  <a:lnTo>
                    <a:pt x="1972" y="3099"/>
                  </a:lnTo>
                  <a:lnTo>
                    <a:pt x="1998" y="3169"/>
                  </a:lnTo>
                  <a:lnTo>
                    <a:pt x="2024" y="3240"/>
                  </a:lnTo>
                  <a:lnTo>
                    <a:pt x="2048" y="3310"/>
                  </a:lnTo>
                  <a:lnTo>
                    <a:pt x="2072" y="3382"/>
                  </a:lnTo>
                  <a:lnTo>
                    <a:pt x="2094" y="3454"/>
                  </a:lnTo>
                  <a:lnTo>
                    <a:pt x="2115" y="3527"/>
                  </a:lnTo>
                  <a:lnTo>
                    <a:pt x="2136" y="3600"/>
                  </a:lnTo>
                  <a:lnTo>
                    <a:pt x="2154" y="3673"/>
                  </a:lnTo>
                  <a:lnTo>
                    <a:pt x="2172" y="3748"/>
                  </a:lnTo>
                  <a:lnTo>
                    <a:pt x="2188" y="3822"/>
                  </a:lnTo>
                  <a:lnTo>
                    <a:pt x="2203" y="3897"/>
                  </a:lnTo>
                  <a:lnTo>
                    <a:pt x="2218" y="3972"/>
                  </a:lnTo>
                  <a:lnTo>
                    <a:pt x="2231" y="4048"/>
                  </a:lnTo>
                  <a:lnTo>
                    <a:pt x="2242" y="4124"/>
                  </a:lnTo>
                  <a:lnTo>
                    <a:pt x="2253" y="4201"/>
                  </a:lnTo>
                  <a:lnTo>
                    <a:pt x="2263" y="4277"/>
                  </a:lnTo>
                  <a:lnTo>
                    <a:pt x="2270" y="4355"/>
                  </a:lnTo>
                  <a:lnTo>
                    <a:pt x="2277" y="4432"/>
                  </a:lnTo>
                  <a:lnTo>
                    <a:pt x="2282" y="4510"/>
                  </a:lnTo>
                  <a:lnTo>
                    <a:pt x="2286" y="4589"/>
                  </a:lnTo>
                  <a:lnTo>
                    <a:pt x="2290" y="4668"/>
                  </a:lnTo>
                  <a:lnTo>
                    <a:pt x="2291" y="4746"/>
                  </a:lnTo>
                  <a:lnTo>
                    <a:pt x="2291" y="4746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46" name="Freeform 27">
              <a:extLst>
                <a:ext uri="{FF2B5EF4-FFF2-40B4-BE49-F238E27FC236}">
                  <a16:creationId xmlns:a16="http://schemas.microsoft.com/office/drawing/2014/main" id="{2B5E1DED-CB21-3741-9E55-DC070082B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48974" y="7201988"/>
              <a:ext cx="1049183" cy="1548463"/>
            </a:xfrm>
            <a:custGeom>
              <a:avLst/>
              <a:gdLst>
                <a:gd name="T0" fmla="*/ 462 w 3187"/>
                <a:gd name="T1" fmla="*/ 4713 h 4713"/>
                <a:gd name="T2" fmla="*/ 685 w 3187"/>
                <a:gd name="T3" fmla="*/ 4574 h 4713"/>
                <a:gd name="T4" fmla="*/ 899 w 3187"/>
                <a:gd name="T5" fmla="*/ 4423 h 4713"/>
                <a:gd name="T6" fmla="*/ 1107 w 3187"/>
                <a:gd name="T7" fmla="*/ 4263 h 4713"/>
                <a:gd name="T8" fmla="*/ 1307 w 3187"/>
                <a:gd name="T9" fmla="*/ 4094 h 4713"/>
                <a:gd name="T10" fmla="*/ 1498 w 3187"/>
                <a:gd name="T11" fmla="*/ 3916 h 4713"/>
                <a:gd name="T12" fmla="*/ 1681 w 3187"/>
                <a:gd name="T13" fmla="*/ 3730 h 4713"/>
                <a:gd name="T14" fmla="*/ 1856 w 3187"/>
                <a:gd name="T15" fmla="*/ 3535 h 4713"/>
                <a:gd name="T16" fmla="*/ 2021 w 3187"/>
                <a:gd name="T17" fmla="*/ 3332 h 4713"/>
                <a:gd name="T18" fmla="*/ 2176 w 3187"/>
                <a:gd name="T19" fmla="*/ 3121 h 4713"/>
                <a:gd name="T20" fmla="*/ 2322 w 3187"/>
                <a:gd name="T21" fmla="*/ 2903 h 4713"/>
                <a:gd name="T22" fmla="*/ 2457 w 3187"/>
                <a:gd name="T23" fmla="*/ 2678 h 4713"/>
                <a:gd name="T24" fmla="*/ 2583 w 3187"/>
                <a:gd name="T25" fmla="*/ 2445 h 4713"/>
                <a:gd name="T26" fmla="*/ 2697 w 3187"/>
                <a:gd name="T27" fmla="*/ 2208 h 4713"/>
                <a:gd name="T28" fmla="*/ 2801 w 3187"/>
                <a:gd name="T29" fmla="*/ 1962 h 4713"/>
                <a:gd name="T30" fmla="*/ 2892 w 3187"/>
                <a:gd name="T31" fmla="*/ 1712 h 4713"/>
                <a:gd name="T32" fmla="*/ 2972 w 3187"/>
                <a:gd name="T33" fmla="*/ 1457 h 4713"/>
                <a:gd name="T34" fmla="*/ 3040 w 3187"/>
                <a:gd name="T35" fmla="*/ 1195 h 4713"/>
                <a:gd name="T36" fmla="*/ 3096 w 3187"/>
                <a:gd name="T37" fmla="*/ 930 h 4713"/>
                <a:gd name="T38" fmla="*/ 3138 w 3187"/>
                <a:gd name="T39" fmla="*/ 660 h 4713"/>
                <a:gd name="T40" fmla="*/ 3168 w 3187"/>
                <a:gd name="T41" fmla="*/ 386 h 4713"/>
                <a:gd name="T42" fmla="*/ 3185 w 3187"/>
                <a:gd name="T43" fmla="*/ 108 h 4713"/>
                <a:gd name="T44" fmla="*/ 2287 w 3187"/>
                <a:gd name="T45" fmla="*/ 0 h 4713"/>
                <a:gd name="T46" fmla="*/ 2277 w 3187"/>
                <a:gd name="T47" fmla="*/ 234 h 4713"/>
                <a:gd name="T48" fmla="*/ 2255 w 3187"/>
                <a:gd name="T49" fmla="*/ 466 h 4713"/>
                <a:gd name="T50" fmla="*/ 2223 w 3187"/>
                <a:gd name="T51" fmla="*/ 693 h 4713"/>
                <a:gd name="T52" fmla="*/ 2180 w 3187"/>
                <a:gd name="T53" fmla="*/ 917 h 4713"/>
                <a:gd name="T54" fmla="*/ 2126 w 3187"/>
                <a:gd name="T55" fmla="*/ 1137 h 4713"/>
                <a:gd name="T56" fmla="*/ 2062 w 3187"/>
                <a:gd name="T57" fmla="*/ 1353 h 4713"/>
                <a:gd name="T58" fmla="*/ 1988 w 3187"/>
                <a:gd name="T59" fmla="*/ 1565 h 4713"/>
                <a:gd name="T60" fmla="*/ 1905 w 3187"/>
                <a:gd name="T61" fmla="*/ 1772 h 4713"/>
                <a:gd name="T62" fmla="*/ 1812 w 3187"/>
                <a:gd name="T63" fmla="*/ 1973 h 4713"/>
                <a:gd name="T64" fmla="*/ 1710 w 3187"/>
                <a:gd name="T65" fmla="*/ 2169 h 4713"/>
                <a:gd name="T66" fmla="*/ 1599 w 3187"/>
                <a:gd name="T67" fmla="*/ 2361 h 4713"/>
                <a:gd name="T68" fmla="*/ 1480 w 3187"/>
                <a:gd name="T69" fmla="*/ 2546 h 4713"/>
                <a:gd name="T70" fmla="*/ 1352 w 3187"/>
                <a:gd name="T71" fmla="*/ 2724 h 4713"/>
                <a:gd name="T72" fmla="*/ 1217 w 3187"/>
                <a:gd name="T73" fmla="*/ 2897 h 4713"/>
                <a:gd name="T74" fmla="*/ 1073 w 3187"/>
                <a:gd name="T75" fmla="*/ 3063 h 4713"/>
                <a:gd name="T76" fmla="*/ 921 w 3187"/>
                <a:gd name="T77" fmla="*/ 3221 h 4713"/>
                <a:gd name="T78" fmla="*/ 764 w 3187"/>
                <a:gd name="T79" fmla="*/ 3373 h 4713"/>
                <a:gd name="T80" fmla="*/ 598 w 3187"/>
                <a:gd name="T81" fmla="*/ 3517 h 4713"/>
                <a:gd name="T82" fmla="*/ 426 w 3187"/>
                <a:gd name="T83" fmla="*/ 3654 h 4713"/>
                <a:gd name="T84" fmla="*/ 248 w 3187"/>
                <a:gd name="T85" fmla="*/ 3782 h 4713"/>
                <a:gd name="T86" fmla="*/ 63 w 3187"/>
                <a:gd name="T87" fmla="*/ 3903 h 4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87" h="4713">
                  <a:moveTo>
                    <a:pt x="0" y="3940"/>
                  </a:moveTo>
                  <a:lnTo>
                    <a:pt x="462" y="4713"/>
                  </a:lnTo>
                  <a:lnTo>
                    <a:pt x="462" y="4713"/>
                  </a:lnTo>
                  <a:lnTo>
                    <a:pt x="536" y="4667"/>
                  </a:lnTo>
                  <a:lnTo>
                    <a:pt x="611" y="4621"/>
                  </a:lnTo>
                  <a:lnTo>
                    <a:pt x="685" y="4574"/>
                  </a:lnTo>
                  <a:lnTo>
                    <a:pt x="757" y="4525"/>
                  </a:lnTo>
                  <a:lnTo>
                    <a:pt x="829" y="4474"/>
                  </a:lnTo>
                  <a:lnTo>
                    <a:pt x="899" y="4423"/>
                  </a:lnTo>
                  <a:lnTo>
                    <a:pt x="970" y="4372"/>
                  </a:lnTo>
                  <a:lnTo>
                    <a:pt x="1039" y="4318"/>
                  </a:lnTo>
                  <a:lnTo>
                    <a:pt x="1107" y="4263"/>
                  </a:lnTo>
                  <a:lnTo>
                    <a:pt x="1174" y="4209"/>
                  </a:lnTo>
                  <a:lnTo>
                    <a:pt x="1242" y="4153"/>
                  </a:lnTo>
                  <a:lnTo>
                    <a:pt x="1307" y="4094"/>
                  </a:lnTo>
                  <a:lnTo>
                    <a:pt x="1372" y="4036"/>
                  </a:lnTo>
                  <a:lnTo>
                    <a:pt x="1436" y="3977"/>
                  </a:lnTo>
                  <a:lnTo>
                    <a:pt x="1498" y="3916"/>
                  </a:lnTo>
                  <a:lnTo>
                    <a:pt x="1560" y="3856"/>
                  </a:lnTo>
                  <a:lnTo>
                    <a:pt x="1622" y="3793"/>
                  </a:lnTo>
                  <a:lnTo>
                    <a:pt x="1681" y="3730"/>
                  </a:lnTo>
                  <a:lnTo>
                    <a:pt x="1740" y="3666"/>
                  </a:lnTo>
                  <a:lnTo>
                    <a:pt x="1799" y="3601"/>
                  </a:lnTo>
                  <a:lnTo>
                    <a:pt x="1856" y="3535"/>
                  </a:lnTo>
                  <a:lnTo>
                    <a:pt x="1912" y="3468"/>
                  </a:lnTo>
                  <a:lnTo>
                    <a:pt x="1966" y="3400"/>
                  </a:lnTo>
                  <a:lnTo>
                    <a:pt x="2021" y="3332"/>
                  </a:lnTo>
                  <a:lnTo>
                    <a:pt x="2074" y="3262"/>
                  </a:lnTo>
                  <a:lnTo>
                    <a:pt x="2125" y="3193"/>
                  </a:lnTo>
                  <a:lnTo>
                    <a:pt x="2176" y="3121"/>
                  </a:lnTo>
                  <a:lnTo>
                    <a:pt x="2225" y="3049"/>
                  </a:lnTo>
                  <a:lnTo>
                    <a:pt x="2274" y="2977"/>
                  </a:lnTo>
                  <a:lnTo>
                    <a:pt x="2322" y="2903"/>
                  </a:lnTo>
                  <a:lnTo>
                    <a:pt x="2368" y="2829"/>
                  </a:lnTo>
                  <a:lnTo>
                    <a:pt x="2414" y="2753"/>
                  </a:lnTo>
                  <a:lnTo>
                    <a:pt x="2457" y="2678"/>
                  </a:lnTo>
                  <a:lnTo>
                    <a:pt x="2500" y="2601"/>
                  </a:lnTo>
                  <a:lnTo>
                    <a:pt x="2543" y="2524"/>
                  </a:lnTo>
                  <a:lnTo>
                    <a:pt x="2583" y="2445"/>
                  </a:lnTo>
                  <a:lnTo>
                    <a:pt x="2623" y="2366"/>
                  </a:lnTo>
                  <a:lnTo>
                    <a:pt x="2660" y="2288"/>
                  </a:lnTo>
                  <a:lnTo>
                    <a:pt x="2697" y="2208"/>
                  </a:lnTo>
                  <a:lnTo>
                    <a:pt x="2733" y="2127"/>
                  </a:lnTo>
                  <a:lnTo>
                    <a:pt x="2767" y="2044"/>
                  </a:lnTo>
                  <a:lnTo>
                    <a:pt x="2801" y="1962"/>
                  </a:lnTo>
                  <a:lnTo>
                    <a:pt x="2833" y="1880"/>
                  </a:lnTo>
                  <a:lnTo>
                    <a:pt x="2863" y="1797"/>
                  </a:lnTo>
                  <a:lnTo>
                    <a:pt x="2892" y="1712"/>
                  </a:lnTo>
                  <a:lnTo>
                    <a:pt x="2920" y="1628"/>
                  </a:lnTo>
                  <a:lnTo>
                    <a:pt x="2947" y="1542"/>
                  </a:lnTo>
                  <a:lnTo>
                    <a:pt x="2972" y="1457"/>
                  </a:lnTo>
                  <a:lnTo>
                    <a:pt x="2996" y="1370"/>
                  </a:lnTo>
                  <a:lnTo>
                    <a:pt x="3019" y="1283"/>
                  </a:lnTo>
                  <a:lnTo>
                    <a:pt x="3040" y="1195"/>
                  </a:lnTo>
                  <a:lnTo>
                    <a:pt x="3060" y="1107"/>
                  </a:lnTo>
                  <a:lnTo>
                    <a:pt x="3079" y="1020"/>
                  </a:lnTo>
                  <a:lnTo>
                    <a:pt x="3096" y="930"/>
                  </a:lnTo>
                  <a:lnTo>
                    <a:pt x="3111" y="840"/>
                  </a:lnTo>
                  <a:lnTo>
                    <a:pt x="3126" y="750"/>
                  </a:lnTo>
                  <a:lnTo>
                    <a:pt x="3138" y="660"/>
                  </a:lnTo>
                  <a:lnTo>
                    <a:pt x="3150" y="569"/>
                  </a:lnTo>
                  <a:lnTo>
                    <a:pt x="3160" y="477"/>
                  </a:lnTo>
                  <a:lnTo>
                    <a:pt x="3168" y="386"/>
                  </a:lnTo>
                  <a:lnTo>
                    <a:pt x="3175" y="294"/>
                  </a:lnTo>
                  <a:lnTo>
                    <a:pt x="3181" y="201"/>
                  </a:lnTo>
                  <a:lnTo>
                    <a:pt x="3185" y="108"/>
                  </a:lnTo>
                  <a:lnTo>
                    <a:pt x="3187" y="14"/>
                  </a:lnTo>
                  <a:lnTo>
                    <a:pt x="2287" y="0"/>
                  </a:lnTo>
                  <a:lnTo>
                    <a:pt x="2287" y="0"/>
                  </a:lnTo>
                  <a:lnTo>
                    <a:pt x="2285" y="79"/>
                  </a:lnTo>
                  <a:lnTo>
                    <a:pt x="2281" y="157"/>
                  </a:lnTo>
                  <a:lnTo>
                    <a:pt x="2277" y="234"/>
                  </a:lnTo>
                  <a:lnTo>
                    <a:pt x="2271" y="312"/>
                  </a:lnTo>
                  <a:lnTo>
                    <a:pt x="2263" y="389"/>
                  </a:lnTo>
                  <a:lnTo>
                    <a:pt x="2255" y="466"/>
                  </a:lnTo>
                  <a:lnTo>
                    <a:pt x="2246" y="542"/>
                  </a:lnTo>
                  <a:lnTo>
                    <a:pt x="2235" y="618"/>
                  </a:lnTo>
                  <a:lnTo>
                    <a:pt x="2223" y="693"/>
                  </a:lnTo>
                  <a:lnTo>
                    <a:pt x="2209" y="768"/>
                  </a:lnTo>
                  <a:lnTo>
                    <a:pt x="2196" y="843"/>
                  </a:lnTo>
                  <a:lnTo>
                    <a:pt x="2180" y="917"/>
                  </a:lnTo>
                  <a:lnTo>
                    <a:pt x="2163" y="991"/>
                  </a:lnTo>
                  <a:lnTo>
                    <a:pt x="2146" y="1064"/>
                  </a:lnTo>
                  <a:lnTo>
                    <a:pt x="2126" y="1137"/>
                  </a:lnTo>
                  <a:lnTo>
                    <a:pt x="2106" y="1210"/>
                  </a:lnTo>
                  <a:lnTo>
                    <a:pt x="2085" y="1282"/>
                  </a:lnTo>
                  <a:lnTo>
                    <a:pt x="2062" y="1353"/>
                  </a:lnTo>
                  <a:lnTo>
                    <a:pt x="2038" y="1425"/>
                  </a:lnTo>
                  <a:lnTo>
                    <a:pt x="2014" y="1494"/>
                  </a:lnTo>
                  <a:lnTo>
                    <a:pt x="1988" y="1565"/>
                  </a:lnTo>
                  <a:lnTo>
                    <a:pt x="1962" y="1634"/>
                  </a:lnTo>
                  <a:lnTo>
                    <a:pt x="1933" y="1703"/>
                  </a:lnTo>
                  <a:lnTo>
                    <a:pt x="1905" y="1772"/>
                  </a:lnTo>
                  <a:lnTo>
                    <a:pt x="1875" y="1839"/>
                  </a:lnTo>
                  <a:lnTo>
                    <a:pt x="1844" y="1906"/>
                  </a:lnTo>
                  <a:lnTo>
                    <a:pt x="1812" y="1973"/>
                  </a:lnTo>
                  <a:lnTo>
                    <a:pt x="1779" y="2039"/>
                  </a:lnTo>
                  <a:lnTo>
                    <a:pt x="1745" y="2105"/>
                  </a:lnTo>
                  <a:lnTo>
                    <a:pt x="1710" y="2169"/>
                  </a:lnTo>
                  <a:lnTo>
                    <a:pt x="1674" y="2234"/>
                  </a:lnTo>
                  <a:lnTo>
                    <a:pt x="1638" y="2297"/>
                  </a:lnTo>
                  <a:lnTo>
                    <a:pt x="1599" y="2361"/>
                  </a:lnTo>
                  <a:lnTo>
                    <a:pt x="1560" y="2422"/>
                  </a:lnTo>
                  <a:lnTo>
                    <a:pt x="1520" y="2484"/>
                  </a:lnTo>
                  <a:lnTo>
                    <a:pt x="1480" y="2546"/>
                  </a:lnTo>
                  <a:lnTo>
                    <a:pt x="1438" y="2606"/>
                  </a:lnTo>
                  <a:lnTo>
                    <a:pt x="1396" y="2665"/>
                  </a:lnTo>
                  <a:lnTo>
                    <a:pt x="1352" y="2724"/>
                  </a:lnTo>
                  <a:lnTo>
                    <a:pt x="1308" y="2782"/>
                  </a:lnTo>
                  <a:lnTo>
                    <a:pt x="1262" y="2840"/>
                  </a:lnTo>
                  <a:lnTo>
                    <a:pt x="1217" y="2897"/>
                  </a:lnTo>
                  <a:lnTo>
                    <a:pt x="1169" y="2953"/>
                  </a:lnTo>
                  <a:lnTo>
                    <a:pt x="1121" y="3008"/>
                  </a:lnTo>
                  <a:lnTo>
                    <a:pt x="1073" y="3063"/>
                  </a:lnTo>
                  <a:lnTo>
                    <a:pt x="1023" y="3116"/>
                  </a:lnTo>
                  <a:lnTo>
                    <a:pt x="972" y="3169"/>
                  </a:lnTo>
                  <a:lnTo>
                    <a:pt x="921" y="3221"/>
                  </a:lnTo>
                  <a:lnTo>
                    <a:pt x="870" y="3273"/>
                  </a:lnTo>
                  <a:lnTo>
                    <a:pt x="817" y="3323"/>
                  </a:lnTo>
                  <a:lnTo>
                    <a:pt x="764" y="3373"/>
                  </a:lnTo>
                  <a:lnTo>
                    <a:pt x="709" y="3422"/>
                  </a:lnTo>
                  <a:lnTo>
                    <a:pt x="654" y="3470"/>
                  </a:lnTo>
                  <a:lnTo>
                    <a:pt x="598" y="3517"/>
                  </a:lnTo>
                  <a:lnTo>
                    <a:pt x="541" y="3564"/>
                  </a:lnTo>
                  <a:lnTo>
                    <a:pt x="484" y="3609"/>
                  </a:lnTo>
                  <a:lnTo>
                    <a:pt x="426" y="3654"/>
                  </a:lnTo>
                  <a:lnTo>
                    <a:pt x="368" y="3697"/>
                  </a:lnTo>
                  <a:lnTo>
                    <a:pt x="308" y="3741"/>
                  </a:lnTo>
                  <a:lnTo>
                    <a:pt x="248" y="3782"/>
                  </a:lnTo>
                  <a:lnTo>
                    <a:pt x="187" y="3823"/>
                  </a:lnTo>
                  <a:lnTo>
                    <a:pt x="126" y="3863"/>
                  </a:lnTo>
                  <a:lnTo>
                    <a:pt x="63" y="3903"/>
                  </a:lnTo>
                  <a:lnTo>
                    <a:pt x="0" y="3940"/>
                  </a:lnTo>
                  <a:lnTo>
                    <a:pt x="0" y="394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47" name="Freeform 28">
              <a:extLst>
                <a:ext uri="{FF2B5EF4-FFF2-40B4-BE49-F238E27FC236}">
                  <a16:creationId xmlns:a16="http://schemas.microsoft.com/office/drawing/2014/main" id="{FFA9FCD8-2150-CE42-BD86-600935286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67063" y="5338309"/>
              <a:ext cx="1783150" cy="490077"/>
            </a:xfrm>
            <a:custGeom>
              <a:avLst/>
              <a:gdLst>
                <a:gd name="T0" fmla="*/ 2798 w 5422"/>
                <a:gd name="T1" fmla="*/ 900 h 1494"/>
                <a:gd name="T2" fmla="*/ 3027 w 5422"/>
                <a:gd name="T3" fmla="*/ 909 h 1494"/>
                <a:gd name="T4" fmla="*/ 3253 w 5422"/>
                <a:gd name="T5" fmla="*/ 930 h 1494"/>
                <a:gd name="T6" fmla="*/ 3476 w 5422"/>
                <a:gd name="T7" fmla="*/ 959 h 1494"/>
                <a:gd name="T8" fmla="*/ 3695 w 5422"/>
                <a:gd name="T9" fmla="*/ 1001 h 1494"/>
                <a:gd name="T10" fmla="*/ 3911 w 5422"/>
                <a:gd name="T11" fmla="*/ 1052 h 1494"/>
                <a:gd name="T12" fmla="*/ 4123 w 5422"/>
                <a:gd name="T13" fmla="*/ 1114 h 1494"/>
                <a:gd name="T14" fmla="*/ 4330 w 5422"/>
                <a:gd name="T15" fmla="*/ 1183 h 1494"/>
                <a:gd name="T16" fmla="*/ 4533 w 5422"/>
                <a:gd name="T17" fmla="*/ 1263 h 1494"/>
                <a:gd name="T18" fmla="*/ 4731 w 5422"/>
                <a:gd name="T19" fmla="*/ 1352 h 1494"/>
                <a:gd name="T20" fmla="*/ 4924 w 5422"/>
                <a:gd name="T21" fmla="*/ 1449 h 1494"/>
                <a:gd name="T22" fmla="*/ 5422 w 5422"/>
                <a:gd name="T23" fmla="*/ 696 h 1494"/>
                <a:gd name="T24" fmla="*/ 5193 w 5422"/>
                <a:gd name="T25" fmla="*/ 576 h 1494"/>
                <a:gd name="T26" fmla="*/ 4959 w 5422"/>
                <a:gd name="T27" fmla="*/ 466 h 1494"/>
                <a:gd name="T28" fmla="*/ 4720 w 5422"/>
                <a:gd name="T29" fmla="*/ 368 h 1494"/>
                <a:gd name="T30" fmla="*/ 4474 w 5422"/>
                <a:gd name="T31" fmla="*/ 280 h 1494"/>
                <a:gd name="T32" fmla="*/ 4223 w 5422"/>
                <a:gd name="T33" fmla="*/ 204 h 1494"/>
                <a:gd name="T34" fmla="*/ 3968 w 5422"/>
                <a:gd name="T35" fmla="*/ 140 h 1494"/>
                <a:gd name="T36" fmla="*/ 3708 w 5422"/>
                <a:gd name="T37" fmla="*/ 86 h 1494"/>
                <a:gd name="T38" fmla="*/ 3444 w 5422"/>
                <a:gd name="T39" fmla="*/ 46 h 1494"/>
                <a:gd name="T40" fmla="*/ 3176 w 5422"/>
                <a:gd name="T41" fmla="*/ 18 h 1494"/>
                <a:gd name="T42" fmla="*/ 2904 w 5422"/>
                <a:gd name="T43" fmla="*/ 3 h 1494"/>
                <a:gd name="T44" fmla="*/ 2722 w 5422"/>
                <a:gd name="T45" fmla="*/ 0 h 1494"/>
                <a:gd name="T46" fmla="*/ 2444 w 5422"/>
                <a:gd name="T47" fmla="*/ 6 h 1494"/>
                <a:gd name="T48" fmla="*/ 2172 w 5422"/>
                <a:gd name="T49" fmla="*/ 26 h 1494"/>
                <a:gd name="T50" fmla="*/ 1903 w 5422"/>
                <a:gd name="T51" fmla="*/ 59 h 1494"/>
                <a:gd name="T52" fmla="*/ 1639 w 5422"/>
                <a:gd name="T53" fmla="*/ 105 h 1494"/>
                <a:gd name="T54" fmla="*/ 1377 w 5422"/>
                <a:gd name="T55" fmla="*/ 163 h 1494"/>
                <a:gd name="T56" fmla="*/ 1122 w 5422"/>
                <a:gd name="T57" fmla="*/ 232 h 1494"/>
                <a:gd name="T58" fmla="*/ 872 w 5422"/>
                <a:gd name="T59" fmla="*/ 313 h 1494"/>
                <a:gd name="T60" fmla="*/ 626 w 5422"/>
                <a:gd name="T61" fmla="*/ 406 h 1494"/>
                <a:gd name="T62" fmla="*/ 387 w 5422"/>
                <a:gd name="T63" fmla="*/ 510 h 1494"/>
                <a:gd name="T64" fmla="*/ 153 w 5422"/>
                <a:gd name="T65" fmla="*/ 625 h 1494"/>
                <a:gd name="T66" fmla="*/ 438 w 5422"/>
                <a:gd name="T67" fmla="*/ 1494 h 1494"/>
                <a:gd name="T68" fmla="*/ 566 w 5422"/>
                <a:gd name="T69" fmla="*/ 1425 h 1494"/>
                <a:gd name="T70" fmla="*/ 762 w 5422"/>
                <a:gd name="T71" fmla="*/ 1328 h 1494"/>
                <a:gd name="T72" fmla="*/ 963 w 5422"/>
                <a:gd name="T73" fmla="*/ 1241 h 1494"/>
                <a:gd name="T74" fmla="*/ 1168 w 5422"/>
                <a:gd name="T75" fmla="*/ 1164 h 1494"/>
                <a:gd name="T76" fmla="*/ 1380 w 5422"/>
                <a:gd name="T77" fmla="*/ 1095 h 1494"/>
                <a:gd name="T78" fmla="*/ 1594 w 5422"/>
                <a:gd name="T79" fmla="*/ 1036 h 1494"/>
                <a:gd name="T80" fmla="*/ 1812 w 5422"/>
                <a:gd name="T81" fmla="*/ 988 h 1494"/>
                <a:gd name="T82" fmla="*/ 2035 w 5422"/>
                <a:gd name="T83" fmla="*/ 949 h 1494"/>
                <a:gd name="T84" fmla="*/ 2261 w 5422"/>
                <a:gd name="T85" fmla="*/ 922 h 1494"/>
                <a:gd name="T86" fmla="*/ 2489 w 5422"/>
                <a:gd name="T87" fmla="*/ 905 h 1494"/>
                <a:gd name="T88" fmla="*/ 2722 w 5422"/>
                <a:gd name="T89" fmla="*/ 899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422" h="1494">
                  <a:moveTo>
                    <a:pt x="2722" y="899"/>
                  </a:moveTo>
                  <a:lnTo>
                    <a:pt x="2722" y="899"/>
                  </a:lnTo>
                  <a:lnTo>
                    <a:pt x="2798" y="900"/>
                  </a:lnTo>
                  <a:lnTo>
                    <a:pt x="2874" y="901"/>
                  </a:lnTo>
                  <a:lnTo>
                    <a:pt x="2951" y="905"/>
                  </a:lnTo>
                  <a:lnTo>
                    <a:pt x="3027" y="909"/>
                  </a:lnTo>
                  <a:lnTo>
                    <a:pt x="3103" y="915"/>
                  </a:lnTo>
                  <a:lnTo>
                    <a:pt x="3178" y="922"/>
                  </a:lnTo>
                  <a:lnTo>
                    <a:pt x="3253" y="930"/>
                  </a:lnTo>
                  <a:lnTo>
                    <a:pt x="3328" y="939"/>
                  </a:lnTo>
                  <a:lnTo>
                    <a:pt x="3402" y="948"/>
                  </a:lnTo>
                  <a:lnTo>
                    <a:pt x="3476" y="959"/>
                  </a:lnTo>
                  <a:lnTo>
                    <a:pt x="3549" y="972"/>
                  </a:lnTo>
                  <a:lnTo>
                    <a:pt x="3622" y="986"/>
                  </a:lnTo>
                  <a:lnTo>
                    <a:pt x="3695" y="1001"/>
                  </a:lnTo>
                  <a:lnTo>
                    <a:pt x="3768" y="1017"/>
                  </a:lnTo>
                  <a:lnTo>
                    <a:pt x="3840" y="1034"/>
                  </a:lnTo>
                  <a:lnTo>
                    <a:pt x="3911" y="1052"/>
                  </a:lnTo>
                  <a:lnTo>
                    <a:pt x="3981" y="1071"/>
                  </a:lnTo>
                  <a:lnTo>
                    <a:pt x="4052" y="1092"/>
                  </a:lnTo>
                  <a:lnTo>
                    <a:pt x="4123" y="1114"/>
                  </a:lnTo>
                  <a:lnTo>
                    <a:pt x="4193" y="1135"/>
                  </a:lnTo>
                  <a:lnTo>
                    <a:pt x="4261" y="1159"/>
                  </a:lnTo>
                  <a:lnTo>
                    <a:pt x="4330" y="1183"/>
                  </a:lnTo>
                  <a:lnTo>
                    <a:pt x="4398" y="1209"/>
                  </a:lnTo>
                  <a:lnTo>
                    <a:pt x="4465" y="1236"/>
                  </a:lnTo>
                  <a:lnTo>
                    <a:pt x="4533" y="1263"/>
                  </a:lnTo>
                  <a:lnTo>
                    <a:pt x="4600" y="1292"/>
                  </a:lnTo>
                  <a:lnTo>
                    <a:pt x="4666" y="1321"/>
                  </a:lnTo>
                  <a:lnTo>
                    <a:pt x="4731" y="1352"/>
                  </a:lnTo>
                  <a:lnTo>
                    <a:pt x="4796" y="1384"/>
                  </a:lnTo>
                  <a:lnTo>
                    <a:pt x="4860" y="1416"/>
                  </a:lnTo>
                  <a:lnTo>
                    <a:pt x="4924" y="1449"/>
                  </a:lnTo>
                  <a:lnTo>
                    <a:pt x="4988" y="1485"/>
                  </a:lnTo>
                  <a:lnTo>
                    <a:pt x="5422" y="696"/>
                  </a:lnTo>
                  <a:lnTo>
                    <a:pt x="5422" y="696"/>
                  </a:lnTo>
                  <a:lnTo>
                    <a:pt x="5346" y="655"/>
                  </a:lnTo>
                  <a:lnTo>
                    <a:pt x="5271" y="615"/>
                  </a:lnTo>
                  <a:lnTo>
                    <a:pt x="5193" y="576"/>
                  </a:lnTo>
                  <a:lnTo>
                    <a:pt x="5116" y="538"/>
                  </a:lnTo>
                  <a:lnTo>
                    <a:pt x="5038" y="502"/>
                  </a:lnTo>
                  <a:lnTo>
                    <a:pt x="4959" y="466"/>
                  </a:lnTo>
                  <a:lnTo>
                    <a:pt x="4880" y="432"/>
                  </a:lnTo>
                  <a:lnTo>
                    <a:pt x="4800" y="400"/>
                  </a:lnTo>
                  <a:lnTo>
                    <a:pt x="4720" y="368"/>
                  </a:lnTo>
                  <a:lnTo>
                    <a:pt x="4638" y="337"/>
                  </a:lnTo>
                  <a:lnTo>
                    <a:pt x="4557" y="309"/>
                  </a:lnTo>
                  <a:lnTo>
                    <a:pt x="4474" y="280"/>
                  </a:lnTo>
                  <a:lnTo>
                    <a:pt x="4391" y="254"/>
                  </a:lnTo>
                  <a:lnTo>
                    <a:pt x="4308" y="228"/>
                  </a:lnTo>
                  <a:lnTo>
                    <a:pt x="4223" y="204"/>
                  </a:lnTo>
                  <a:lnTo>
                    <a:pt x="4139" y="181"/>
                  </a:lnTo>
                  <a:lnTo>
                    <a:pt x="4053" y="159"/>
                  </a:lnTo>
                  <a:lnTo>
                    <a:pt x="3968" y="140"/>
                  </a:lnTo>
                  <a:lnTo>
                    <a:pt x="3882" y="121"/>
                  </a:lnTo>
                  <a:lnTo>
                    <a:pt x="3795" y="103"/>
                  </a:lnTo>
                  <a:lnTo>
                    <a:pt x="3708" y="86"/>
                  </a:lnTo>
                  <a:lnTo>
                    <a:pt x="3621" y="71"/>
                  </a:lnTo>
                  <a:lnTo>
                    <a:pt x="3532" y="58"/>
                  </a:lnTo>
                  <a:lnTo>
                    <a:pt x="3444" y="46"/>
                  </a:lnTo>
                  <a:lnTo>
                    <a:pt x="3355" y="35"/>
                  </a:lnTo>
                  <a:lnTo>
                    <a:pt x="3266" y="26"/>
                  </a:lnTo>
                  <a:lnTo>
                    <a:pt x="3176" y="18"/>
                  </a:lnTo>
                  <a:lnTo>
                    <a:pt x="3086" y="11"/>
                  </a:lnTo>
                  <a:lnTo>
                    <a:pt x="2995" y="6"/>
                  </a:lnTo>
                  <a:lnTo>
                    <a:pt x="2904" y="3"/>
                  </a:lnTo>
                  <a:lnTo>
                    <a:pt x="2813" y="1"/>
                  </a:lnTo>
                  <a:lnTo>
                    <a:pt x="2722" y="0"/>
                  </a:lnTo>
                  <a:lnTo>
                    <a:pt x="2722" y="0"/>
                  </a:lnTo>
                  <a:lnTo>
                    <a:pt x="2629" y="1"/>
                  </a:lnTo>
                  <a:lnTo>
                    <a:pt x="2537" y="3"/>
                  </a:lnTo>
                  <a:lnTo>
                    <a:pt x="2444" y="6"/>
                  </a:lnTo>
                  <a:lnTo>
                    <a:pt x="2353" y="11"/>
                  </a:lnTo>
                  <a:lnTo>
                    <a:pt x="2263" y="18"/>
                  </a:lnTo>
                  <a:lnTo>
                    <a:pt x="2172" y="26"/>
                  </a:lnTo>
                  <a:lnTo>
                    <a:pt x="2083" y="36"/>
                  </a:lnTo>
                  <a:lnTo>
                    <a:pt x="1992" y="46"/>
                  </a:lnTo>
                  <a:lnTo>
                    <a:pt x="1903" y="59"/>
                  </a:lnTo>
                  <a:lnTo>
                    <a:pt x="1814" y="73"/>
                  </a:lnTo>
                  <a:lnTo>
                    <a:pt x="1726" y="89"/>
                  </a:lnTo>
                  <a:lnTo>
                    <a:pt x="1639" y="105"/>
                  </a:lnTo>
                  <a:lnTo>
                    <a:pt x="1551" y="123"/>
                  </a:lnTo>
                  <a:lnTo>
                    <a:pt x="1464" y="142"/>
                  </a:lnTo>
                  <a:lnTo>
                    <a:pt x="1377" y="163"/>
                  </a:lnTo>
                  <a:lnTo>
                    <a:pt x="1292" y="184"/>
                  </a:lnTo>
                  <a:lnTo>
                    <a:pt x="1207" y="207"/>
                  </a:lnTo>
                  <a:lnTo>
                    <a:pt x="1122" y="232"/>
                  </a:lnTo>
                  <a:lnTo>
                    <a:pt x="1038" y="258"/>
                  </a:lnTo>
                  <a:lnTo>
                    <a:pt x="954" y="285"/>
                  </a:lnTo>
                  <a:lnTo>
                    <a:pt x="872" y="313"/>
                  </a:lnTo>
                  <a:lnTo>
                    <a:pt x="788" y="343"/>
                  </a:lnTo>
                  <a:lnTo>
                    <a:pt x="707" y="374"/>
                  </a:lnTo>
                  <a:lnTo>
                    <a:pt x="626" y="406"/>
                  </a:lnTo>
                  <a:lnTo>
                    <a:pt x="545" y="440"/>
                  </a:lnTo>
                  <a:lnTo>
                    <a:pt x="465" y="474"/>
                  </a:lnTo>
                  <a:lnTo>
                    <a:pt x="387" y="510"/>
                  </a:lnTo>
                  <a:lnTo>
                    <a:pt x="308" y="547"/>
                  </a:lnTo>
                  <a:lnTo>
                    <a:pt x="229" y="585"/>
                  </a:lnTo>
                  <a:lnTo>
                    <a:pt x="153" y="625"/>
                  </a:lnTo>
                  <a:lnTo>
                    <a:pt x="76" y="665"/>
                  </a:lnTo>
                  <a:lnTo>
                    <a:pt x="0" y="707"/>
                  </a:lnTo>
                  <a:lnTo>
                    <a:pt x="438" y="1494"/>
                  </a:lnTo>
                  <a:lnTo>
                    <a:pt x="438" y="1494"/>
                  </a:lnTo>
                  <a:lnTo>
                    <a:pt x="501" y="1458"/>
                  </a:lnTo>
                  <a:lnTo>
                    <a:pt x="566" y="1425"/>
                  </a:lnTo>
                  <a:lnTo>
                    <a:pt x="630" y="1392"/>
                  </a:lnTo>
                  <a:lnTo>
                    <a:pt x="696" y="1360"/>
                  </a:lnTo>
                  <a:lnTo>
                    <a:pt x="762" y="1328"/>
                  </a:lnTo>
                  <a:lnTo>
                    <a:pt x="828" y="1298"/>
                  </a:lnTo>
                  <a:lnTo>
                    <a:pt x="896" y="1270"/>
                  </a:lnTo>
                  <a:lnTo>
                    <a:pt x="963" y="1241"/>
                  </a:lnTo>
                  <a:lnTo>
                    <a:pt x="1031" y="1214"/>
                  </a:lnTo>
                  <a:lnTo>
                    <a:pt x="1100" y="1189"/>
                  </a:lnTo>
                  <a:lnTo>
                    <a:pt x="1168" y="1164"/>
                  </a:lnTo>
                  <a:lnTo>
                    <a:pt x="1238" y="1140"/>
                  </a:lnTo>
                  <a:lnTo>
                    <a:pt x="1309" y="1117"/>
                  </a:lnTo>
                  <a:lnTo>
                    <a:pt x="1380" y="1095"/>
                  </a:lnTo>
                  <a:lnTo>
                    <a:pt x="1450" y="1075"/>
                  </a:lnTo>
                  <a:lnTo>
                    <a:pt x="1522" y="1055"/>
                  </a:lnTo>
                  <a:lnTo>
                    <a:pt x="1594" y="1036"/>
                  </a:lnTo>
                  <a:lnTo>
                    <a:pt x="1666" y="1019"/>
                  </a:lnTo>
                  <a:lnTo>
                    <a:pt x="1739" y="1003"/>
                  </a:lnTo>
                  <a:lnTo>
                    <a:pt x="1812" y="988"/>
                  </a:lnTo>
                  <a:lnTo>
                    <a:pt x="1886" y="974"/>
                  </a:lnTo>
                  <a:lnTo>
                    <a:pt x="1960" y="961"/>
                  </a:lnTo>
                  <a:lnTo>
                    <a:pt x="2035" y="949"/>
                  </a:lnTo>
                  <a:lnTo>
                    <a:pt x="2110" y="939"/>
                  </a:lnTo>
                  <a:lnTo>
                    <a:pt x="2185" y="930"/>
                  </a:lnTo>
                  <a:lnTo>
                    <a:pt x="2261" y="922"/>
                  </a:lnTo>
                  <a:lnTo>
                    <a:pt x="2336" y="915"/>
                  </a:lnTo>
                  <a:lnTo>
                    <a:pt x="2412" y="909"/>
                  </a:lnTo>
                  <a:lnTo>
                    <a:pt x="2489" y="905"/>
                  </a:lnTo>
                  <a:lnTo>
                    <a:pt x="2566" y="902"/>
                  </a:lnTo>
                  <a:lnTo>
                    <a:pt x="2644" y="900"/>
                  </a:lnTo>
                  <a:lnTo>
                    <a:pt x="2722" y="899"/>
                  </a:lnTo>
                  <a:lnTo>
                    <a:pt x="2722" y="899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4B264F5A-CEDD-8046-A159-0918EED995B9}"/>
              </a:ext>
            </a:extLst>
          </p:cNvPr>
          <p:cNvGrpSpPr/>
          <p:nvPr/>
        </p:nvGrpSpPr>
        <p:grpSpPr>
          <a:xfrm>
            <a:off x="7512468" y="2609852"/>
            <a:ext cx="1440327" cy="1439175"/>
            <a:chOff x="15021761" y="5734054"/>
            <a:chExt cx="2880653" cy="2878350"/>
          </a:xfrm>
        </p:grpSpPr>
        <p:sp>
          <p:nvSpPr>
            <p:cNvPr id="149" name="Freeform 29">
              <a:extLst>
                <a:ext uri="{FF2B5EF4-FFF2-40B4-BE49-F238E27FC236}">
                  <a16:creationId xmlns:a16="http://schemas.microsoft.com/office/drawing/2014/main" id="{3F67585D-D763-C147-85DD-BCBD494F7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9536" y="8230465"/>
              <a:ext cx="1389707" cy="381939"/>
            </a:xfrm>
            <a:custGeom>
              <a:avLst/>
              <a:gdLst>
                <a:gd name="T0" fmla="*/ 2048 w 4231"/>
                <a:gd name="T1" fmla="*/ 460 h 1162"/>
                <a:gd name="T2" fmla="*/ 1869 w 4231"/>
                <a:gd name="T3" fmla="*/ 453 h 1162"/>
                <a:gd name="T4" fmla="*/ 1693 w 4231"/>
                <a:gd name="T5" fmla="*/ 437 h 1162"/>
                <a:gd name="T6" fmla="*/ 1519 w 4231"/>
                <a:gd name="T7" fmla="*/ 414 h 1162"/>
                <a:gd name="T8" fmla="*/ 1347 w 4231"/>
                <a:gd name="T9" fmla="*/ 382 h 1162"/>
                <a:gd name="T10" fmla="*/ 1180 w 4231"/>
                <a:gd name="T11" fmla="*/ 343 h 1162"/>
                <a:gd name="T12" fmla="*/ 1014 w 4231"/>
                <a:gd name="T13" fmla="*/ 295 h 1162"/>
                <a:gd name="T14" fmla="*/ 852 w 4231"/>
                <a:gd name="T15" fmla="*/ 240 h 1162"/>
                <a:gd name="T16" fmla="*/ 693 w 4231"/>
                <a:gd name="T17" fmla="*/ 178 h 1162"/>
                <a:gd name="T18" fmla="*/ 539 w 4231"/>
                <a:gd name="T19" fmla="*/ 110 h 1162"/>
                <a:gd name="T20" fmla="*/ 388 w 4231"/>
                <a:gd name="T21" fmla="*/ 35 h 1162"/>
                <a:gd name="T22" fmla="*/ 0 w 4231"/>
                <a:gd name="T23" fmla="*/ 622 h 1162"/>
                <a:gd name="T24" fmla="*/ 179 w 4231"/>
                <a:gd name="T25" fmla="*/ 715 h 1162"/>
                <a:gd name="T26" fmla="*/ 361 w 4231"/>
                <a:gd name="T27" fmla="*/ 799 h 1162"/>
                <a:gd name="T28" fmla="*/ 549 w 4231"/>
                <a:gd name="T29" fmla="*/ 876 h 1162"/>
                <a:gd name="T30" fmla="*/ 740 w 4231"/>
                <a:gd name="T31" fmla="*/ 944 h 1162"/>
                <a:gd name="T32" fmla="*/ 937 w 4231"/>
                <a:gd name="T33" fmla="*/ 1004 h 1162"/>
                <a:gd name="T34" fmla="*/ 1135 w 4231"/>
                <a:gd name="T35" fmla="*/ 1054 h 1162"/>
                <a:gd name="T36" fmla="*/ 1338 w 4231"/>
                <a:gd name="T37" fmla="*/ 1095 h 1162"/>
                <a:gd name="T38" fmla="*/ 1544 w 4231"/>
                <a:gd name="T39" fmla="*/ 1126 h 1162"/>
                <a:gd name="T40" fmla="*/ 1754 w 4231"/>
                <a:gd name="T41" fmla="*/ 1149 h 1162"/>
                <a:gd name="T42" fmla="*/ 1965 w 4231"/>
                <a:gd name="T43" fmla="*/ 1160 h 1162"/>
                <a:gd name="T44" fmla="*/ 2109 w 4231"/>
                <a:gd name="T45" fmla="*/ 1162 h 1162"/>
                <a:gd name="T46" fmla="*/ 2323 w 4231"/>
                <a:gd name="T47" fmla="*/ 1157 h 1162"/>
                <a:gd name="T48" fmla="*/ 2537 w 4231"/>
                <a:gd name="T49" fmla="*/ 1142 h 1162"/>
                <a:gd name="T50" fmla="*/ 2746 w 4231"/>
                <a:gd name="T51" fmla="*/ 1115 h 1162"/>
                <a:gd name="T52" fmla="*/ 2953 w 4231"/>
                <a:gd name="T53" fmla="*/ 1080 h 1162"/>
                <a:gd name="T54" fmla="*/ 3156 w 4231"/>
                <a:gd name="T55" fmla="*/ 1036 h 1162"/>
                <a:gd name="T56" fmla="*/ 3356 w 4231"/>
                <a:gd name="T57" fmla="*/ 982 h 1162"/>
                <a:gd name="T58" fmla="*/ 3551 w 4231"/>
                <a:gd name="T59" fmla="*/ 918 h 1162"/>
                <a:gd name="T60" fmla="*/ 3743 w 4231"/>
                <a:gd name="T61" fmla="*/ 846 h 1162"/>
                <a:gd name="T62" fmla="*/ 3930 w 4231"/>
                <a:gd name="T63" fmla="*/ 766 h 1162"/>
                <a:gd name="T64" fmla="*/ 4113 w 4231"/>
                <a:gd name="T65" fmla="*/ 677 h 1162"/>
                <a:gd name="T66" fmla="*/ 3891 w 4231"/>
                <a:gd name="T67" fmla="*/ 0 h 1162"/>
                <a:gd name="T68" fmla="*/ 3791 w 4231"/>
                <a:gd name="T69" fmla="*/ 54 h 1162"/>
                <a:gd name="T70" fmla="*/ 3638 w 4231"/>
                <a:gd name="T71" fmla="*/ 128 h 1162"/>
                <a:gd name="T72" fmla="*/ 3480 w 4231"/>
                <a:gd name="T73" fmla="*/ 196 h 1162"/>
                <a:gd name="T74" fmla="*/ 3319 w 4231"/>
                <a:gd name="T75" fmla="*/ 256 h 1162"/>
                <a:gd name="T76" fmla="*/ 3155 w 4231"/>
                <a:gd name="T77" fmla="*/ 310 h 1162"/>
                <a:gd name="T78" fmla="*/ 2987 w 4231"/>
                <a:gd name="T79" fmla="*/ 354 h 1162"/>
                <a:gd name="T80" fmla="*/ 2817 w 4231"/>
                <a:gd name="T81" fmla="*/ 392 h 1162"/>
                <a:gd name="T82" fmla="*/ 2644 w 4231"/>
                <a:gd name="T83" fmla="*/ 422 h 1162"/>
                <a:gd name="T84" fmla="*/ 2468 w 4231"/>
                <a:gd name="T85" fmla="*/ 443 h 1162"/>
                <a:gd name="T86" fmla="*/ 2289 w 4231"/>
                <a:gd name="T87" fmla="*/ 456 h 1162"/>
                <a:gd name="T88" fmla="*/ 2109 w 4231"/>
                <a:gd name="T89" fmla="*/ 460 h 1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31" h="1162">
                  <a:moveTo>
                    <a:pt x="2109" y="460"/>
                  </a:moveTo>
                  <a:lnTo>
                    <a:pt x="2109" y="460"/>
                  </a:lnTo>
                  <a:lnTo>
                    <a:pt x="2048" y="460"/>
                  </a:lnTo>
                  <a:lnTo>
                    <a:pt x="1989" y="459"/>
                  </a:lnTo>
                  <a:lnTo>
                    <a:pt x="1928" y="457"/>
                  </a:lnTo>
                  <a:lnTo>
                    <a:pt x="1869" y="453"/>
                  </a:lnTo>
                  <a:lnTo>
                    <a:pt x="1811" y="449"/>
                  </a:lnTo>
                  <a:lnTo>
                    <a:pt x="1751" y="443"/>
                  </a:lnTo>
                  <a:lnTo>
                    <a:pt x="1693" y="437"/>
                  </a:lnTo>
                  <a:lnTo>
                    <a:pt x="1635" y="431"/>
                  </a:lnTo>
                  <a:lnTo>
                    <a:pt x="1577" y="423"/>
                  </a:lnTo>
                  <a:lnTo>
                    <a:pt x="1519" y="414"/>
                  </a:lnTo>
                  <a:lnTo>
                    <a:pt x="1462" y="404"/>
                  </a:lnTo>
                  <a:lnTo>
                    <a:pt x="1404" y="393"/>
                  </a:lnTo>
                  <a:lnTo>
                    <a:pt x="1347" y="382"/>
                  </a:lnTo>
                  <a:lnTo>
                    <a:pt x="1291" y="369"/>
                  </a:lnTo>
                  <a:lnTo>
                    <a:pt x="1236" y="356"/>
                  </a:lnTo>
                  <a:lnTo>
                    <a:pt x="1180" y="343"/>
                  </a:lnTo>
                  <a:lnTo>
                    <a:pt x="1124" y="328"/>
                  </a:lnTo>
                  <a:lnTo>
                    <a:pt x="1069" y="312"/>
                  </a:lnTo>
                  <a:lnTo>
                    <a:pt x="1014" y="295"/>
                  </a:lnTo>
                  <a:lnTo>
                    <a:pt x="961" y="278"/>
                  </a:lnTo>
                  <a:lnTo>
                    <a:pt x="906" y="259"/>
                  </a:lnTo>
                  <a:lnTo>
                    <a:pt x="852" y="240"/>
                  </a:lnTo>
                  <a:lnTo>
                    <a:pt x="800" y="221"/>
                  </a:lnTo>
                  <a:lnTo>
                    <a:pt x="746" y="200"/>
                  </a:lnTo>
                  <a:lnTo>
                    <a:pt x="693" y="178"/>
                  </a:lnTo>
                  <a:lnTo>
                    <a:pt x="642" y="157"/>
                  </a:lnTo>
                  <a:lnTo>
                    <a:pt x="590" y="134"/>
                  </a:lnTo>
                  <a:lnTo>
                    <a:pt x="539" y="110"/>
                  </a:lnTo>
                  <a:lnTo>
                    <a:pt x="488" y="85"/>
                  </a:lnTo>
                  <a:lnTo>
                    <a:pt x="438" y="60"/>
                  </a:lnTo>
                  <a:lnTo>
                    <a:pt x="388" y="35"/>
                  </a:lnTo>
                  <a:lnTo>
                    <a:pt x="339" y="7"/>
                  </a:lnTo>
                  <a:lnTo>
                    <a:pt x="0" y="622"/>
                  </a:lnTo>
                  <a:lnTo>
                    <a:pt x="0" y="622"/>
                  </a:lnTo>
                  <a:lnTo>
                    <a:pt x="59" y="654"/>
                  </a:lnTo>
                  <a:lnTo>
                    <a:pt x="118" y="685"/>
                  </a:lnTo>
                  <a:lnTo>
                    <a:pt x="179" y="715"/>
                  </a:lnTo>
                  <a:lnTo>
                    <a:pt x="239" y="745"/>
                  </a:lnTo>
                  <a:lnTo>
                    <a:pt x="300" y="772"/>
                  </a:lnTo>
                  <a:lnTo>
                    <a:pt x="361" y="799"/>
                  </a:lnTo>
                  <a:lnTo>
                    <a:pt x="423" y="826"/>
                  </a:lnTo>
                  <a:lnTo>
                    <a:pt x="486" y="852"/>
                  </a:lnTo>
                  <a:lnTo>
                    <a:pt x="549" y="876"/>
                  </a:lnTo>
                  <a:lnTo>
                    <a:pt x="612" y="900"/>
                  </a:lnTo>
                  <a:lnTo>
                    <a:pt x="676" y="923"/>
                  </a:lnTo>
                  <a:lnTo>
                    <a:pt x="740" y="944"/>
                  </a:lnTo>
                  <a:lnTo>
                    <a:pt x="805" y="965"/>
                  </a:lnTo>
                  <a:lnTo>
                    <a:pt x="870" y="984"/>
                  </a:lnTo>
                  <a:lnTo>
                    <a:pt x="937" y="1004"/>
                  </a:lnTo>
                  <a:lnTo>
                    <a:pt x="1002" y="1021"/>
                  </a:lnTo>
                  <a:lnTo>
                    <a:pt x="1069" y="1038"/>
                  </a:lnTo>
                  <a:lnTo>
                    <a:pt x="1135" y="1054"/>
                  </a:lnTo>
                  <a:lnTo>
                    <a:pt x="1202" y="1069"/>
                  </a:lnTo>
                  <a:lnTo>
                    <a:pt x="1270" y="1082"/>
                  </a:lnTo>
                  <a:lnTo>
                    <a:pt x="1338" y="1095"/>
                  </a:lnTo>
                  <a:lnTo>
                    <a:pt x="1407" y="1106"/>
                  </a:lnTo>
                  <a:lnTo>
                    <a:pt x="1475" y="1117"/>
                  </a:lnTo>
                  <a:lnTo>
                    <a:pt x="1544" y="1126"/>
                  </a:lnTo>
                  <a:lnTo>
                    <a:pt x="1613" y="1135"/>
                  </a:lnTo>
                  <a:lnTo>
                    <a:pt x="1683" y="1142"/>
                  </a:lnTo>
                  <a:lnTo>
                    <a:pt x="1754" y="1149"/>
                  </a:lnTo>
                  <a:lnTo>
                    <a:pt x="1823" y="1153"/>
                  </a:lnTo>
                  <a:lnTo>
                    <a:pt x="1894" y="1157"/>
                  </a:lnTo>
                  <a:lnTo>
                    <a:pt x="1965" y="1160"/>
                  </a:lnTo>
                  <a:lnTo>
                    <a:pt x="2037" y="1161"/>
                  </a:lnTo>
                  <a:lnTo>
                    <a:pt x="2109" y="1162"/>
                  </a:lnTo>
                  <a:lnTo>
                    <a:pt x="2109" y="1162"/>
                  </a:lnTo>
                  <a:lnTo>
                    <a:pt x="2180" y="1161"/>
                  </a:lnTo>
                  <a:lnTo>
                    <a:pt x="2252" y="1160"/>
                  </a:lnTo>
                  <a:lnTo>
                    <a:pt x="2323" y="1157"/>
                  </a:lnTo>
                  <a:lnTo>
                    <a:pt x="2395" y="1153"/>
                  </a:lnTo>
                  <a:lnTo>
                    <a:pt x="2466" y="1147"/>
                  </a:lnTo>
                  <a:lnTo>
                    <a:pt x="2537" y="1142"/>
                  </a:lnTo>
                  <a:lnTo>
                    <a:pt x="2606" y="1134"/>
                  </a:lnTo>
                  <a:lnTo>
                    <a:pt x="2677" y="1126"/>
                  </a:lnTo>
                  <a:lnTo>
                    <a:pt x="2746" y="1115"/>
                  </a:lnTo>
                  <a:lnTo>
                    <a:pt x="2815" y="1105"/>
                  </a:lnTo>
                  <a:lnTo>
                    <a:pt x="2885" y="1094"/>
                  </a:lnTo>
                  <a:lnTo>
                    <a:pt x="2953" y="1080"/>
                  </a:lnTo>
                  <a:lnTo>
                    <a:pt x="3020" y="1066"/>
                  </a:lnTo>
                  <a:lnTo>
                    <a:pt x="3089" y="1052"/>
                  </a:lnTo>
                  <a:lnTo>
                    <a:pt x="3156" y="1036"/>
                  </a:lnTo>
                  <a:lnTo>
                    <a:pt x="3222" y="1018"/>
                  </a:lnTo>
                  <a:lnTo>
                    <a:pt x="3290" y="1000"/>
                  </a:lnTo>
                  <a:lnTo>
                    <a:pt x="3356" y="982"/>
                  </a:lnTo>
                  <a:lnTo>
                    <a:pt x="3421" y="961"/>
                  </a:lnTo>
                  <a:lnTo>
                    <a:pt x="3486" y="941"/>
                  </a:lnTo>
                  <a:lnTo>
                    <a:pt x="3551" y="918"/>
                  </a:lnTo>
                  <a:lnTo>
                    <a:pt x="3616" y="895"/>
                  </a:lnTo>
                  <a:lnTo>
                    <a:pt x="3679" y="871"/>
                  </a:lnTo>
                  <a:lnTo>
                    <a:pt x="3743" y="846"/>
                  </a:lnTo>
                  <a:lnTo>
                    <a:pt x="3806" y="820"/>
                  </a:lnTo>
                  <a:lnTo>
                    <a:pt x="3868" y="794"/>
                  </a:lnTo>
                  <a:lnTo>
                    <a:pt x="3930" y="766"/>
                  </a:lnTo>
                  <a:lnTo>
                    <a:pt x="3992" y="737"/>
                  </a:lnTo>
                  <a:lnTo>
                    <a:pt x="4052" y="707"/>
                  </a:lnTo>
                  <a:lnTo>
                    <a:pt x="4113" y="677"/>
                  </a:lnTo>
                  <a:lnTo>
                    <a:pt x="4172" y="645"/>
                  </a:lnTo>
                  <a:lnTo>
                    <a:pt x="4231" y="613"/>
                  </a:lnTo>
                  <a:lnTo>
                    <a:pt x="3891" y="0"/>
                  </a:lnTo>
                  <a:lnTo>
                    <a:pt x="3891" y="0"/>
                  </a:lnTo>
                  <a:lnTo>
                    <a:pt x="3841" y="27"/>
                  </a:lnTo>
                  <a:lnTo>
                    <a:pt x="3791" y="54"/>
                  </a:lnTo>
                  <a:lnTo>
                    <a:pt x="3740" y="79"/>
                  </a:lnTo>
                  <a:lnTo>
                    <a:pt x="3689" y="104"/>
                  </a:lnTo>
                  <a:lnTo>
                    <a:pt x="3638" y="128"/>
                  </a:lnTo>
                  <a:lnTo>
                    <a:pt x="3585" y="151"/>
                  </a:lnTo>
                  <a:lnTo>
                    <a:pt x="3533" y="174"/>
                  </a:lnTo>
                  <a:lnTo>
                    <a:pt x="3480" y="196"/>
                  </a:lnTo>
                  <a:lnTo>
                    <a:pt x="3427" y="216"/>
                  </a:lnTo>
                  <a:lnTo>
                    <a:pt x="3373" y="237"/>
                  </a:lnTo>
                  <a:lnTo>
                    <a:pt x="3319" y="256"/>
                  </a:lnTo>
                  <a:lnTo>
                    <a:pt x="3265" y="274"/>
                  </a:lnTo>
                  <a:lnTo>
                    <a:pt x="3210" y="293"/>
                  </a:lnTo>
                  <a:lnTo>
                    <a:pt x="3155" y="310"/>
                  </a:lnTo>
                  <a:lnTo>
                    <a:pt x="3100" y="326"/>
                  </a:lnTo>
                  <a:lnTo>
                    <a:pt x="3044" y="340"/>
                  </a:lnTo>
                  <a:lnTo>
                    <a:pt x="2987" y="354"/>
                  </a:lnTo>
                  <a:lnTo>
                    <a:pt x="2931" y="368"/>
                  </a:lnTo>
                  <a:lnTo>
                    <a:pt x="2874" y="380"/>
                  </a:lnTo>
                  <a:lnTo>
                    <a:pt x="2817" y="392"/>
                  </a:lnTo>
                  <a:lnTo>
                    <a:pt x="2759" y="403"/>
                  </a:lnTo>
                  <a:lnTo>
                    <a:pt x="2702" y="412"/>
                  </a:lnTo>
                  <a:lnTo>
                    <a:pt x="2644" y="422"/>
                  </a:lnTo>
                  <a:lnTo>
                    <a:pt x="2586" y="430"/>
                  </a:lnTo>
                  <a:lnTo>
                    <a:pt x="2526" y="437"/>
                  </a:lnTo>
                  <a:lnTo>
                    <a:pt x="2468" y="443"/>
                  </a:lnTo>
                  <a:lnTo>
                    <a:pt x="2409" y="449"/>
                  </a:lnTo>
                  <a:lnTo>
                    <a:pt x="2348" y="452"/>
                  </a:lnTo>
                  <a:lnTo>
                    <a:pt x="2289" y="456"/>
                  </a:lnTo>
                  <a:lnTo>
                    <a:pt x="2228" y="459"/>
                  </a:lnTo>
                  <a:lnTo>
                    <a:pt x="2169" y="460"/>
                  </a:lnTo>
                  <a:lnTo>
                    <a:pt x="2109" y="460"/>
                  </a:lnTo>
                  <a:lnTo>
                    <a:pt x="2109" y="46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50" name="Freeform 30">
              <a:extLst>
                <a:ext uri="{FF2B5EF4-FFF2-40B4-BE49-F238E27FC236}">
                  <a16:creationId xmlns:a16="http://schemas.microsoft.com/office/drawing/2014/main" id="{A8255DE1-F64B-B943-AD20-56A6AA41A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24064" y="7197387"/>
              <a:ext cx="823701" cy="1217143"/>
            </a:xfrm>
            <a:custGeom>
              <a:avLst/>
              <a:gdLst>
                <a:gd name="T0" fmla="*/ 0 w 2510"/>
                <a:gd name="T1" fmla="*/ 12 h 3704"/>
                <a:gd name="T2" fmla="*/ 9 w 2510"/>
                <a:gd name="T3" fmla="*/ 231 h 3704"/>
                <a:gd name="T4" fmla="*/ 29 w 2510"/>
                <a:gd name="T5" fmla="*/ 448 h 3704"/>
                <a:gd name="T6" fmla="*/ 59 w 2510"/>
                <a:gd name="T7" fmla="*/ 662 h 3704"/>
                <a:gd name="T8" fmla="*/ 100 w 2510"/>
                <a:gd name="T9" fmla="*/ 872 h 3704"/>
                <a:gd name="T10" fmla="*/ 150 w 2510"/>
                <a:gd name="T11" fmla="*/ 1079 h 3704"/>
                <a:gd name="T12" fmla="*/ 211 w 2510"/>
                <a:gd name="T13" fmla="*/ 1281 h 3704"/>
                <a:gd name="T14" fmla="*/ 281 w 2510"/>
                <a:gd name="T15" fmla="*/ 1480 h 3704"/>
                <a:gd name="T16" fmla="*/ 359 w 2510"/>
                <a:gd name="T17" fmla="*/ 1674 h 3704"/>
                <a:gd name="T18" fmla="*/ 447 w 2510"/>
                <a:gd name="T19" fmla="*/ 1862 h 3704"/>
                <a:gd name="T20" fmla="*/ 543 w 2510"/>
                <a:gd name="T21" fmla="*/ 2047 h 3704"/>
                <a:gd name="T22" fmla="*/ 647 w 2510"/>
                <a:gd name="T23" fmla="*/ 2225 h 3704"/>
                <a:gd name="T24" fmla="*/ 760 w 2510"/>
                <a:gd name="T25" fmla="*/ 2398 h 3704"/>
                <a:gd name="T26" fmla="*/ 880 w 2510"/>
                <a:gd name="T27" fmla="*/ 2566 h 3704"/>
                <a:gd name="T28" fmla="*/ 1009 w 2510"/>
                <a:gd name="T29" fmla="*/ 2728 h 3704"/>
                <a:gd name="T30" fmla="*/ 1143 w 2510"/>
                <a:gd name="T31" fmla="*/ 2883 h 3704"/>
                <a:gd name="T32" fmla="*/ 1286 w 2510"/>
                <a:gd name="T33" fmla="*/ 3032 h 3704"/>
                <a:gd name="T34" fmla="*/ 1434 w 2510"/>
                <a:gd name="T35" fmla="*/ 3173 h 3704"/>
                <a:gd name="T36" fmla="*/ 1591 w 2510"/>
                <a:gd name="T37" fmla="*/ 3308 h 3704"/>
                <a:gd name="T38" fmla="*/ 1753 w 2510"/>
                <a:gd name="T39" fmla="*/ 3436 h 3704"/>
                <a:gd name="T40" fmla="*/ 1920 w 2510"/>
                <a:gd name="T41" fmla="*/ 3556 h 3704"/>
                <a:gd name="T42" fmla="*/ 2094 w 2510"/>
                <a:gd name="T43" fmla="*/ 3668 h 3704"/>
                <a:gd name="T44" fmla="*/ 2510 w 2510"/>
                <a:gd name="T45" fmla="*/ 3100 h 3704"/>
                <a:gd name="T46" fmla="*/ 2363 w 2510"/>
                <a:gd name="T47" fmla="*/ 3008 h 3704"/>
                <a:gd name="T48" fmla="*/ 2221 w 2510"/>
                <a:gd name="T49" fmla="*/ 2910 h 3704"/>
                <a:gd name="T50" fmla="*/ 2082 w 2510"/>
                <a:gd name="T51" fmla="*/ 2805 h 3704"/>
                <a:gd name="T52" fmla="*/ 1950 w 2510"/>
                <a:gd name="T53" fmla="*/ 2694 h 3704"/>
                <a:gd name="T54" fmla="*/ 1823 w 2510"/>
                <a:gd name="T55" fmla="*/ 2576 h 3704"/>
                <a:gd name="T56" fmla="*/ 1701 w 2510"/>
                <a:gd name="T57" fmla="*/ 2453 h 3704"/>
                <a:gd name="T58" fmla="*/ 1586 w 2510"/>
                <a:gd name="T59" fmla="*/ 2325 h 3704"/>
                <a:gd name="T60" fmla="*/ 1477 w 2510"/>
                <a:gd name="T61" fmla="*/ 2191 h 3704"/>
                <a:gd name="T62" fmla="*/ 1373 w 2510"/>
                <a:gd name="T63" fmla="*/ 2052 h 3704"/>
                <a:gd name="T64" fmla="*/ 1277 w 2510"/>
                <a:gd name="T65" fmla="*/ 1909 h 3704"/>
                <a:gd name="T66" fmla="*/ 1187 w 2510"/>
                <a:gd name="T67" fmla="*/ 1759 h 3704"/>
                <a:gd name="T68" fmla="*/ 1103 w 2510"/>
                <a:gd name="T69" fmla="*/ 1606 h 3704"/>
                <a:gd name="T70" fmla="*/ 1027 w 2510"/>
                <a:gd name="T71" fmla="*/ 1449 h 3704"/>
                <a:gd name="T72" fmla="*/ 958 w 2510"/>
                <a:gd name="T73" fmla="*/ 1288 h 3704"/>
                <a:gd name="T74" fmla="*/ 898 w 2510"/>
                <a:gd name="T75" fmla="*/ 1122 h 3704"/>
                <a:gd name="T76" fmla="*/ 844 w 2510"/>
                <a:gd name="T77" fmla="*/ 953 h 3704"/>
                <a:gd name="T78" fmla="*/ 799 w 2510"/>
                <a:gd name="T79" fmla="*/ 781 h 3704"/>
                <a:gd name="T80" fmla="*/ 762 w 2510"/>
                <a:gd name="T81" fmla="*/ 606 h 3704"/>
                <a:gd name="T82" fmla="*/ 734 w 2510"/>
                <a:gd name="T83" fmla="*/ 427 h 3704"/>
                <a:gd name="T84" fmla="*/ 713 w 2510"/>
                <a:gd name="T85" fmla="*/ 246 h 3704"/>
                <a:gd name="T86" fmla="*/ 702 w 2510"/>
                <a:gd name="T87" fmla="*/ 62 h 3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10" h="3704">
                  <a:moveTo>
                    <a:pt x="700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" y="85"/>
                  </a:lnTo>
                  <a:lnTo>
                    <a:pt x="4" y="159"/>
                  </a:lnTo>
                  <a:lnTo>
                    <a:pt x="9" y="231"/>
                  </a:lnTo>
                  <a:lnTo>
                    <a:pt x="15" y="304"/>
                  </a:lnTo>
                  <a:lnTo>
                    <a:pt x="21" y="376"/>
                  </a:lnTo>
                  <a:lnTo>
                    <a:pt x="29" y="448"/>
                  </a:lnTo>
                  <a:lnTo>
                    <a:pt x="39" y="520"/>
                  </a:lnTo>
                  <a:lnTo>
                    <a:pt x="48" y="592"/>
                  </a:lnTo>
                  <a:lnTo>
                    <a:pt x="59" y="662"/>
                  </a:lnTo>
                  <a:lnTo>
                    <a:pt x="72" y="732"/>
                  </a:lnTo>
                  <a:lnTo>
                    <a:pt x="85" y="803"/>
                  </a:lnTo>
                  <a:lnTo>
                    <a:pt x="100" y="872"/>
                  </a:lnTo>
                  <a:lnTo>
                    <a:pt x="116" y="942"/>
                  </a:lnTo>
                  <a:lnTo>
                    <a:pt x="133" y="1010"/>
                  </a:lnTo>
                  <a:lnTo>
                    <a:pt x="150" y="1079"/>
                  </a:lnTo>
                  <a:lnTo>
                    <a:pt x="170" y="1146"/>
                  </a:lnTo>
                  <a:lnTo>
                    <a:pt x="190" y="1214"/>
                  </a:lnTo>
                  <a:lnTo>
                    <a:pt x="211" y="1281"/>
                  </a:lnTo>
                  <a:lnTo>
                    <a:pt x="233" y="1348"/>
                  </a:lnTo>
                  <a:lnTo>
                    <a:pt x="257" y="1413"/>
                  </a:lnTo>
                  <a:lnTo>
                    <a:pt x="281" y="1480"/>
                  </a:lnTo>
                  <a:lnTo>
                    <a:pt x="306" y="1545"/>
                  </a:lnTo>
                  <a:lnTo>
                    <a:pt x="332" y="1610"/>
                  </a:lnTo>
                  <a:lnTo>
                    <a:pt x="359" y="1674"/>
                  </a:lnTo>
                  <a:lnTo>
                    <a:pt x="388" y="1736"/>
                  </a:lnTo>
                  <a:lnTo>
                    <a:pt x="416" y="1800"/>
                  </a:lnTo>
                  <a:lnTo>
                    <a:pt x="447" y="1862"/>
                  </a:lnTo>
                  <a:lnTo>
                    <a:pt x="478" y="1925"/>
                  </a:lnTo>
                  <a:lnTo>
                    <a:pt x="510" y="1985"/>
                  </a:lnTo>
                  <a:lnTo>
                    <a:pt x="543" y="2047"/>
                  </a:lnTo>
                  <a:lnTo>
                    <a:pt x="577" y="2107"/>
                  </a:lnTo>
                  <a:lnTo>
                    <a:pt x="611" y="2167"/>
                  </a:lnTo>
                  <a:lnTo>
                    <a:pt x="647" y="2225"/>
                  </a:lnTo>
                  <a:lnTo>
                    <a:pt x="683" y="2284"/>
                  </a:lnTo>
                  <a:lnTo>
                    <a:pt x="721" y="2341"/>
                  </a:lnTo>
                  <a:lnTo>
                    <a:pt x="760" y="2398"/>
                  </a:lnTo>
                  <a:lnTo>
                    <a:pt x="799" y="2455"/>
                  </a:lnTo>
                  <a:lnTo>
                    <a:pt x="840" y="2511"/>
                  </a:lnTo>
                  <a:lnTo>
                    <a:pt x="880" y="2566"/>
                  </a:lnTo>
                  <a:lnTo>
                    <a:pt x="922" y="2621"/>
                  </a:lnTo>
                  <a:lnTo>
                    <a:pt x="964" y="2675"/>
                  </a:lnTo>
                  <a:lnTo>
                    <a:pt x="1009" y="2728"/>
                  </a:lnTo>
                  <a:lnTo>
                    <a:pt x="1052" y="2781"/>
                  </a:lnTo>
                  <a:lnTo>
                    <a:pt x="1098" y="2832"/>
                  </a:lnTo>
                  <a:lnTo>
                    <a:pt x="1143" y="2883"/>
                  </a:lnTo>
                  <a:lnTo>
                    <a:pt x="1190" y="2934"/>
                  </a:lnTo>
                  <a:lnTo>
                    <a:pt x="1237" y="2983"/>
                  </a:lnTo>
                  <a:lnTo>
                    <a:pt x="1286" y="3032"/>
                  </a:lnTo>
                  <a:lnTo>
                    <a:pt x="1335" y="3080"/>
                  </a:lnTo>
                  <a:lnTo>
                    <a:pt x="1384" y="3127"/>
                  </a:lnTo>
                  <a:lnTo>
                    <a:pt x="1434" y="3173"/>
                  </a:lnTo>
                  <a:lnTo>
                    <a:pt x="1486" y="3219"/>
                  </a:lnTo>
                  <a:lnTo>
                    <a:pt x="1538" y="3265"/>
                  </a:lnTo>
                  <a:lnTo>
                    <a:pt x="1591" y="3308"/>
                  </a:lnTo>
                  <a:lnTo>
                    <a:pt x="1643" y="3351"/>
                  </a:lnTo>
                  <a:lnTo>
                    <a:pt x="1698" y="3395"/>
                  </a:lnTo>
                  <a:lnTo>
                    <a:pt x="1753" y="3436"/>
                  </a:lnTo>
                  <a:lnTo>
                    <a:pt x="1807" y="3477"/>
                  </a:lnTo>
                  <a:lnTo>
                    <a:pt x="1863" y="3517"/>
                  </a:lnTo>
                  <a:lnTo>
                    <a:pt x="1920" y="3556"/>
                  </a:lnTo>
                  <a:lnTo>
                    <a:pt x="1977" y="3594"/>
                  </a:lnTo>
                  <a:lnTo>
                    <a:pt x="2036" y="3631"/>
                  </a:lnTo>
                  <a:lnTo>
                    <a:pt x="2094" y="3668"/>
                  </a:lnTo>
                  <a:lnTo>
                    <a:pt x="2153" y="3704"/>
                  </a:lnTo>
                  <a:lnTo>
                    <a:pt x="2510" y="3100"/>
                  </a:lnTo>
                  <a:lnTo>
                    <a:pt x="2510" y="3100"/>
                  </a:lnTo>
                  <a:lnTo>
                    <a:pt x="2460" y="3071"/>
                  </a:lnTo>
                  <a:lnTo>
                    <a:pt x="2411" y="3040"/>
                  </a:lnTo>
                  <a:lnTo>
                    <a:pt x="2363" y="3008"/>
                  </a:lnTo>
                  <a:lnTo>
                    <a:pt x="2314" y="2976"/>
                  </a:lnTo>
                  <a:lnTo>
                    <a:pt x="2267" y="2943"/>
                  </a:lnTo>
                  <a:lnTo>
                    <a:pt x="2221" y="2910"/>
                  </a:lnTo>
                  <a:lnTo>
                    <a:pt x="2174" y="2875"/>
                  </a:lnTo>
                  <a:lnTo>
                    <a:pt x="2128" y="2840"/>
                  </a:lnTo>
                  <a:lnTo>
                    <a:pt x="2082" y="2805"/>
                  </a:lnTo>
                  <a:lnTo>
                    <a:pt x="2038" y="2768"/>
                  </a:lnTo>
                  <a:lnTo>
                    <a:pt x="1993" y="2732"/>
                  </a:lnTo>
                  <a:lnTo>
                    <a:pt x="1950" y="2694"/>
                  </a:lnTo>
                  <a:lnTo>
                    <a:pt x="1907" y="2655"/>
                  </a:lnTo>
                  <a:lnTo>
                    <a:pt x="1865" y="2616"/>
                  </a:lnTo>
                  <a:lnTo>
                    <a:pt x="1823" y="2576"/>
                  </a:lnTo>
                  <a:lnTo>
                    <a:pt x="1781" y="2536"/>
                  </a:lnTo>
                  <a:lnTo>
                    <a:pt x="1741" y="2495"/>
                  </a:lnTo>
                  <a:lnTo>
                    <a:pt x="1701" y="2453"/>
                  </a:lnTo>
                  <a:lnTo>
                    <a:pt x="1663" y="2411"/>
                  </a:lnTo>
                  <a:lnTo>
                    <a:pt x="1624" y="2369"/>
                  </a:lnTo>
                  <a:lnTo>
                    <a:pt x="1586" y="2325"/>
                  </a:lnTo>
                  <a:lnTo>
                    <a:pt x="1548" y="2281"/>
                  </a:lnTo>
                  <a:lnTo>
                    <a:pt x="1512" y="2236"/>
                  </a:lnTo>
                  <a:lnTo>
                    <a:pt x="1477" y="2191"/>
                  </a:lnTo>
                  <a:lnTo>
                    <a:pt x="1441" y="2145"/>
                  </a:lnTo>
                  <a:lnTo>
                    <a:pt x="1407" y="2099"/>
                  </a:lnTo>
                  <a:lnTo>
                    <a:pt x="1373" y="2052"/>
                  </a:lnTo>
                  <a:lnTo>
                    <a:pt x="1340" y="2005"/>
                  </a:lnTo>
                  <a:lnTo>
                    <a:pt x="1308" y="1957"/>
                  </a:lnTo>
                  <a:lnTo>
                    <a:pt x="1277" y="1909"/>
                  </a:lnTo>
                  <a:lnTo>
                    <a:pt x="1246" y="1860"/>
                  </a:lnTo>
                  <a:lnTo>
                    <a:pt x="1215" y="1809"/>
                  </a:lnTo>
                  <a:lnTo>
                    <a:pt x="1187" y="1759"/>
                  </a:lnTo>
                  <a:lnTo>
                    <a:pt x="1158" y="1709"/>
                  </a:lnTo>
                  <a:lnTo>
                    <a:pt x="1130" y="1658"/>
                  </a:lnTo>
                  <a:lnTo>
                    <a:pt x="1103" y="1606"/>
                  </a:lnTo>
                  <a:lnTo>
                    <a:pt x="1077" y="1555"/>
                  </a:lnTo>
                  <a:lnTo>
                    <a:pt x="1052" y="1502"/>
                  </a:lnTo>
                  <a:lnTo>
                    <a:pt x="1027" y="1449"/>
                  </a:lnTo>
                  <a:lnTo>
                    <a:pt x="1003" y="1396"/>
                  </a:lnTo>
                  <a:lnTo>
                    <a:pt x="980" y="1341"/>
                  </a:lnTo>
                  <a:lnTo>
                    <a:pt x="958" y="1288"/>
                  </a:lnTo>
                  <a:lnTo>
                    <a:pt x="937" y="1233"/>
                  </a:lnTo>
                  <a:lnTo>
                    <a:pt x="917" y="1178"/>
                  </a:lnTo>
                  <a:lnTo>
                    <a:pt x="898" y="1122"/>
                  </a:lnTo>
                  <a:lnTo>
                    <a:pt x="879" y="1066"/>
                  </a:lnTo>
                  <a:lnTo>
                    <a:pt x="861" y="1010"/>
                  </a:lnTo>
                  <a:lnTo>
                    <a:pt x="844" y="953"/>
                  </a:lnTo>
                  <a:lnTo>
                    <a:pt x="828" y="896"/>
                  </a:lnTo>
                  <a:lnTo>
                    <a:pt x="813" y="839"/>
                  </a:lnTo>
                  <a:lnTo>
                    <a:pt x="799" y="781"/>
                  </a:lnTo>
                  <a:lnTo>
                    <a:pt x="786" y="723"/>
                  </a:lnTo>
                  <a:lnTo>
                    <a:pt x="774" y="665"/>
                  </a:lnTo>
                  <a:lnTo>
                    <a:pt x="762" y="606"/>
                  </a:lnTo>
                  <a:lnTo>
                    <a:pt x="752" y="547"/>
                  </a:lnTo>
                  <a:lnTo>
                    <a:pt x="742" y="488"/>
                  </a:lnTo>
                  <a:lnTo>
                    <a:pt x="734" y="427"/>
                  </a:lnTo>
                  <a:lnTo>
                    <a:pt x="726" y="368"/>
                  </a:lnTo>
                  <a:lnTo>
                    <a:pt x="719" y="307"/>
                  </a:lnTo>
                  <a:lnTo>
                    <a:pt x="713" y="246"/>
                  </a:lnTo>
                  <a:lnTo>
                    <a:pt x="708" y="185"/>
                  </a:lnTo>
                  <a:lnTo>
                    <a:pt x="705" y="124"/>
                  </a:lnTo>
                  <a:lnTo>
                    <a:pt x="702" y="62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51" name="Freeform 31">
              <a:extLst>
                <a:ext uri="{FF2B5EF4-FFF2-40B4-BE49-F238E27FC236}">
                  <a16:creationId xmlns:a16="http://schemas.microsoft.com/office/drawing/2014/main" id="{AB74A0C6-C71D-F64A-9346-A6D03AA89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21761" y="5938829"/>
              <a:ext cx="816798" cy="1219444"/>
            </a:xfrm>
            <a:custGeom>
              <a:avLst/>
              <a:gdLst>
                <a:gd name="T0" fmla="*/ 2126 w 2485"/>
                <a:gd name="T1" fmla="*/ 0 h 3715"/>
                <a:gd name="T2" fmla="*/ 1951 w 2485"/>
                <a:gd name="T3" fmla="*/ 111 h 3715"/>
                <a:gd name="T4" fmla="*/ 1782 w 2485"/>
                <a:gd name="T5" fmla="*/ 229 h 3715"/>
                <a:gd name="T6" fmla="*/ 1620 w 2485"/>
                <a:gd name="T7" fmla="*/ 355 h 3715"/>
                <a:gd name="T8" fmla="*/ 1464 w 2485"/>
                <a:gd name="T9" fmla="*/ 489 h 3715"/>
                <a:gd name="T10" fmla="*/ 1313 w 2485"/>
                <a:gd name="T11" fmla="*/ 629 h 3715"/>
                <a:gd name="T12" fmla="*/ 1169 w 2485"/>
                <a:gd name="T13" fmla="*/ 776 h 3715"/>
                <a:gd name="T14" fmla="*/ 1034 w 2485"/>
                <a:gd name="T15" fmla="*/ 930 h 3715"/>
                <a:gd name="T16" fmla="*/ 905 w 2485"/>
                <a:gd name="T17" fmla="*/ 1090 h 3715"/>
                <a:gd name="T18" fmla="*/ 783 w 2485"/>
                <a:gd name="T19" fmla="*/ 1257 h 3715"/>
                <a:gd name="T20" fmla="*/ 668 w 2485"/>
                <a:gd name="T21" fmla="*/ 1428 h 3715"/>
                <a:gd name="T22" fmla="*/ 563 w 2485"/>
                <a:gd name="T23" fmla="*/ 1606 h 3715"/>
                <a:gd name="T24" fmla="*/ 465 w 2485"/>
                <a:gd name="T25" fmla="*/ 1789 h 3715"/>
                <a:gd name="T26" fmla="*/ 376 w 2485"/>
                <a:gd name="T27" fmla="*/ 1977 h 3715"/>
                <a:gd name="T28" fmla="*/ 296 w 2485"/>
                <a:gd name="T29" fmla="*/ 2170 h 3715"/>
                <a:gd name="T30" fmla="*/ 224 w 2485"/>
                <a:gd name="T31" fmla="*/ 2366 h 3715"/>
                <a:gd name="T32" fmla="*/ 163 w 2485"/>
                <a:gd name="T33" fmla="*/ 2568 h 3715"/>
                <a:gd name="T34" fmla="*/ 110 w 2485"/>
                <a:gd name="T35" fmla="*/ 2774 h 3715"/>
                <a:gd name="T36" fmla="*/ 68 w 2485"/>
                <a:gd name="T37" fmla="*/ 2982 h 3715"/>
                <a:gd name="T38" fmla="*/ 35 w 2485"/>
                <a:gd name="T39" fmla="*/ 3196 h 3715"/>
                <a:gd name="T40" fmla="*/ 13 w 2485"/>
                <a:gd name="T41" fmla="*/ 3412 h 3715"/>
                <a:gd name="T42" fmla="*/ 1 w 2485"/>
                <a:gd name="T43" fmla="*/ 3631 h 3715"/>
                <a:gd name="T44" fmla="*/ 700 w 2485"/>
                <a:gd name="T45" fmla="*/ 3715 h 3715"/>
                <a:gd name="T46" fmla="*/ 707 w 2485"/>
                <a:gd name="T47" fmla="*/ 3530 h 3715"/>
                <a:gd name="T48" fmla="*/ 723 w 2485"/>
                <a:gd name="T49" fmla="*/ 3348 h 3715"/>
                <a:gd name="T50" fmla="*/ 747 w 2485"/>
                <a:gd name="T51" fmla="*/ 3169 h 3715"/>
                <a:gd name="T52" fmla="*/ 780 w 2485"/>
                <a:gd name="T53" fmla="*/ 2992 h 3715"/>
                <a:gd name="T54" fmla="*/ 821 w 2485"/>
                <a:gd name="T55" fmla="*/ 2818 h 3715"/>
                <a:gd name="T56" fmla="*/ 872 w 2485"/>
                <a:gd name="T57" fmla="*/ 2647 h 3715"/>
                <a:gd name="T58" fmla="*/ 929 w 2485"/>
                <a:gd name="T59" fmla="*/ 2480 h 3715"/>
                <a:gd name="T60" fmla="*/ 994 w 2485"/>
                <a:gd name="T61" fmla="*/ 2317 h 3715"/>
                <a:gd name="T62" fmla="*/ 1066 w 2485"/>
                <a:gd name="T63" fmla="*/ 2157 h 3715"/>
                <a:gd name="T64" fmla="*/ 1145 w 2485"/>
                <a:gd name="T65" fmla="*/ 2003 h 3715"/>
                <a:gd name="T66" fmla="*/ 1232 w 2485"/>
                <a:gd name="T67" fmla="*/ 1851 h 3715"/>
                <a:gd name="T68" fmla="*/ 1325 w 2485"/>
                <a:gd name="T69" fmla="*/ 1705 h 3715"/>
                <a:gd name="T70" fmla="*/ 1425 w 2485"/>
                <a:gd name="T71" fmla="*/ 1565 h 3715"/>
                <a:gd name="T72" fmla="*/ 1531 w 2485"/>
                <a:gd name="T73" fmla="*/ 1428 h 3715"/>
                <a:gd name="T74" fmla="*/ 1644 w 2485"/>
                <a:gd name="T75" fmla="*/ 1297 h 3715"/>
                <a:gd name="T76" fmla="*/ 1763 w 2485"/>
                <a:gd name="T77" fmla="*/ 1171 h 3715"/>
                <a:gd name="T78" fmla="*/ 1886 w 2485"/>
                <a:gd name="T79" fmla="*/ 1051 h 3715"/>
                <a:gd name="T80" fmla="*/ 2016 w 2485"/>
                <a:gd name="T81" fmla="*/ 937 h 3715"/>
                <a:gd name="T82" fmla="*/ 2151 w 2485"/>
                <a:gd name="T83" fmla="*/ 830 h 3715"/>
                <a:gd name="T84" fmla="*/ 2291 w 2485"/>
                <a:gd name="T85" fmla="*/ 727 h 3715"/>
                <a:gd name="T86" fmla="*/ 2436 w 2485"/>
                <a:gd name="T87" fmla="*/ 632 h 3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85" h="3715">
                  <a:moveTo>
                    <a:pt x="2485" y="603"/>
                  </a:moveTo>
                  <a:lnTo>
                    <a:pt x="2126" y="0"/>
                  </a:lnTo>
                  <a:lnTo>
                    <a:pt x="2126" y="0"/>
                  </a:lnTo>
                  <a:lnTo>
                    <a:pt x="2068" y="37"/>
                  </a:lnTo>
                  <a:lnTo>
                    <a:pt x="2009" y="73"/>
                  </a:lnTo>
                  <a:lnTo>
                    <a:pt x="1951" y="111"/>
                  </a:lnTo>
                  <a:lnTo>
                    <a:pt x="1894" y="150"/>
                  </a:lnTo>
                  <a:lnTo>
                    <a:pt x="1838" y="188"/>
                  </a:lnTo>
                  <a:lnTo>
                    <a:pt x="1782" y="229"/>
                  </a:lnTo>
                  <a:lnTo>
                    <a:pt x="1727" y="271"/>
                  </a:lnTo>
                  <a:lnTo>
                    <a:pt x="1674" y="312"/>
                  </a:lnTo>
                  <a:lnTo>
                    <a:pt x="1620" y="355"/>
                  </a:lnTo>
                  <a:lnTo>
                    <a:pt x="1567" y="398"/>
                  </a:lnTo>
                  <a:lnTo>
                    <a:pt x="1515" y="443"/>
                  </a:lnTo>
                  <a:lnTo>
                    <a:pt x="1464" y="489"/>
                  </a:lnTo>
                  <a:lnTo>
                    <a:pt x="1412" y="534"/>
                  </a:lnTo>
                  <a:lnTo>
                    <a:pt x="1362" y="581"/>
                  </a:lnTo>
                  <a:lnTo>
                    <a:pt x="1313" y="629"/>
                  </a:lnTo>
                  <a:lnTo>
                    <a:pt x="1265" y="677"/>
                  </a:lnTo>
                  <a:lnTo>
                    <a:pt x="1217" y="726"/>
                  </a:lnTo>
                  <a:lnTo>
                    <a:pt x="1169" y="776"/>
                  </a:lnTo>
                  <a:lnTo>
                    <a:pt x="1124" y="826"/>
                  </a:lnTo>
                  <a:lnTo>
                    <a:pt x="1078" y="878"/>
                  </a:lnTo>
                  <a:lnTo>
                    <a:pt x="1034" y="930"/>
                  </a:lnTo>
                  <a:lnTo>
                    <a:pt x="990" y="983"/>
                  </a:lnTo>
                  <a:lnTo>
                    <a:pt x="947" y="1036"/>
                  </a:lnTo>
                  <a:lnTo>
                    <a:pt x="905" y="1090"/>
                  </a:lnTo>
                  <a:lnTo>
                    <a:pt x="864" y="1145"/>
                  </a:lnTo>
                  <a:lnTo>
                    <a:pt x="822" y="1201"/>
                  </a:lnTo>
                  <a:lnTo>
                    <a:pt x="783" y="1257"/>
                  </a:lnTo>
                  <a:lnTo>
                    <a:pt x="744" y="1313"/>
                  </a:lnTo>
                  <a:lnTo>
                    <a:pt x="706" y="1371"/>
                  </a:lnTo>
                  <a:lnTo>
                    <a:pt x="668" y="1428"/>
                  </a:lnTo>
                  <a:lnTo>
                    <a:pt x="633" y="1487"/>
                  </a:lnTo>
                  <a:lnTo>
                    <a:pt x="598" y="1547"/>
                  </a:lnTo>
                  <a:lnTo>
                    <a:pt x="563" y="1606"/>
                  </a:lnTo>
                  <a:lnTo>
                    <a:pt x="529" y="1666"/>
                  </a:lnTo>
                  <a:lnTo>
                    <a:pt x="497" y="1727"/>
                  </a:lnTo>
                  <a:lnTo>
                    <a:pt x="465" y="1789"/>
                  </a:lnTo>
                  <a:lnTo>
                    <a:pt x="434" y="1851"/>
                  </a:lnTo>
                  <a:lnTo>
                    <a:pt x="405" y="1914"/>
                  </a:lnTo>
                  <a:lnTo>
                    <a:pt x="376" y="1977"/>
                  </a:lnTo>
                  <a:lnTo>
                    <a:pt x="349" y="2041"/>
                  </a:lnTo>
                  <a:lnTo>
                    <a:pt x="321" y="2105"/>
                  </a:lnTo>
                  <a:lnTo>
                    <a:pt x="296" y="2170"/>
                  </a:lnTo>
                  <a:lnTo>
                    <a:pt x="271" y="2235"/>
                  </a:lnTo>
                  <a:lnTo>
                    <a:pt x="247" y="2300"/>
                  </a:lnTo>
                  <a:lnTo>
                    <a:pt x="224" y="2366"/>
                  </a:lnTo>
                  <a:lnTo>
                    <a:pt x="203" y="2433"/>
                  </a:lnTo>
                  <a:lnTo>
                    <a:pt x="182" y="2501"/>
                  </a:lnTo>
                  <a:lnTo>
                    <a:pt x="163" y="2568"/>
                  </a:lnTo>
                  <a:lnTo>
                    <a:pt x="145" y="2637"/>
                  </a:lnTo>
                  <a:lnTo>
                    <a:pt x="126" y="2705"/>
                  </a:lnTo>
                  <a:lnTo>
                    <a:pt x="110" y="2774"/>
                  </a:lnTo>
                  <a:lnTo>
                    <a:pt x="96" y="2843"/>
                  </a:lnTo>
                  <a:lnTo>
                    <a:pt x="81" y="2913"/>
                  </a:lnTo>
                  <a:lnTo>
                    <a:pt x="68" y="2982"/>
                  </a:lnTo>
                  <a:lnTo>
                    <a:pt x="56" y="3053"/>
                  </a:lnTo>
                  <a:lnTo>
                    <a:pt x="45" y="3124"/>
                  </a:lnTo>
                  <a:lnTo>
                    <a:pt x="35" y="3196"/>
                  </a:lnTo>
                  <a:lnTo>
                    <a:pt x="27" y="3267"/>
                  </a:lnTo>
                  <a:lnTo>
                    <a:pt x="19" y="3339"/>
                  </a:lnTo>
                  <a:lnTo>
                    <a:pt x="13" y="3412"/>
                  </a:lnTo>
                  <a:lnTo>
                    <a:pt x="8" y="3484"/>
                  </a:lnTo>
                  <a:lnTo>
                    <a:pt x="4" y="3557"/>
                  </a:lnTo>
                  <a:lnTo>
                    <a:pt x="1" y="3631"/>
                  </a:lnTo>
                  <a:lnTo>
                    <a:pt x="0" y="3704"/>
                  </a:lnTo>
                  <a:lnTo>
                    <a:pt x="700" y="3715"/>
                  </a:lnTo>
                  <a:lnTo>
                    <a:pt x="700" y="3715"/>
                  </a:lnTo>
                  <a:lnTo>
                    <a:pt x="701" y="3654"/>
                  </a:lnTo>
                  <a:lnTo>
                    <a:pt x="704" y="3592"/>
                  </a:lnTo>
                  <a:lnTo>
                    <a:pt x="707" y="3530"/>
                  </a:lnTo>
                  <a:lnTo>
                    <a:pt x="712" y="3469"/>
                  </a:lnTo>
                  <a:lnTo>
                    <a:pt x="717" y="3408"/>
                  </a:lnTo>
                  <a:lnTo>
                    <a:pt x="723" y="3348"/>
                  </a:lnTo>
                  <a:lnTo>
                    <a:pt x="730" y="3287"/>
                  </a:lnTo>
                  <a:lnTo>
                    <a:pt x="738" y="3228"/>
                  </a:lnTo>
                  <a:lnTo>
                    <a:pt x="747" y="3169"/>
                  </a:lnTo>
                  <a:lnTo>
                    <a:pt x="757" y="3109"/>
                  </a:lnTo>
                  <a:lnTo>
                    <a:pt x="769" y="3050"/>
                  </a:lnTo>
                  <a:lnTo>
                    <a:pt x="780" y="2992"/>
                  </a:lnTo>
                  <a:lnTo>
                    <a:pt x="793" y="2933"/>
                  </a:lnTo>
                  <a:lnTo>
                    <a:pt x="806" y="2875"/>
                  </a:lnTo>
                  <a:lnTo>
                    <a:pt x="821" y="2818"/>
                  </a:lnTo>
                  <a:lnTo>
                    <a:pt x="837" y="2760"/>
                  </a:lnTo>
                  <a:lnTo>
                    <a:pt x="853" y="2704"/>
                  </a:lnTo>
                  <a:lnTo>
                    <a:pt x="872" y="2647"/>
                  </a:lnTo>
                  <a:lnTo>
                    <a:pt x="890" y="2591"/>
                  </a:lnTo>
                  <a:lnTo>
                    <a:pt x="908" y="2535"/>
                  </a:lnTo>
                  <a:lnTo>
                    <a:pt x="929" y="2480"/>
                  </a:lnTo>
                  <a:lnTo>
                    <a:pt x="949" y="2426"/>
                  </a:lnTo>
                  <a:lnTo>
                    <a:pt x="971" y="2371"/>
                  </a:lnTo>
                  <a:lnTo>
                    <a:pt x="994" y="2317"/>
                  </a:lnTo>
                  <a:lnTo>
                    <a:pt x="1016" y="2263"/>
                  </a:lnTo>
                  <a:lnTo>
                    <a:pt x="1040" y="2211"/>
                  </a:lnTo>
                  <a:lnTo>
                    <a:pt x="1066" y="2157"/>
                  </a:lnTo>
                  <a:lnTo>
                    <a:pt x="1091" y="2106"/>
                  </a:lnTo>
                  <a:lnTo>
                    <a:pt x="1118" y="2053"/>
                  </a:lnTo>
                  <a:lnTo>
                    <a:pt x="1145" y="2003"/>
                  </a:lnTo>
                  <a:lnTo>
                    <a:pt x="1173" y="1952"/>
                  </a:lnTo>
                  <a:lnTo>
                    <a:pt x="1202" y="1902"/>
                  </a:lnTo>
                  <a:lnTo>
                    <a:pt x="1232" y="1851"/>
                  </a:lnTo>
                  <a:lnTo>
                    <a:pt x="1262" y="1802"/>
                  </a:lnTo>
                  <a:lnTo>
                    <a:pt x="1293" y="1754"/>
                  </a:lnTo>
                  <a:lnTo>
                    <a:pt x="1325" y="1705"/>
                  </a:lnTo>
                  <a:lnTo>
                    <a:pt x="1358" y="1658"/>
                  </a:lnTo>
                  <a:lnTo>
                    <a:pt x="1391" y="1611"/>
                  </a:lnTo>
                  <a:lnTo>
                    <a:pt x="1425" y="1565"/>
                  </a:lnTo>
                  <a:lnTo>
                    <a:pt x="1459" y="1518"/>
                  </a:lnTo>
                  <a:lnTo>
                    <a:pt x="1496" y="1472"/>
                  </a:lnTo>
                  <a:lnTo>
                    <a:pt x="1531" y="1428"/>
                  </a:lnTo>
                  <a:lnTo>
                    <a:pt x="1569" y="1383"/>
                  </a:lnTo>
                  <a:lnTo>
                    <a:pt x="1605" y="1340"/>
                  </a:lnTo>
                  <a:lnTo>
                    <a:pt x="1644" y="1297"/>
                  </a:lnTo>
                  <a:lnTo>
                    <a:pt x="1683" y="1254"/>
                  </a:lnTo>
                  <a:lnTo>
                    <a:pt x="1722" y="1212"/>
                  </a:lnTo>
                  <a:lnTo>
                    <a:pt x="1763" y="1171"/>
                  </a:lnTo>
                  <a:lnTo>
                    <a:pt x="1803" y="1131"/>
                  </a:lnTo>
                  <a:lnTo>
                    <a:pt x="1845" y="1091"/>
                  </a:lnTo>
                  <a:lnTo>
                    <a:pt x="1886" y="1051"/>
                  </a:lnTo>
                  <a:lnTo>
                    <a:pt x="1929" y="1012"/>
                  </a:lnTo>
                  <a:lnTo>
                    <a:pt x="1973" y="975"/>
                  </a:lnTo>
                  <a:lnTo>
                    <a:pt x="2016" y="937"/>
                  </a:lnTo>
                  <a:lnTo>
                    <a:pt x="2061" y="901"/>
                  </a:lnTo>
                  <a:lnTo>
                    <a:pt x="2106" y="864"/>
                  </a:lnTo>
                  <a:lnTo>
                    <a:pt x="2151" y="830"/>
                  </a:lnTo>
                  <a:lnTo>
                    <a:pt x="2198" y="794"/>
                  </a:lnTo>
                  <a:lnTo>
                    <a:pt x="2244" y="760"/>
                  </a:lnTo>
                  <a:lnTo>
                    <a:pt x="2291" y="727"/>
                  </a:lnTo>
                  <a:lnTo>
                    <a:pt x="2339" y="695"/>
                  </a:lnTo>
                  <a:lnTo>
                    <a:pt x="2387" y="663"/>
                  </a:lnTo>
                  <a:lnTo>
                    <a:pt x="2436" y="632"/>
                  </a:lnTo>
                  <a:lnTo>
                    <a:pt x="2485" y="603"/>
                  </a:lnTo>
                  <a:lnTo>
                    <a:pt x="2485" y="603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52" name="Freeform 32">
              <a:extLst>
                <a:ext uri="{FF2B5EF4-FFF2-40B4-BE49-F238E27FC236}">
                  <a16:creationId xmlns:a16="http://schemas.microsoft.com/office/drawing/2014/main" id="{CD327F93-2F57-2C40-93A4-E2095FF45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81014" y="7197387"/>
              <a:ext cx="819099" cy="1212541"/>
            </a:xfrm>
            <a:custGeom>
              <a:avLst/>
              <a:gdLst>
                <a:gd name="T0" fmla="*/ 360 w 2497"/>
                <a:gd name="T1" fmla="*/ 3695 h 3695"/>
                <a:gd name="T2" fmla="*/ 534 w 2497"/>
                <a:gd name="T3" fmla="*/ 3585 h 3695"/>
                <a:gd name="T4" fmla="*/ 703 w 2497"/>
                <a:gd name="T5" fmla="*/ 3468 h 3695"/>
                <a:gd name="T6" fmla="*/ 865 w 2497"/>
                <a:gd name="T7" fmla="*/ 3342 h 3695"/>
                <a:gd name="T8" fmla="*/ 1023 w 2497"/>
                <a:gd name="T9" fmla="*/ 3210 h 3695"/>
                <a:gd name="T10" fmla="*/ 1172 w 2497"/>
                <a:gd name="T11" fmla="*/ 3071 h 3695"/>
                <a:gd name="T12" fmla="*/ 1316 w 2497"/>
                <a:gd name="T13" fmla="*/ 2924 h 3695"/>
                <a:gd name="T14" fmla="*/ 1453 w 2497"/>
                <a:gd name="T15" fmla="*/ 2772 h 3695"/>
                <a:gd name="T16" fmla="*/ 1582 w 2497"/>
                <a:gd name="T17" fmla="*/ 2612 h 3695"/>
                <a:gd name="T18" fmla="*/ 1704 w 2497"/>
                <a:gd name="T19" fmla="*/ 2446 h 3695"/>
                <a:gd name="T20" fmla="*/ 1818 w 2497"/>
                <a:gd name="T21" fmla="*/ 2276 h 3695"/>
                <a:gd name="T22" fmla="*/ 1924 w 2497"/>
                <a:gd name="T23" fmla="*/ 2099 h 3695"/>
                <a:gd name="T24" fmla="*/ 2022 w 2497"/>
                <a:gd name="T25" fmla="*/ 1918 h 3695"/>
                <a:gd name="T26" fmla="*/ 2113 w 2497"/>
                <a:gd name="T27" fmla="*/ 1731 h 3695"/>
                <a:gd name="T28" fmla="*/ 2194 w 2497"/>
                <a:gd name="T29" fmla="*/ 1539 h 3695"/>
                <a:gd name="T30" fmla="*/ 2266 w 2497"/>
                <a:gd name="T31" fmla="*/ 1343 h 3695"/>
                <a:gd name="T32" fmla="*/ 2328 w 2497"/>
                <a:gd name="T33" fmla="*/ 1142 h 3695"/>
                <a:gd name="T34" fmla="*/ 2382 w 2497"/>
                <a:gd name="T35" fmla="*/ 937 h 3695"/>
                <a:gd name="T36" fmla="*/ 2425 w 2497"/>
                <a:gd name="T37" fmla="*/ 730 h 3695"/>
                <a:gd name="T38" fmla="*/ 2460 w 2497"/>
                <a:gd name="T39" fmla="*/ 517 h 3695"/>
                <a:gd name="T40" fmla="*/ 2482 w 2497"/>
                <a:gd name="T41" fmla="*/ 303 h 3695"/>
                <a:gd name="T42" fmla="*/ 2496 w 2497"/>
                <a:gd name="T43" fmla="*/ 85 h 3695"/>
                <a:gd name="T44" fmla="*/ 1797 w 2497"/>
                <a:gd name="T45" fmla="*/ 0 h 3695"/>
                <a:gd name="T46" fmla="*/ 1789 w 2497"/>
                <a:gd name="T47" fmla="*/ 184 h 3695"/>
                <a:gd name="T48" fmla="*/ 1771 w 2497"/>
                <a:gd name="T49" fmla="*/ 366 h 3695"/>
                <a:gd name="T50" fmla="*/ 1746 w 2497"/>
                <a:gd name="T51" fmla="*/ 545 h 3695"/>
                <a:gd name="T52" fmla="*/ 1712 w 2497"/>
                <a:gd name="T53" fmla="*/ 720 h 3695"/>
                <a:gd name="T54" fmla="*/ 1670 w 2497"/>
                <a:gd name="T55" fmla="*/ 893 h 3695"/>
                <a:gd name="T56" fmla="*/ 1620 w 2497"/>
                <a:gd name="T57" fmla="*/ 1063 h 3695"/>
                <a:gd name="T58" fmla="*/ 1561 w 2497"/>
                <a:gd name="T59" fmla="*/ 1228 h 3695"/>
                <a:gd name="T60" fmla="*/ 1496 w 2497"/>
                <a:gd name="T61" fmla="*/ 1390 h 3695"/>
                <a:gd name="T62" fmla="*/ 1423 w 2497"/>
                <a:gd name="T63" fmla="*/ 1549 h 3695"/>
                <a:gd name="T64" fmla="*/ 1342 w 2497"/>
                <a:gd name="T65" fmla="*/ 1703 h 3695"/>
                <a:gd name="T66" fmla="*/ 1256 w 2497"/>
                <a:gd name="T67" fmla="*/ 1853 h 3695"/>
                <a:gd name="T68" fmla="*/ 1162 w 2497"/>
                <a:gd name="T69" fmla="*/ 1998 h 3695"/>
                <a:gd name="T70" fmla="*/ 1062 w 2497"/>
                <a:gd name="T71" fmla="*/ 2138 h 3695"/>
                <a:gd name="T72" fmla="*/ 954 w 2497"/>
                <a:gd name="T73" fmla="*/ 2274 h 3695"/>
                <a:gd name="T74" fmla="*/ 842 w 2497"/>
                <a:gd name="T75" fmla="*/ 2404 h 3695"/>
                <a:gd name="T76" fmla="*/ 724 w 2497"/>
                <a:gd name="T77" fmla="*/ 2528 h 3695"/>
                <a:gd name="T78" fmla="*/ 599 w 2497"/>
                <a:gd name="T79" fmla="*/ 2647 h 3695"/>
                <a:gd name="T80" fmla="*/ 469 w 2497"/>
                <a:gd name="T81" fmla="*/ 2760 h 3695"/>
                <a:gd name="T82" fmla="*/ 335 w 2497"/>
                <a:gd name="T83" fmla="*/ 2867 h 3695"/>
                <a:gd name="T84" fmla="*/ 194 w 2497"/>
                <a:gd name="T85" fmla="*/ 2968 h 3695"/>
                <a:gd name="T86" fmla="*/ 49 w 2497"/>
                <a:gd name="T87" fmla="*/ 3063 h 3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97" h="3695">
                  <a:moveTo>
                    <a:pt x="0" y="3092"/>
                  </a:moveTo>
                  <a:lnTo>
                    <a:pt x="360" y="3695"/>
                  </a:lnTo>
                  <a:lnTo>
                    <a:pt x="360" y="3695"/>
                  </a:lnTo>
                  <a:lnTo>
                    <a:pt x="419" y="3658"/>
                  </a:lnTo>
                  <a:lnTo>
                    <a:pt x="476" y="3622"/>
                  </a:lnTo>
                  <a:lnTo>
                    <a:pt x="534" y="3585"/>
                  </a:lnTo>
                  <a:lnTo>
                    <a:pt x="591" y="3547"/>
                  </a:lnTo>
                  <a:lnTo>
                    <a:pt x="647" y="3508"/>
                  </a:lnTo>
                  <a:lnTo>
                    <a:pt x="703" y="3468"/>
                  </a:lnTo>
                  <a:lnTo>
                    <a:pt x="758" y="3427"/>
                  </a:lnTo>
                  <a:lnTo>
                    <a:pt x="812" y="3384"/>
                  </a:lnTo>
                  <a:lnTo>
                    <a:pt x="865" y="3342"/>
                  </a:lnTo>
                  <a:lnTo>
                    <a:pt x="919" y="3299"/>
                  </a:lnTo>
                  <a:lnTo>
                    <a:pt x="970" y="3254"/>
                  </a:lnTo>
                  <a:lnTo>
                    <a:pt x="1023" y="3210"/>
                  </a:lnTo>
                  <a:lnTo>
                    <a:pt x="1073" y="3164"/>
                  </a:lnTo>
                  <a:lnTo>
                    <a:pt x="1123" y="3117"/>
                  </a:lnTo>
                  <a:lnTo>
                    <a:pt x="1172" y="3071"/>
                  </a:lnTo>
                  <a:lnTo>
                    <a:pt x="1221" y="3023"/>
                  </a:lnTo>
                  <a:lnTo>
                    <a:pt x="1269" y="2974"/>
                  </a:lnTo>
                  <a:lnTo>
                    <a:pt x="1316" y="2924"/>
                  </a:lnTo>
                  <a:lnTo>
                    <a:pt x="1363" y="2874"/>
                  </a:lnTo>
                  <a:lnTo>
                    <a:pt x="1407" y="2823"/>
                  </a:lnTo>
                  <a:lnTo>
                    <a:pt x="1453" y="2772"/>
                  </a:lnTo>
                  <a:lnTo>
                    <a:pt x="1496" y="2719"/>
                  </a:lnTo>
                  <a:lnTo>
                    <a:pt x="1540" y="2665"/>
                  </a:lnTo>
                  <a:lnTo>
                    <a:pt x="1582" y="2612"/>
                  </a:lnTo>
                  <a:lnTo>
                    <a:pt x="1624" y="2558"/>
                  </a:lnTo>
                  <a:lnTo>
                    <a:pt x="1664" y="2502"/>
                  </a:lnTo>
                  <a:lnTo>
                    <a:pt x="1704" y="2446"/>
                  </a:lnTo>
                  <a:lnTo>
                    <a:pt x="1743" y="2390"/>
                  </a:lnTo>
                  <a:lnTo>
                    <a:pt x="1782" y="2333"/>
                  </a:lnTo>
                  <a:lnTo>
                    <a:pt x="1818" y="2276"/>
                  </a:lnTo>
                  <a:lnTo>
                    <a:pt x="1855" y="2218"/>
                  </a:lnTo>
                  <a:lnTo>
                    <a:pt x="1890" y="2159"/>
                  </a:lnTo>
                  <a:lnTo>
                    <a:pt x="1924" y="2099"/>
                  </a:lnTo>
                  <a:lnTo>
                    <a:pt x="1959" y="2039"/>
                  </a:lnTo>
                  <a:lnTo>
                    <a:pt x="1992" y="1978"/>
                  </a:lnTo>
                  <a:lnTo>
                    <a:pt x="2022" y="1918"/>
                  </a:lnTo>
                  <a:lnTo>
                    <a:pt x="2053" y="1856"/>
                  </a:lnTo>
                  <a:lnTo>
                    <a:pt x="2084" y="1793"/>
                  </a:lnTo>
                  <a:lnTo>
                    <a:pt x="2113" y="1731"/>
                  </a:lnTo>
                  <a:lnTo>
                    <a:pt x="2141" y="1667"/>
                  </a:lnTo>
                  <a:lnTo>
                    <a:pt x="2167" y="1603"/>
                  </a:lnTo>
                  <a:lnTo>
                    <a:pt x="2194" y="1539"/>
                  </a:lnTo>
                  <a:lnTo>
                    <a:pt x="2219" y="1474"/>
                  </a:lnTo>
                  <a:lnTo>
                    <a:pt x="2243" y="1409"/>
                  </a:lnTo>
                  <a:lnTo>
                    <a:pt x="2266" y="1343"/>
                  </a:lnTo>
                  <a:lnTo>
                    <a:pt x="2287" y="1276"/>
                  </a:lnTo>
                  <a:lnTo>
                    <a:pt x="2309" y="1209"/>
                  </a:lnTo>
                  <a:lnTo>
                    <a:pt x="2328" y="1142"/>
                  </a:lnTo>
                  <a:lnTo>
                    <a:pt x="2348" y="1074"/>
                  </a:lnTo>
                  <a:lnTo>
                    <a:pt x="2365" y="1006"/>
                  </a:lnTo>
                  <a:lnTo>
                    <a:pt x="2382" y="937"/>
                  </a:lnTo>
                  <a:lnTo>
                    <a:pt x="2398" y="869"/>
                  </a:lnTo>
                  <a:lnTo>
                    <a:pt x="2412" y="799"/>
                  </a:lnTo>
                  <a:lnTo>
                    <a:pt x="2425" y="730"/>
                  </a:lnTo>
                  <a:lnTo>
                    <a:pt x="2438" y="659"/>
                  </a:lnTo>
                  <a:lnTo>
                    <a:pt x="2449" y="589"/>
                  </a:lnTo>
                  <a:lnTo>
                    <a:pt x="2460" y="517"/>
                  </a:lnTo>
                  <a:lnTo>
                    <a:pt x="2469" y="447"/>
                  </a:lnTo>
                  <a:lnTo>
                    <a:pt x="2477" y="375"/>
                  </a:lnTo>
                  <a:lnTo>
                    <a:pt x="2482" y="303"/>
                  </a:lnTo>
                  <a:lnTo>
                    <a:pt x="2488" y="231"/>
                  </a:lnTo>
                  <a:lnTo>
                    <a:pt x="2493" y="158"/>
                  </a:lnTo>
                  <a:lnTo>
                    <a:pt x="2496" y="85"/>
                  </a:lnTo>
                  <a:lnTo>
                    <a:pt x="2497" y="12"/>
                  </a:lnTo>
                  <a:lnTo>
                    <a:pt x="1797" y="0"/>
                  </a:lnTo>
                  <a:lnTo>
                    <a:pt x="1797" y="0"/>
                  </a:lnTo>
                  <a:lnTo>
                    <a:pt x="1795" y="62"/>
                  </a:lnTo>
                  <a:lnTo>
                    <a:pt x="1792" y="124"/>
                  </a:lnTo>
                  <a:lnTo>
                    <a:pt x="1789" y="184"/>
                  </a:lnTo>
                  <a:lnTo>
                    <a:pt x="1784" y="246"/>
                  </a:lnTo>
                  <a:lnTo>
                    <a:pt x="1778" y="306"/>
                  </a:lnTo>
                  <a:lnTo>
                    <a:pt x="1771" y="366"/>
                  </a:lnTo>
                  <a:lnTo>
                    <a:pt x="1765" y="426"/>
                  </a:lnTo>
                  <a:lnTo>
                    <a:pt x="1755" y="485"/>
                  </a:lnTo>
                  <a:lnTo>
                    <a:pt x="1746" y="545"/>
                  </a:lnTo>
                  <a:lnTo>
                    <a:pt x="1736" y="603"/>
                  </a:lnTo>
                  <a:lnTo>
                    <a:pt x="1725" y="662"/>
                  </a:lnTo>
                  <a:lnTo>
                    <a:pt x="1712" y="720"/>
                  </a:lnTo>
                  <a:lnTo>
                    <a:pt x="1700" y="779"/>
                  </a:lnTo>
                  <a:lnTo>
                    <a:pt x="1685" y="836"/>
                  </a:lnTo>
                  <a:lnTo>
                    <a:pt x="1670" y="893"/>
                  </a:lnTo>
                  <a:lnTo>
                    <a:pt x="1654" y="950"/>
                  </a:lnTo>
                  <a:lnTo>
                    <a:pt x="1638" y="1006"/>
                  </a:lnTo>
                  <a:lnTo>
                    <a:pt x="1620" y="1063"/>
                  </a:lnTo>
                  <a:lnTo>
                    <a:pt x="1601" y="1118"/>
                  </a:lnTo>
                  <a:lnTo>
                    <a:pt x="1582" y="1174"/>
                  </a:lnTo>
                  <a:lnTo>
                    <a:pt x="1561" y="1228"/>
                  </a:lnTo>
                  <a:lnTo>
                    <a:pt x="1541" y="1283"/>
                  </a:lnTo>
                  <a:lnTo>
                    <a:pt x="1519" y="1337"/>
                  </a:lnTo>
                  <a:lnTo>
                    <a:pt x="1496" y="1390"/>
                  </a:lnTo>
                  <a:lnTo>
                    <a:pt x="1472" y="1444"/>
                  </a:lnTo>
                  <a:lnTo>
                    <a:pt x="1448" y="1497"/>
                  </a:lnTo>
                  <a:lnTo>
                    <a:pt x="1423" y="1549"/>
                  </a:lnTo>
                  <a:lnTo>
                    <a:pt x="1397" y="1600"/>
                  </a:lnTo>
                  <a:lnTo>
                    <a:pt x="1371" y="1652"/>
                  </a:lnTo>
                  <a:lnTo>
                    <a:pt x="1342" y="1703"/>
                  </a:lnTo>
                  <a:lnTo>
                    <a:pt x="1315" y="1753"/>
                  </a:lnTo>
                  <a:lnTo>
                    <a:pt x="1285" y="1804"/>
                  </a:lnTo>
                  <a:lnTo>
                    <a:pt x="1256" y="1853"/>
                  </a:lnTo>
                  <a:lnTo>
                    <a:pt x="1225" y="1902"/>
                  </a:lnTo>
                  <a:lnTo>
                    <a:pt x="1194" y="1950"/>
                  </a:lnTo>
                  <a:lnTo>
                    <a:pt x="1162" y="1998"/>
                  </a:lnTo>
                  <a:lnTo>
                    <a:pt x="1129" y="2046"/>
                  </a:lnTo>
                  <a:lnTo>
                    <a:pt x="1096" y="2092"/>
                  </a:lnTo>
                  <a:lnTo>
                    <a:pt x="1062" y="2138"/>
                  </a:lnTo>
                  <a:lnTo>
                    <a:pt x="1026" y="2184"/>
                  </a:lnTo>
                  <a:lnTo>
                    <a:pt x="991" y="2229"/>
                  </a:lnTo>
                  <a:lnTo>
                    <a:pt x="954" y="2274"/>
                  </a:lnTo>
                  <a:lnTo>
                    <a:pt x="918" y="2317"/>
                  </a:lnTo>
                  <a:lnTo>
                    <a:pt x="880" y="2361"/>
                  </a:lnTo>
                  <a:lnTo>
                    <a:pt x="842" y="2404"/>
                  </a:lnTo>
                  <a:lnTo>
                    <a:pt x="804" y="2446"/>
                  </a:lnTo>
                  <a:lnTo>
                    <a:pt x="764" y="2487"/>
                  </a:lnTo>
                  <a:lnTo>
                    <a:pt x="724" y="2528"/>
                  </a:lnTo>
                  <a:lnTo>
                    <a:pt x="683" y="2568"/>
                  </a:lnTo>
                  <a:lnTo>
                    <a:pt x="642" y="2608"/>
                  </a:lnTo>
                  <a:lnTo>
                    <a:pt x="599" y="2647"/>
                  </a:lnTo>
                  <a:lnTo>
                    <a:pt x="556" y="2686"/>
                  </a:lnTo>
                  <a:lnTo>
                    <a:pt x="513" y="2724"/>
                  </a:lnTo>
                  <a:lnTo>
                    <a:pt x="469" y="2760"/>
                  </a:lnTo>
                  <a:lnTo>
                    <a:pt x="425" y="2797"/>
                  </a:lnTo>
                  <a:lnTo>
                    <a:pt x="380" y="2832"/>
                  </a:lnTo>
                  <a:lnTo>
                    <a:pt x="335" y="2867"/>
                  </a:lnTo>
                  <a:lnTo>
                    <a:pt x="288" y="2902"/>
                  </a:lnTo>
                  <a:lnTo>
                    <a:pt x="241" y="2936"/>
                  </a:lnTo>
                  <a:lnTo>
                    <a:pt x="194" y="2968"/>
                  </a:lnTo>
                  <a:lnTo>
                    <a:pt x="146" y="3001"/>
                  </a:lnTo>
                  <a:lnTo>
                    <a:pt x="98" y="3032"/>
                  </a:lnTo>
                  <a:lnTo>
                    <a:pt x="49" y="3063"/>
                  </a:lnTo>
                  <a:lnTo>
                    <a:pt x="0" y="3092"/>
                  </a:lnTo>
                  <a:lnTo>
                    <a:pt x="0" y="3092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53" name="Freeform 33">
              <a:extLst>
                <a:ext uri="{FF2B5EF4-FFF2-40B4-BE49-F238E27FC236}">
                  <a16:creationId xmlns:a16="http://schemas.microsoft.com/office/drawing/2014/main" id="{9DB24BA3-705D-0F44-9741-2F4FB307E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81014" y="5934227"/>
              <a:ext cx="821400" cy="1224046"/>
            </a:xfrm>
            <a:custGeom>
              <a:avLst/>
              <a:gdLst>
                <a:gd name="T0" fmla="*/ 2499 w 2499"/>
                <a:gd name="T1" fmla="*/ 3713 h 3724"/>
                <a:gd name="T2" fmla="*/ 2491 w 2499"/>
                <a:gd name="T3" fmla="*/ 3493 h 3724"/>
                <a:gd name="T4" fmla="*/ 2472 w 2499"/>
                <a:gd name="T5" fmla="*/ 3275 h 3724"/>
                <a:gd name="T6" fmla="*/ 2443 w 2499"/>
                <a:gd name="T7" fmla="*/ 3060 h 3724"/>
                <a:gd name="T8" fmla="*/ 2403 w 2499"/>
                <a:gd name="T9" fmla="*/ 2849 h 3724"/>
                <a:gd name="T10" fmla="*/ 2353 w 2499"/>
                <a:gd name="T11" fmla="*/ 2641 h 3724"/>
                <a:gd name="T12" fmla="*/ 2295 w 2499"/>
                <a:gd name="T13" fmla="*/ 2438 h 3724"/>
                <a:gd name="T14" fmla="*/ 2225 w 2499"/>
                <a:gd name="T15" fmla="*/ 2238 h 3724"/>
                <a:gd name="T16" fmla="*/ 2148 w 2499"/>
                <a:gd name="T17" fmla="*/ 2043 h 3724"/>
                <a:gd name="T18" fmla="*/ 2061 w 2499"/>
                <a:gd name="T19" fmla="*/ 1854 h 3724"/>
                <a:gd name="T20" fmla="*/ 1965 w 2499"/>
                <a:gd name="T21" fmla="*/ 1667 h 3724"/>
                <a:gd name="T22" fmla="*/ 1861 w 2499"/>
                <a:gd name="T23" fmla="*/ 1488 h 3724"/>
                <a:gd name="T24" fmla="*/ 1750 w 2499"/>
                <a:gd name="T25" fmla="*/ 1314 h 3724"/>
                <a:gd name="T26" fmla="*/ 1630 w 2499"/>
                <a:gd name="T27" fmla="*/ 1145 h 3724"/>
                <a:gd name="T28" fmla="*/ 1502 w 2499"/>
                <a:gd name="T29" fmla="*/ 983 h 3724"/>
                <a:gd name="T30" fmla="*/ 1367 w 2499"/>
                <a:gd name="T31" fmla="*/ 826 h 3724"/>
                <a:gd name="T32" fmla="*/ 1225 w 2499"/>
                <a:gd name="T33" fmla="*/ 677 h 3724"/>
                <a:gd name="T34" fmla="*/ 1076 w 2499"/>
                <a:gd name="T35" fmla="*/ 534 h 3724"/>
                <a:gd name="T36" fmla="*/ 920 w 2499"/>
                <a:gd name="T37" fmla="*/ 398 h 3724"/>
                <a:gd name="T38" fmla="*/ 758 w 2499"/>
                <a:gd name="T39" fmla="*/ 269 h 3724"/>
                <a:gd name="T40" fmla="*/ 590 w 2499"/>
                <a:gd name="T41" fmla="*/ 149 h 3724"/>
                <a:gd name="T42" fmla="*/ 417 w 2499"/>
                <a:gd name="T43" fmla="*/ 36 h 3724"/>
                <a:gd name="T44" fmla="*/ 0 w 2499"/>
                <a:gd name="T45" fmla="*/ 604 h 3724"/>
                <a:gd name="T46" fmla="*/ 147 w 2499"/>
                <a:gd name="T47" fmla="*/ 696 h 3724"/>
                <a:gd name="T48" fmla="*/ 290 w 2499"/>
                <a:gd name="T49" fmla="*/ 795 h 3724"/>
                <a:gd name="T50" fmla="*/ 428 w 2499"/>
                <a:gd name="T51" fmla="*/ 902 h 3724"/>
                <a:gd name="T52" fmla="*/ 560 w 2499"/>
                <a:gd name="T53" fmla="*/ 1013 h 3724"/>
                <a:gd name="T54" fmla="*/ 687 w 2499"/>
                <a:gd name="T55" fmla="*/ 1132 h 3724"/>
                <a:gd name="T56" fmla="*/ 809 w 2499"/>
                <a:gd name="T57" fmla="*/ 1255 h 3724"/>
                <a:gd name="T58" fmla="*/ 924 w 2499"/>
                <a:gd name="T59" fmla="*/ 1386 h 3724"/>
                <a:gd name="T60" fmla="*/ 1033 w 2499"/>
                <a:gd name="T61" fmla="*/ 1520 h 3724"/>
                <a:gd name="T62" fmla="*/ 1137 w 2499"/>
                <a:gd name="T63" fmla="*/ 1660 h 3724"/>
                <a:gd name="T64" fmla="*/ 1233 w 2499"/>
                <a:gd name="T65" fmla="*/ 1804 h 3724"/>
                <a:gd name="T66" fmla="*/ 1323 w 2499"/>
                <a:gd name="T67" fmla="*/ 1955 h 3724"/>
                <a:gd name="T68" fmla="*/ 1405 w 2499"/>
                <a:gd name="T69" fmla="*/ 2109 h 3724"/>
                <a:gd name="T70" fmla="*/ 1480 w 2499"/>
                <a:gd name="T71" fmla="*/ 2267 h 3724"/>
                <a:gd name="T72" fmla="*/ 1548 w 2499"/>
                <a:gd name="T73" fmla="*/ 2430 h 3724"/>
                <a:gd name="T74" fmla="*/ 1608 w 2499"/>
                <a:gd name="T75" fmla="*/ 2595 h 3724"/>
                <a:gd name="T76" fmla="*/ 1661 w 2499"/>
                <a:gd name="T77" fmla="*/ 2766 h 3724"/>
                <a:gd name="T78" fmla="*/ 1705 w 2499"/>
                <a:gd name="T79" fmla="*/ 2939 h 3724"/>
                <a:gd name="T80" fmla="*/ 1742 w 2499"/>
                <a:gd name="T81" fmla="*/ 3116 h 3724"/>
                <a:gd name="T82" fmla="*/ 1769 w 2499"/>
                <a:gd name="T83" fmla="*/ 3295 h 3724"/>
                <a:gd name="T84" fmla="*/ 1787 w 2499"/>
                <a:gd name="T85" fmla="*/ 3477 h 3724"/>
                <a:gd name="T86" fmla="*/ 1798 w 2499"/>
                <a:gd name="T87" fmla="*/ 3661 h 3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99" h="3724">
                  <a:moveTo>
                    <a:pt x="1799" y="3724"/>
                  </a:moveTo>
                  <a:lnTo>
                    <a:pt x="2499" y="3713"/>
                  </a:lnTo>
                  <a:lnTo>
                    <a:pt x="2499" y="3713"/>
                  </a:lnTo>
                  <a:lnTo>
                    <a:pt x="2498" y="3639"/>
                  </a:lnTo>
                  <a:lnTo>
                    <a:pt x="2495" y="3566"/>
                  </a:lnTo>
                  <a:lnTo>
                    <a:pt x="2491" y="3493"/>
                  </a:lnTo>
                  <a:lnTo>
                    <a:pt x="2486" y="3420"/>
                  </a:lnTo>
                  <a:lnTo>
                    <a:pt x="2480" y="3346"/>
                  </a:lnTo>
                  <a:lnTo>
                    <a:pt x="2472" y="3275"/>
                  </a:lnTo>
                  <a:lnTo>
                    <a:pt x="2464" y="3203"/>
                  </a:lnTo>
                  <a:lnTo>
                    <a:pt x="2454" y="3131"/>
                  </a:lnTo>
                  <a:lnTo>
                    <a:pt x="2443" y="3060"/>
                  </a:lnTo>
                  <a:lnTo>
                    <a:pt x="2431" y="2989"/>
                  </a:lnTo>
                  <a:lnTo>
                    <a:pt x="2417" y="2918"/>
                  </a:lnTo>
                  <a:lnTo>
                    <a:pt x="2403" y="2849"/>
                  </a:lnTo>
                  <a:lnTo>
                    <a:pt x="2388" y="2779"/>
                  </a:lnTo>
                  <a:lnTo>
                    <a:pt x="2372" y="2710"/>
                  </a:lnTo>
                  <a:lnTo>
                    <a:pt x="2353" y="2641"/>
                  </a:lnTo>
                  <a:lnTo>
                    <a:pt x="2335" y="2573"/>
                  </a:lnTo>
                  <a:lnTo>
                    <a:pt x="2316" y="2505"/>
                  </a:lnTo>
                  <a:lnTo>
                    <a:pt x="2295" y="2438"/>
                  </a:lnTo>
                  <a:lnTo>
                    <a:pt x="2272" y="2371"/>
                  </a:lnTo>
                  <a:lnTo>
                    <a:pt x="2249" y="2304"/>
                  </a:lnTo>
                  <a:lnTo>
                    <a:pt x="2225" y="2238"/>
                  </a:lnTo>
                  <a:lnTo>
                    <a:pt x="2200" y="2173"/>
                  </a:lnTo>
                  <a:lnTo>
                    <a:pt x="2175" y="2108"/>
                  </a:lnTo>
                  <a:lnTo>
                    <a:pt x="2148" y="2043"/>
                  </a:lnTo>
                  <a:lnTo>
                    <a:pt x="2119" y="1979"/>
                  </a:lnTo>
                  <a:lnTo>
                    <a:pt x="2091" y="1916"/>
                  </a:lnTo>
                  <a:lnTo>
                    <a:pt x="2061" y="1854"/>
                  </a:lnTo>
                  <a:lnTo>
                    <a:pt x="2030" y="1791"/>
                  </a:lnTo>
                  <a:lnTo>
                    <a:pt x="1998" y="1729"/>
                  </a:lnTo>
                  <a:lnTo>
                    <a:pt x="1965" y="1667"/>
                  </a:lnTo>
                  <a:lnTo>
                    <a:pt x="1932" y="1607"/>
                  </a:lnTo>
                  <a:lnTo>
                    <a:pt x="1897" y="1548"/>
                  </a:lnTo>
                  <a:lnTo>
                    <a:pt x="1861" y="1488"/>
                  </a:lnTo>
                  <a:lnTo>
                    <a:pt x="1825" y="1429"/>
                  </a:lnTo>
                  <a:lnTo>
                    <a:pt x="1787" y="1372"/>
                  </a:lnTo>
                  <a:lnTo>
                    <a:pt x="1750" y="1314"/>
                  </a:lnTo>
                  <a:lnTo>
                    <a:pt x="1711" y="1257"/>
                  </a:lnTo>
                  <a:lnTo>
                    <a:pt x="1671" y="1201"/>
                  </a:lnTo>
                  <a:lnTo>
                    <a:pt x="1630" y="1145"/>
                  </a:lnTo>
                  <a:lnTo>
                    <a:pt x="1588" y="1090"/>
                  </a:lnTo>
                  <a:lnTo>
                    <a:pt x="1545" y="1036"/>
                  </a:lnTo>
                  <a:lnTo>
                    <a:pt x="1502" y="983"/>
                  </a:lnTo>
                  <a:lnTo>
                    <a:pt x="1457" y="930"/>
                  </a:lnTo>
                  <a:lnTo>
                    <a:pt x="1413" y="878"/>
                  </a:lnTo>
                  <a:lnTo>
                    <a:pt x="1367" y="826"/>
                  </a:lnTo>
                  <a:lnTo>
                    <a:pt x="1320" y="776"/>
                  </a:lnTo>
                  <a:lnTo>
                    <a:pt x="1273" y="726"/>
                  </a:lnTo>
                  <a:lnTo>
                    <a:pt x="1225" y="677"/>
                  </a:lnTo>
                  <a:lnTo>
                    <a:pt x="1176" y="629"/>
                  </a:lnTo>
                  <a:lnTo>
                    <a:pt x="1126" y="581"/>
                  </a:lnTo>
                  <a:lnTo>
                    <a:pt x="1076" y="534"/>
                  </a:lnTo>
                  <a:lnTo>
                    <a:pt x="1025" y="488"/>
                  </a:lnTo>
                  <a:lnTo>
                    <a:pt x="972" y="443"/>
                  </a:lnTo>
                  <a:lnTo>
                    <a:pt x="920" y="398"/>
                  </a:lnTo>
                  <a:lnTo>
                    <a:pt x="867" y="355"/>
                  </a:lnTo>
                  <a:lnTo>
                    <a:pt x="813" y="312"/>
                  </a:lnTo>
                  <a:lnTo>
                    <a:pt x="758" y="269"/>
                  </a:lnTo>
                  <a:lnTo>
                    <a:pt x="703" y="228"/>
                  </a:lnTo>
                  <a:lnTo>
                    <a:pt x="647" y="188"/>
                  </a:lnTo>
                  <a:lnTo>
                    <a:pt x="590" y="149"/>
                  </a:lnTo>
                  <a:lnTo>
                    <a:pt x="533" y="111"/>
                  </a:lnTo>
                  <a:lnTo>
                    <a:pt x="475" y="73"/>
                  </a:lnTo>
                  <a:lnTo>
                    <a:pt x="417" y="36"/>
                  </a:lnTo>
                  <a:lnTo>
                    <a:pt x="357" y="0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50" y="633"/>
                  </a:lnTo>
                  <a:lnTo>
                    <a:pt x="99" y="664"/>
                  </a:lnTo>
                  <a:lnTo>
                    <a:pt x="147" y="696"/>
                  </a:lnTo>
                  <a:lnTo>
                    <a:pt x="196" y="729"/>
                  </a:lnTo>
                  <a:lnTo>
                    <a:pt x="243" y="762"/>
                  </a:lnTo>
                  <a:lnTo>
                    <a:pt x="290" y="795"/>
                  </a:lnTo>
                  <a:lnTo>
                    <a:pt x="337" y="831"/>
                  </a:lnTo>
                  <a:lnTo>
                    <a:pt x="382" y="865"/>
                  </a:lnTo>
                  <a:lnTo>
                    <a:pt x="428" y="902"/>
                  </a:lnTo>
                  <a:lnTo>
                    <a:pt x="473" y="938"/>
                  </a:lnTo>
                  <a:lnTo>
                    <a:pt x="517" y="976"/>
                  </a:lnTo>
                  <a:lnTo>
                    <a:pt x="560" y="1013"/>
                  </a:lnTo>
                  <a:lnTo>
                    <a:pt x="604" y="1052"/>
                  </a:lnTo>
                  <a:lnTo>
                    <a:pt x="646" y="1092"/>
                  </a:lnTo>
                  <a:lnTo>
                    <a:pt x="687" y="1132"/>
                  </a:lnTo>
                  <a:lnTo>
                    <a:pt x="728" y="1172"/>
                  </a:lnTo>
                  <a:lnTo>
                    <a:pt x="769" y="1214"/>
                  </a:lnTo>
                  <a:lnTo>
                    <a:pt x="809" y="1255"/>
                  </a:lnTo>
                  <a:lnTo>
                    <a:pt x="848" y="1299"/>
                  </a:lnTo>
                  <a:lnTo>
                    <a:pt x="887" y="1341"/>
                  </a:lnTo>
                  <a:lnTo>
                    <a:pt x="924" y="1386"/>
                  </a:lnTo>
                  <a:lnTo>
                    <a:pt x="961" y="1430"/>
                  </a:lnTo>
                  <a:lnTo>
                    <a:pt x="998" y="1475"/>
                  </a:lnTo>
                  <a:lnTo>
                    <a:pt x="1033" y="1520"/>
                  </a:lnTo>
                  <a:lnTo>
                    <a:pt x="1068" y="1566"/>
                  </a:lnTo>
                  <a:lnTo>
                    <a:pt x="1103" y="1613"/>
                  </a:lnTo>
                  <a:lnTo>
                    <a:pt x="1137" y="1660"/>
                  </a:lnTo>
                  <a:lnTo>
                    <a:pt x="1169" y="1707"/>
                  </a:lnTo>
                  <a:lnTo>
                    <a:pt x="1202" y="1757"/>
                  </a:lnTo>
                  <a:lnTo>
                    <a:pt x="1233" y="1804"/>
                  </a:lnTo>
                  <a:lnTo>
                    <a:pt x="1263" y="1855"/>
                  </a:lnTo>
                  <a:lnTo>
                    <a:pt x="1293" y="1904"/>
                  </a:lnTo>
                  <a:lnTo>
                    <a:pt x="1323" y="1955"/>
                  </a:lnTo>
                  <a:lnTo>
                    <a:pt x="1350" y="2005"/>
                  </a:lnTo>
                  <a:lnTo>
                    <a:pt x="1378" y="2057"/>
                  </a:lnTo>
                  <a:lnTo>
                    <a:pt x="1405" y="2109"/>
                  </a:lnTo>
                  <a:lnTo>
                    <a:pt x="1431" y="2161"/>
                  </a:lnTo>
                  <a:lnTo>
                    <a:pt x="1456" y="2214"/>
                  </a:lnTo>
                  <a:lnTo>
                    <a:pt x="1480" y="2267"/>
                  </a:lnTo>
                  <a:lnTo>
                    <a:pt x="1503" y="2320"/>
                  </a:lnTo>
                  <a:lnTo>
                    <a:pt x="1526" y="2375"/>
                  </a:lnTo>
                  <a:lnTo>
                    <a:pt x="1548" y="2430"/>
                  </a:lnTo>
                  <a:lnTo>
                    <a:pt x="1569" y="2485"/>
                  </a:lnTo>
                  <a:lnTo>
                    <a:pt x="1589" y="2540"/>
                  </a:lnTo>
                  <a:lnTo>
                    <a:pt x="1608" y="2595"/>
                  </a:lnTo>
                  <a:lnTo>
                    <a:pt x="1626" y="2653"/>
                  </a:lnTo>
                  <a:lnTo>
                    <a:pt x="1645" y="2708"/>
                  </a:lnTo>
                  <a:lnTo>
                    <a:pt x="1661" y="2766"/>
                  </a:lnTo>
                  <a:lnTo>
                    <a:pt x="1677" y="2824"/>
                  </a:lnTo>
                  <a:lnTo>
                    <a:pt x="1691" y="2881"/>
                  </a:lnTo>
                  <a:lnTo>
                    <a:pt x="1705" y="2939"/>
                  </a:lnTo>
                  <a:lnTo>
                    <a:pt x="1718" y="2997"/>
                  </a:lnTo>
                  <a:lnTo>
                    <a:pt x="1730" y="3057"/>
                  </a:lnTo>
                  <a:lnTo>
                    <a:pt x="1742" y="3116"/>
                  </a:lnTo>
                  <a:lnTo>
                    <a:pt x="1751" y="3175"/>
                  </a:lnTo>
                  <a:lnTo>
                    <a:pt x="1760" y="3235"/>
                  </a:lnTo>
                  <a:lnTo>
                    <a:pt x="1769" y="3295"/>
                  </a:lnTo>
                  <a:lnTo>
                    <a:pt x="1776" y="3356"/>
                  </a:lnTo>
                  <a:lnTo>
                    <a:pt x="1782" y="3416"/>
                  </a:lnTo>
                  <a:lnTo>
                    <a:pt x="1787" y="3477"/>
                  </a:lnTo>
                  <a:lnTo>
                    <a:pt x="1792" y="3538"/>
                  </a:lnTo>
                  <a:lnTo>
                    <a:pt x="1795" y="3600"/>
                  </a:lnTo>
                  <a:lnTo>
                    <a:pt x="1798" y="3661"/>
                  </a:lnTo>
                  <a:lnTo>
                    <a:pt x="1799" y="3724"/>
                  </a:lnTo>
                  <a:lnTo>
                    <a:pt x="1799" y="3724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54" name="Freeform 34">
              <a:extLst>
                <a:ext uri="{FF2B5EF4-FFF2-40B4-BE49-F238E27FC236}">
                  <a16:creationId xmlns:a16="http://schemas.microsoft.com/office/drawing/2014/main" id="{7388BEA2-E5BE-BD4D-9F8E-49EBDA132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0332" y="5734054"/>
              <a:ext cx="1398910" cy="384240"/>
            </a:xfrm>
            <a:custGeom>
              <a:avLst/>
              <a:gdLst>
                <a:gd name="T0" fmla="*/ 2197 w 4256"/>
                <a:gd name="T1" fmla="*/ 702 h 1169"/>
                <a:gd name="T2" fmla="*/ 2376 w 4256"/>
                <a:gd name="T3" fmla="*/ 709 h 1169"/>
                <a:gd name="T4" fmla="*/ 2554 w 4256"/>
                <a:gd name="T5" fmla="*/ 725 h 1169"/>
                <a:gd name="T6" fmla="*/ 2729 w 4256"/>
                <a:gd name="T7" fmla="*/ 749 h 1169"/>
                <a:gd name="T8" fmla="*/ 2901 w 4256"/>
                <a:gd name="T9" fmla="*/ 781 h 1169"/>
                <a:gd name="T10" fmla="*/ 3071 w 4256"/>
                <a:gd name="T11" fmla="*/ 821 h 1169"/>
                <a:gd name="T12" fmla="*/ 3238 w 4256"/>
                <a:gd name="T13" fmla="*/ 868 h 1169"/>
                <a:gd name="T14" fmla="*/ 3400 w 4256"/>
                <a:gd name="T15" fmla="*/ 924 h 1169"/>
                <a:gd name="T16" fmla="*/ 3560 w 4256"/>
                <a:gd name="T17" fmla="*/ 987 h 1169"/>
                <a:gd name="T18" fmla="*/ 3716 w 4256"/>
                <a:gd name="T19" fmla="*/ 1057 h 1169"/>
                <a:gd name="T20" fmla="*/ 3868 w 4256"/>
                <a:gd name="T21" fmla="*/ 1133 h 1169"/>
                <a:gd name="T22" fmla="*/ 4256 w 4256"/>
                <a:gd name="T23" fmla="*/ 547 h 1169"/>
                <a:gd name="T24" fmla="*/ 4077 w 4256"/>
                <a:gd name="T25" fmla="*/ 452 h 1169"/>
                <a:gd name="T26" fmla="*/ 3893 w 4256"/>
                <a:gd name="T27" fmla="*/ 366 h 1169"/>
                <a:gd name="T28" fmla="*/ 3705 w 4256"/>
                <a:gd name="T29" fmla="*/ 289 h 1169"/>
                <a:gd name="T30" fmla="*/ 3512 w 4256"/>
                <a:gd name="T31" fmla="*/ 220 h 1169"/>
                <a:gd name="T32" fmla="*/ 3315 w 4256"/>
                <a:gd name="T33" fmla="*/ 161 h 1169"/>
                <a:gd name="T34" fmla="*/ 3115 w 4256"/>
                <a:gd name="T35" fmla="*/ 109 h 1169"/>
                <a:gd name="T36" fmla="*/ 2910 w 4256"/>
                <a:gd name="T37" fmla="*/ 68 h 1169"/>
                <a:gd name="T38" fmla="*/ 2704 w 4256"/>
                <a:gd name="T39" fmla="*/ 36 h 1169"/>
                <a:gd name="T40" fmla="*/ 2493 w 4256"/>
                <a:gd name="T41" fmla="*/ 14 h 1169"/>
                <a:gd name="T42" fmla="*/ 2279 w 4256"/>
                <a:gd name="T43" fmla="*/ 2 h 1169"/>
                <a:gd name="T44" fmla="*/ 2137 w 4256"/>
                <a:gd name="T45" fmla="*/ 0 h 1169"/>
                <a:gd name="T46" fmla="*/ 1920 w 4256"/>
                <a:gd name="T47" fmla="*/ 4 h 1169"/>
                <a:gd name="T48" fmla="*/ 1705 w 4256"/>
                <a:gd name="T49" fmla="*/ 20 h 1169"/>
                <a:gd name="T50" fmla="*/ 1494 w 4256"/>
                <a:gd name="T51" fmla="*/ 47 h 1169"/>
                <a:gd name="T52" fmla="*/ 1286 w 4256"/>
                <a:gd name="T53" fmla="*/ 82 h 1169"/>
                <a:gd name="T54" fmla="*/ 1082 w 4256"/>
                <a:gd name="T55" fmla="*/ 128 h 1169"/>
                <a:gd name="T56" fmla="*/ 881 w 4256"/>
                <a:gd name="T57" fmla="*/ 182 h 1169"/>
                <a:gd name="T58" fmla="*/ 685 w 4256"/>
                <a:gd name="T59" fmla="*/ 246 h 1169"/>
                <a:gd name="T60" fmla="*/ 492 w 4256"/>
                <a:gd name="T61" fmla="*/ 319 h 1169"/>
                <a:gd name="T62" fmla="*/ 304 w 4256"/>
                <a:gd name="T63" fmla="*/ 400 h 1169"/>
                <a:gd name="T64" fmla="*/ 120 w 4256"/>
                <a:gd name="T65" fmla="*/ 491 h 1169"/>
                <a:gd name="T66" fmla="*/ 341 w 4256"/>
                <a:gd name="T67" fmla="*/ 1169 h 1169"/>
                <a:gd name="T68" fmla="*/ 442 w 4256"/>
                <a:gd name="T69" fmla="*/ 1114 h 1169"/>
                <a:gd name="T70" fmla="*/ 596 w 4256"/>
                <a:gd name="T71" fmla="*/ 1039 h 1169"/>
                <a:gd name="T72" fmla="*/ 755 w 4256"/>
                <a:gd name="T73" fmla="*/ 970 h 1169"/>
                <a:gd name="T74" fmla="*/ 917 w 4256"/>
                <a:gd name="T75" fmla="*/ 908 h 1169"/>
                <a:gd name="T76" fmla="*/ 1081 w 4256"/>
                <a:gd name="T77" fmla="*/ 855 h 1169"/>
                <a:gd name="T78" fmla="*/ 1250 w 4256"/>
                <a:gd name="T79" fmla="*/ 809 h 1169"/>
                <a:gd name="T80" fmla="*/ 1422 w 4256"/>
                <a:gd name="T81" fmla="*/ 770 h 1169"/>
                <a:gd name="T82" fmla="*/ 1597 w 4256"/>
                <a:gd name="T83" fmla="*/ 741 h 1169"/>
                <a:gd name="T84" fmla="*/ 1774 w 4256"/>
                <a:gd name="T85" fmla="*/ 719 h 1169"/>
                <a:gd name="T86" fmla="*/ 1954 w 4256"/>
                <a:gd name="T87" fmla="*/ 705 h 1169"/>
                <a:gd name="T88" fmla="*/ 2137 w 4256"/>
                <a:gd name="T89" fmla="*/ 701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56" h="1169">
                  <a:moveTo>
                    <a:pt x="2137" y="701"/>
                  </a:moveTo>
                  <a:lnTo>
                    <a:pt x="2137" y="701"/>
                  </a:lnTo>
                  <a:lnTo>
                    <a:pt x="2197" y="702"/>
                  </a:lnTo>
                  <a:lnTo>
                    <a:pt x="2256" y="703"/>
                  </a:lnTo>
                  <a:lnTo>
                    <a:pt x="2317" y="705"/>
                  </a:lnTo>
                  <a:lnTo>
                    <a:pt x="2376" y="709"/>
                  </a:lnTo>
                  <a:lnTo>
                    <a:pt x="2436" y="713"/>
                  </a:lnTo>
                  <a:lnTo>
                    <a:pt x="2495" y="718"/>
                  </a:lnTo>
                  <a:lnTo>
                    <a:pt x="2554" y="725"/>
                  </a:lnTo>
                  <a:lnTo>
                    <a:pt x="2612" y="731"/>
                  </a:lnTo>
                  <a:lnTo>
                    <a:pt x="2671" y="739"/>
                  </a:lnTo>
                  <a:lnTo>
                    <a:pt x="2729" y="749"/>
                  </a:lnTo>
                  <a:lnTo>
                    <a:pt x="2787" y="759"/>
                  </a:lnTo>
                  <a:lnTo>
                    <a:pt x="2844" y="769"/>
                  </a:lnTo>
                  <a:lnTo>
                    <a:pt x="2901" y="781"/>
                  </a:lnTo>
                  <a:lnTo>
                    <a:pt x="2958" y="793"/>
                  </a:lnTo>
                  <a:lnTo>
                    <a:pt x="3015" y="807"/>
                  </a:lnTo>
                  <a:lnTo>
                    <a:pt x="3071" y="821"/>
                  </a:lnTo>
                  <a:lnTo>
                    <a:pt x="3127" y="837"/>
                  </a:lnTo>
                  <a:lnTo>
                    <a:pt x="3182" y="852"/>
                  </a:lnTo>
                  <a:lnTo>
                    <a:pt x="3238" y="868"/>
                  </a:lnTo>
                  <a:lnTo>
                    <a:pt x="3293" y="887"/>
                  </a:lnTo>
                  <a:lnTo>
                    <a:pt x="3346" y="905"/>
                  </a:lnTo>
                  <a:lnTo>
                    <a:pt x="3400" y="924"/>
                  </a:lnTo>
                  <a:lnTo>
                    <a:pt x="3454" y="945"/>
                  </a:lnTo>
                  <a:lnTo>
                    <a:pt x="3507" y="965"/>
                  </a:lnTo>
                  <a:lnTo>
                    <a:pt x="3560" y="987"/>
                  </a:lnTo>
                  <a:lnTo>
                    <a:pt x="3612" y="1010"/>
                  </a:lnTo>
                  <a:lnTo>
                    <a:pt x="3665" y="1033"/>
                  </a:lnTo>
                  <a:lnTo>
                    <a:pt x="3716" y="1057"/>
                  </a:lnTo>
                  <a:lnTo>
                    <a:pt x="3766" y="1082"/>
                  </a:lnTo>
                  <a:lnTo>
                    <a:pt x="3818" y="1107"/>
                  </a:lnTo>
                  <a:lnTo>
                    <a:pt x="3868" y="1133"/>
                  </a:lnTo>
                  <a:lnTo>
                    <a:pt x="3917" y="1161"/>
                  </a:lnTo>
                  <a:lnTo>
                    <a:pt x="4256" y="547"/>
                  </a:lnTo>
                  <a:lnTo>
                    <a:pt x="4256" y="547"/>
                  </a:lnTo>
                  <a:lnTo>
                    <a:pt x="4196" y="515"/>
                  </a:lnTo>
                  <a:lnTo>
                    <a:pt x="4137" y="483"/>
                  </a:lnTo>
                  <a:lnTo>
                    <a:pt x="4077" y="452"/>
                  </a:lnTo>
                  <a:lnTo>
                    <a:pt x="4016" y="423"/>
                  </a:lnTo>
                  <a:lnTo>
                    <a:pt x="3954" y="395"/>
                  </a:lnTo>
                  <a:lnTo>
                    <a:pt x="3893" y="366"/>
                  </a:lnTo>
                  <a:lnTo>
                    <a:pt x="3830" y="340"/>
                  </a:lnTo>
                  <a:lnTo>
                    <a:pt x="3767" y="314"/>
                  </a:lnTo>
                  <a:lnTo>
                    <a:pt x="3705" y="289"/>
                  </a:lnTo>
                  <a:lnTo>
                    <a:pt x="3641" y="265"/>
                  </a:lnTo>
                  <a:lnTo>
                    <a:pt x="3577" y="242"/>
                  </a:lnTo>
                  <a:lnTo>
                    <a:pt x="3512" y="220"/>
                  </a:lnTo>
                  <a:lnTo>
                    <a:pt x="3447" y="200"/>
                  </a:lnTo>
                  <a:lnTo>
                    <a:pt x="3380" y="179"/>
                  </a:lnTo>
                  <a:lnTo>
                    <a:pt x="3315" y="161"/>
                  </a:lnTo>
                  <a:lnTo>
                    <a:pt x="3248" y="143"/>
                  </a:lnTo>
                  <a:lnTo>
                    <a:pt x="3182" y="125"/>
                  </a:lnTo>
                  <a:lnTo>
                    <a:pt x="3115" y="109"/>
                  </a:lnTo>
                  <a:lnTo>
                    <a:pt x="3047" y="95"/>
                  </a:lnTo>
                  <a:lnTo>
                    <a:pt x="2979" y="81"/>
                  </a:lnTo>
                  <a:lnTo>
                    <a:pt x="2910" y="68"/>
                  </a:lnTo>
                  <a:lnTo>
                    <a:pt x="2842" y="56"/>
                  </a:lnTo>
                  <a:lnTo>
                    <a:pt x="2772" y="46"/>
                  </a:lnTo>
                  <a:lnTo>
                    <a:pt x="2704" y="36"/>
                  </a:lnTo>
                  <a:lnTo>
                    <a:pt x="2633" y="27"/>
                  </a:lnTo>
                  <a:lnTo>
                    <a:pt x="2563" y="20"/>
                  </a:lnTo>
                  <a:lnTo>
                    <a:pt x="2493" y="14"/>
                  </a:lnTo>
                  <a:lnTo>
                    <a:pt x="2422" y="9"/>
                  </a:lnTo>
                  <a:lnTo>
                    <a:pt x="2351" y="4"/>
                  </a:lnTo>
                  <a:lnTo>
                    <a:pt x="2279" y="2"/>
                  </a:lnTo>
                  <a:lnTo>
                    <a:pt x="2208" y="0"/>
                  </a:lnTo>
                  <a:lnTo>
                    <a:pt x="2137" y="0"/>
                  </a:lnTo>
                  <a:lnTo>
                    <a:pt x="2137" y="0"/>
                  </a:lnTo>
                  <a:lnTo>
                    <a:pt x="2064" y="0"/>
                  </a:lnTo>
                  <a:lnTo>
                    <a:pt x="1992" y="2"/>
                  </a:lnTo>
                  <a:lnTo>
                    <a:pt x="1920" y="4"/>
                  </a:lnTo>
                  <a:lnTo>
                    <a:pt x="1848" y="9"/>
                  </a:lnTo>
                  <a:lnTo>
                    <a:pt x="1776" y="14"/>
                  </a:lnTo>
                  <a:lnTo>
                    <a:pt x="1705" y="20"/>
                  </a:lnTo>
                  <a:lnTo>
                    <a:pt x="1634" y="28"/>
                  </a:lnTo>
                  <a:lnTo>
                    <a:pt x="1564" y="36"/>
                  </a:lnTo>
                  <a:lnTo>
                    <a:pt x="1494" y="47"/>
                  </a:lnTo>
                  <a:lnTo>
                    <a:pt x="1424" y="57"/>
                  </a:lnTo>
                  <a:lnTo>
                    <a:pt x="1355" y="69"/>
                  </a:lnTo>
                  <a:lnTo>
                    <a:pt x="1286" y="82"/>
                  </a:lnTo>
                  <a:lnTo>
                    <a:pt x="1218" y="96"/>
                  </a:lnTo>
                  <a:lnTo>
                    <a:pt x="1149" y="112"/>
                  </a:lnTo>
                  <a:lnTo>
                    <a:pt x="1082" y="128"/>
                  </a:lnTo>
                  <a:lnTo>
                    <a:pt x="1015" y="145"/>
                  </a:lnTo>
                  <a:lnTo>
                    <a:pt x="947" y="163"/>
                  </a:lnTo>
                  <a:lnTo>
                    <a:pt x="881" y="182"/>
                  </a:lnTo>
                  <a:lnTo>
                    <a:pt x="815" y="203"/>
                  </a:lnTo>
                  <a:lnTo>
                    <a:pt x="750" y="224"/>
                  </a:lnTo>
                  <a:lnTo>
                    <a:pt x="685" y="246"/>
                  </a:lnTo>
                  <a:lnTo>
                    <a:pt x="620" y="269"/>
                  </a:lnTo>
                  <a:lnTo>
                    <a:pt x="556" y="294"/>
                  </a:lnTo>
                  <a:lnTo>
                    <a:pt x="492" y="319"/>
                  </a:lnTo>
                  <a:lnTo>
                    <a:pt x="428" y="346"/>
                  </a:lnTo>
                  <a:lnTo>
                    <a:pt x="365" y="373"/>
                  </a:lnTo>
                  <a:lnTo>
                    <a:pt x="304" y="400"/>
                  </a:lnTo>
                  <a:lnTo>
                    <a:pt x="242" y="430"/>
                  </a:lnTo>
                  <a:lnTo>
                    <a:pt x="181" y="460"/>
                  </a:lnTo>
                  <a:lnTo>
                    <a:pt x="120" y="491"/>
                  </a:lnTo>
                  <a:lnTo>
                    <a:pt x="61" y="523"/>
                  </a:lnTo>
                  <a:lnTo>
                    <a:pt x="0" y="556"/>
                  </a:lnTo>
                  <a:lnTo>
                    <a:pt x="341" y="1169"/>
                  </a:lnTo>
                  <a:lnTo>
                    <a:pt x="341" y="1169"/>
                  </a:lnTo>
                  <a:lnTo>
                    <a:pt x="392" y="1141"/>
                  </a:lnTo>
                  <a:lnTo>
                    <a:pt x="442" y="1114"/>
                  </a:lnTo>
                  <a:lnTo>
                    <a:pt x="493" y="1088"/>
                  </a:lnTo>
                  <a:lnTo>
                    <a:pt x="545" y="1062"/>
                  </a:lnTo>
                  <a:lnTo>
                    <a:pt x="596" y="1039"/>
                  </a:lnTo>
                  <a:lnTo>
                    <a:pt x="648" y="1015"/>
                  </a:lnTo>
                  <a:lnTo>
                    <a:pt x="701" y="992"/>
                  </a:lnTo>
                  <a:lnTo>
                    <a:pt x="755" y="970"/>
                  </a:lnTo>
                  <a:lnTo>
                    <a:pt x="808" y="948"/>
                  </a:lnTo>
                  <a:lnTo>
                    <a:pt x="862" y="928"/>
                  </a:lnTo>
                  <a:lnTo>
                    <a:pt x="917" y="908"/>
                  </a:lnTo>
                  <a:lnTo>
                    <a:pt x="971" y="890"/>
                  </a:lnTo>
                  <a:lnTo>
                    <a:pt x="1026" y="872"/>
                  </a:lnTo>
                  <a:lnTo>
                    <a:pt x="1081" y="855"/>
                  </a:lnTo>
                  <a:lnTo>
                    <a:pt x="1137" y="839"/>
                  </a:lnTo>
                  <a:lnTo>
                    <a:pt x="1194" y="823"/>
                  </a:lnTo>
                  <a:lnTo>
                    <a:pt x="1250" y="809"/>
                  </a:lnTo>
                  <a:lnTo>
                    <a:pt x="1307" y="795"/>
                  </a:lnTo>
                  <a:lnTo>
                    <a:pt x="1364" y="782"/>
                  </a:lnTo>
                  <a:lnTo>
                    <a:pt x="1422" y="770"/>
                  </a:lnTo>
                  <a:lnTo>
                    <a:pt x="1479" y="759"/>
                  </a:lnTo>
                  <a:lnTo>
                    <a:pt x="1537" y="750"/>
                  </a:lnTo>
                  <a:lnTo>
                    <a:pt x="1597" y="741"/>
                  </a:lnTo>
                  <a:lnTo>
                    <a:pt x="1655" y="733"/>
                  </a:lnTo>
                  <a:lnTo>
                    <a:pt x="1714" y="725"/>
                  </a:lnTo>
                  <a:lnTo>
                    <a:pt x="1774" y="719"/>
                  </a:lnTo>
                  <a:lnTo>
                    <a:pt x="1834" y="713"/>
                  </a:lnTo>
                  <a:lnTo>
                    <a:pt x="1893" y="709"/>
                  </a:lnTo>
                  <a:lnTo>
                    <a:pt x="1954" y="705"/>
                  </a:lnTo>
                  <a:lnTo>
                    <a:pt x="2014" y="703"/>
                  </a:lnTo>
                  <a:lnTo>
                    <a:pt x="2075" y="702"/>
                  </a:lnTo>
                  <a:lnTo>
                    <a:pt x="2137" y="701"/>
                  </a:lnTo>
                  <a:lnTo>
                    <a:pt x="2137" y="701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8972483-2658-9547-BDB2-0B7E1795E263}"/>
              </a:ext>
            </a:extLst>
          </p:cNvPr>
          <p:cNvGrpSpPr/>
          <p:nvPr/>
        </p:nvGrpSpPr>
        <p:grpSpPr>
          <a:xfrm>
            <a:off x="7670077" y="2767460"/>
            <a:ext cx="1125110" cy="1123960"/>
            <a:chOff x="15336978" y="6049269"/>
            <a:chExt cx="2250220" cy="2247919"/>
          </a:xfrm>
        </p:grpSpPr>
        <p:sp>
          <p:nvSpPr>
            <p:cNvPr id="156" name="Freeform 35">
              <a:extLst>
                <a:ext uri="{FF2B5EF4-FFF2-40B4-BE49-F238E27FC236}">
                  <a16:creationId xmlns:a16="http://schemas.microsoft.com/office/drawing/2014/main" id="{590D3E46-8944-4D4A-8842-5DA1B2973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4488" y="6049269"/>
              <a:ext cx="1092900" cy="296808"/>
            </a:xfrm>
            <a:custGeom>
              <a:avLst/>
              <a:gdLst>
                <a:gd name="T0" fmla="*/ 1715 w 3324"/>
                <a:gd name="T1" fmla="*/ 534 h 901"/>
                <a:gd name="T2" fmla="*/ 1857 w 3324"/>
                <a:gd name="T3" fmla="*/ 540 h 901"/>
                <a:gd name="T4" fmla="*/ 1996 w 3324"/>
                <a:gd name="T5" fmla="*/ 552 h 901"/>
                <a:gd name="T6" fmla="*/ 2134 w 3324"/>
                <a:gd name="T7" fmla="*/ 572 h 901"/>
                <a:gd name="T8" fmla="*/ 2269 w 3324"/>
                <a:gd name="T9" fmla="*/ 597 h 901"/>
                <a:gd name="T10" fmla="*/ 2402 w 3324"/>
                <a:gd name="T11" fmla="*/ 629 h 901"/>
                <a:gd name="T12" fmla="*/ 2534 w 3324"/>
                <a:gd name="T13" fmla="*/ 666 h 901"/>
                <a:gd name="T14" fmla="*/ 2661 w 3324"/>
                <a:gd name="T15" fmla="*/ 710 h 901"/>
                <a:gd name="T16" fmla="*/ 2786 w 3324"/>
                <a:gd name="T17" fmla="*/ 759 h 901"/>
                <a:gd name="T18" fmla="*/ 2909 w 3324"/>
                <a:gd name="T19" fmla="*/ 814 h 901"/>
                <a:gd name="T20" fmla="*/ 3028 w 3324"/>
                <a:gd name="T21" fmla="*/ 874 h 901"/>
                <a:gd name="T22" fmla="*/ 3324 w 3324"/>
                <a:gd name="T23" fmla="*/ 428 h 901"/>
                <a:gd name="T24" fmla="*/ 3184 w 3324"/>
                <a:gd name="T25" fmla="*/ 355 h 901"/>
                <a:gd name="T26" fmla="*/ 3040 w 3324"/>
                <a:gd name="T27" fmla="*/ 287 h 901"/>
                <a:gd name="T28" fmla="*/ 2893 w 3324"/>
                <a:gd name="T29" fmla="*/ 227 h 901"/>
                <a:gd name="T30" fmla="*/ 2744 w 3324"/>
                <a:gd name="T31" fmla="*/ 173 h 901"/>
                <a:gd name="T32" fmla="*/ 2590 w 3324"/>
                <a:gd name="T33" fmla="*/ 126 h 901"/>
                <a:gd name="T34" fmla="*/ 2433 w 3324"/>
                <a:gd name="T35" fmla="*/ 87 h 901"/>
                <a:gd name="T36" fmla="*/ 2273 w 3324"/>
                <a:gd name="T37" fmla="*/ 53 h 901"/>
                <a:gd name="T38" fmla="*/ 2111 w 3324"/>
                <a:gd name="T39" fmla="*/ 28 h 901"/>
                <a:gd name="T40" fmla="*/ 1947 w 3324"/>
                <a:gd name="T41" fmla="*/ 11 h 901"/>
                <a:gd name="T42" fmla="*/ 1780 w 3324"/>
                <a:gd name="T43" fmla="*/ 2 h 901"/>
                <a:gd name="T44" fmla="*/ 1669 w 3324"/>
                <a:gd name="T45" fmla="*/ 0 h 901"/>
                <a:gd name="T46" fmla="*/ 1499 w 3324"/>
                <a:gd name="T47" fmla="*/ 4 h 901"/>
                <a:gd name="T48" fmla="*/ 1331 w 3324"/>
                <a:gd name="T49" fmla="*/ 17 h 901"/>
                <a:gd name="T50" fmla="*/ 1166 w 3324"/>
                <a:gd name="T51" fmla="*/ 36 h 901"/>
                <a:gd name="T52" fmla="*/ 1004 w 3324"/>
                <a:gd name="T53" fmla="*/ 65 h 901"/>
                <a:gd name="T54" fmla="*/ 845 w 3324"/>
                <a:gd name="T55" fmla="*/ 100 h 901"/>
                <a:gd name="T56" fmla="*/ 687 w 3324"/>
                <a:gd name="T57" fmla="*/ 144 h 901"/>
                <a:gd name="T58" fmla="*/ 534 w 3324"/>
                <a:gd name="T59" fmla="*/ 194 h 901"/>
                <a:gd name="T60" fmla="*/ 384 w 3324"/>
                <a:gd name="T61" fmla="*/ 251 h 901"/>
                <a:gd name="T62" fmla="*/ 236 w 3324"/>
                <a:gd name="T63" fmla="*/ 314 h 901"/>
                <a:gd name="T64" fmla="*/ 93 w 3324"/>
                <a:gd name="T65" fmla="*/ 384 h 901"/>
                <a:gd name="T66" fmla="*/ 259 w 3324"/>
                <a:gd name="T67" fmla="*/ 901 h 901"/>
                <a:gd name="T68" fmla="*/ 338 w 3324"/>
                <a:gd name="T69" fmla="*/ 859 h 901"/>
                <a:gd name="T70" fmla="*/ 459 w 3324"/>
                <a:gd name="T71" fmla="*/ 800 h 901"/>
                <a:gd name="T72" fmla="*/ 583 w 3324"/>
                <a:gd name="T73" fmla="*/ 745 h 901"/>
                <a:gd name="T74" fmla="*/ 710 w 3324"/>
                <a:gd name="T75" fmla="*/ 697 h 901"/>
                <a:gd name="T76" fmla="*/ 840 w 3324"/>
                <a:gd name="T77" fmla="*/ 655 h 901"/>
                <a:gd name="T78" fmla="*/ 972 w 3324"/>
                <a:gd name="T79" fmla="*/ 618 h 901"/>
                <a:gd name="T80" fmla="*/ 1107 w 3324"/>
                <a:gd name="T81" fmla="*/ 589 h 901"/>
                <a:gd name="T82" fmla="*/ 1244 w 3324"/>
                <a:gd name="T83" fmla="*/ 565 h 901"/>
                <a:gd name="T84" fmla="*/ 1383 w 3324"/>
                <a:gd name="T85" fmla="*/ 548 h 901"/>
                <a:gd name="T86" fmla="*/ 1525 w 3324"/>
                <a:gd name="T87" fmla="*/ 537 h 901"/>
                <a:gd name="T88" fmla="*/ 1669 w 3324"/>
                <a:gd name="T89" fmla="*/ 534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324" h="901">
                  <a:moveTo>
                    <a:pt x="1669" y="534"/>
                  </a:moveTo>
                  <a:lnTo>
                    <a:pt x="1669" y="534"/>
                  </a:lnTo>
                  <a:lnTo>
                    <a:pt x="1715" y="534"/>
                  </a:lnTo>
                  <a:lnTo>
                    <a:pt x="1763" y="535"/>
                  </a:lnTo>
                  <a:lnTo>
                    <a:pt x="1810" y="537"/>
                  </a:lnTo>
                  <a:lnTo>
                    <a:pt x="1857" y="540"/>
                  </a:lnTo>
                  <a:lnTo>
                    <a:pt x="1904" y="543"/>
                  </a:lnTo>
                  <a:lnTo>
                    <a:pt x="1950" y="548"/>
                  </a:lnTo>
                  <a:lnTo>
                    <a:pt x="1996" y="552"/>
                  </a:lnTo>
                  <a:lnTo>
                    <a:pt x="2043" y="558"/>
                  </a:lnTo>
                  <a:lnTo>
                    <a:pt x="2089" y="565"/>
                  </a:lnTo>
                  <a:lnTo>
                    <a:pt x="2134" y="572"/>
                  </a:lnTo>
                  <a:lnTo>
                    <a:pt x="2180" y="580"/>
                  </a:lnTo>
                  <a:lnTo>
                    <a:pt x="2224" y="588"/>
                  </a:lnTo>
                  <a:lnTo>
                    <a:pt x="2269" y="597"/>
                  </a:lnTo>
                  <a:lnTo>
                    <a:pt x="2314" y="607"/>
                  </a:lnTo>
                  <a:lnTo>
                    <a:pt x="2358" y="617"/>
                  </a:lnTo>
                  <a:lnTo>
                    <a:pt x="2402" y="629"/>
                  </a:lnTo>
                  <a:lnTo>
                    <a:pt x="2446" y="640"/>
                  </a:lnTo>
                  <a:lnTo>
                    <a:pt x="2490" y="653"/>
                  </a:lnTo>
                  <a:lnTo>
                    <a:pt x="2534" y="666"/>
                  </a:lnTo>
                  <a:lnTo>
                    <a:pt x="2576" y="680"/>
                  </a:lnTo>
                  <a:lnTo>
                    <a:pt x="2619" y="695"/>
                  </a:lnTo>
                  <a:lnTo>
                    <a:pt x="2661" y="710"/>
                  </a:lnTo>
                  <a:lnTo>
                    <a:pt x="2704" y="726"/>
                  </a:lnTo>
                  <a:lnTo>
                    <a:pt x="2745" y="742"/>
                  </a:lnTo>
                  <a:lnTo>
                    <a:pt x="2786" y="759"/>
                  </a:lnTo>
                  <a:lnTo>
                    <a:pt x="2827" y="777"/>
                  </a:lnTo>
                  <a:lnTo>
                    <a:pt x="2868" y="795"/>
                  </a:lnTo>
                  <a:lnTo>
                    <a:pt x="2909" y="814"/>
                  </a:lnTo>
                  <a:lnTo>
                    <a:pt x="2949" y="833"/>
                  </a:lnTo>
                  <a:lnTo>
                    <a:pt x="2989" y="854"/>
                  </a:lnTo>
                  <a:lnTo>
                    <a:pt x="3028" y="874"/>
                  </a:lnTo>
                  <a:lnTo>
                    <a:pt x="3067" y="896"/>
                  </a:lnTo>
                  <a:lnTo>
                    <a:pt x="3324" y="428"/>
                  </a:lnTo>
                  <a:lnTo>
                    <a:pt x="3324" y="428"/>
                  </a:lnTo>
                  <a:lnTo>
                    <a:pt x="3278" y="403"/>
                  </a:lnTo>
                  <a:lnTo>
                    <a:pt x="3231" y="379"/>
                  </a:lnTo>
                  <a:lnTo>
                    <a:pt x="3184" y="355"/>
                  </a:lnTo>
                  <a:lnTo>
                    <a:pt x="3137" y="332"/>
                  </a:lnTo>
                  <a:lnTo>
                    <a:pt x="3089" y="309"/>
                  </a:lnTo>
                  <a:lnTo>
                    <a:pt x="3040" y="287"/>
                  </a:lnTo>
                  <a:lnTo>
                    <a:pt x="2992" y="267"/>
                  </a:lnTo>
                  <a:lnTo>
                    <a:pt x="2943" y="246"/>
                  </a:lnTo>
                  <a:lnTo>
                    <a:pt x="2893" y="227"/>
                  </a:lnTo>
                  <a:lnTo>
                    <a:pt x="2844" y="209"/>
                  </a:lnTo>
                  <a:lnTo>
                    <a:pt x="2794" y="190"/>
                  </a:lnTo>
                  <a:lnTo>
                    <a:pt x="2744" y="173"/>
                  </a:lnTo>
                  <a:lnTo>
                    <a:pt x="2692" y="156"/>
                  </a:lnTo>
                  <a:lnTo>
                    <a:pt x="2641" y="141"/>
                  </a:lnTo>
                  <a:lnTo>
                    <a:pt x="2590" y="126"/>
                  </a:lnTo>
                  <a:lnTo>
                    <a:pt x="2537" y="112"/>
                  </a:lnTo>
                  <a:lnTo>
                    <a:pt x="2486" y="99"/>
                  </a:lnTo>
                  <a:lnTo>
                    <a:pt x="2433" y="87"/>
                  </a:lnTo>
                  <a:lnTo>
                    <a:pt x="2380" y="75"/>
                  </a:lnTo>
                  <a:lnTo>
                    <a:pt x="2327" y="64"/>
                  </a:lnTo>
                  <a:lnTo>
                    <a:pt x="2273" y="53"/>
                  </a:lnTo>
                  <a:lnTo>
                    <a:pt x="2220" y="44"/>
                  </a:lnTo>
                  <a:lnTo>
                    <a:pt x="2166" y="36"/>
                  </a:lnTo>
                  <a:lnTo>
                    <a:pt x="2111" y="28"/>
                  </a:lnTo>
                  <a:lnTo>
                    <a:pt x="2057" y="23"/>
                  </a:lnTo>
                  <a:lnTo>
                    <a:pt x="2002" y="16"/>
                  </a:lnTo>
                  <a:lnTo>
                    <a:pt x="1947" y="11"/>
                  </a:lnTo>
                  <a:lnTo>
                    <a:pt x="1891" y="8"/>
                  </a:lnTo>
                  <a:lnTo>
                    <a:pt x="1836" y="4"/>
                  </a:lnTo>
                  <a:lnTo>
                    <a:pt x="1780" y="2"/>
                  </a:lnTo>
                  <a:lnTo>
                    <a:pt x="1724" y="1"/>
                  </a:lnTo>
                  <a:lnTo>
                    <a:pt x="1669" y="0"/>
                  </a:lnTo>
                  <a:lnTo>
                    <a:pt x="1669" y="0"/>
                  </a:lnTo>
                  <a:lnTo>
                    <a:pt x="1612" y="1"/>
                  </a:lnTo>
                  <a:lnTo>
                    <a:pt x="1554" y="2"/>
                  </a:lnTo>
                  <a:lnTo>
                    <a:pt x="1499" y="4"/>
                  </a:lnTo>
                  <a:lnTo>
                    <a:pt x="1443" y="8"/>
                  </a:lnTo>
                  <a:lnTo>
                    <a:pt x="1387" y="11"/>
                  </a:lnTo>
                  <a:lnTo>
                    <a:pt x="1331" y="17"/>
                  </a:lnTo>
                  <a:lnTo>
                    <a:pt x="1276" y="23"/>
                  </a:lnTo>
                  <a:lnTo>
                    <a:pt x="1221" y="29"/>
                  </a:lnTo>
                  <a:lnTo>
                    <a:pt x="1166" y="36"/>
                  </a:lnTo>
                  <a:lnTo>
                    <a:pt x="1112" y="45"/>
                  </a:lnTo>
                  <a:lnTo>
                    <a:pt x="1058" y="55"/>
                  </a:lnTo>
                  <a:lnTo>
                    <a:pt x="1004" y="65"/>
                  </a:lnTo>
                  <a:lnTo>
                    <a:pt x="951" y="76"/>
                  </a:lnTo>
                  <a:lnTo>
                    <a:pt x="897" y="88"/>
                  </a:lnTo>
                  <a:lnTo>
                    <a:pt x="845" y="100"/>
                  </a:lnTo>
                  <a:lnTo>
                    <a:pt x="792" y="114"/>
                  </a:lnTo>
                  <a:lnTo>
                    <a:pt x="740" y="128"/>
                  </a:lnTo>
                  <a:lnTo>
                    <a:pt x="687" y="144"/>
                  </a:lnTo>
                  <a:lnTo>
                    <a:pt x="636" y="160"/>
                  </a:lnTo>
                  <a:lnTo>
                    <a:pt x="584" y="176"/>
                  </a:lnTo>
                  <a:lnTo>
                    <a:pt x="534" y="194"/>
                  </a:lnTo>
                  <a:lnTo>
                    <a:pt x="483" y="212"/>
                  </a:lnTo>
                  <a:lnTo>
                    <a:pt x="433" y="230"/>
                  </a:lnTo>
                  <a:lnTo>
                    <a:pt x="384" y="251"/>
                  </a:lnTo>
                  <a:lnTo>
                    <a:pt x="333" y="271"/>
                  </a:lnTo>
                  <a:lnTo>
                    <a:pt x="285" y="292"/>
                  </a:lnTo>
                  <a:lnTo>
                    <a:pt x="236" y="314"/>
                  </a:lnTo>
                  <a:lnTo>
                    <a:pt x="188" y="336"/>
                  </a:lnTo>
                  <a:lnTo>
                    <a:pt x="141" y="360"/>
                  </a:lnTo>
                  <a:lnTo>
                    <a:pt x="93" y="384"/>
                  </a:lnTo>
                  <a:lnTo>
                    <a:pt x="46" y="410"/>
                  </a:lnTo>
                  <a:lnTo>
                    <a:pt x="0" y="435"/>
                  </a:lnTo>
                  <a:lnTo>
                    <a:pt x="259" y="901"/>
                  </a:lnTo>
                  <a:lnTo>
                    <a:pt x="259" y="901"/>
                  </a:lnTo>
                  <a:lnTo>
                    <a:pt x="298" y="880"/>
                  </a:lnTo>
                  <a:lnTo>
                    <a:pt x="338" y="859"/>
                  </a:lnTo>
                  <a:lnTo>
                    <a:pt x="378" y="839"/>
                  </a:lnTo>
                  <a:lnTo>
                    <a:pt x="418" y="818"/>
                  </a:lnTo>
                  <a:lnTo>
                    <a:pt x="459" y="800"/>
                  </a:lnTo>
                  <a:lnTo>
                    <a:pt x="500" y="780"/>
                  </a:lnTo>
                  <a:lnTo>
                    <a:pt x="541" y="762"/>
                  </a:lnTo>
                  <a:lnTo>
                    <a:pt x="583" y="745"/>
                  </a:lnTo>
                  <a:lnTo>
                    <a:pt x="626" y="729"/>
                  </a:lnTo>
                  <a:lnTo>
                    <a:pt x="668" y="713"/>
                  </a:lnTo>
                  <a:lnTo>
                    <a:pt x="710" y="697"/>
                  </a:lnTo>
                  <a:lnTo>
                    <a:pt x="753" y="682"/>
                  </a:lnTo>
                  <a:lnTo>
                    <a:pt x="797" y="669"/>
                  </a:lnTo>
                  <a:lnTo>
                    <a:pt x="840" y="655"/>
                  </a:lnTo>
                  <a:lnTo>
                    <a:pt x="883" y="642"/>
                  </a:lnTo>
                  <a:lnTo>
                    <a:pt x="928" y="630"/>
                  </a:lnTo>
                  <a:lnTo>
                    <a:pt x="972" y="618"/>
                  </a:lnTo>
                  <a:lnTo>
                    <a:pt x="1017" y="608"/>
                  </a:lnTo>
                  <a:lnTo>
                    <a:pt x="1061" y="598"/>
                  </a:lnTo>
                  <a:lnTo>
                    <a:pt x="1107" y="589"/>
                  </a:lnTo>
                  <a:lnTo>
                    <a:pt x="1153" y="580"/>
                  </a:lnTo>
                  <a:lnTo>
                    <a:pt x="1198" y="572"/>
                  </a:lnTo>
                  <a:lnTo>
                    <a:pt x="1244" y="565"/>
                  </a:lnTo>
                  <a:lnTo>
                    <a:pt x="1291" y="558"/>
                  </a:lnTo>
                  <a:lnTo>
                    <a:pt x="1336" y="552"/>
                  </a:lnTo>
                  <a:lnTo>
                    <a:pt x="1383" y="548"/>
                  </a:lnTo>
                  <a:lnTo>
                    <a:pt x="1430" y="543"/>
                  </a:lnTo>
                  <a:lnTo>
                    <a:pt x="1478" y="540"/>
                  </a:lnTo>
                  <a:lnTo>
                    <a:pt x="1525" y="537"/>
                  </a:lnTo>
                  <a:lnTo>
                    <a:pt x="1573" y="535"/>
                  </a:lnTo>
                  <a:lnTo>
                    <a:pt x="1621" y="534"/>
                  </a:lnTo>
                  <a:lnTo>
                    <a:pt x="1669" y="534"/>
                  </a:lnTo>
                  <a:lnTo>
                    <a:pt x="1669" y="534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57" name="Freeform 36">
              <a:extLst>
                <a:ext uri="{FF2B5EF4-FFF2-40B4-BE49-F238E27FC236}">
                  <a16:creationId xmlns:a16="http://schemas.microsoft.com/office/drawing/2014/main" id="{E40F8BAE-94A9-5B4D-B988-40BDAF1F4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47565" y="7192785"/>
              <a:ext cx="637333" cy="947946"/>
            </a:xfrm>
            <a:custGeom>
              <a:avLst/>
              <a:gdLst>
                <a:gd name="T0" fmla="*/ 274 w 1944"/>
                <a:gd name="T1" fmla="*/ 2882 h 2882"/>
                <a:gd name="T2" fmla="*/ 410 w 1944"/>
                <a:gd name="T3" fmla="*/ 2796 h 2882"/>
                <a:gd name="T4" fmla="*/ 542 w 1944"/>
                <a:gd name="T5" fmla="*/ 2705 h 2882"/>
                <a:gd name="T6" fmla="*/ 669 w 1944"/>
                <a:gd name="T7" fmla="*/ 2607 h 2882"/>
                <a:gd name="T8" fmla="*/ 791 w 1944"/>
                <a:gd name="T9" fmla="*/ 2504 h 2882"/>
                <a:gd name="T10" fmla="*/ 908 w 1944"/>
                <a:gd name="T11" fmla="*/ 2395 h 2882"/>
                <a:gd name="T12" fmla="*/ 1020 w 1944"/>
                <a:gd name="T13" fmla="*/ 2281 h 2882"/>
                <a:gd name="T14" fmla="*/ 1127 w 1944"/>
                <a:gd name="T15" fmla="*/ 2161 h 2882"/>
                <a:gd name="T16" fmla="*/ 1229 w 1944"/>
                <a:gd name="T17" fmla="*/ 2037 h 2882"/>
                <a:gd name="T18" fmla="*/ 1324 w 1944"/>
                <a:gd name="T19" fmla="*/ 1908 h 2882"/>
                <a:gd name="T20" fmla="*/ 1413 w 1944"/>
                <a:gd name="T21" fmla="*/ 1776 h 2882"/>
                <a:gd name="T22" fmla="*/ 1496 w 1944"/>
                <a:gd name="T23" fmla="*/ 1638 h 2882"/>
                <a:gd name="T24" fmla="*/ 1572 w 1944"/>
                <a:gd name="T25" fmla="*/ 1496 h 2882"/>
                <a:gd name="T26" fmla="*/ 1643 w 1944"/>
                <a:gd name="T27" fmla="*/ 1350 h 2882"/>
                <a:gd name="T28" fmla="*/ 1706 w 1944"/>
                <a:gd name="T29" fmla="*/ 1200 h 2882"/>
                <a:gd name="T30" fmla="*/ 1763 w 1944"/>
                <a:gd name="T31" fmla="*/ 1048 h 2882"/>
                <a:gd name="T32" fmla="*/ 1812 w 1944"/>
                <a:gd name="T33" fmla="*/ 891 h 2882"/>
                <a:gd name="T34" fmla="*/ 1853 w 1944"/>
                <a:gd name="T35" fmla="*/ 731 h 2882"/>
                <a:gd name="T36" fmla="*/ 1887 w 1944"/>
                <a:gd name="T37" fmla="*/ 569 h 2882"/>
                <a:gd name="T38" fmla="*/ 1914 w 1944"/>
                <a:gd name="T39" fmla="*/ 404 h 2882"/>
                <a:gd name="T40" fmla="*/ 1933 w 1944"/>
                <a:gd name="T41" fmla="*/ 236 h 2882"/>
                <a:gd name="T42" fmla="*/ 1943 w 1944"/>
                <a:gd name="T43" fmla="*/ 66 h 2882"/>
                <a:gd name="T44" fmla="*/ 1412 w 1944"/>
                <a:gd name="T45" fmla="*/ 0 h 2882"/>
                <a:gd name="T46" fmla="*/ 1405 w 1944"/>
                <a:gd name="T47" fmla="*/ 145 h 2882"/>
                <a:gd name="T48" fmla="*/ 1391 w 1944"/>
                <a:gd name="T49" fmla="*/ 286 h 2882"/>
                <a:gd name="T50" fmla="*/ 1372 w 1944"/>
                <a:gd name="T51" fmla="*/ 427 h 2882"/>
                <a:gd name="T52" fmla="*/ 1344 w 1944"/>
                <a:gd name="T53" fmla="*/ 565 h 2882"/>
                <a:gd name="T54" fmla="*/ 1311 w 1944"/>
                <a:gd name="T55" fmla="*/ 699 h 2882"/>
                <a:gd name="T56" fmla="*/ 1271 w 1944"/>
                <a:gd name="T57" fmla="*/ 833 h 2882"/>
                <a:gd name="T58" fmla="*/ 1225 w 1944"/>
                <a:gd name="T59" fmla="*/ 963 h 2882"/>
                <a:gd name="T60" fmla="*/ 1174 w 1944"/>
                <a:gd name="T61" fmla="*/ 1090 h 2882"/>
                <a:gd name="T62" fmla="*/ 1117 w 1944"/>
                <a:gd name="T63" fmla="*/ 1214 h 2882"/>
                <a:gd name="T64" fmla="*/ 1054 w 1944"/>
                <a:gd name="T65" fmla="*/ 1335 h 2882"/>
                <a:gd name="T66" fmla="*/ 986 w 1944"/>
                <a:gd name="T67" fmla="*/ 1453 h 2882"/>
                <a:gd name="T68" fmla="*/ 912 w 1944"/>
                <a:gd name="T69" fmla="*/ 1566 h 2882"/>
                <a:gd name="T70" fmla="*/ 833 w 1944"/>
                <a:gd name="T71" fmla="*/ 1676 h 2882"/>
                <a:gd name="T72" fmla="*/ 750 w 1944"/>
                <a:gd name="T73" fmla="*/ 1781 h 2882"/>
                <a:gd name="T74" fmla="*/ 661 w 1944"/>
                <a:gd name="T75" fmla="*/ 1884 h 2882"/>
                <a:gd name="T76" fmla="*/ 568 w 1944"/>
                <a:gd name="T77" fmla="*/ 1981 h 2882"/>
                <a:gd name="T78" fmla="*/ 470 w 1944"/>
                <a:gd name="T79" fmla="*/ 2075 h 2882"/>
                <a:gd name="T80" fmla="*/ 368 w 1944"/>
                <a:gd name="T81" fmla="*/ 2164 h 2882"/>
                <a:gd name="T82" fmla="*/ 262 w 1944"/>
                <a:gd name="T83" fmla="*/ 2247 h 2882"/>
                <a:gd name="T84" fmla="*/ 153 w 1944"/>
                <a:gd name="T85" fmla="*/ 2327 h 2882"/>
                <a:gd name="T86" fmla="*/ 39 w 1944"/>
                <a:gd name="T87" fmla="*/ 2400 h 2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44" h="2882">
                  <a:moveTo>
                    <a:pt x="0" y="2424"/>
                  </a:moveTo>
                  <a:lnTo>
                    <a:pt x="274" y="2882"/>
                  </a:lnTo>
                  <a:lnTo>
                    <a:pt x="274" y="2882"/>
                  </a:lnTo>
                  <a:lnTo>
                    <a:pt x="319" y="2854"/>
                  </a:lnTo>
                  <a:lnTo>
                    <a:pt x="365" y="2826"/>
                  </a:lnTo>
                  <a:lnTo>
                    <a:pt x="410" y="2796"/>
                  </a:lnTo>
                  <a:lnTo>
                    <a:pt x="454" y="2766"/>
                  </a:lnTo>
                  <a:lnTo>
                    <a:pt x="499" y="2736"/>
                  </a:lnTo>
                  <a:lnTo>
                    <a:pt x="542" y="2705"/>
                  </a:lnTo>
                  <a:lnTo>
                    <a:pt x="584" y="2673"/>
                  </a:lnTo>
                  <a:lnTo>
                    <a:pt x="628" y="2641"/>
                  </a:lnTo>
                  <a:lnTo>
                    <a:pt x="669" y="2607"/>
                  </a:lnTo>
                  <a:lnTo>
                    <a:pt x="710" y="2574"/>
                  </a:lnTo>
                  <a:lnTo>
                    <a:pt x="751" y="2539"/>
                  </a:lnTo>
                  <a:lnTo>
                    <a:pt x="791" y="2504"/>
                  </a:lnTo>
                  <a:lnTo>
                    <a:pt x="831" y="2469"/>
                  </a:lnTo>
                  <a:lnTo>
                    <a:pt x="869" y="2432"/>
                  </a:lnTo>
                  <a:lnTo>
                    <a:pt x="908" y="2395"/>
                  </a:lnTo>
                  <a:lnTo>
                    <a:pt x="946" y="2358"/>
                  </a:lnTo>
                  <a:lnTo>
                    <a:pt x="984" y="2320"/>
                  </a:lnTo>
                  <a:lnTo>
                    <a:pt x="1020" y="2281"/>
                  </a:lnTo>
                  <a:lnTo>
                    <a:pt x="1057" y="2241"/>
                  </a:lnTo>
                  <a:lnTo>
                    <a:pt x="1092" y="2203"/>
                  </a:lnTo>
                  <a:lnTo>
                    <a:pt x="1127" y="2161"/>
                  </a:lnTo>
                  <a:lnTo>
                    <a:pt x="1162" y="2120"/>
                  </a:lnTo>
                  <a:lnTo>
                    <a:pt x="1196" y="2079"/>
                  </a:lnTo>
                  <a:lnTo>
                    <a:pt x="1229" y="2037"/>
                  </a:lnTo>
                  <a:lnTo>
                    <a:pt x="1261" y="1995"/>
                  </a:lnTo>
                  <a:lnTo>
                    <a:pt x="1293" y="1953"/>
                  </a:lnTo>
                  <a:lnTo>
                    <a:pt x="1324" y="1908"/>
                  </a:lnTo>
                  <a:lnTo>
                    <a:pt x="1354" y="1865"/>
                  </a:lnTo>
                  <a:lnTo>
                    <a:pt x="1384" y="1820"/>
                  </a:lnTo>
                  <a:lnTo>
                    <a:pt x="1413" y="1776"/>
                  </a:lnTo>
                  <a:lnTo>
                    <a:pt x="1441" y="1730"/>
                  </a:lnTo>
                  <a:lnTo>
                    <a:pt x="1469" y="1684"/>
                  </a:lnTo>
                  <a:lnTo>
                    <a:pt x="1496" y="1638"/>
                  </a:lnTo>
                  <a:lnTo>
                    <a:pt x="1522" y="1591"/>
                  </a:lnTo>
                  <a:lnTo>
                    <a:pt x="1548" y="1543"/>
                  </a:lnTo>
                  <a:lnTo>
                    <a:pt x="1572" y="1496"/>
                  </a:lnTo>
                  <a:lnTo>
                    <a:pt x="1596" y="1447"/>
                  </a:lnTo>
                  <a:lnTo>
                    <a:pt x="1620" y="1399"/>
                  </a:lnTo>
                  <a:lnTo>
                    <a:pt x="1643" y="1350"/>
                  </a:lnTo>
                  <a:lnTo>
                    <a:pt x="1665" y="1301"/>
                  </a:lnTo>
                  <a:lnTo>
                    <a:pt x="1685" y="1251"/>
                  </a:lnTo>
                  <a:lnTo>
                    <a:pt x="1706" y="1200"/>
                  </a:lnTo>
                  <a:lnTo>
                    <a:pt x="1725" y="1149"/>
                  </a:lnTo>
                  <a:lnTo>
                    <a:pt x="1745" y="1099"/>
                  </a:lnTo>
                  <a:lnTo>
                    <a:pt x="1763" y="1048"/>
                  </a:lnTo>
                  <a:lnTo>
                    <a:pt x="1780" y="995"/>
                  </a:lnTo>
                  <a:lnTo>
                    <a:pt x="1796" y="944"/>
                  </a:lnTo>
                  <a:lnTo>
                    <a:pt x="1812" y="891"/>
                  </a:lnTo>
                  <a:lnTo>
                    <a:pt x="1827" y="837"/>
                  </a:lnTo>
                  <a:lnTo>
                    <a:pt x="1841" y="785"/>
                  </a:lnTo>
                  <a:lnTo>
                    <a:pt x="1853" y="731"/>
                  </a:lnTo>
                  <a:lnTo>
                    <a:pt x="1866" y="678"/>
                  </a:lnTo>
                  <a:lnTo>
                    <a:pt x="1877" y="623"/>
                  </a:lnTo>
                  <a:lnTo>
                    <a:pt x="1887" y="569"/>
                  </a:lnTo>
                  <a:lnTo>
                    <a:pt x="1898" y="514"/>
                  </a:lnTo>
                  <a:lnTo>
                    <a:pt x="1906" y="459"/>
                  </a:lnTo>
                  <a:lnTo>
                    <a:pt x="1914" y="404"/>
                  </a:lnTo>
                  <a:lnTo>
                    <a:pt x="1922" y="348"/>
                  </a:lnTo>
                  <a:lnTo>
                    <a:pt x="1927" y="292"/>
                  </a:lnTo>
                  <a:lnTo>
                    <a:pt x="1933" y="236"/>
                  </a:lnTo>
                  <a:lnTo>
                    <a:pt x="1936" y="179"/>
                  </a:lnTo>
                  <a:lnTo>
                    <a:pt x="1940" y="123"/>
                  </a:lnTo>
                  <a:lnTo>
                    <a:pt x="1943" y="66"/>
                  </a:lnTo>
                  <a:lnTo>
                    <a:pt x="1944" y="9"/>
                  </a:lnTo>
                  <a:lnTo>
                    <a:pt x="1412" y="0"/>
                  </a:lnTo>
                  <a:lnTo>
                    <a:pt x="1412" y="0"/>
                  </a:lnTo>
                  <a:lnTo>
                    <a:pt x="1409" y="49"/>
                  </a:lnTo>
                  <a:lnTo>
                    <a:pt x="1407" y="97"/>
                  </a:lnTo>
                  <a:lnTo>
                    <a:pt x="1405" y="145"/>
                  </a:lnTo>
                  <a:lnTo>
                    <a:pt x="1401" y="191"/>
                  </a:lnTo>
                  <a:lnTo>
                    <a:pt x="1397" y="239"/>
                  </a:lnTo>
                  <a:lnTo>
                    <a:pt x="1391" y="286"/>
                  </a:lnTo>
                  <a:lnTo>
                    <a:pt x="1385" y="333"/>
                  </a:lnTo>
                  <a:lnTo>
                    <a:pt x="1378" y="380"/>
                  </a:lnTo>
                  <a:lnTo>
                    <a:pt x="1372" y="427"/>
                  </a:lnTo>
                  <a:lnTo>
                    <a:pt x="1362" y="473"/>
                  </a:lnTo>
                  <a:lnTo>
                    <a:pt x="1354" y="519"/>
                  </a:lnTo>
                  <a:lnTo>
                    <a:pt x="1344" y="565"/>
                  </a:lnTo>
                  <a:lnTo>
                    <a:pt x="1334" y="610"/>
                  </a:lnTo>
                  <a:lnTo>
                    <a:pt x="1323" y="655"/>
                  </a:lnTo>
                  <a:lnTo>
                    <a:pt x="1311" y="699"/>
                  </a:lnTo>
                  <a:lnTo>
                    <a:pt x="1299" y="744"/>
                  </a:lnTo>
                  <a:lnTo>
                    <a:pt x="1286" y="788"/>
                  </a:lnTo>
                  <a:lnTo>
                    <a:pt x="1271" y="833"/>
                  </a:lnTo>
                  <a:lnTo>
                    <a:pt x="1257" y="876"/>
                  </a:lnTo>
                  <a:lnTo>
                    <a:pt x="1241" y="920"/>
                  </a:lnTo>
                  <a:lnTo>
                    <a:pt x="1225" y="963"/>
                  </a:lnTo>
                  <a:lnTo>
                    <a:pt x="1210" y="1005"/>
                  </a:lnTo>
                  <a:lnTo>
                    <a:pt x="1192" y="1048"/>
                  </a:lnTo>
                  <a:lnTo>
                    <a:pt x="1174" y="1090"/>
                  </a:lnTo>
                  <a:lnTo>
                    <a:pt x="1156" y="1132"/>
                  </a:lnTo>
                  <a:lnTo>
                    <a:pt x="1136" y="1173"/>
                  </a:lnTo>
                  <a:lnTo>
                    <a:pt x="1117" y="1214"/>
                  </a:lnTo>
                  <a:lnTo>
                    <a:pt x="1097" y="1254"/>
                  </a:lnTo>
                  <a:lnTo>
                    <a:pt x="1076" y="1295"/>
                  </a:lnTo>
                  <a:lnTo>
                    <a:pt x="1054" y="1335"/>
                  </a:lnTo>
                  <a:lnTo>
                    <a:pt x="1031" y="1374"/>
                  </a:lnTo>
                  <a:lnTo>
                    <a:pt x="1009" y="1414"/>
                  </a:lnTo>
                  <a:lnTo>
                    <a:pt x="986" y="1453"/>
                  </a:lnTo>
                  <a:lnTo>
                    <a:pt x="962" y="1490"/>
                  </a:lnTo>
                  <a:lnTo>
                    <a:pt x="937" y="1528"/>
                  </a:lnTo>
                  <a:lnTo>
                    <a:pt x="912" y="1566"/>
                  </a:lnTo>
                  <a:lnTo>
                    <a:pt x="887" y="1603"/>
                  </a:lnTo>
                  <a:lnTo>
                    <a:pt x="860" y="1640"/>
                  </a:lnTo>
                  <a:lnTo>
                    <a:pt x="833" y="1676"/>
                  </a:lnTo>
                  <a:lnTo>
                    <a:pt x="806" y="1712"/>
                  </a:lnTo>
                  <a:lnTo>
                    <a:pt x="778" y="1747"/>
                  </a:lnTo>
                  <a:lnTo>
                    <a:pt x="750" y="1781"/>
                  </a:lnTo>
                  <a:lnTo>
                    <a:pt x="720" y="1817"/>
                  </a:lnTo>
                  <a:lnTo>
                    <a:pt x="691" y="1850"/>
                  </a:lnTo>
                  <a:lnTo>
                    <a:pt x="661" y="1884"/>
                  </a:lnTo>
                  <a:lnTo>
                    <a:pt x="631" y="1917"/>
                  </a:lnTo>
                  <a:lnTo>
                    <a:pt x="599" y="1949"/>
                  </a:lnTo>
                  <a:lnTo>
                    <a:pt x="568" y="1981"/>
                  </a:lnTo>
                  <a:lnTo>
                    <a:pt x="536" y="2013"/>
                  </a:lnTo>
                  <a:lnTo>
                    <a:pt x="503" y="2044"/>
                  </a:lnTo>
                  <a:lnTo>
                    <a:pt x="470" y="2075"/>
                  </a:lnTo>
                  <a:lnTo>
                    <a:pt x="437" y="2106"/>
                  </a:lnTo>
                  <a:lnTo>
                    <a:pt x="403" y="2134"/>
                  </a:lnTo>
                  <a:lnTo>
                    <a:pt x="368" y="2164"/>
                  </a:lnTo>
                  <a:lnTo>
                    <a:pt x="333" y="2192"/>
                  </a:lnTo>
                  <a:lnTo>
                    <a:pt x="298" y="2220"/>
                  </a:lnTo>
                  <a:lnTo>
                    <a:pt x="262" y="2247"/>
                  </a:lnTo>
                  <a:lnTo>
                    <a:pt x="226" y="2274"/>
                  </a:lnTo>
                  <a:lnTo>
                    <a:pt x="189" y="2301"/>
                  </a:lnTo>
                  <a:lnTo>
                    <a:pt x="153" y="2327"/>
                  </a:lnTo>
                  <a:lnTo>
                    <a:pt x="115" y="2352"/>
                  </a:lnTo>
                  <a:lnTo>
                    <a:pt x="77" y="2376"/>
                  </a:lnTo>
                  <a:lnTo>
                    <a:pt x="39" y="2400"/>
                  </a:lnTo>
                  <a:lnTo>
                    <a:pt x="0" y="2424"/>
                  </a:lnTo>
                  <a:lnTo>
                    <a:pt x="0" y="2424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58" name="Freeform 37">
              <a:extLst>
                <a:ext uri="{FF2B5EF4-FFF2-40B4-BE49-F238E27FC236}">
                  <a16:creationId xmlns:a16="http://schemas.microsoft.com/office/drawing/2014/main" id="{8C46D438-1239-2840-A7F9-8E5EED092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47565" y="6205726"/>
              <a:ext cx="639633" cy="957149"/>
            </a:xfrm>
            <a:custGeom>
              <a:avLst/>
              <a:gdLst>
                <a:gd name="T0" fmla="*/ 1944 w 1944"/>
                <a:gd name="T1" fmla="*/ 2902 h 2911"/>
                <a:gd name="T2" fmla="*/ 1937 w 1944"/>
                <a:gd name="T3" fmla="*/ 2729 h 2911"/>
                <a:gd name="T4" fmla="*/ 1922 w 1944"/>
                <a:gd name="T5" fmla="*/ 2559 h 2911"/>
                <a:gd name="T6" fmla="*/ 1899 w 1944"/>
                <a:gd name="T7" fmla="*/ 2391 h 2911"/>
                <a:gd name="T8" fmla="*/ 1868 w 1944"/>
                <a:gd name="T9" fmla="*/ 2227 h 2911"/>
                <a:gd name="T10" fmla="*/ 1831 w 1944"/>
                <a:gd name="T11" fmla="*/ 2065 h 2911"/>
                <a:gd name="T12" fmla="*/ 1784 w 1944"/>
                <a:gd name="T13" fmla="*/ 1905 h 2911"/>
                <a:gd name="T14" fmla="*/ 1730 w 1944"/>
                <a:gd name="T15" fmla="*/ 1750 h 2911"/>
                <a:gd name="T16" fmla="*/ 1670 w 1944"/>
                <a:gd name="T17" fmla="*/ 1597 h 2911"/>
                <a:gd name="T18" fmla="*/ 1602 w 1944"/>
                <a:gd name="T19" fmla="*/ 1449 h 2911"/>
                <a:gd name="T20" fmla="*/ 1527 w 1944"/>
                <a:gd name="T21" fmla="*/ 1304 h 2911"/>
                <a:gd name="T22" fmla="*/ 1446 w 1944"/>
                <a:gd name="T23" fmla="*/ 1163 h 2911"/>
                <a:gd name="T24" fmla="*/ 1359 w 1944"/>
                <a:gd name="T25" fmla="*/ 1028 h 2911"/>
                <a:gd name="T26" fmla="*/ 1265 w 1944"/>
                <a:gd name="T27" fmla="*/ 896 h 2911"/>
                <a:gd name="T28" fmla="*/ 1165 w 1944"/>
                <a:gd name="T29" fmla="*/ 768 h 2911"/>
                <a:gd name="T30" fmla="*/ 1060 w 1944"/>
                <a:gd name="T31" fmla="*/ 646 h 2911"/>
                <a:gd name="T32" fmla="*/ 950 w 1944"/>
                <a:gd name="T33" fmla="*/ 530 h 2911"/>
                <a:gd name="T34" fmla="*/ 833 w 1944"/>
                <a:gd name="T35" fmla="*/ 418 h 2911"/>
                <a:gd name="T36" fmla="*/ 711 w 1944"/>
                <a:gd name="T37" fmla="*/ 312 h 2911"/>
                <a:gd name="T38" fmla="*/ 586 w 1944"/>
                <a:gd name="T39" fmla="*/ 211 h 2911"/>
                <a:gd name="T40" fmla="*/ 454 w 1944"/>
                <a:gd name="T41" fmla="*/ 117 h 2911"/>
                <a:gd name="T42" fmla="*/ 319 w 1944"/>
                <a:gd name="T43" fmla="*/ 29 h 2911"/>
                <a:gd name="T44" fmla="*/ 0 w 1944"/>
                <a:gd name="T45" fmla="*/ 460 h 2911"/>
                <a:gd name="T46" fmla="*/ 117 w 1944"/>
                <a:gd name="T47" fmla="*/ 533 h 2911"/>
                <a:gd name="T48" fmla="*/ 228 w 1944"/>
                <a:gd name="T49" fmla="*/ 611 h 2911"/>
                <a:gd name="T50" fmla="*/ 336 w 1944"/>
                <a:gd name="T51" fmla="*/ 694 h 2911"/>
                <a:gd name="T52" fmla="*/ 439 w 1944"/>
                <a:gd name="T53" fmla="*/ 782 h 2911"/>
                <a:gd name="T54" fmla="*/ 540 w 1944"/>
                <a:gd name="T55" fmla="*/ 875 h 2911"/>
                <a:gd name="T56" fmla="*/ 635 w 1944"/>
                <a:gd name="T57" fmla="*/ 972 h 2911"/>
                <a:gd name="T58" fmla="*/ 725 w 1944"/>
                <a:gd name="T59" fmla="*/ 1074 h 2911"/>
                <a:gd name="T60" fmla="*/ 810 w 1944"/>
                <a:gd name="T61" fmla="*/ 1179 h 2911"/>
                <a:gd name="T62" fmla="*/ 891 w 1944"/>
                <a:gd name="T63" fmla="*/ 1290 h 2911"/>
                <a:gd name="T64" fmla="*/ 967 w 1944"/>
                <a:gd name="T65" fmla="*/ 1403 h 2911"/>
                <a:gd name="T66" fmla="*/ 1037 w 1944"/>
                <a:gd name="T67" fmla="*/ 1521 h 2911"/>
                <a:gd name="T68" fmla="*/ 1103 w 1944"/>
                <a:gd name="T69" fmla="*/ 1642 h 2911"/>
                <a:gd name="T70" fmla="*/ 1161 w 1944"/>
                <a:gd name="T71" fmla="*/ 1766 h 2911"/>
                <a:gd name="T72" fmla="*/ 1214 w 1944"/>
                <a:gd name="T73" fmla="*/ 1894 h 2911"/>
                <a:gd name="T74" fmla="*/ 1261 w 1944"/>
                <a:gd name="T75" fmla="*/ 2025 h 2911"/>
                <a:gd name="T76" fmla="*/ 1302 w 1944"/>
                <a:gd name="T77" fmla="*/ 2158 h 2911"/>
                <a:gd name="T78" fmla="*/ 1338 w 1944"/>
                <a:gd name="T79" fmla="*/ 2294 h 2911"/>
                <a:gd name="T80" fmla="*/ 1365 w 1944"/>
                <a:gd name="T81" fmla="*/ 2433 h 2911"/>
                <a:gd name="T82" fmla="*/ 1387 w 1944"/>
                <a:gd name="T83" fmla="*/ 2573 h 2911"/>
                <a:gd name="T84" fmla="*/ 1402 w 1944"/>
                <a:gd name="T85" fmla="*/ 2717 h 2911"/>
                <a:gd name="T86" fmla="*/ 1408 w 1944"/>
                <a:gd name="T87" fmla="*/ 2862 h 2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44" h="2911">
                  <a:moveTo>
                    <a:pt x="1410" y="2911"/>
                  </a:moveTo>
                  <a:lnTo>
                    <a:pt x="1944" y="2902"/>
                  </a:lnTo>
                  <a:lnTo>
                    <a:pt x="1944" y="2902"/>
                  </a:lnTo>
                  <a:lnTo>
                    <a:pt x="1942" y="2845"/>
                  </a:lnTo>
                  <a:lnTo>
                    <a:pt x="1940" y="2786"/>
                  </a:lnTo>
                  <a:lnTo>
                    <a:pt x="1937" y="2729"/>
                  </a:lnTo>
                  <a:lnTo>
                    <a:pt x="1933" y="2672"/>
                  </a:lnTo>
                  <a:lnTo>
                    <a:pt x="1928" y="2616"/>
                  </a:lnTo>
                  <a:lnTo>
                    <a:pt x="1922" y="2559"/>
                  </a:lnTo>
                  <a:lnTo>
                    <a:pt x="1915" y="2503"/>
                  </a:lnTo>
                  <a:lnTo>
                    <a:pt x="1908" y="2447"/>
                  </a:lnTo>
                  <a:lnTo>
                    <a:pt x="1899" y="2391"/>
                  </a:lnTo>
                  <a:lnTo>
                    <a:pt x="1890" y="2337"/>
                  </a:lnTo>
                  <a:lnTo>
                    <a:pt x="1880" y="2281"/>
                  </a:lnTo>
                  <a:lnTo>
                    <a:pt x="1868" y="2227"/>
                  </a:lnTo>
                  <a:lnTo>
                    <a:pt x="1857" y="2172"/>
                  </a:lnTo>
                  <a:lnTo>
                    <a:pt x="1844" y="2119"/>
                  </a:lnTo>
                  <a:lnTo>
                    <a:pt x="1831" y="2065"/>
                  </a:lnTo>
                  <a:lnTo>
                    <a:pt x="1816" y="2011"/>
                  </a:lnTo>
                  <a:lnTo>
                    <a:pt x="1800" y="1958"/>
                  </a:lnTo>
                  <a:lnTo>
                    <a:pt x="1784" y="1905"/>
                  </a:lnTo>
                  <a:lnTo>
                    <a:pt x="1767" y="1853"/>
                  </a:lnTo>
                  <a:lnTo>
                    <a:pt x="1748" y="1801"/>
                  </a:lnTo>
                  <a:lnTo>
                    <a:pt x="1730" y="1750"/>
                  </a:lnTo>
                  <a:lnTo>
                    <a:pt x="1711" y="1699"/>
                  </a:lnTo>
                  <a:lnTo>
                    <a:pt x="1690" y="1647"/>
                  </a:lnTo>
                  <a:lnTo>
                    <a:pt x="1670" y="1597"/>
                  </a:lnTo>
                  <a:lnTo>
                    <a:pt x="1648" y="1548"/>
                  </a:lnTo>
                  <a:lnTo>
                    <a:pt x="1625" y="1498"/>
                  </a:lnTo>
                  <a:lnTo>
                    <a:pt x="1602" y="1449"/>
                  </a:lnTo>
                  <a:lnTo>
                    <a:pt x="1577" y="1401"/>
                  </a:lnTo>
                  <a:lnTo>
                    <a:pt x="1553" y="1352"/>
                  </a:lnTo>
                  <a:lnTo>
                    <a:pt x="1527" y="1304"/>
                  </a:lnTo>
                  <a:lnTo>
                    <a:pt x="1501" y="1257"/>
                  </a:lnTo>
                  <a:lnTo>
                    <a:pt x="1473" y="1210"/>
                  </a:lnTo>
                  <a:lnTo>
                    <a:pt x="1446" y="1163"/>
                  </a:lnTo>
                  <a:lnTo>
                    <a:pt x="1418" y="1118"/>
                  </a:lnTo>
                  <a:lnTo>
                    <a:pt x="1389" y="1072"/>
                  </a:lnTo>
                  <a:lnTo>
                    <a:pt x="1359" y="1028"/>
                  </a:lnTo>
                  <a:lnTo>
                    <a:pt x="1328" y="983"/>
                  </a:lnTo>
                  <a:lnTo>
                    <a:pt x="1297" y="940"/>
                  </a:lnTo>
                  <a:lnTo>
                    <a:pt x="1265" y="896"/>
                  </a:lnTo>
                  <a:lnTo>
                    <a:pt x="1233" y="853"/>
                  </a:lnTo>
                  <a:lnTo>
                    <a:pt x="1200" y="811"/>
                  </a:lnTo>
                  <a:lnTo>
                    <a:pt x="1165" y="768"/>
                  </a:lnTo>
                  <a:lnTo>
                    <a:pt x="1131" y="727"/>
                  </a:lnTo>
                  <a:lnTo>
                    <a:pt x="1096" y="686"/>
                  </a:lnTo>
                  <a:lnTo>
                    <a:pt x="1060" y="646"/>
                  </a:lnTo>
                  <a:lnTo>
                    <a:pt x="1024" y="608"/>
                  </a:lnTo>
                  <a:lnTo>
                    <a:pt x="987" y="568"/>
                  </a:lnTo>
                  <a:lnTo>
                    <a:pt x="950" y="530"/>
                  </a:lnTo>
                  <a:lnTo>
                    <a:pt x="911" y="492"/>
                  </a:lnTo>
                  <a:lnTo>
                    <a:pt x="872" y="455"/>
                  </a:lnTo>
                  <a:lnTo>
                    <a:pt x="833" y="418"/>
                  </a:lnTo>
                  <a:lnTo>
                    <a:pt x="793" y="382"/>
                  </a:lnTo>
                  <a:lnTo>
                    <a:pt x="752" y="346"/>
                  </a:lnTo>
                  <a:lnTo>
                    <a:pt x="711" y="312"/>
                  </a:lnTo>
                  <a:lnTo>
                    <a:pt x="670" y="278"/>
                  </a:lnTo>
                  <a:lnTo>
                    <a:pt x="628" y="245"/>
                  </a:lnTo>
                  <a:lnTo>
                    <a:pt x="586" y="211"/>
                  </a:lnTo>
                  <a:lnTo>
                    <a:pt x="542" y="179"/>
                  </a:lnTo>
                  <a:lnTo>
                    <a:pt x="498" y="148"/>
                  </a:lnTo>
                  <a:lnTo>
                    <a:pt x="454" y="117"/>
                  </a:lnTo>
                  <a:lnTo>
                    <a:pt x="410" y="87"/>
                  </a:lnTo>
                  <a:lnTo>
                    <a:pt x="364" y="57"/>
                  </a:lnTo>
                  <a:lnTo>
                    <a:pt x="319" y="29"/>
                  </a:lnTo>
                  <a:lnTo>
                    <a:pt x="272" y="0"/>
                  </a:lnTo>
                  <a:lnTo>
                    <a:pt x="0" y="460"/>
                  </a:lnTo>
                  <a:lnTo>
                    <a:pt x="0" y="460"/>
                  </a:lnTo>
                  <a:lnTo>
                    <a:pt x="39" y="484"/>
                  </a:lnTo>
                  <a:lnTo>
                    <a:pt x="78" y="508"/>
                  </a:lnTo>
                  <a:lnTo>
                    <a:pt x="117" y="533"/>
                  </a:lnTo>
                  <a:lnTo>
                    <a:pt x="154" y="558"/>
                  </a:lnTo>
                  <a:lnTo>
                    <a:pt x="191" y="585"/>
                  </a:lnTo>
                  <a:lnTo>
                    <a:pt x="228" y="611"/>
                  </a:lnTo>
                  <a:lnTo>
                    <a:pt x="265" y="638"/>
                  </a:lnTo>
                  <a:lnTo>
                    <a:pt x="300" y="666"/>
                  </a:lnTo>
                  <a:lnTo>
                    <a:pt x="336" y="694"/>
                  </a:lnTo>
                  <a:lnTo>
                    <a:pt x="371" y="723"/>
                  </a:lnTo>
                  <a:lnTo>
                    <a:pt x="405" y="752"/>
                  </a:lnTo>
                  <a:lnTo>
                    <a:pt x="439" y="782"/>
                  </a:lnTo>
                  <a:lnTo>
                    <a:pt x="474" y="813"/>
                  </a:lnTo>
                  <a:lnTo>
                    <a:pt x="507" y="844"/>
                  </a:lnTo>
                  <a:lnTo>
                    <a:pt x="540" y="875"/>
                  </a:lnTo>
                  <a:lnTo>
                    <a:pt x="572" y="907"/>
                  </a:lnTo>
                  <a:lnTo>
                    <a:pt x="604" y="940"/>
                  </a:lnTo>
                  <a:lnTo>
                    <a:pt x="635" y="972"/>
                  </a:lnTo>
                  <a:lnTo>
                    <a:pt x="665" y="1006"/>
                  </a:lnTo>
                  <a:lnTo>
                    <a:pt x="695" y="1039"/>
                  </a:lnTo>
                  <a:lnTo>
                    <a:pt x="725" y="1074"/>
                  </a:lnTo>
                  <a:lnTo>
                    <a:pt x="754" y="1109"/>
                  </a:lnTo>
                  <a:lnTo>
                    <a:pt x="783" y="1144"/>
                  </a:lnTo>
                  <a:lnTo>
                    <a:pt x="810" y="1179"/>
                  </a:lnTo>
                  <a:lnTo>
                    <a:pt x="838" y="1216"/>
                  </a:lnTo>
                  <a:lnTo>
                    <a:pt x="865" y="1252"/>
                  </a:lnTo>
                  <a:lnTo>
                    <a:pt x="891" y="1290"/>
                  </a:lnTo>
                  <a:lnTo>
                    <a:pt x="918" y="1328"/>
                  </a:lnTo>
                  <a:lnTo>
                    <a:pt x="943" y="1365"/>
                  </a:lnTo>
                  <a:lnTo>
                    <a:pt x="967" y="1403"/>
                  </a:lnTo>
                  <a:lnTo>
                    <a:pt x="991" y="1442"/>
                  </a:lnTo>
                  <a:lnTo>
                    <a:pt x="1015" y="1482"/>
                  </a:lnTo>
                  <a:lnTo>
                    <a:pt x="1037" y="1521"/>
                  </a:lnTo>
                  <a:lnTo>
                    <a:pt x="1059" y="1561"/>
                  </a:lnTo>
                  <a:lnTo>
                    <a:pt x="1081" y="1602"/>
                  </a:lnTo>
                  <a:lnTo>
                    <a:pt x="1103" y="1642"/>
                  </a:lnTo>
                  <a:lnTo>
                    <a:pt x="1122" y="1683"/>
                  </a:lnTo>
                  <a:lnTo>
                    <a:pt x="1142" y="1725"/>
                  </a:lnTo>
                  <a:lnTo>
                    <a:pt x="1161" y="1766"/>
                  </a:lnTo>
                  <a:lnTo>
                    <a:pt x="1179" y="1808"/>
                  </a:lnTo>
                  <a:lnTo>
                    <a:pt x="1197" y="1852"/>
                  </a:lnTo>
                  <a:lnTo>
                    <a:pt x="1214" y="1894"/>
                  </a:lnTo>
                  <a:lnTo>
                    <a:pt x="1230" y="1937"/>
                  </a:lnTo>
                  <a:lnTo>
                    <a:pt x="1246" y="1981"/>
                  </a:lnTo>
                  <a:lnTo>
                    <a:pt x="1261" y="2025"/>
                  </a:lnTo>
                  <a:lnTo>
                    <a:pt x="1276" y="2068"/>
                  </a:lnTo>
                  <a:lnTo>
                    <a:pt x="1290" y="2113"/>
                  </a:lnTo>
                  <a:lnTo>
                    <a:pt x="1302" y="2158"/>
                  </a:lnTo>
                  <a:lnTo>
                    <a:pt x="1315" y="2203"/>
                  </a:lnTo>
                  <a:lnTo>
                    <a:pt x="1326" y="2249"/>
                  </a:lnTo>
                  <a:lnTo>
                    <a:pt x="1338" y="2294"/>
                  </a:lnTo>
                  <a:lnTo>
                    <a:pt x="1347" y="2340"/>
                  </a:lnTo>
                  <a:lnTo>
                    <a:pt x="1357" y="2386"/>
                  </a:lnTo>
                  <a:lnTo>
                    <a:pt x="1365" y="2433"/>
                  </a:lnTo>
                  <a:lnTo>
                    <a:pt x="1373" y="2479"/>
                  </a:lnTo>
                  <a:lnTo>
                    <a:pt x="1380" y="2526"/>
                  </a:lnTo>
                  <a:lnTo>
                    <a:pt x="1387" y="2573"/>
                  </a:lnTo>
                  <a:lnTo>
                    <a:pt x="1392" y="2621"/>
                  </a:lnTo>
                  <a:lnTo>
                    <a:pt x="1397" y="2669"/>
                  </a:lnTo>
                  <a:lnTo>
                    <a:pt x="1402" y="2717"/>
                  </a:lnTo>
                  <a:lnTo>
                    <a:pt x="1405" y="2765"/>
                  </a:lnTo>
                  <a:lnTo>
                    <a:pt x="1407" y="2813"/>
                  </a:lnTo>
                  <a:lnTo>
                    <a:pt x="1408" y="2862"/>
                  </a:lnTo>
                  <a:lnTo>
                    <a:pt x="1410" y="2911"/>
                  </a:lnTo>
                  <a:lnTo>
                    <a:pt x="1410" y="2911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59" name="Freeform 38">
              <a:extLst>
                <a:ext uri="{FF2B5EF4-FFF2-40B4-BE49-F238E27FC236}">
                  <a16:creationId xmlns:a16="http://schemas.microsoft.com/office/drawing/2014/main" id="{EF1A4FE3-DCE6-714D-BDAA-A7E476EF4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1391" y="8002681"/>
              <a:ext cx="1085996" cy="294507"/>
            </a:xfrm>
            <a:custGeom>
              <a:avLst/>
              <a:gdLst>
                <a:gd name="T0" fmla="*/ 1598 w 3301"/>
                <a:gd name="T1" fmla="*/ 361 h 895"/>
                <a:gd name="T2" fmla="*/ 1458 w 3301"/>
                <a:gd name="T3" fmla="*/ 355 h 895"/>
                <a:gd name="T4" fmla="*/ 1319 w 3301"/>
                <a:gd name="T5" fmla="*/ 344 h 895"/>
                <a:gd name="T6" fmla="*/ 1183 w 3301"/>
                <a:gd name="T7" fmla="*/ 325 h 895"/>
                <a:gd name="T8" fmla="*/ 1049 w 3301"/>
                <a:gd name="T9" fmla="*/ 299 h 895"/>
                <a:gd name="T10" fmla="*/ 917 w 3301"/>
                <a:gd name="T11" fmla="*/ 269 h 895"/>
                <a:gd name="T12" fmla="*/ 787 w 3301"/>
                <a:gd name="T13" fmla="*/ 232 h 895"/>
                <a:gd name="T14" fmla="*/ 661 w 3301"/>
                <a:gd name="T15" fmla="*/ 189 h 895"/>
                <a:gd name="T16" fmla="*/ 536 w 3301"/>
                <a:gd name="T17" fmla="*/ 141 h 895"/>
                <a:gd name="T18" fmla="*/ 335 w 3301"/>
                <a:gd name="T19" fmla="*/ 48 h 895"/>
                <a:gd name="T20" fmla="*/ 0 w 3301"/>
                <a:gd name="T21" fmla="*/ 474 h 895"/>
                <a:gd name="T22" fmla="*/ 139 w 3301"/>
                <a:gd name="T23" fmla="*/ 547 h 895"/>
                <a:gd name="T24" fmla="*/ 282 w 3301"/>
                <a:gd name="T25" fmla="*/ 613 h 895"/>
                <a:gd name="T26" fmla="*/ 429 w 3301"/>
                <a:gd name="T27" fmla="*/ 673 h 895"/>
                <a:gd name="T28" fmla="*/ 579 w 3301"/>
                <a:gd name="T29" fmla="*/ 725 h 895"/>
                <a:gd name="T30" fmla="*/ 730 w 3301"/>
                <a:gd name="T31" fmla="*/ 772 h 895"/>
                <a:gd name="T32" fmla="*/ 887 w 3301"/>
                <a:gd name="T33" fmla="*/ 811 h 895"/>
                <a:gd name="T34" fmla="*/ 1044 w 3301"/>
                <a:gd name="T35" fmla="*/ 843 h 895"/>
                <a:gd name="T36" fmla="*/ 1205 w 3301"/>
                <a:gd name="T37" fmla="*/ 868 h 895"/>
                <a:gd name="T38" fmla="*/ 1368 w 3301"/>
                <a:gd name="T39" fmla="*/ 884 h 895"/>
                <a:gd name="T40" fmla="*/ 1534 w 3301"/>
                <a:gd name="T41" fmla="*/ 894 h 895"/>
                <a:gd name="T42" fmla="*/ 1646 w 3301"/>
                <a:gd name="T43" fmla="*/ 895 h 895"/>
                <a:gd name="T44" fmla="*/ 1813 w 3301"/>
                <a:gd name="T45" fmla="*/ 892 h 895"/>
                <a:gd name="T46" fmla="*/ 1979 w 3301"/>
                <a:gd name="T47" fmla="*/ 879 h 895"/>
                <a:gd name="T48" fmla="*/ 2143 w 3301"/>
                <a:gd name="T49" fmla="*/ 860 h 895"/>
                <a:gd name="T50" fmla="*/ 2304 w 3301"/>
                <a:gd name="T51" fmla="*/ 831 h 895"/>
                <a:gd name="T52" fmla="*/ 2463 w 3301"/>
                <a:gd name="T53" fmla="*/ 797 h 895"/>
                <a:gd name="T54" fmla="*/ 2618 w 3301"/>
                <a:gd name="T55" fmla="*/ 755 h 895"/>
                <a:gd name="T56" fmla="*/ 2771 w 3301"/>
                <a:gd name="T57" fmla="*/ 706 h 895"/>
                <a:gd name="T58" fmla="*/ 2920 w 3301"/>
                <a:gd name="T59" fmla="*/ 649 h 895"/>
                <a:gd name="T60" fmla="*/ 3066 w 3301"/>
                <a:gd name="T61" fmla="*/ 586 h 895"/>
                <a:gd name="T62" fmla="*/ 3209 w 3301"/>
                <a:gd name="T63" fmla="*/ 517 h 895"/>
                <a:gd name="T64" fmla="*/ 3042 w 3301"/>
                <a:gd name="T65" fmla="*/ 0 h 895"/>
                <a:gd name="T66" fmla="*/ 2925 w 3301"/>
                <a:gd name="T67" fmla="*/ 63 h 895"/>
                <a:gd name="T68" fmla="*/ 2803 w 3301"/>
                <a:gd name="T69" fmla="*/ 119 h 895"/>
                <a:gd name="T70" fmla="*/ 2679 w 3301"/>
                <a:gd name="T71" fmla="*/ 170 h 895"/>
                <a:gd name="T72" fmla="*/ 2552 w 3301"/>
                <a:gd name="T73" fmla="*/ 216 h 895"/>
                <a:gd name="T74" fmla="*/ 2423 w 3301"/>
                <a:gd name="T75" fmla="*/ 256 h 895"/>
                <a:gd name="T76" fmla="*/ 2290 w 3301"/>
                <a:gd name="T77" fmla="*/ 289 h 895"/>
                <a:gd name="T78" fmla="*/ 2156 w 3301"/>
                <a:gd name="T79" fmla="*/ 317 h 895"/>
                <a:gd name="T80" fmla="*/ 2019 w 3301"/>
                <a:gd name="T81" fmla="*/ 337 h 895"/>
                <a:gd name="T82" fmla="*/ 1881 w 3301"/>
                <a:gd name="T83" fmla="*/ 352 h 895"/>
                <a:gd name="T84" fmla="*/ 1740 w 3301"/>
                <a:gd name="T85" fmla="*/ 360 h 895"/>
                <a:gd name="T86" fmla="*/ 1646 w 3301"/>
                <a:gd name="T87" fmla="*/ 362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01" h="895">
                  <a:moveTo>
                    <a:pt x="1646" y="362"/>
                  </a:moveTo>
                  <a:lnTo>
                    <a:pt x="1646" y="362"/>
                  </a:lnTo>
                  <a:lnTo>
                    <a:pt x="1598" y="361"/>
                  </a:lnTo>
                  <a:lnTo>
                    <a:pt x="1551" y="360"/>
                  </a:lnTo>
                  <a:lnTo>
                    <a:pt x="1504" y="359"/>
                  </a:lnTo>
                  <a:lnTo>
                    <a:pt x="1458" y="355"/>
                  </a:lnTo>
                  <a:lnTo>
                    <a:pt x="1412" y="352"/>
                  </a:lnTo>
                  <a:lnTo>
                    <a:pt x="1366" y="349"/>
                  </a:lnTo>
                  <a:lnTo>
                    <a:pt x="1319" y="344"/>
                  </a:lnTo>
                  <a:lnTo>
                    <a:pt x="1274" y="338"/>
                  </a:lnTo>
                  <a:lnTo>
                    <a:pt x="1229" y="331"/>
                  </a:lnTo>
                  <a:lnTo>
                    <a:pt x="1183" y="325"/>
                  </a:lnTo>
                  <a:lnTo>
                    <a:pt x="1139" y="318"/>
                  </a:lnTo>
                  <a:lnTo>
                    <a:pt x="1093" y="309"/>
                  </a:lnTo>
                  <a:lnTo>
                    <a:pt x="1049" y="299"/>
                  </a:lnTo>
                  <a:lnTo>
                    <a:pt x="1005" y="290"/>
                  </a:lnTo>
                  <a:lnTo>
                    <a:pt x="961" y="280"/>
                  </a:lnTo>
                  <a:lnTo>
                    <a:pt x="917" y="269"/>
                  </a:lnTo>
                  <a:lnTo>
                    <a:pt x="874" y="257"/>
                  </a:lnTo>
                  <a:lnTo>
                    <a:pt x="831" y="245"/>
                  </a:lnTo>
                  <a:lnTo>
                    <a:pt x="787" y="232"/>
                  </a:lnTo>
                  <a:lnTo>
                    <a:pt x="745" y="218"/>
                  </a:lnTo>
                  <a:lnTo>
                    <a:pt x="703" y="205"/>
                  </a:lnTo>
                  <a:lnTo>
                    <a:pt x="661" y="189"/>
                  </a:lnTo>
                  <a:lnTo>
                    <a:pt x="620" y="174"/>
                  </a:lnTo>
                  <a:lnTo>
                    <a:pt x="577" y="158"/>
                  </a:lnTo>
                  <a:lnTo>
                    <a:pt x="536" y="141"/>
                  </a:lnTo>
                  <a:lnTo>
                    <a:pt x="495" y="124"/>
                  </a:lnTo>
                  <a:lnTo>
                    <a:pt x="415" y="87"/>
                  </a:lnTo>
                  <a:lnTo>
                    <a:pt x="335" y="48"/>
                  </a:lnTo>
                  <a:lnTo>
                    <a:pt x="258" y="7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47" y="499"/>
                  </a:lnTo>
                  <a:lnTo>
                    <a:pt x="92" y="523"/>
                  </a:lnTo>
                  <a:lnTo>
                    <a:pt x="139" y="547"/>
                  </a:lnTo>
                  <a:lnTo>
                    <a:pt x="187" y="570"/>
                  </a:lnTo>
                  <a:lnTo>
                    <a:pt x="234" y="592"/>
                  </a:lnTo>
                  <a:lnTo>
                    <a:pt x="282" y="613"/>
                  </a:lnTo>
                  <a:lnTo>
                    <a:pt x="331" y="634"/>
                  </a:lnTo>
                  <a:lnTo>
                    <a:pt x="380" y="653"/>
                  </a:lnTo>
                  <a:lnTo>
                    <a:pt x="429" y="673"/>
                  </a:lnTo>
                  <a:lnTo>
                    <a:pt x="478" y="691"/>
                  </a:lnTo>
                  <a:lnTo>
                    <a:pt x="528" y="708"/>
                  </a:lnTo>
                  <a:lnTo>
                    <a:pt x="579" y="725"/>
                  </a:lnTo>
                  <a:lnTo>
                    <a:pt x="629" y="741"/>
                  </a:lnTo>
                  <a:lnTo>
                    <a:pt x="679" y="757"/>
                  </a:lnTo>
                  <a:lnTo>
                    <a:pt x="730" y="772"/>
                  </a:lnTo>
                  <a:lnTo>
                    <a:pt x="782" y="786"/>
                  </a:lnTo>
                  <a:lnTo>
                    <a:pt x="834" y="798"/>
                  </a:lnTo>
                  <a:lnTo>
                    <a:pt x="887" y="811"/>
                  </a:lnTo>
                  <a:lnTo>
                    <a:pt x="939" y="822"/>
                  </a:lnTo>
                  <a:lnTo>
                    <a:pt x="992" y="832"/>
                  </a:lnTo>
                  <a:lnTo>
                    <a:pt x="1044" y="843"/>
                  </a:lnTo>
                  <a:lnTo>
                    <a:pt x="1098" y="852"/>
                  </a:lnTo>
                  <a:lnTo>
                    <a:pt x="1151" y="860"/>
                  </a:lnTo>
                  <a:lnTo>
                    <a:pt x="1205" y="868"/>
                  </a:lnTo>
                  <a:lnTo>
                    <a:pt x="1260" y="874"/>
                  </a:lnTo>
                  <a:lnTo>
                    <a:pt x="1313" y="879"/>
                  </a:lnTo>
                  <a:lnTo>
                    <a:pt x="1368" y="884"/>
                  </a:lnTo>
                  <a:lnTo>
                    <a:pt x="1423" y="888"/>
                  </a:lnTo>
                  <a:lnTo>
                    <a:pt x="1478" y="892"/>
                  </a:lnTo>
                  <a:lnTo>
                    <a:pt x="1534" y="894"/>
                  </a:lnTo>
                  <a:lnTo>
                    <a:pt x="1590" y="895"/>
                  </a:lnTo>
                  <a:lnTo>
                    <a:pt x="1646" y="895"/>
                  </a:lnTo>
                  <a:lnTo>
                    <a:pt x="1646" y="895"/>
                  </a:lnTo>
                  <a:lnTo>
                    <a:pt x="1701" y="895"/>
                  </a:lnTo>
                  <a:lnTo>
                    <a:pt x="1757" y="894"/>
                  </a:lnTo>
                  <a:lnTo>
                    <a:pt x="1813" y="892"/>
                  </a:lnTo>
                  <a:lnTo>
                    <a:pt x="1869" y="888"/>
                  </a:lnTo>
                  <a:lnTo>
                    <a:pt x="1924" y="884"/>
                  </a:lnTo>
                  <a:lnTo>
                    <a:pt x="1979" y="879"/>
                  </a:lnTo>
                  <a:lnTo>
                    <a:pt x="2034" y="874"/>
                  </a:lnTo>
                  <a:lnTo>
                    <a:pt x="2088" y="867"/>
                  </a:lnTo>
                  <a:lnTo>
                    <a:pt x="2143" y="860"/>
                  </a:lnTo>
                  <a:lnTo>
                    <a:pt x="2197" y="851"/>
                  </a:lnTo>
                  <a:lnTo>
                    <a:pt x="2250" y="842"/>
                  </a:lnTo>
                  <a:lnTo>
                    <a:pt x="2304" y="831"/>
                  </a:lnTo>
                  <a:lnTo>
                    <a:pt x="2358" y="821"/>
                  </a:lnTo>
                  <a:lnTo>
                    <a:pt x="2410" y="810"/>
                  </a:lnTo>
                  <a:lnTo>
                    <a:pt x="2463" y="797"/>
                  </a:lnTo>
                  <a:lnTo>
                    <a:pt x="2515" y="783"/>
                  </a:lnTo>
                  <a:lnTo>
                    <a:pt x="2567" y="770"/>
                  </a:lnTo>
                  <a:lnTo>
                    <a:pt x="2618" y="755"/>
                  </a:lnTo>
                  <a:lnTo>
                    <a:pt x="2669" y="739"/>
                  </a:lnTo>
                  <a:lnTo>
                    <a:pt x="2721" y="723"/>
                  </a:lnTo>
                  <a:lnTo>
                    <a:pt x="2771" y="706"/>
                  </a:lnTo>
                  <a:lnTo>
                    <a:pt x="2821" y="687"/>
                  </a:lnTo>
                  <a:lnTo>
                    <a:pt x="2871" y="668"/>
                  </a:lnTo>
                  <a:lnTo>
                    <a:pt x="2920" y="649"/>
                  </a:lnTo>
                  <a:lnTo>
                    <a:pt x="2969" y="629"/>
                  </a:lnTo>
                  <a:lnTo>
                    <a:pt x="3018" y="608"/>
                  </a:lnTo>
                  <a:lnTo>
                    <a:pt x="3066" y="586"/>
                  </a:lnTo>
                  <a:lnTo>
                    <a:pt x="3114" y="564"/>
                  </a:lnTo>
                  <a:lnTo>
                    <a:pt x="3162" y="541"/>
                  </a:lnTo>
                  <a:lnTo>
                    <a:pt x="3209" y="517"/>
                  </a:lnTo>
                  <a:lnTo>
                    <a:pt x="3256" y="492"/>
                  </a:lnTo>
                  <a:lnTo>
                    <a:pt x="3301" y="467"/>
                  </a:lnTo>
                  <a:lnTo>
                    <a:pt x="3042" y="0"/>
                  </a:lnTo>
                  <a:lnTo>
                    <a:pt x="3042" y="0"/>
                  </a:lnTo>
                  <a:lnTo>
                    <a:pt x="2964" y="43"/>
                  </a:lnTo>
                  <a:lnTo>
                    <a:pt x="2925" y="63"/>
                  </a:lnTo>
                  <a:lnTo>
                    <a:pt x="2884" y="83"/>
                  </a:lnTo>
                  <a:lnTo>
                    <a:pt x="2844" y="101"/>
                  </a:lnTo>
                  <a:lnTo>
                    <a:pt x="2803" y="119"/>
                  </a:lnTo>
                  <a:lnTo>
                    <a:pt x="2762" y="137"/>
                  </a:lnTo>
                  <a:lnTo>
                    <a:pt x="2721" y="154"/>
                  </a:lnTo>
                  <a:lnTo>
                    <a:pt x="2679" y="170"/>
                  </a:lnTo>
                  <a:lnTo>
                    <a:pt x="2637" y="186"/>
                  </a:lnTo>
                  <a:lnTo>
                    <a:pt x="2595" y="201"/>
                  </a:lnTo>
                  <a:lnTo>
                    <a:pt x="2552" y="216"/>
                  </a:lnTo>
                  <a:lnTo>
                    <a:pt x="2509" y="230"/>
                  </a:lnTo>
                  <a:lnTo>
                    <a:pt x="2466" y="243"/>
                  </a:lnTo>
                  <a:lnTo>
                    <a:pt x="2423" y="256"/>
                  </a:lnTo>
                  <a:lnTo>
                    <a:pt x="2378" y="267"/>
                  </a:lnTo>
                  <a:lnTo>
                    <a:pt x="2335" y="279"/>
                  </a:lnTo>
                  <a:lnTo>
                    <a:pt x="2290" y="289"/>
                  </a:lnTo>
                  <a:lnTo>
                    <a:pt x="2246" y="299"/>
                  </a:lnTo>
                  <a:lnTo>
                    <a:pt x="2201" y="309"/>
                  </a:lnTo>
                  <a:lnTo>
                    <a:pt x="2156" y="317"/>
                  </a:lnTo>
                  <a:lnTo>
                    <a:pt x="2110" y="325"/>
                  </a:lnTo>
                  <a:lnTo>
                    <a:pt x="2064" y="331"/>
                  </a:lnTo>
                  <a:lnTo>
                    <a:pt x="2019" y="337"/>
                  </a:lnTo>
                  <a:lnTo>
                    <a:pt x="1973" y="343"/>
                  </a:lnTo>
                  <a:lnTo>
                    <a:pt x="1926" y="349"/>
                  </a:lnTo>
                  <a:lnTo>
                    <a:pt x="1881" y="352"/>
                  </a:lnTo>
                  <a:lnTo>
                    <a:pt x="1834" y="355"/>
                  </a:lnTo>
                  <a:lnTo>
                    <a:pt x="1787" y="359"/>
                  </a:lnTo>
                  <a:lnTo>
                    <a:pt x="1740" y="360"/>
                  </a:lnTo>
                  <a:lnTo>
                    <a:pt x="1692" y="361"/>
                  </a:lnTo>
                  <a:lnTo>
                    <a:pt x="1646" y="362"/>
                  </a:lnTo>
                  <a:lnTo>
                    <a:pt x="1646" y="362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60" name="Freeform 39">
              <a:extLst>
                <a:ext uri="{FF2B5EF4-FFF2-40B4-BE49-F238E27FC236}">
                  <a16:creationId xmlns:a16="http://schemas.microsoft.com/office/drawing/2014/main" id="{875905C3-249F-C04C-86C1-542724E55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9278" y="7192785"/>
              <a:ext cx="641935" cy="950245"/>
            </a:xfrm>
            <a:custGeom>
              <a:avLst/>
              <a:gdLst>
                <a:gd name="T0" fmla="*/ 0 w 1954"/>
                <a:gd name="T1" fmla="*/ 9 h 2889"/>
                <a:gd name="T2" fmla="*/ 8 w 1954"/>
                <a:gd name="T3" fmla="*/ 180 h 2889"/>
                <a:gd name="T4" fmla="*/ 24 w 1954"/>
                <a:gd name="T5" fmla="*/ 349 h 2889"/>
                <a:gd name="T6" fmla="*/ 47 w 1954"/>
                <a:gd name="T7" fmla="*/ 516 h 2889"/>
                <a:gd name="T8" fmla="*/ 78 w 1954"/>
                <a:gd name="T9" fmla="*/ 680 h 2889"/>
                <a:gd name="T10" fmla="*/ 118 w 1954"/>
                <a:gd name="T11" fmla="*/ 841 h 2889"/>
                <a:gd name="T12" fmla="*/ 165 w 1954"/>
                <a:gd name="T13" fmla="*/ 1000 h 2889"/>
                <a:gd name="T14" fmla="*/ 220 w 1954"/>
                <a:gd name="T15" fmla="*/ 1154 h 2889"/>
                <a:gd name="T16" fmla="*/ 281 w 1954"/>
                <a:gd name="T17" fmla="*/ 1305 h 2889"/>
                <a:gd name="T18" fmla="*/ 350 w 1954"/>
                <a:gd name="T19" fmla="*/ 1453 h 2889"/>
                <a:gd name="T20" fmla="*/ 425 w 1954"/>
                <a:gd name="T21" fmla="*/ 1597 h 2889"/>
                <a:gd name="T22" fmla="*/ 506 w 1954"/>
                <a:gd name="T23" fmla="*/ 1736 h 2889"/>
                <a:gd name="T24" fmla="*/ 594 w 1954"/>
                <a:gd name="T25" fmla="*/ 1872 h 2889"/>
                <a:gd name="T26" fmla="*/ 689 w 1954"/>
                <a:gd name="T27" fmla="*/ 2002 h 2889"/>
                <a:gd name="T28" fmla="*/ 788 w 1954"/>
                <a:gd name="T29" fmla="*/ 2127 h 2889"/>
                <a:gd name="T30" fmla="*/ 894 w 1954"/>
                <a:gd name="T31" fmla="*/ 2249 h 2889"/>
                <a:gd name="T32" fmla="*/ 1005 w 1954"/>
                <a:gd name="T33" fmla="*/ 2365 h 2889"/>
                <a:gd name="T34" fmla="*/ 1121 w 1954"/>
                <a:gd name="T35" fmla="*/ 2475 h 2889"/>
                <a:gd name="T36" fmla="*/ 1243 w 1954"/>
                <a:gd name="T37" fmla="*/ 2580 h 2889"/>
                <a:gd name="T38" fmla="*/ 1369 w 1954"/>
                <a:gd name="T39" fmla="*/ 2680 h 2889"/>
                <a:gd name="T40" fmla="*/ 1500 w 1954"/>
                <a:gd name="T41" fmla="*/ 2773 h 2889"/>
                <a:gd name="T42" fmla="*/ 1636 w 1954"/>
                <a:gd name="T43" fmla="*/ 2861 h 2889"/>
                <a:gd name="T44" fmla="*/ 1954 w 1954"/>
                <a:gd name="T45" fmla="*/ 2430 h 2889"/>
                <a:gd name="T46" fmla="*/ 1838 w 1954"/>
                <a:gd name="T47" fmla="*/ 2358 h 2889"/>
                <a:gd name="T48" fmla="*/ 1726 w 1954"/>
                <a:gd name="T49" fmla="*/ 2280 h 2889"/>
                <a:gd name="T50" fmla="*/ 1619 w 1954"/>
                <a:gd name="T51" fmla="*/ 2198 h 2889"/>
                <a:gd name="T52" fmla="*/ 1515 w 1954"/>
                <a:gd name="T53" fmla="*/ 2111 h 2889"/>
                <a:gd name="T54" fmla="*/ 1415 w 1954"/>
                <a:gd name="T55" fmla="*/ 2019 h 2889"/>
                <a:gd name="T56" fmla="*/ 1320 w 1954"/>
                <a:gd name="T57" fmla="*/ 1923 h 2889"/>
                <a:gd name="T58" fmla="*/ 1229 w 1954"/>
                <a:gd name="T59" fmla="*/ 1823 h 2889"/>
                <a:gd name="T60" fmla="*/ 1143 w 1954"/>
                <a:gd name="T61" fmla="*/ 1717 h 2889"/>
                <a:gd name="T62" fmla="*/ 1062 w 1954"/>
                <a:gd name="T63" fmla="*/ 1608 h 2889"/>
                <a:gd name="T64" fmla="*/ 986 w 1954"/>
                <a:gd name="T65" fmla="*/ 1496 h 2889"/>
                <a:gd name="T66" fmla="*/ 915 w 1954"/>
                <a:gd name="T67" fmla="*/ 1380 h 2889"/>
                <a:gd name="T68" fmla="*/ 850 w 1954"/>
                <a:gd name="T69" fmla="*/ 1259 h 2889"/>
                <a:gd name="T70" fmla="*/ 790 w 1954"/>
                <a:gd name="T71" fmla="*/ 1135 h 2889"/>
                <a:gd name="T72" fmla="*/ 737 w 1954"/>
                <a:gd name="T73" fmla="*/ 1009 h 2889"/>
                <a:gd name="T74" fmla="*/ 689 w 1954"/>
                <a:gd name="T75" fmla="*/ 880 h 2889"/>
                <a:gd name="T76" fmla="*/ 647 w 1954"/>
                <a:gd name="T77" fmla="*/ 747 h 2889"/>
                <a:gd name="T78" fmla="*/ 611 w 1954"/>
                <a:gd name="T79" fmla="*/ 613 h 2889"/>
                <a:gd name="T80" fmla="*/ 582 w 1954"/>
                <a:gd name="T81" fmla="*/ 475 h 2889"/>
                <a:gd name="T82" fmla="*/ 559 w 1954"/>
                <a:gd name="T83" fmla="*/ 335 h 2889"/>
                <a:gd name="T84" fmla="*/ 543 w 1954"/>
                <a:gd name="T85" fmla="*/ 193 h 2889"/>
                <a:gd name="T86" fmla="*/ 535 w 1954"/>
                <a:gd name="T87" fmla="*/ 49 h 2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54" h="2889">
                  <a:moveTo>
                    <a:pt x="534" y="0"/>
                  </a:moveTo>
                  <a:lnTo>
                    <a:pt x="0" y="9"/>
                  </a:lnTo>
                  <a:lnTo>
                    <a:pt x="0" y="9"/>
                  </a:lnTo>
                  <a:lnTo>
                    <a:pt x="1" y="66"/>
                  </a:lnTo>
                  <a:lnTo>
                    <a:pt x="4" y="123"/>
                  </a:lnTo>
                  <a:lnTo>
                    <a:pt x="8" y="180"/>
                  </a:lnTo>
                  <a:lnTo>
                    <a:pt x="12" y="237"/>
                  </a:lnTo>
                  <a:lnTo>
                    <a:pt x="17" y="293"/>
                  </a:lnTo>
                  <a:lnTo>
                    <a:pt x="24" y="349"/>
                  </a:lnTo>
                  <a:lnTo>
                    <a:pt x="30" y="405"/>
                  </a:lnTo>
                  <a:lnTo>
                    <a:pt x="38" y="461"/>
                  </a:lnTo>
                  <a:lnTo>
                    <a:pt x="47" y="516"/>
                  </a:lnTo>
                  <a:lnTo>
                    <a:pt x="57" y="572"/>
                  </a:lnTo>
                  <a:lnTo>
                    <a:pt x="67" y="625"/>
                  </a:lnTo>
                  <a:lnTo>
                    <a:pt x="78" y="680"/>
                  </a:lnTo>
                  <a:lnTo>
                    <a:pt x="91" y="734"/>
                  </a:lnTo>
                  <a:lnTo>
                    <a:pt x="105" y="787"/>
                  </a:lnTo>
                  <a:lnTo>
                    <a:pt x="118" y="841"/>
                  </a:lnTo>
                  <a:lnTo>
                    <a:pt x="133" y="895"/>
                  </a:lnTo>
                  <a:lnTo>
                    <a:pt x="149" y="947"/>
                  </a:lnTo>
                  <a:lnTo>
                    <a:pt x="165" y="1000"/>
                  </a:lnTo>
                  <a:lnTo>
                    <a:pt x="183" y="1051"/>
                  </a:lnTo>
                  <a:lnTo>
                    <a:pt x="202" y="1102"/>
                  </a:lnTo>
                  <a:lnTo>
                    <a:pt x="220" y="1154"/>
                  </a:lnTo>
                  <a:lnTo>
                    <a:pt x="239" y="1205"/>
                  </a:lnTo>
                  <a:lnTo>
                    <a:pt x="260" y="1255"/>
                  </a:lnTo>
                  <a:lnTo>
                    <a:pt x="281" y="1305"/>
                  </a:lnTo>
                  <a:lnTo>
                    <a:pt x="303" y="1355"/>
                  </a:lnTo>
                  <a:lnTo>
                    <a:pt x="326" y="1404"/>
                  </a:lnTo>
                  <a:lnTo>
                    <a:pt x="350" y="1453"/>
                  </a:lnTo>
                  <a:lnTo>
                    <a:pt x="374" y="1501"/>
                  </a:lnTo>
                  <a:lnTo>
                    <a:pt x="399" y="1549"/>
                  </a:lnTo>
                  <a:lnTo>
                    <a:pt x="425" y="1597"/>
                  </a:lnTo>
                  <a:lnTo>
                    <a:pt x="451" y="1643"/>
                  </a:lnTo>
                  <a:lnTo>
                    <a:pt x="479" y="1690"/>
                  </a:lnTo>
                  <a:lnTo>
                    <a:pt x="506" y="1736"/>
                  </a:lnTo>
                  <a:lnTo>
                    <a:pt x="535" y="1781"/>
                  </a:lnTo>
                  <a:lnTo>
                    <a:pt x="564" y="1826"/>
                  </a:lnTo>
                  <a:lnTo>
                    <a:pt x="594" y="1872"/>
                  </a:lnTo>
                  <a:lnTo>
                    <a:pt x="625" y="1915"/>
                  </a:lnTo>
                  <a:lnTo>
                    <a:pt x="657" y="1958"/>
                  </a:lnTo>
                  <a:lnTo>
                    <a:pt x="689" y="2002"/>
                  </a:lnTo>
                  <a:lnTo>
                    <a:pt x="721" y="2044"/>
                  </a:lnTo>
                  <a:lnTo>
                    <a:pt x="754" y="2086"/>
                  </a:lnTo>
                  <a:lnTo>
                    <a:pt x="788" y="2127"/>
                  </a:lnTo>
                  <a:lnTo>
                    <a:pt x="823" y="2168"/>
                  </a:lnTo>
                  <a:lnTo>
                    <a:pt x="858" y="2209"/>
                  </a:lnTo>
                  <a:lnTo>
                    <a:pt x="894" y="2249"/>
                  </a:lnTo>
                  <a:lnTo>
                    <a:pt x="931" y="2288"/>
                  </a:lnTo>
                  <a:lnTo>
                    <a:pt x="967" y="2327"/>
                  </a:lnTo>
                  <a:lnTo>
                    <a:pt x="1005" y="2365"/>
                  </a:lnTo>
                  <a:lnTo>
                    <a:pt x="1044" y="2402"/>
                  </a:lnTo>
                  <a:lnTo>
                    <a:pt x="1083" y="2439"/>
                  </a:lnTo>
                  <a:lnTo>
                    <a:pt x="1121" y="2475"/>
                  </a:lnTo>
                  <a:lnTo>
                    <a:pt x="1161" y="2511"/>
                  </a:lnTo>
                  <a:lnTo>
                    <a:pt x="1202" y="2546"/>
                  </a:lnTo>
                  <a:lnTo>
                    <a:pt x="1243" y="2580"/>
                  </a:lnTo>
                  <a:lnTo>
                    <a:pt x="1285" y="2615"/>
                  </a:lnTo>
                  <a:lnTo>
                    <a:pt x="1327" y="2648"/>
                  </a:lnTo>
                  <a:lnTo>
                    <a:pt x="1369" y="2680"/>
                  </a:lnTo>
                  <a:lnTo>
                    <a:pt x="1412" y="2712"/>
                  </a:lnTo>
                  <a:lnTo>
                    <a:pt x="1457" y="2744"/>
                  </a:lnTo>
                  <a:lnTo>
                    <a:pt x="1500" y="2773"/>
                  </a:lnTo>
                  <a:lnTo>
                    <a:pt x="1545" y="2804"/>
                  </a:lnTo>
                  <a:lnTo>
                    <a:pt x="1590" y="2833"/>
                  </a:lnTo>
                  <a:lnTo>
                    <a:pt x="1636" y="2861"/>
                  </a:lnTo>
                  <a:lnTo>
                    <a:pt x="1683" y="2889"/>
                  </a:lnTo>
                  <a:lnTo>
                    <a:pt x="1954" y="2430"/>
                  </a:lnTo>
                  <a:lnTo>
                    <a:pt x="1954" y="2430"/>
                  </a:lnTo>
                  <a:lnTo>
                    <a:pt x="1916" y="2406"/>
                  </a:lnTo>
                  <a:lnTo>
                    <a:pt x="1877" y="2382"/>
                  </a:lnTo>
                  <a:lnTo>
                    <a:pt x="1838" y="2358"/>
                  </a:lnTo>
                  <a:lnTo>
                    <a:pt x="1800" y="2333"/>
                  </a:lnTo>
                  <a:lnTo>
                    <a:pt x="1764" y="2306"/>
                  </a:lnTo>
                  <a:lnTo>
                    <a:pt x="1726" y="2280"/>
                  </a:lnTo>
                  <a:lnTo>
                    <a:pt x="1690" y="2254"/>
                  </a:lnTo>
                  <a:lnTo>
                    <a:pt x="1654" y="2227"/>
                  </a:lnTo>
                  <a:lnTo>
                    <a:pt x="1619" y="2198"/>
                  </a:lnTo>
                  <a:lnTo>
                    <a:pt x="1584" y="2169"/>
                  </a:lnTo>
                  <a:lnTo>
                    <a:pt x="1549" y="2141"/>
                  </a:lnTo>
                  <a:lnTo>
                    <a:pt x="1515" y="2111"/>
                  </a:lnTo>
                  <a:lnTo>
                    <a:pt x="1481" y="2082"/>
                  </a:lnTo>
                  <a:lnTo>
                    <a:pt x="1448" y="2051"/>
                  </a:lnTo>
                  <a:lnTo>
                    <a:pt x="1415" y="2019"/>
                  </a:lnTo>
                  <a:lnTo>
                    <a:pt x="1383" y="1988"/>
                  </a:lnTo>
                  <a:lnTo>
                    <a:pt x="1351" y="1956"/>
                  </a:lnTo>
                  <a:lnTo>
                    <a:pt x="1320" y="1923"/>
                  </a:lnTo>
                  <a:lnTo>
                    <a:pt x="1289" y="1890"/>
                  </a:lnTo>
                  <a:lnTo>
                    <a:pt x="1258" y="1857"/>
                  </a:lnTo>
                  <a:lnTo>
                    <a:pt x="1229" y="1823"/>
                  </a:lnTo>
                  <a:lnTo>
                    <a:pt x="1200" y="1788"/>
                  </a:lnTo>
                  <a:lnTo>
                    <a:pt x="1172" y="1753"/>
                  </a:lnTo>
                  <a:lnTo>
                    <a:pt x="1143" y="1717"/>
                  </a:lnTo>
                  <a:lnTo>
                    <a:pt x="1116" y="1681"/>
                  </a:lnTo>
                  <a:lnTo>
                    <a:pt x="1088" y="1646"/>
                  </a:lnTo>
                  <a:lnTo>
                    <a:pt x="1062" y="1608"/>
                  </a:lnTo>
                  <a:lnTo>
                    <a:pt x="1036" y="1571"/>
                  </a:lnTo>
                  <a:lnTo>
                    <a:pt x="1011" y="1534"/>
                  </a:lnTo>
                  <a:lnTo>
                    <a:pt x="986" y="1496"/>
                  </a:lnTo>
                  <a:lnTo>
                    <a:pt x="962" y="1457"/>
                  </a:lnTo>
                  <a:lnTo>
                    <a:pt x="938" y="1418"/>
                  </a:lnTo>
                  <a:lnTo>
                    <a:pt x="915" y="1380"/>
                  </a:lnTo>
                  <a:lnTo>
                    <a:pt x="893" y="1340"/>
                  </a:lnTo>
                  <a:lnTo>
                    <a:pt x="871" y="1300"/>
                  </a:lnTo>
                  <a:lnTo>
                    <a:pt x="850" y="1259"/>
                  </a:lnTo>
                  <a:lnTo>
                    <a:pt x="829" y="1219"/>
                  </a:lnTo>
                  <a:lnTo>
                    <a:pt x="810" y="1178"/>
                  </a:lnTo>
                  <a:lnTo>
                    <a:pt x="790" y="1135"/>
                  </a:lnTo>
                  <a:lnTo>
                    <a:pt x="771" y="1094"/>
                  </a:lnTo>
                  <a:lnTo>
                    <a:pt x="754" y="1052"/>
                  </a:lnTo>
                  <a:lnTo>
                    <a:pt x="737" y="1009"/>
                  </a:lnTo>
                  <a:lnTo>
                    <a:pt x="720" y="966"/>
                  </a:lnTo>
                  <a:lnTo>
                    <a:pt x="704" y="923"/>
                  </a:lnTo>
                  <a:lnTo>
                    <a:pt x="689" y="880"/>
                  </a:lnTo>
                  <a:lnTo>
                    <a:pt x="674" y="836"/>
                  </a:lnTo>
                  <a:lnTo>
                    <a:pt x="659" y="792"/>
                  </a:lnTo>
                  <a:lnTo>
                    <a:pt x="647" y="747"/>
                  </a:lnTo>
                  <a:lnTo>
                    <a:pt x="634" y="703"/>
                  </a:lnTo>
                  <a:lnTo>
                    <a:pt x="621" y="657"/>
                  </a:lnTo>
                  <a:lnTo>
                    <a:pt x="611" y="613"/>
                  </a:lnTo>
                  <a:lnTo>
                    <a:pt x="600" y="567"/>
                  </a:lnTo>
                  <a:lnTo>
                    <a:pt x="591" y="521"/>
                  </a:lnTo>
                  <a:lnTo>
                    <a:pt x="582" y="475"/>
                  </a:lnTo>
                  <a:lnTo>
                    <a:pt x="574" y="428"/>
                  </a:lnTo>
                  <a:lnTo>
                    <a:pt x="566" y="382"/>
                  </a:lnTo>
                  <a:lnTo>
                    <a:pt x="559" y="335"/>
                  </a:lnTo>
                  <a:lnTo>
                    <a:pt x="553" y="287"/>
                  </a:lnTo>
                  <a:lnTo>
                    <a:pt x="547" y="241"/>
                  </a:lnTo>
                  <a:lnTo>
                    <a:pt x="543" y="193"/>
                  </a:lnTo>
                  <a:lnTo>
                    <a:pt x="539" y="145"/>
                  </a:lnTo>
                  <a:lnTo>
                    <a:pt x="537" y="97"/>
                  </a:lnTo>
                  <a:lnTo>
                    <a:pt x="535" y="49"/>
                  </a:lnTo>
                  <a:lnTo>
                    <a:pt x="534" y="0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61" name="Freeform 40">
              <a:extLst>
                <a:ext uri="{FF2B5EF4-FFF2-40B4-BE49-F238E27FC236}">
                  <a16:creationId xmlns:a16="http://schemas.microsoft.com/office/drawing/2014/main" id="{DB47FD5C-E13D-694F-8FCB-EB1B2A5B6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6978" y="6210328"/>
              <a:ext cx="637333" cy="952547"/>
            </a:xfrm>
            <a:custGeom>
              <a:avLst/>
              <a:gdLst>
                <a:gd name="T0" fmla="*/ 1660 w 1934"/>
                <a:gd name="T1" fmla="*/ 0 h 2903"/>
                <a:gd name="T2" fmla="*/ 1524 w 1934"/>
                <a:gd name="T3" fmla="*/ 86 h 2903"/>
                <a:gd name="T4" fmla="*/ 1392 w 1934"/>
                <a:gd name="T5" fmla="*/ 178 h 2903"/>
                <a:gd name="T6" fmla="*/ 1265 w 1934"/>
                <a:gd name="T7" fmla="*/ 278 h 2903"/>
                <a:gd name="T8" fmla="*/ 1143 w 1934"/>
                <a:gd name="T9" fmla="*/ 382 h 2903"/>
                <a:gd name="T10" fmla="*/ 1025 w 1934"/>
                <a:gd name="T11" fmla="*/ 491 h 2903"/>
                <a:gd name="T12" fmla="*/ 913 w 1934"/>
                <a:gd name="T13" fmla="*/ 606 h 2903"/>
                <a:gd name="T14" fmla="*/ 807 w 1934"/>
                <a:gd name="T15" fmla="*/ 726 h 2903"/>
                <a:gd name="T16" fmla="*/ 706 w 1934"/>
                <a:gd name="T17" fmla="*/ 852 h 2903"/>
                <a:gd name="T18" fmla="*/ 611 w 1934"/>
                <a:gd name="T19" fmla="*/ 982 h 2903"/>
                <a:gd name="T20" fmla="*/ 522 w 1934"/>
                <a:gd name="T21" fmla="*/ 1117 h 2903"/>
                <a:gd name="T22" fmla="*/ 440 w 1934"/>
                <a:gd name="T23" fmla="*/ 1255 h 2903"/>
                <a:gd name="T24" fmla="*/ 363 w 1934"/>
                <a:gd name="T25" fmla="*/ 1397 h 2903"/>
                <a:gd name="T26" fmla="*/ 294 w 1934"/>
                <a:gd name="T27" fmla="*/ 1545 h 2903"/>
                <a:gd name="T28" fmla="*/ 231 w 1934"/>
                <a:gd name="T29" fmla="*/ 1695 h 2903"/>
                <a:gd name="T30" fmla="*/ 176 w 1934"/>
                <a:gd name="T31" fmla="*/ 1849 h 2903"/>
                <a:gd name="T32" fmla="*/ 127 w 1934"/>
                <a:gd name="T33" fmla="*/ 2007 h 2903"/>
                <a:gd name="T34" fmla="*/ 87 w 1934"/>
                <a:gd name="T35" fmla="*/ 2167 h 2903"/>
                <a:gd name="T36" fmla="*/ 54 w 1934"/>
                <a:gd name="T37" fmla="*/ 2331 h 2903"/>
                <a:gd name="T38" fmla="*/ 28 w 1934"/>
                <a:gd name="T39" fmla="*/ 2496 h 2903"/>
                <a:gd name="T40" fmla="*/ 11 w 1934"/>
                <a:gd name="T41" fmla="*/ 2665 h 2903"/>
                <a:gd name="T42" fmla="*/ 2 w 1934"/>
                <a:gd name="T43" fmla="*/ 2837 h 2903"/>
                <a:gd name="T44" fmla="*/ 534 w 1934"/>
                <a:gd name="T45" fmla="*/ 2903 h 2903"/>
                <a:gd name="T46" fmla="*/ 539 w 1934"/>
                <a:gd name="T47" fmla="*/ 2757 h 2903"/>
                <a:gd name="T48" fmla="*/ 552 w 1934"/>
                <a:gd name="T49" fmla="*/ 2614 h 2903"/>
                <a:gd name="T50" fmla="*/ 571 w 1934"/>
                <a:gd name="T51" fmla="*/ 2473 h 2903"/>
                <a:gd name="T52" fmla="*/ 596 w 1934"/>
                <a:gd name="T53" fmla="*/ 2334 h 2903"/>
                <a:gd name="T54" fmla="*/ 628 w 1934"/>
                <a:gd name="T55" fmla="*/ 2197 h 2903"/>
                <a:gd name="T56" fmla="*/ 667 w 1934"/>
                <a:gd name="T57" fmla="*/ 2064 h 2903"/>
                <a:gd name="T58" fmla="*/ 713 w 1934"/>
                <a:gd name="T59" fmla="*/ 1933 h 2903"/>
                <a:gd name="T60" fmla="*/ 763 w 1934"/>
                <a:gd name="T61" fmla="*/ 1805 h 2903"/>
                <a:gd name="T62" fmla="*/ 820 w 1934"/>
                <a:gd name="T63" fmla="*/ 1679 h 2903"/>
                <a:gd name="T64" fmla="*/ 881 w 1934"/>
                <a:gd name="T65" fmla="*/ 1558 h 2903"/>
                <a:gd name="T66" fmla="*/ 950 w 1934"/>
                <a:gd name="T67" fmla="*/ 1440 h 2903"/>
                <a:gd name="T68" fmla="*/ 1023 w 1934"/>
                <a:gd name="T69" fmla="*/ 1324 h 2903"/>
                <a:gd name="T70" fmla="*/ 1102 w 1934"/>
                <a:gd name="T71" fmla="*/ 1214 h 2903"/>
                <a:gd name="T72" fmla="*/ 1185 w 1934"/>
                <a:gd name="T73" fmla="*/ 1106 h 2903"/>
                <a:gd name="T74" fmla="*/ 1273 w 1934"/>
                <a:gd name="T75" fmla="*/ 1004 h 2903"/>
                <a:gd name="T76" fmla="*/ 1366 w 1934"/>
                <a:gd name="T77" fmla="*/ 905 h 2903"/>
                <a:gd name="T78" fmla="*/ 1463 w 1934"/>
                <a:gd name="T79" fmla="*/ 811 h 2903"/>
                <a:gd name="T80" fmla="*/ 1565 w 1934"/>
                <a:gd name="T81" fmla="*/ 722 h 2903"/>
                <a:gd name="T82" fmla="*/ 1671 w 1934"/>
                <a:gd name="T83" fmla="*/ 636 h 2903"/>
                <a:gd name="T84" fmla="*/ 1781 w 1934"/>
                <a:gd name="T85" fmla="*/ 556 h 2903"/>
                <a:gd name="T86" fmla="*/ 1895 w 1934"/>
                <a:gd name="T87" fmla="*/ 482 h 2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34" h="2903">
                  <a:moveTo>
                    <a:pt x="1934" y="458"/>
                  </a:moveTo>
                  <a:lnTo>
                    <a:pt x="1660" y="0"/>
                  </a:lnTo>
                  <a:lnTo>
                    <a:pt x="1660" y="0"/>
                  </a:lnTo>
                  <a:lnTo>
                    <a:pt x="1614" y="28"/>
                  </a:lnTo>
                  <a:lnTo>
                    <a:pt x="1568" y="56"/>
                  </a:lnTo>
                  <a:lnTo>
                    <a:pt x="1524" y="86"/>
                  </a:lnTo>
                  <a:lnTo>
                    <a:pt x="1479" y="117"/>
                  </a:lnTo>
                  <a:lnTo>
                    <a:pt x="1435" y="148"/>
                  </a:lnTo>
                  <a:lnTo>
                    <a:pt x="1392" y="178"/>
                  </a:lnTo>
                  <a:lnTo>
                    <a:pt x="1349" y="211"/>
                  </a:lnTo>
                  <a:lnTo>
                    <a:pt x="1306" y="243"/>
                  </a:lnTo>
                  <a:lnTo>
                    <a:pt x="1265" y="278"/>
                  </a:lnTo>
                  <a:lnTo>
                    <a:pt x="1224" y="312"/>
                  </a:lnTo>
                  <a:lnTo>
                    <a:pt x="1183" y="346"/>
                  </a:lnTo>
                  <a:lnTo>
                    <a:pt x="1143" y="382"/>
                  </a:lnTo>
                  <a:lnTo>
                    <a:pt x="1103" y="417"/>
                  </a:lnTo>
                  <a:lnTo>
                    <a:pt x="1064" y="455"/>
                  </a:lnTo>
                  <a:lnTo>
                    <a:pt x="1025" y="491"/>
                  </a:lnTo>
                  <a:lnTo>
                    <a:pt x="988" y="529"/>
                  </a:lnTo>
                  <a:lnTo>
                    <a:pt x="950" y="568"/>
                  </a:lnTo>
                  <a:lnTo>
                    <a:pt x="913" y="606"/>
                  </a:lnTo>
                  <a:lnTo>
                    <a:pt x="877" y="646"/>
                  </a:lnTo>
                  <a:lnTo>
                    <a:pt x="841" y="686"/>
                  </a:lnTo>
                  <a:lnTo>
                    <a:pt x="807" y="726"/>
                  </a:lnTo>
                  <a:lnTo>
                    <a:pt x="773" y="767"/>
                  </a:lnTo>
                  <a:lnTo>
                    <a:pt x="739" y="810"/>
                  </a:lnTo>
                  <a:lnTo>
                    <a:pt x="706" y="852"/>
                  </a:lnTo>
                  <a:lnTo>
                    <a:pt x="674" y="894"/>
                  </a:lnTo>
                  <a:lnTo>
                    <a:pt x="642" y="937"/>
                  </a:lnTo>
                  <a:lnTo>
                    <a:pt x="611" y="982"/>
                  </a:lnTo>
                  <a:lnTo>
                    <a:pt x="581" y="1026"/>
                  </a:lnTo>
                  <a:lnTo>
                    <a:pt x="552" y="1071"/>
                  </a:lnTo>
                  <a:lnTo>
                    <a:pt x="522" y="1117"/>
                  </a:lnTo>
                  <a:lnTo>
                    <a:pt x="495" y="1162"/>
                  </a:lnTo>
                  <a:lnTo>
                    <a:pt x="466" y="1208"/>
                  </a:lnTo>
                  <a:lnTo>
                    <a:pt x="440" y="1255"/>
                  </a:lnTo>
                  <a:lnTo>
                    <a:pt x="414" y="1301"/>
                  </a:lnTo>
                  <a:lnTo>
                    <a:pt x="388" y="1349"/>
                  </a:lnTo>
                  <a:lnTo>
                    <a:pt x="363" y="1397"/>
                  </a:lnTo>
                  <a:lnTo>
                    <a:pt x="339" y="1446"/>
                  </a:lnTo>
                  <a:lnTo>
                    <a:pt x="317" y="1495"/>
                  </a:lnTo>
                  <a:lnTo>
                    <a:pt x="294" y="1545"/>
                  </a:lnTo>
                  <a:lnTo>
                    <a:pt x="272" y="1595"/>
                  </a:lnTo>
                  <a:lnTo>
                    <a:pt x="251" y="1645"/>
                  </a:lnTo>
                  <a:lnTo>
                    <a:pt x="231" y="1695"/>
                  </a:lnTo>
                  <a:lnTo>
                    <a:pt x="212" y="1747"/>
                  </a:lnTo>
                  <a:lnTo>
                    <a:pt x="193" y="1798"/>
                  </a:lnTo>
                  <a:lnTo>
                    <a:pt x="176" y="1849"/>
                  </a:lnTo>
                  <a:lnTo>
                    <a:pt x="159" y="1902"/>
                  </a:lnTo>
                  <a:lnTo>
                    <a:pt x="143" y="1953"/>
                  </a:lnTo>
                  <a:lnTo>
                    <a:pt x="127" y="2007"/>
                  </a:lnTo>
                  <a:lnTo>
                    <a:pt x="113" y="2059"/>
                  </a:lnTo>
                  <a:lnTo>
                    <a:pt x="100" y="2113"/>
                  </a:lnTo>
                  <a:lnTo>
                    <a:pt x="87" y="2167"/>
                  </a:lnTo>
                  <a:lnTo>
                    <a:pt x="75" y="2221"/>
                  </a:lnTo>
                  <a:lnTo>
                    <a:pt x="64" y="2276"/>
                  </a:lnTo>
                  <a:lnTo>
                    <a:pt x="54" y="2331"/>
                  </a:lnTo>
                  <a:lnTo>
                    <a:pt x="44" y="2386"/>
                  </a:lnTo>
                  <a:lnTo>
                    <a:pt x="36" y="2441"/>
                  </a:lnTo>
                  <a:lnTo>
                    <a:pt x="28" y="2496"/>
                  </a:lnTo>
                  <a:lnTo>
                    <a:pt x="22" y="2552"/>
                  </a:lnTo>
                  <a:lnTo>
                    <a:pt x="16" y="2609"/>
                  </a:lnTo>
                  <a:lnTo>
                    <a:pt x="11" y="2665"/>
                  </a:lnTo>
                  <a:lnTo>
                    <a:pt x="7" y="2722"/>
                  </a:lnTo>
                  <a:lnTo>
                    <a:pt x="4" y="2780"/>
                  </a:lnTo>
                  <a:lnTo>
                    <a:pt x="2" y="2837"/>
                  </a:lnTo>
                  <a:lnTo>
                    <a:pt x="0" y="2894"/>
                  </a:lnTo>
                  <a:lnTo>
                    <a:pt x="534" y="2903"/>
                  </a:lnTo>
                  <a:lnTo>
                    <a:pt x="534" y="2903"/>
                  </a:lnTo>
                  <a:lnTo>
                    <a:pt x="536" y="2854"/>
                  </a:lnTo>
                  <a:lnTo>
                    <a:pt x="537" y="2806"/>
                  </a:lnTo>
                  <a:lnTo>
                    <a:pt x="539" y="2757"/>
                  </a:lnTo>
                  <a:lnTo>
                    <a:pt x="542" y="2709"/>
                  </a:lnTo>
                  <a:lnTo>
                    <a:pt x="547" y="2662"/>
                  </a:lnTo>
                  <a:lnTo>
                    <a:pt x="552" y="2614"/>
                  </a:lnTo>
                  <a:lnTo>
                    <a:pt x="557" y="2567"/>
                  </a:lnTo>
                  <a:lnTo>
                    <a:pt x="563" y="2519"/>
                  </a:lnTo>
                  <a:lnTo>
                    <a:pt x="571" y="2473"/>
                  </a:lnTo>
                  <a:lnTo>
                    <a:pt x="579" y="2427"/>
                  </a:lnTo>
                  <a:lnTo>
                    <a:pt x="587" y="2380"/>
                  </a:lnTo>
                  <a:lnTo>
                    <a:pt x="596" y="2334"/>
                  </a:lnTo>
                  <a:lnTo>
                    <a:pt x="606" y="2289"/>
                  </a:lnTo>
                  <a:lnTo>
                    <a:pt x="617" y="2243"/>
                  </a:lnTo>
                  <a:lnTo>
                    <a:pt x="628" y="2197"/>
                  </a:lnTo>
                  <a:lnTo>
                    <a:pt x="641" y="2153"/>
                  </a:lnTo>
                  <a:lnTo>
                    <a:pt x="653" y="2108"/>
                  </a:lnTo>
                  <a:lnTo>
                    <a:pt x="667" y="2064"/>
                  </a:lnTo>
                  <a:lnTo>
                    <a:pt x="682" y="2021"/>
                  </a:lnTo>
                  <a:lnTo>
                    <a:pt x="697" y="1976"/>
                  </a:lnTo>
                  <a:lnTo>
                    <a:pt x="713" y="1933"/>
                  </a:lnTo>
                  <a:lnTo>
                    <a:pt x="728" y="1890"/>
                  </a:lnTo>
                  <a:lnTo>
                    <a:pt x="746" y="1847"/>
                  </a:lnTo>
                  <a:lnTo>
                    <a:pt x="763" y="1805"/>
                  </a:lnTo>
                  <a:lnTo>
                    <a:pt x="781" y="1763"/>
                  </a:lnTo>
                  <a:lnTo>
                    <a:pt x="800" y="1721"/>
                  </a:lnTo>
                  <a:lnTo>
                    <a:pt x="820" y="1679"/>
                  </a:lnTo>
                  <a:lnTo>
                    <a:pt x="839" y="1638"/>
                  </a:lnTo>
                  <a:lnTo>
                    <a:pt x="861" y="1598"/>
                  </a:lnTo>
                  <a:lnTo>
                    <a:pt x="881" y="1558"/>
                  </a:lnTo>
                  <a:lnTo>
                    <a:pt x="904" y="1518"/>
                  </a:lnTo>
                  <a:lnTo>
                    <a:pt x="927" y="1478"/>
                  </a:lnTo>
                  <a:lnTo>
                    <a:pt x="950" y="1440"/>
                  </a:lnTo>
                  <a:lnTo>
                    <a:pt x="974" y="1401"/>
                  </a:lnTo>
                  <a:lnTo>
                    <a:pt x="998" y="1363"/>
                  </a:lnTo>
                  <a:lnTo>
                    <a:pt x="1023" y="1324"/>
                  </a:lnTo>
                  <a:lnTo>
                    <a:pt x="1048" y="1288"/>
                  </a:lnTo>
                  <a:lnTo>
                    <a:pt x="1074" y="1250"/>
                  </a:lnTo>
                  <a:lnTo>
                    <a:pt x="1102" y="1214"/>
                  </a:lnTo>
                  <a:lnTo>
                    <a:pt x="1129" y="1177"/>
                  </a:lnTo>
                  <a:lnTo>
                    <a:pt x="1156" y="1142"/>
                  </a:lnTo>
                  <a:lnTo>
                    <a:pt x="1185" y="1106"/>
                  </a:lnTo>
                  <a:lnTo>
                    <a:pt x="1213" y="1072"/>
                  </a:lnTo>
                  <a:lnTo>
                    <a:pt x="1243" y="1038"/>
                  </a:lnTo>
                  <a:lnTo>
                    <a:pt x="1273" y="1004"/>
                  </a:lnTo>
                  <a:lnTo>
                    <a:pt x="1304" y="970"/>
                  </a:lnTo>
                  <a:lnTo>
                    <a:pt x="1334" y="937"/>
                  </a:lnTo>
                  <a:lnTo>
                    <a:pt x="1366" y="905"/>
                  </a:lnTo>
                  <a:lnTo>
                    <a:pt x="1398" y="873"/>
                  </a:lnTo>
                  <a:lnTo>
                    <a:pt x="1430" y="841"/>
                  </a:lnTo>
                  <a:lnTo>
                    <a:pt x="1463" y="811"/>
                  </a:lnTo>
                  <a:lnTo>
                    <a:pt x="1497" y="780"/>
                  </a:lnTo>
                  <a:lnTo>
                    <a:pt x="1531" y="750"/>
                  </a:lnTo>
                  <a:lnTo>
                    <a:pt x="1565" y="722"/>
                  </a:lnTo>
                  <a:lnTo>
                    <a:pt x="1600" y="692"/>
                  </a:lnTo>
                  <a:lnTo>
                    <a:pt x="1636" y="665"/>
                  </a:lnTo>
                  <a:lnTo>
                    <a:pt x="1671" y="636"/>
                  </a:lnTo>
                  <a:lnTo>
                    <a:pt x="1708" y="609"/>
                  </a:lnTo>
                  <a:lnTo>
                    <a:pt x="1744" y="582"/>
                  </a:lnTo>
                  <a:lnTo>
                    <a:pt x="1781" y="556"/>
                  </a:lnTo>
                  <a:lnTo>
                    <a:pt x="1818" y="531"/>
                  </a:lnTo>
                  <a:lnTo>
                    <a:pt x="1856" y="506"/>
                  </a:lnTo>
                  <a:lnTo>
                    <a:pt x="1895" y="482"/>
                  </a:lnTo>
                  <a:lnTo>
                    <a:pt x="1934" y="458"/>
                  </a:lnTo>
                  <a:lnTo>
                    <a:pt x="1934" y="458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C2291566-97F0-DE4D-A491-3530455721BD}"/>
              </a:ext>
            </a:extLst>
          </p:cNvPr>
          <p:cNvGrpSpPr/>
          <p:nvPr/>
        </p:nvGrpSpPr>
        <p:grpSpPr>
          <a:xfrm>
            <a:off x="7801225" y="2897457"/>
            <a:ext cx="862814" cy="863965"/>
            <a:chOff x="15599274" y="6309264"/>
            <a:chExt cx="1725628" cy="1727930"/>
          </a:xfrm>
        </p:grpSpPr>
        <p:sp>
          <p:nvSpPr>
            <p:cNvPr id="163" name="Freeform 41">
              <a:extLst>
                <a:ext uri="{FF2B5EF4-FFF2-40B4-BE49-F238E27FC236}">
                  <a16:creationId xmlns:a16="http://schemas.microsoft.com/office/drawing/2014/main" id="{6151D3E0-A3A8-7244-9367-8CB244C9E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99274" y="6433509"/>
              <a:ext cx="487778" cy="733967"/>
            </a:xfrm>
            <a:custGeom>
              <a:avLst/>
              <a:gdLst>
                <a:gd name="T0" fmla="*/ 1272 w 1484"/>
                <a:gd name="T1" fmla="*/ 0 h 2232"/>
                <a:gd name="T2" fmla="*/ 1202 w 1484"/>
                <a:gd name="T3" fmla="*/ 43 h 2232"/>
                <a:gd name="T4" fmla="*/ 1067 w 1484"/>
                <a:gd name="T5" fmla="*/ 138 h 2232"/>
                <a:gd name="T6" fmla="*/ 938 w 1484"/>
                <a:gd name="T7" fmla="*/ 239 h 2232"/>
                <a:gd name="T8" fmla="*/ 814 w 1484"/>
                <a:gd name="T9" fmla="*/ 349 h 2232"/>
                <a:gd name="T10" fmla="*/ 699 w 1484"/>
                <a:gd name="T11" fmla="*/ 466 h 2232"/>
                <a:gd name="T12" fmla="*/ 591 w 1484"/>
                <a:gd name="T13" fmla="*/ 591 h 2232"/>
                <a:gd name="T14" fmla="*/ 491 w 1484"/>
                <a:gd name="T15" fmla="*/ 721 h 2232"/>
                <a:gd name="T16" fmla="*/ 399 w 1484"/>
                <a:gd name="T17" fmla="*/ 858 h 2232"/>
                <a:gd name="T18" fmla="*/ 316 w 1484"/>
                <a:gd name="T19" fmla="*/ 1002 h 2232"/>
                <a:gd name="T20" fmla="*/ 240 w 1484"/>
                <a:gd name="T21" fmla="*/ 1150 h 2232"/>
                <a:gd name="T22" fmla="*/ 175 w 1484"/>
                <a:gd name="T23" fmla="*/ 1303 h 2232"/>
                <a:gd name="T24" fmla="*/ 121 w 1484"/>
                <a:gd name="T25" fmla="*/ 1462 h 2232"/>
                <a:gd name="T26" fmla="*/ 97 w 1484"/>
                <a:gd name="T27" fmla="*/ 1543 h 2232"/>
                <a:gd name="T28" fmla="*/ 75 w 1484"/>
                <a:gd name="T29" fmla="*/ 1625 h 2232"/>
                <a:gd name="T30" fmla="*/ 55 w 1484"/>
                <a:gd name="T31" fmla="*/ 1708 h 2232"/>
                <a:gd name="T32" fmla="*/ 39 w 1484"/>
                <a:gd name="T33" fmla="*/ 1793 h 2232"/>
                <a:gd name="T34" fmla="*/ 26 w 1484"/>
                <a:gd name="T35" fmla="*/ 1877 h 2232"/>
                <a:gd name="T36" fmla="*/ 16 w 1484"/>
                <a:gd name="T37" fmla="*/ 1963 h 2232"/>
                <a:gd name="T38" fmla="*/ 8 w 1484"/>
                <a:gd name="T39" fmla="*/ 2049 h 2232"/>
                <a:gd name="T40" fmla="*/ 2 w 1484"/>
                <a:gd name="T41" fmla="*/ 2137 h 2232"/>
                <a:gd name="T42" fmla="*/ 0 w 1484"/>
                <a:gd name="T43" fmla="*/ 2225 h 2232"/>
                <a:gd name="T44" fmla="*/ 412 w 1484"/>
                <a:gd name="T45" fmla="*/ 2232 h 2232"/>
                <a:gd name="T46" fmla="*/ 417 w 1484"/>
                <a:gd name="T47" fmla="*/ 2084 h 2232"/>
                <a:gd name="T48" fmla="*/ 433 w 1484"/>
                <a:gd name="T49" fmla="*/ 1938 h 2232"/>
                <a:gd name="T50" fmla="*/ 458 w 1484"/>
                <a:gd name="T51" fmla="*/ 1795 h 2232"/>
                <a:gd name="T52" fmla="*/ 493 w 1484"/>
                <a:gd name="T53" fmla="*/ 1656 h 2232"/>
                <a:gd name="T54" fmla="*/ 535 w 1484"/>
                <a:gd name="T55" fmla="*/ 1520 h 2232"/>
                <a:gd name="T56" fmla="*/ 585 w 1484"/>
                <a:gd name="T57" fmla="*/ 1389 h 2232"/>
                <a:gd name="T58" fmla="*/ 644 w 1484"/>
                <a:gd name="T59" fmla="*/ 1261 h 2232"/>
                <a:gd name="T60" fmla="*/ 711 w 1484"/>
                <a:gd name="T61" fmla="*/ 1138 h 2232"/>
                <a:gd name="T62" fmla="*/ 785 w 1484"/>
                <a:gd name="T63" fmla="*/ 1019 h 2232"/>
                <a:gd name="T64" fmla="*/ 866 w 1484"/>
                <a:gd name="T65" fmla="*/ 906 h 2232"/>
                <a:gd name="T66" fmla="*/ 954 w 1484"/>
                <a:gd name="T67" fmla="*/ 799 h 2232"/>
                <a:gd name="T68" fmla="*/ 1048 w 1484"/>
                <a:gd name="T69" fmla="*/ 697 h 2232"/>
                <a:gd name="T70" fmla="*/ 1149 w 1484"/>
                <a:gd name="T71" fmla="*/ 601 h 2232"/>
                <a:gd name="T72" fmla="*/ 1255 w 1484"/>
                <a:gd name="T73" fmla="*/ 511 h 2232"/>
                <a:gd name="T74" fmla="*/ 1367 w 1484"/>
                <a:gd name="T75" fmla="*/ 429 h 2232"/>
                <a:gd name="T76" fmla="*/ 1484 w 1484"/>
                <a:gd name="T77" fmla="*/ 353 h 2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84" h="2232">
                  <a:moveTo>
                    <a:pt x="1484" y="353"/>
                  </a:moveTo>
                  <a:lnTo>
                    <a:pt x="1272" y="0"/>
                  </a:lnTo>
                  <a:lnTo>
                    <a:pt x="1272" y="0"/>
                  </a:lnTo>
                  <a:lnTo>
                    <a:pt x="1202" y="43"/>
                  </a:lnTo>
                  <a:lnTo>
                    <a:pt x="1134" y="90"/>
                  </a:lnTo>
                  <a:lnTo>
                    <a:pt x="1067" y="138"/>
                  </a:lnTo>
                  <a:lnTo>
                    <a:pt x="1002" y="187"/>
                  </a:lnTo>
                  <a:lnTo>
                    <a:pt x="938" y="239"/>
                  </a:lnTo>
                  <a:lnTo>
                    <a:pt x="875" y="293"/>
                  </a:lnTo>
                  <a:lnTo>
                    <a:pt x="814" y="349"/>
                  </a:lnTo>
                  <a:lnTo>
                    <a:pt x="756" y="407"/>
                  </a:lnTo>
                  <a:lnTo>
                    <a:pt x="699" y="466"/>
                  </a:lnTo>
                  <a:lnTo>
                    <a:pt x="644" y="527"/>
                  </a:lnTo>
                  <a:lnTo>
                    <a:pt x="591" y="591"/>
                  </a:lnTo>
                  <a:lnTo>
                    <a:pt x="540" y="655"/>
                  </a:lnTo>
                  <a:lnTo>
                    <a:pt x="491" y="721"/>
                  </a:lnTo>
                  <a:lnTo>
                    <a:pt x="443" y="788"/>
                  </a:lnTo>
                  <a:lnTo>
                    <a:pt x="399" y="858"/>
                  </a:lnTo>
                  <a:lnTo>
                    <a:pt x="356" y="929"/>
                  </a:lnTo>
                  <a:lnTo>
                    <a:pt x="316" y="1002"/>
                  </a:lnTo>
                  <a:lnTo>
                    <a:pt x="277" y="1075"/>
                  </a:lnTo>
                  <a:lnTo>
                    <a:pt x="240" y="1150"/>
                  </a:lnTo>
                  <a:lnTo>
                    <a:pt x="207" y="1225"/>
                  </a:lnTo>
                  <a:lnTo>
                    <a:pt x="175" y="1303"/>
                  </a:lnTo>
                  <a:lnTo>
                    <a:pt x="147" y="1382"/>
                  </a:lnTo>
                  <a:lnTo>
                    <a:pt x="121" y="1462"/>
                  </a:lnTo>
                  <a:lnTo>
                    <a:pt x="108" y="1503"/>
                  </a:lnTo>
                  <a:lnTo>
                    <a:pt x="97" y="1543"/>
                  </a:lnTo>
                  <a:lnTo>
                    <a:pt x="85" y="1584"/>
                  </a:lnTo>
                  <a:lnTo>
                    <a:pt x="75" y="1625"/>
                  </a:lnTo>
                  <a:lnTo>
                    <a:pt x="65" y="1666"/>
                  </a:lnTo>
                  <a:lnTo>
                    <a:pt x="55" y="1708"/>
                  </a:lnTo>
                  <a:lnTo>
                    <a:pt x="47" y="1750"/>
                  </a:lnTo>
                  <a:lnTo>
                    <a:pt x="39" y="1793"/>
                  </a:lnTo>
                  <a:lnTo>
                    <a:pt x="33" y="1835"/>
                  </a:lnTo>
                  <a:lnTo>
                    <a:pt x="26" y="1877"/>
                  </a:lnTo>
                  <a:lnTo>
                    <a:pt x="20" y="1919"/>
                  </a:lnTo>
                  <a:lnTo>
                    <a:pt x="16" y="1963"/>
                  </a:lnTo>
                  <a:lnTo>
                    <a:pt x="11" y="2006"/>
                  </a:lnTo>
                  <a:lnTo>
                    <a:pt x="8" y="2049"/>
                  </a:lnTo>
                  <a:lnTo>
                    <a:pt x="4" y="2093"/>
                  </a:lnTo>
                  <a:lnTo>
                    <a:pt x="2" y="2137"/>
                  </a:lnTo>
                  <a:lnTo>
                    <a:pt x="1" y="2181"/>
                  </a:lnTo>
                  <a:lnTo>
                    <a:pt x="0" y="2225"/>
                  </a:lnTo>
                  <a:lnTo>
                    <a:pt x="412" y="2232"/>
                  </a:lnTo>
                  <a:lnTo>
                    <a:pt x="412" y="2232"/>
                  </a:lnTo>
                  <a:lnTo>
                    <a:pt x="413" y="2157"/>
                  </a:lnTo>
                  <a:lnTo>
                    <a:pt x="417" y="2084"/>
                  </a:lnTo>
                  <a:lnTo>
                    <a:pt x="424" y="2011"/>
                  </a:lnTo>
                  <a:lnTo>
                    <a:pt x="433" y="1938"/>
                  </a:lnTo>
                  <a:lnTo>
                    <a:pt x="445" y="1866"/>
                  </a:lnTo>
                  <a:lnTo>
                    <a:pt x="458" y="1795"/>
                  </a:lnTo>
                  <a:lnTo>
                    <a:pt x="474" y="1725"/>
                  </a:lnTo>
                  <a:lnTo>
                    <a:pt x="493" y="1656"/>
                  </a:lnTo>
                  <a:lnTo>
                    <a:pt x="512" y="1587"/>
                  </a:lnTo>
                  <a:lnTo>
                    <a:pt x="535" y="1520"/>
                  </a:lnTo>
                  <a:lnTo>
                    <a:pt x="559" y="1454"/>
                  </a:lnTo>
                  <a:lnTo>
                    <a:pt x="585" y="1389"/>
                  </a:lnTo>
                  <a:lnTo>
                    <a:pt x="614" y="1324"/>
                  </a:lnTo>
                  <a:lnTo>
                    <a:pt x="644" y="1261"/>
                  </a:lnTo>
                  <a:lnTo>
                    <a:pt x="676" y="1198"/>
                  </a:lnTo>
                  <a:lnTo>
                    <a:pt x="711" y="1138"/>
                  </a:lnTo>
                  <a:lnTo>
                    <a:pt x="747" y="1078"/>
                  </a:lnTo>
                  <a:lnTo>
                    <a:pt x="785" y="1019"/>
                  </a:lnTo>
                  <a:lnTo>
                    <a:pt x="825" y="962"/>
                  </a:lnTo>
                  <a:lnTo>
                    <a:pt x="866" y="906"/>
                  </a:lnTo>
                  <a:lnTo>
                    <a:pt x="909" y="852"/>
                  </a:lnTo>
                  <a:lnTo>
                    <a:pt x="954" y="799"/>
                  </a:lnTo>
                  <a:lnTo>
                    <a:pt x="1000" y="747"/>
                  </a:lnTo>
                  <a:lnTo>
                    <a:pt x="1048" y="697"/>
                  </a:lnTo>
                  <a:lnTo>
                    <a:pt x="1097" y="648"/>
                  </a:lnTo>
                  <a:lnTo>
                    <a:pt x="1149" y="601"/>
                  </a:lnTo>
                  <a:lnTo>
                    <a:pt x="1201" y="555"/>
                  </a:lnTo>
                  <a:lnTo>
                    <a:pt x="1255" y="511"/>
                  </a:lnTo>
                  <a:lnTo>
                    <a:pt x="1310" y="469"/>
                  </a:lnTo>
                  <a:lnTo>
                    <a:pt x="1367" y="429"/>
                  </a:lnTo>
                  <a:lnTo>
                    <a:pt x="1425" y="390"/>
                  </a:lnTo>
                  <a:lnTo>
                    <a:pt x="1484" y="353"/>
                  </a:lnTo>
                  <a:lnTo>
                    <a:pt x="1484" y="353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64" name="Freeform 42">
              <a:extLst>
                <a:ext uri="{FF2B5EF4-FFF2-40B4-BE49-F238E27FC236}">
                  <a16:creationId xmlns:a16="http://schemas.microsoft.com/office/drawing/2014/main" id="{3DA109D9-1580-0340-AD5B-162AB23B0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7937" y="7811712"/>
              <a:ext cx="832904" cy="225482"/>
            </a:xfrm>
            <a:custGeom>
              <a:avLst/>
              <a:gdLst>
                <a:gd name="T0" fmla="*/ 1263 w 2534"/>
                <a:gd name="T1" fmla="*/ 276 h 687"/>
                <a:gd name="T2" fmla="*/ 1119 w 2534"/>
                <a:gd name="T3" fmla="*/ 272 h 687"/>
                <a:gd name="T4" fmla="*/ 977 w 2534"/>
                <a:gd name="T5" fmla="*/ 258 h 687"/>
                <a:gd name="T6" fmla="*/ 839 w 2534"/>
                <a:gd name="T7" fmla="*/ 235 h 687"/>
                <a:gd name="T8" fmla="*/ 705 w 2534"/>
                <a:gd name="T9" fmla="*/ 204 h 687"/>
                <a:gd name="T10" fmla="*/ 572 w 2534"/>
                <a:gd name="T11" fmla="*/ 166 h 687"/>
                <a:gd name="T12" fmla="*/ 443 w 2534"/>
                <a:gd name="T13" fmla="*/ 120 h 687"/>
                <a:gd name="T14" fmla="*/ 319 w 2534"/>
                <a:gd name="T15" fmla="*/ 65 h 687"/>
                <a:gd name="T16" fmla="*/ 199 w 2534"/>
                <a:gd name="T17" fmla="*/ 4 h 687"/>
                <a:gd name="T18" fmla="*/ 0 w 2534"/>
                <a:gd name="T19" fmla="*/ 365 h 687"/>
                <a:gd name="T20" fmla="*/ 143 w 2534"/>
                <a:gd name="T21" fmla="*/ 437 h 687"/>
                <a:gd name="T22" fmla="*/ 291 w 2534"/>
                <a:gd name="T23" fmla="*/ 502 h 687"/>
                <a:gd name="T24" fmla="*/ 443 w 2534"/>
                <a:gd name="T25" fmla="*/ 557 h 687"/>
                <a:gd name="T26" fmla="*/ 600 w 2534"/>
                <a:gd name="T27" fmla="*/ 604 h 687"/>
                <a:gd name="T28" fmla="*/ 760 w 2534"/>
                <a:gd name="T29" fmla="*/ 639 h 687"/>
                <a:gd name="T30" fmla="*/ 925 w 2534"/>
                <a:gd name="T31" fmla="*/ 666 h 687"/>
                <a:gd name="T32" fmla="*/ 1091 w 2534"/>
                <a:gd name="T33" fmla="*/ 682 h 687"/>
                <a:gd name="T34" fmla="*/ 1219 w 2534"/>
                <a:gd name="T35" fmla="*/ 687 h 687"/>
                <a:gd name="T36" fmla="*/ 1263 w 2534"/>
                <a:gd name="T37" fmla="*/ 687 h 687"/>
                <a:gd name="T38" fmla="*/ 1348 w 2534"/>
                <a:gd name="T39" fmla="*/ 686 h 687"/>
                <a:gd name="T40" fmla="*/ 1434 w 2534"/>
                <a:gd name="T41" fmla="*/ 682 h 687"/>
                <a:gd name="T42" fmla="*/ 1518 w 2534"/>
                <a:gd name="T43" fmla="*/ 676 h 687"/>
                <a:gd name="T44" fmla="*/ 1686 w 2534"/>
                <a:gd name="T45" fmla="*/ 654 h 687"/>
                <a:gd name="T46" fmla="*/ 1849 w 2534"/>
                <a:gd name="T47" fmla="*/ 622 h 687"/>
                <a:gd name="T48" fmla="*/ 2009 w 2534"/>
                <a:gd name="T49" fmla="*/ 580 h 687"/>
                <a:gd name="T50" fmla="*/ 2164 w 2534"/>
                <a:gd name="T51" fmla="*/ 528 h 687"/>
                <a:gd name="T52" fmla="*/ 2316 w 2534"/>
                <a:gd name="T53" fmla="*/ 467 h 687"/>
                <a:gd name="T54" fmla="*/ 2462 w 2534"/>
                <a:gd name="T55" fmla="*/ 397 h 687"/>
                <a:gd name="T56" fmla="*/ 2333 w 2534"/>
                <a:gd name="T57" fmla="*/ 0 h 687"/>
                <a:gd name="T58" fmla="*/ 2274 w 2534"/>
                <a:gd name="T59" fmla="*/ 32 h 687"/>
                <a:gd name="T60" fmla="*/ 2150 w 2534"/>
                <a:gd name="T61" fmla="*/ 90 h 687"/>
                <a:gd name="T62" fmla="*/ 2023 w 2534"/>
                <a:gd name="T63" fmla="*/ 141 h 687"/>
                <a:gd name="T64" fmla="*/ 1891 w 2534"/>
                <a:gd name="T65" fmla="*/ 185 h 687"/>
                <a:gd name="T66" fmla="*/ 1757 w 2534"/>
                <a:gd name="T67" fmla="*/ 220 h 687"/>
                <a:gd name="T68" fmla="*/ 1619 w 2534"/>
                <a:gd name="T69" fmla="*/ 248 h 687"/>
                <a:gd name="T70" fmla="*/ 1478 w 2534"/>
                <a:gd name="T71" fmla="*/ 265 h 687"/>
                <a:gd name="T72" fmla="*/ 1334 w 2534"/>
                <a:gd name="T73" fmla="*/ 275 h 687"/>
                <a:gd name="T74" fmla="*/ 1263 w 2534"/>
                <a:gd name="T75" fmla="*/ 276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534" h="687">
                  <a:moveTo>
                    <a:pt x="1263" y="276"/>
                  </a:moveTo>
                  <a:lnTo>
                    <a:pt x="1263" y="276"/>
                  </a:lnTo>
                  <a:lnTo>
                    <a:pt x="1190" y="275"/>
                  </a:lnTo>
                  <a:lnTo>
                    <a:pt x="1119" y="272"/>
                  </a:lnTo>
                  <a:lnTo>
                    <a:pt x="1048" y="266"/>
                  </a:lnTo>
                  <a:lnTo>
                    <a:pt x="977" y="258"/>
                  </a:lnTo>
                  <a:lnTo>
                    <a:pt x="908" y="248"/>
                  </a:lnTo>
                  <a:lnTo>
                    <a:pt x="839" y="235"/>
                  </a:lnTo>
                  <a:lnTo>
                    <a:pt x="772" y="221"/>
                  </a:lnTo>
                  <a:lnTo>
                    <a:pt x="705" y="204"/>
                  </a:lnTo>
                  <a:lnTo>
                    <a:pt x="637" y="186"/>
                  </a:lnTo>
                  <a:lnTo>
                    <a:pt x="572" y="166"/>
                  </a:lnTo>
                  <a:lnTo>
                    <a:pt x="507" y="144"/>
                  </a:lnTo>
                  <a:lnTo>
                    <a:pt x="443" y="120"/>
                  </a:lnTo>
                  <a:lnTo>
                    <a:pt x="380" y="93"/>
                  </a:lnTo>
                  <a:lnTo>
                    <a:pt x="319" y="65"/>
                  </a:lnTo>
                  <a:lnTo>
                    <a:pt x="258" y="35"/>
                  </a:lnTo>
                  <a:lnTo>
                    <a:pt x="199" y="4"/>
                  </a:lnTo>
                  <a:lnTo>
                    <a:pt x="0" y="365"/>
                  </a:lnTo>
                  <a:lnTo>
                    <a:pt x="0" y="365"/>
                  </a:lnTo>
                  <a:lnTo>
                    <a:pt x="71" y="402"/>
                  </a:lnTo>
                  <a:lnTo>
                    <a:pt x="143" y="437"/>
                  </a:lnTo>
                  <a:lnTo>
                    <a:pt x="216" y="471"/>
                  </a:lnTo>
                  <a:lnTo>
                    <a:pt x="291" y="502"/>
                  </a:lnTo>
                  <a:lnTo>
                    <a:pt x="367" y="531"/>
                  </a:lnTo>
                  <a:lnTo>
                    <a:pt x="443" y="557"/>
                  </a:lnTo>
                  <a:lnTo>
                    <a:pt x="521" y="581"/>
                  </a:lnTo>
                  <a:lnTo>
                    <a:pt x="600" y="604"/>
                  </a:lnTo>
                  <a:lnTo>
                    <a:pt x="679" y="623"/>
                  </a:lnTo>
                  <a:lnTo>
                    <a:pt x="760" y="639"/>
                  </a:lnTo>
                  <a:lnTo>
                    <a:pt x="843" y="654"/>
                  </a:lnTo>
                  <a:lnTo>
                    <a:pt x="925" y="666"/>
                  </a:lnTo>
                  <a:lnTo>
                    <a:pt x="1008" y="676"/>
                  </a:lnTo>
                  <a:lnTo>
                    <a:pt x="1091" y="682"/>
                  </a:lnTo>
                  <a:lnTo>
                    <a:pt x="1177" y="686"/>
                  </a:lnTo>
                  <a:lnTo>
                    <a:pt x="1219" y="687"/>
                  </a:lnTo>
                  <a:lnTo>
                    <a:pt x="1263" y="687"/>
                  </a:lnTo>
                  <a:lnTo>
                    <a:pt x="1263" y="687"/>
                  </a:lnTo>
                  <a:lnTo>
                    <a:pt x="1305" y="687"/>
                  </a:lnTo>
                  <a:lnTo>
                    <a:pt x="1348" y="686"/>
                  </a:lnTo>
                  <a:lnTo>
                    <a:pt x="1392" y="685"/>
                  </a:lnTo>
                  <a:lnTo>
                    <a:pt x="1434" y="682"/>
                  </a:lnTo>
                  <a:lnTo>
                    <a:pt x="1476" y="679"/>
                  </a:lnTo>
                  <a:lnTo>
                    <a:pt x="1518" y="676"/>
                  </a:lnTo>
                  <a:lnTo>
                    <a:pt x="1603" y="665"/>
                  </a:lnTo>
                  <a:lnTo>
                    <a:pt x="1686" y="654"/>
                  </a:lnTo>
                  <a:lnTo>
                    <a:pt x="1768" y="639"/>
                  </a:lnTo>
                  <a:lnTo>
                    <a:pt x="1849" y="622"/>
                  </a:lnTo>
                  <a:lnTo>
                    <a:pt x="1929" y="601"/>
                  </a:lnTo>
                  <a:lnTo>
                    <a:pt x="2009" y="580"/>
                  </a:lnTo>
                  <a:lnTo>
                    <a:pt x="2088" y="555"/>
                  </a:lnTo>
                  <a:lnTo>
                    <a:pt x="2164" y="528"/>
                  </a:lnTo>
                  <a:lnTo>
                    <a:pt x="2241" y="499"/>
                  </a:lnTo>
                  <a:lnTo>
                    <a:pt x="2316" y="467"/>
                  </a:lnTo>
                  <a:lnTo>
                    <a:pt x="2390" y="434"/>
                  </a:lnTo>
                  <a:lnTo>
                    <a:pt x="2462" y="397"/>
                  </a:lnTo>
                  <a:lnTo>
                    <a:pt x="2534" y="359"/>
                  </a:lnTo>
                  <a:lnTo>
                    <a:pt x="2333" y="0"/>
                  </a:lnTo>
                  <a:lnTo>
                    <a:pt x="2333" y="0"/>
                  </a:lnTo>
                  <a:lnTo>
                    <a:pt x="2274" y="32"/>
                  </a:lnTo>
                  <a:lnTo>
                    <a:pt x="2212" y="61"/>
                  </a:lnTo>
                  <a:lnTo>
                    <a:pt x="2150" y="90"/>
                  </a:lnTo>
                  <a:lnTo>
                    <a:pt x="2087" y="116"/>
                  </a:lnTo>
                  <a:lnTo>
                    <a:pt x="2023" y="141"/>
                  </a:lnTo>
                  <a:lnTo>
                    <a:pt x="1958" y="164"/>
                  </a:lnTo>
                  <a:lnTo>
                    <a:pt x="1891" y="185"/>
                  </a:lnTo>
                  <a:lnTo>
                    <a:pt x="1824" y="203"/>
                  </a:lnTo>
                  <a:lnTo>
                    <a:pt x="1757" y="220"/>
                  </a:lnTo>
                  <a:lnTo>
                    <a:pt x="1688" y="235"/>
                  </a:lnTo>
                  <a:lnTo>
                    <a:pt x="1619" y="248"/>
                  </a:lnTo>
                  <a:lnTo>
                    <a:pt x="1549" y="257"/>
                  </a:lnTo>
                  <a:lnTo>
                    <a:pt x="1478" y="265"/>
                  </a:lnTo>
                  <a:lnTo>
                    <a:pt x="1406" y="272"/>
                  </a:lnTo>
                  <a:lnTo>
                    <a:pt x="1334" y="275"/>
                  </a:lnTo>
                  <a:lnTo>
                    <a:pt x="1263" y="276"/>
                  </a:lnTo>
                  <a:lnTo>
                    <a:pt x="1263" y="276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65" name="Freeform 43">
              <a:extLst>
                <a:ext uri="{FF2B5EF4-FFF2-40B4-BE49-F238E27FC236}">
                  <a16:creationId xmlns:a16="http://schemas.microsoft.com/office/drawing/2014/main" id="{C535B354-778F-634D-9B00-8C2A0A4BB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32523" y="7188184"/>
              <a:ext cx="492379" cy="727065"/>
            </a:xfrm>
            <a:custGeom>
              <a:avLst/>
              <a:gdLst>
                <a:gd name="T0" fmla="*/ 211 w 1495"/>
                <a:gd name="T1" fmla="*/ 2212 h 2212"/>
                <a:gd name="T2" fmla="*/ 281 w 1495"/>
                <a:gd name="T3" fmla="*/ 2169 h 2212"/>
                <a:gd name="T4" fmla="*/ 417 w 1495"/>
                <a:gd name="T5" fmla="*/ 2077 h 2212"/>
                <a:gd name="T6" fmla="*/ 546 w 1495"/>
                <a:gd name="T7" fmla="*/ 1975 h 2212"/>
                <a:gd name="T8" fmla="*/ 669 w 1495"/>
                <a:gd name="T9" fmla="*/ 1867 h 2212"/>
                <a:gd name="T10" fmla="*/ 784 w 1495"/>
                <a:gd name="T11" fmla="*/ 1751 h 2212"/>
                <a:gd name="T12" fmla="*/ 893 w 1495"/>
                <a:gd name="T13" fmla="*/ 1628 h 2212"/>
                <a:gd name="T14" fmla="*/ 994 w 1495"/>
                <a:gd name="T15" fmla="*/ 1499 h 2212"/>
                <a:gd name="T16" fmla="*/ 1087 w 1495"/>
                <a:gd name="T17" fmla="*/ 1363 h 2212"/>
                <a:gd name="T18" fmla="*/ 1170 w 1495"/>
                <a:gd name="T19" fmla="*/ 1222 h 2212"/>
                <a:gd name="T20" fmla="*/ 1245 w 1495"/>
                <a:gd name="T21" fmla="*/ 1074 h 2212"/>
                <a:gd name="T22" fmla="*/ 1312 w 1495"/>
                <a:gd name="T23" fmla="*/ 922 h 2212"/>
                <a:gd name="T24" fmla="*/ 1369 w 1495"/>
                <a:gd name="T25" fmla="*/ 765 h 2212"/>
                <a:gd name="T26" fmla="*/ 1415 w 1495"/>
                <a:gd name="T27" fmla="*/ 603 h 2212"/>
                <a:gd name="T28" fmla="*/ 1435 w 1495"/>
                <a:gd name="T29" fmla="*/ 521 h 2212"/>
                <a:gd name="T30" fmla="*/ 1452 w 1495"/>
                <a:gd name="T31" fmla="*/ 438 h 2212"/>
                <a:gd name="T32" fmla="*/ 1466 w 1495"/>
                <a:gd name="T33" fmla="*/ 353 h 2212"/>
                <a:gd name="T34" fmla="*/ 1478 w 1495"/>
                <a:gd name="T35" fmla="*/ 268 h 2212"/>
                <a:gd name="T36" fmla="*/ 1486 w 1495"/>
                <a:gd name="T37" fmla="*/ 182 h 2212"/>
                <a:gd name="T38" fmla="*/ 1493 w 1495"/>
                <a:gd name="T39" fmla="*/ 95 h 2212"/>
                <a:gd name="T40" fmla="*/ 1495 w 1495"/>
                <a:gd name="T41" fmla="*/ 7 h 2212"/>
                <a:gd name="T42" fmla="*/ 1084 w 1495"/>
                <a:gd name="T43" fmla="*/ 0 h 2212"/>
                <a:gd name="T44" fmla="*/ 1077 w 1495"/>
                <a:gd name="T45" fmla="*/ 148 h 2212"/>
                <a:gd name="T46" fmla="*/ 1059 w 1495"/>
                <a:gd name="T47" fmla="*/ 293 h 2212"/>
                <a:gd name="T48" fmla="*/ 1033 w 1495"/>
                <a:gd name="T49" fmla="*/ 433 h 2212"/>
                <a:gd name="T50" fmla="*/ 998 w 1495"/>
                <a:gd name="T51" fmla="*/ 571 h 2212"/>
                <a:gd name="T52" fmla="*/ 953 w 1495"/>
                <a:gd name="T53" fmla="*/ 706 h 2212"/>
                <a:gd name="T54" fmla="*/ 902 w 1495"/>
                <a:gd name="T55" fmla="*/ 836 h 2212"/>
                <a:gd name="T56" fmla="*/ 843 w 1495"/>
                <a:gd name="T57" fmla="*/ 963 h 2212"/>
                <a:gd name="T58" fmla="*/ 775 w 1495"/>
                <a:gd name="T59" fmla="*/ 1085 h 2212"/>
                <a:gd name="T60" fmla="*/ 700 w 1495"/>
                <a:gd name="T61" fmla="*/ 1201 h 2212"/>
                <a:gd name="T62" fmla="*/ 619 w 1495"/>
                <a:gd name="T63" fmla="*/ 1313 h 2212"/>
                <a:gd name="T64" fmla="*/ 530 w 1495"/>
                <a:gd name="T65" fmla="*/ 1419 h 2212"/>
                <a:gd name="T66" fmla="*/ 436 w 1495"/>
                <a:gd name="T67" fmla="*/ 1520 h 2212"/>
                <a:gd name="T68" fmla="*/ 335 w 1495"/>
                <a:gd name="T69" fmla="*/ 1614 h 2212"/>
                <a:gd name="T70" fmla="*/ 229 w 1495"/>
                <a:gd name="T71" fmla="*/ 1702 h 2212"/>
                <a:gd name="T72" fmla="*/ 117 w 1495"/>
                <a:gd name="T73" fmla="*/ 1784 h 2212"/>
                <a:gd name="T74" fmla="*/ 0 w 1495"/>
                <a:gd name="T75" fmla="*/ 1859 h 2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95" h="2212">
                  <a:moveTo>
                    <a:pt x="0" y="1859"/>
                  </a:moveTo>
                  <a:lnTo>
                    <a:pt x="211" y="2212"/>
                  </a:lnTo>
                  <a:lnTo>
                    <a:pt x="211" y="2212"/>
                  </a:lnTo>
                  <a:lnTo>
                    <a:pt x="281" y="2169"/>
                  </a:lnTo>
                  <a:lnTo>
                    <a:pt x="350" y="2123"/>
                  </a:lnTo>
                  <a:lnTo>
                    <a:pt x="417" y="2077"/>
                  </a:lnTo>
                  <a:lnTo>
                    <a:pt x="482" y="2026"/>
                  </a:lnTo>
                  <a:lnTo>
                    <a:pt x="546" y="1975"/>
                  </a:lnTo>
                  <a:lnTo>
                    <a:pt x="609" y="1923"/>
                  </a:lnTo>
                  <a:lnTo>
                    <a:pt x="669" y="1867"/>
                  </a:lnTo>
                  <a:lnTo>
                    <a:pt x="727" y="1810"/>
                  </a:lnTo>
                  <a:lnTo>
                    <a:pt x="784" y="1751"/>
                  </a:lnTo>
                  <a:lnTo>
                    <a:pt x="840" y="1691"/>
                  </a:lnTo>
                  <a:lnTo>
                    <a:pt x="893" y="1628"/>
                  </a:lnTo>
                  <a:lnTo>
                    <a:pt x="944" y="1564"/>
                  </a:lnTo>
                  <a:lnTo>
                    <a:pt x="994" y="1499"/>
                  </a:lnTo>
                  <a:lnTo>
                    <a:pt x="1041" y="1432"/>
                  </a:lnTo>
                  <a:lnTo>
                    <a:pt x="1087" y="1363"/>
                  </a:lnTo>
                  <a:lnTo>
                    <a:pt x="1130" y="1292"/>
                  </a:lnTo>
                  <a:lnTo>
                    <a:pt x="1170" y="1222"/>
                  </a:lnTo>
                  <a:lnTo>
                    <a:pt x="1209" y="1149"/>
                  </a:lnTo>
                  <a:lnTo>
                    <a:pt x="1245" y="1074"/>
                  </a:lnTo>
                  <a:lnTo>
                    <a:pt x="1280" y="999"/>
                  </a:lnTo>
                  <a:lnTo>
                    <a:pt x="1312" y="922"/>
                  </a:lnTo>
                  <a:lnTo>
                    <a:pt x="1341" y="844"/>
                  </a:lnTo>
                  <a:lnTo>
                    <a:pt x="1369" y="765"/>
                  </a:lnTo>
                  <a:lnTo>
                    <a:pt x="1394" y="684"/>
                  </a:lnTo>
                  <a:lnTo>
                    <a:pt x="1415" y="603"/>
                  </a:lnTo>
                  <a:lnTo>
                    <a:pt x="1426" y="562"/>
                  </a:lnTo>
                  <a:lnTo>
                    <a:pt x="1435" y="521"/>
                  </a:lnTo>
                  <a:lnTo>
                    <a:pt x="1444" y="479"/>
                  </a:lnTo>
                  <a:lnTo>
                    <a:pt x="1452" y="438"/>
                  </a:lnTo>
                  <a:lnTo>
                    <a:pt x="1459" y="395"/>
                  </a:lnTo>
                  <a:lnTo>
                    <a:pt x="1466" y="353"/>
                  </a:lnTo>
                  <a:lnTo>
                    <a:pt x="1472" y="311"/>
                  </a:lnTo>
                  <a:lnTo>
                    <a:pt x="1478" y="268"/>
                  </a:lnTo>
                  <a:lnTo>
                    <a:pt x="1483" y="225"/>
                  </a:lnTo>
                  <a:lnTo>
                    <a:pt x="1486" y="182"/>
                  </a:lnTo>
                  <a:lnTo>
                    <a:pt x="1490" y="139"/>
                  </a:lnTo>
                  <a:lnTo>
                    <a:pt x="1493" y="95"/>
                  </a:lnTo>
                  <a:lnTo>
                    <a:pt x="1494" y="51"/>
                  </a:lnTo>
                  <a:lnTo>
                    <a:pt x="1495" y="7"/>
                  </a:lnTo>
                  <a:lnTo>
                    <a:pt x="1084" y="0"/>
                  </a:lnTo>
                  <a:lnTo>
                    <a:pt x="1084" y="0"/>
                  </a:lnTo>
                  <a:lnTo>
                    <a:pt x="1081" y="75"/>
                  </a:lnTo>
                  <a:lnTo>
                    <a:pt x="1077" y="148"/>
                  </a:lnTo>
                  <a:lnTo>
                    <a:pt x="1069" y="221"/>
                  </a:lnTo>
                  <a:lnTo>
                    <a:pt x="1059" y="293"/>
                  </a:lnTo>
                  <a:lnTo>
                    <a:pt x="1047" y="363"/>
                  </a:lnTo>
                  <a:lnTo>
                    <a:pt x="1033" y="433"/>
                  </a:lnTo>
                  <a:lnTo>
                    <a:pt x="1016" y="503"/>
                  </a:lnTo>
                  <a:lnTo>
                    <a:pt x="998" y="571"/>
                  </a:lnTo>
                  <a:lnTo>
                    <a:pt x="976" y="640"/>
                  </a:lnTo>
                  <a:lnTo>
                    <a:pt x="953" y="706"/>
                  </a:lnTo>
                  <a:lnTo>
                    <a:pt x="928" y="772"/>
                  </a:lnTo>
                  <a:lnTo>
                    <a:pt x="902" y="836"/>
                  </a:lnTo>
                  <a:lnTo>
                    <a:pt x="873" y="900"/>
                  </a:lnTo>
                  <a:lnTo>
                    <a:pt x="843" y="963"/>
                  </a:lnTo>
                  <a:lnTo>
                    <a:pt x="809" y="1024"/>
                  </a:lnTo>
                  <a:lnTo>
                    <a:pt x="775" y="1085"/>
                  </a:lnTo>
                  <a:lnTo>
                    <a:pt x="739" y="1143"/>
                  </a:lnTo>
                  <a:lnTo>
                    <a:pt x="700" y="1201"/>
                  </a:lnTo>
                  <a:lnTo>
                    <a:pt x="660" y="1258"/>
                  </a:lnTo>
                  <a:lnTo>
                    <a:pt x="619" y="1313"/>
                  </a:lnTo>
                  <a:lnTo>
                    <a:pt x="576" y="1367"/>
                  </a:lnTo>
                  <a:lnTo>
                    <a:pt x="530" y="1419"/>
                  </a:lnTo>
                  <a:lnTo>
                    <a:pt x="484" y="1471"/>
                  </a:lnTo>
                  <a:lnTo>
                    <a:pt x="436" y="1520"/>
                  </a:lnTo>
                  <a:lnTo>
                    <a:pt x="386" y="1568"/>
                  </a:lnTo>
                  <a:lnTo>
                    <a:pt x="335" y="1614"/>
                  </a:lnTo>
                  <a:lnTo>
                    <a:pt x="282" y="1659"/>
                  </a:lnTo>
                  <a:lnTo>
                    <a:pt x="229" y="1702"/>
                  </a:lnTo>
                  <a:lnTo>
                    <a:pt x="174" y="1744"/>
                  </a:lnTo>
                  <a:lnTo>
                    <a:pt x="117" y="1784"/>
                  </a:lnTo>
                  <a:lnTo>
                    <a:pt x="59" y="1822"/>
                  </a:lnTo>
                  <a:lnTo>
                    <a:pt x="0" y="1859"/>
                  </a:lnTo>
                  <a:lnTo>
                    <a:pt x="0" y="1859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66" name="Freeform 44">
              <a:extLst>
                <a:ext uri="{FF2B5EF4-FFF2-40B4-BE49-F238E27FC236}">
                  <a16:creationId xmlns:a16="http://schemas.microsoft.com/office/drawing/2014/main" id="{4F245968-C0B3-BA4E-B582-E2336C096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99274" y="7188184"/>
              <a:ext cx="494682" cy="729365"/>
            </a:xfrm>
            <a:custGeom>
              <a:avLst/>
              <a:gdLst>
                <a:gd name="T0" fmla="*/ 0 w 1503"/>
                <a:gd name="T1" fmla="*/ 7 h 2218"/>
                <a:gd name="T2" fmla="*/ 1 w 1503"/>
                <a:gd name="T3" fmla="*/ 52 h 2218"/>
                <a:gd name="T4" fmla="*/ 5 w 1503"/>
                <a:gd name="T5" fmla="*/ 139 h 2218"/>
                <a:gd name="T6" fmla="*/ 12 w 1503"/>
                <a:gd name="T7" fmla="*/ 225 h 2218"/>
                <a:gd name="T8" fmla="*/ 23 w 1503"/>
                <a:gd name="T9" fmla="*/ 312 h 2218"/>
                <a:gd name="T10" fmla="*/ 36 w 1503"/>
                <a:gd name="T11" fmla="*/ 396 h 2218"/>
                <a:gd name="T12" fmla="*/ 52 w 1503"/>
                <a:gd name="T13" fmla="*/ 481 h 2218"/>
                <a:gd name="T14" fmla="*/ 70 w 1503"/>
                <a:gd name="T15" fmla="*/ 564 h 2218"/>
                <a:gd name="T16" fmla="*/ 91 w 1503"/>
                <a:gd name="T17" fmla="*/ 646 h 2218"/>
                <a:gd name="T18" fmla="*/ 127 w 1503"/>
                <a:gd name="T19" fmla="*/ 767 h 2218"/>
                <a:gd name="T20" fmla="*/ 185 w 1503"/>
                <a:gd name="T21" fmla="*/ 925 h 2218"/>
                <a:gd name="T22" fmla="*/ 251 w 1503"/>
                <a:gd name="T23" fmla="*/ 1078 h 2218"/>
                <a:gd name="T24" fmla="*/ 327 w 1503"/>
                <a:gd name="T25" fmla="*/ 1226 h 2218"/>
                <a:gd name="T26" fmla="*/ 412 w 1503"/>
                <a:gd name="T27" fmla="*/ 1368 h 2218"/>
                <a:gd name="T28" fmla="*/ 505 w 1503"/>
                <a:gd name="T29" fmla="*/ 1504 h 2218"/>
                <a:gd name="T30" fmla="*/ 607 w 1503"/>
                <a:gd name="T31" fmla="*/ 1634 h 2218"/>
                <a:gd name="T32" fmla="*/ 715 w 1503"/>
                <a:gd name="T33" fmla="*/ 1757 h 2218"/>
                <a:gd name="T34" fmla="*/ 833 w 1503"/>
                <a:gd name="T35" fmla="*/ 1872 h 2218"/>
                <a:gd name="T36" fmla="*/ 956 w 1503"/>
                <a:gd name="T37" fmla="*/ 1981 h 2218"/>
                <a:gd name="T38" fmla="*/ 1086 w 1503"/>
                <a:gd name="T39" fmla="*/ 2082 h 2218"/>
                <a:gd name="T40" fmla="*/ 1223 w 1503"/>
                <a:gd name="T41" fmla="*/ 2175 h 2218"/>
                <a:gd name="T42" fmla="*/ 1503 w 1503"/>
                <a:gd name="T43" fmla="*/ 1863 h 2218"/>
                <a:gd name="T44" fmla="*/ 1443 w 1503"/>
                <a:gd name="T45" fmla="*/ 1827 h 2218"/>
                <a:gd name="T46" fmla="*/ 1328 w 1503"/>
                <a:gd name="T47" fmla="*/ 1749 h 2218"/>
                <a:gd name="T48" fmla="*/ 1218 w 1503"/>
                <a:gd name="T49" fmla="*/ 1665 h 2218"/>
                <a:gd name="T50" fmla="*/ 1115 w 1503"/>
                <a:gd name="T51" fmla="*/ 1572 h 2218"/>
                <a:gd name="T52" fmla="*/ 1015 w 1503"/>
                <a:gd name="T53" fmla="*/ 1475 h 2218"/>
                <a:gd name="T54" fmla="*/ 924 w 1503"/>
                <a:gd name="T55" fmla="*/ 1371 h 2218"/>
                <a:gd name="T56" fmla="*/ 838 w 1503"/>
                <a:gd name="T57" fmla="*/ 1262 h 2218"/>
                <a:gd name="T58" fmla="*/ 760 w 1503"/>
                <a:gd name="T59" fmla="*/ 1148 h 2218"/>
                <a:gd name="T60" fmla="*/ 688 w 1503"/>
                <a:gd name="T61" fmla="*/ 1028 h 2218"/>
                <a:gd name="T62" fmla="*/ 624 w 1503"/>
                <a:gd name="T63" fmla="*/ 903 h 2218"/>
                <a:gd name="T64" fmla="*/ 568 w 1503"/>
                <a:gd name="T65" fmla="*/ 774 h 2218"/>
                <a:gd name="T66" fmla="*/ 519 w 1503"/>
                <a:gd name="T67" fmla="*/ 642 h 2218"/>
                <a:gd name="T68" fmla="*/ 479 w 1503"/>
                <a:gd name="T69" fmla="*/ 505 h 2218"/>
                <a:gd name="T70" fmla="*/ 448 w 1503"/>
                <a:gd name="T71" fmla="*/ 365 h 2218"/>
                <a:gd name="T72" fmla="*/ 426 w 1503"/>
                <a:gd name="T73" fmla="*/ 221 h 2218"/>
                <a:gd name="T74" fmla="*/ 414 w 1503"/>
                <a:gd name="T75" fmla="*/ 75 h 2218"/>
                <a:gd name="T76" fmla="*/ 411 w 1503"/>
                <a:gd name="T77" fmla="*/ 0 h 2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3" h="2218">
                  <a:moveTo>
                    <a:pt x="411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1" y="52"/>
                  </a:lnTo>
                  <a:lnTo>
                    <a:pt x="2" y="95"/>
                  </a:lnTo>
                  <a:lnTo>
                    <a:pt x="5" y="139"/>
                  </a:lnTo>
                  <a:lnTo>
                    <a:pt x="9" y="182"/>
                  </a:lnTo>
                  <a:lnTo>
                    <a:pt x="12" y="225"/>
                  </a:lnTo>
                  <a:lnTo>
                    <a:pt x="18" y="269"/>
                  </a:lnTo>
                  <a:lnTo>
                    <a:pt x="23" y="312"/>
                  </a:lnTo>
                  <a:lnTo>
                    <a:pt x="29" y="354"/>
                  </a:lnTo>
                  <a:lnTo>
                    <a:pt x="36" y="396"/>
                  </a:lnTo>
                  <a:lnTo>
                    <a:pt x="43" y="439"/>
                  </a:lnTo>
                  <a:lnTo>
                    <a:pt x="52" y="481"/>
                  </a:lnTo>
                  <a:lnTo>
                    <a:pt x="60" y="522"/>
                  </a:lnTo>
                  <a:lnTo>
                    <a:pt x="70" y="564"/>
                  </a:lnTo>
                  <a:lnTo>
                    <a:pt x="81" y="605"/>
                  </a:lnTo>
                  <a:lnTo>
                    <a:pt x="91" y="646"/>
                  </a:lnTo>
                  <a:lnTo>
                    <a:pt x="102" y="688"/>
                  </a:lnTo>
                  <a:lnTo>
                    <a:pt x="127" y="767"/>
                  </a:lnTo>
                  <a:lnTo>
                    <a:pt x="155" y="847"/>
                  </a:lnTo>
                  <a:lnTo>
                    <a:pt x="185" y="925"/>
                  </a:lnTo>
                  <a:lnTo>
                    <a:pt x="217" y="1003"/>
                  </a:lnTo>
                  <a:lnTo>
                    <a:pt x="251" y="1078"/>
                  </a:lnTo>
                  <a:lnTo>
                    <a:pt x="288" y="1153"/>
                  </a:lnTo>
                  <a:lnTo>
                    <a:pt x="327" y="1226"/>
                  </a:lnTo>
                  <a:lnTo>
                    <a:pt x="368" y="1297"/>
                  </a:lnTo>
                  <a:lnTo>
                    <a:pt x="412" y="1368"/>
                  </a:lnTo>
                  <a:lnTo>
                    <a:pt x="457" y="1436"/>
                  </a:lnTo>
                  <a:lnTo>
                    <a:pt x="505" y="1504"/>
                  </a:lnTo>
                  <a:lnTo>
                    <a:pt x="554" y="1570"/>
                  </a:lnTo>
                  <a:lnTo>
                    <a:pt x="607" y="1634"/>
                  </a:lnTo>
                  <a:lnTo>
                    <a:pt x="660" y="1697"/>
                  </a:lnTo>
                  <a:lnTo>
                    <a:pt x="715" y="1757"/>
                  </a:lnTo>
                  <a:lnTo>
                    <a:pt x="773" y="1815"/>
                  </a:lnTo>
                  <a:lnTo>
                    <a:pt x="833" y="1872"/>
                  </a:lnTo>
                  <a:lnTo>
                    <a:pt x="893" y="1928"/>
                  </a:lnTo>
                  <a:lnTo>
                    <a:pt x="956" y="1981"/>
                  </a:lnTo>
                  <a:lnTo>
                    <a:pt x="1020" y="2032"/>
                  </a:lnTo>
                  <a:lnTo>
                    <a:pt x="1086" y="2082"/>
                  </a:lnTo>
                  <a:lnTo>
                    <a:pt x="1153" y="2129"/>
                  </a:lnTo>
                  <a:lnTo>
                    <a:pt x="1223" y="2175"/>
                  </a:lnTo>
                  <a:lnTo>
                    <a:pt x="1294" y="2218"/>
                  </a:lnTo>
                  <a:lnTo>
                    <a:pt x="1503" y="1863"/>
                  </a:lnTo>
                  <a:lnTo>
                    <a:pt x="1503" y="1863"/>
                  </a:lnTo>
                  <a:lnTo>
                    <a:pt x="1443" y="1827"/>
                  </a:lnTo>
                  <a:lnTo>
                    <a:pt x="1385" y="1789"/>
                  </a:lnTo>
                  <a:lnTo>
                    <a:pt x="1328" y="1749"/>
                  </a:lnTo>
                  <a:lnTo>
                    <a:pt x="1272" y="1708"/>
                  </a:lnTo>
                  <a:lnTo>
                    <a:pt x="1218" y="1665"/>
                  </a:lnTo>
                  <a:lnTo>
                    <a:pt x="1166" y="1619"/>
                  </a:lnTo>
                  <a:lnTo>
                    <a:pt x="1115" y="1572"/>
                  </a:lnTo>
                  <a:lnTo>
                    <a:pt x="1064" y="1524"/>
                  </a:lnTo>
                  <a:lnTo>
                    <a:pt x="1015" y="1475"/>
                  </a:lnTo>
                  <a:lnTo>
                    <a:pt x="969" y="1424"/>
                  </a:lnTo>
                  <a:lnTo>
                    <a:pt x="924" y="1371"/>
                  </a:lnTo>
                  <a:lnTo>
                    <a:pt x="880" y="1318"/>
                  </a:lnTo>
                  <a:lnTo>
                    <a:pt x="838" y="1262"/>
                  </a:lnTo>
                  <a:lnTo>
                    <a:pt x="797" y="1206"/>
                  </a:lnTo>
                  <a:lnTo>
                    <a:pt x="760" y="1148"/>
                  </a:lnTo>
                  <a:lnTo>
                    <a:pt x="723" y="1088"/>
                  </a:lnTo>
                  <a:lnTo>
                    <a:pt x="688" y="1028"/>
                  </a:lnTo>
                  <a:lnTo>
                    <a:pt x="655" y="966"/>
                  </a:lnTo>
                  <a:lnTo>
                    <a:pt x="624" y="903"/>
                  </a:lnTo>
                  <a:lnTo>
                    <a:pt x="594" y="839"/>
                  </a:lnTo>
                  <a:lnTo>
                    <a:pt x="568" y="774"/>
                  </a:lnTo>
                  <a:lnTo>
                    <a:pt x="543" y="708"/>
                  </a:lnTo>
                  <a:lnTo>
                    <a:pt x="519" y="642"/>
                  </a:lnTo>
                  <a:lnTo>
                    <a:pt x="498" y="573"/>
                  </a:lnTo>
                  <a:lnTo>
                    <a:pt x="479" y="505"/>
                  </a:lnTo>
                  <a:lnTo>
                    <a:pt x="463" y="435"/>
                  </a:lnTo>
                  <a:lnTo>
                    <a:pt x="448" y="365"/>
                  </a:lnTo>
                  <a:lnTo>
                    <a:pt x="437" y="294"/>
                  </a:lnTo>
                  <a:lnTo>
                    <a:pt x="426" y="221"/>
                  </a:lnTo>
                  <a:lnTo>
                    <a:pt x="418" y="149"/>
                  </a:lnTo>
                  <a:lnTo>
                    <a:pt x="414" y="75"/>
                  </a:lnTo>
                  <a:lnTo>
                    <a:pt x="411" y="0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67" name="Freeform 45">
              <a:extLst>
                <a:ext uri="{FF2B5EF4-FFF2-40B4-BE49-F238E27FC236}">
                  <a16:creationId xmlns:a16="http://schemas.microsoft.com/office/drawing/2014/main" id="{736871F3-D2C9-144D-A72F-55A2B9F8B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34823" y="6431208"/>
              <a:ext cx="490079" cy="736268"/>
            </a:xfrm>
            <a:custGeom>
              <a:avLst/>
              <a:gdLst>
                <a:gd name="T0" fmla="*/ 1491 w 1491"/>
                <a:gd name="T1" fmla="*/ 2231 h 2238"/>
                <a:gd name="T2" fmla="*/ 1490 w 1491"/>
                <a:gd name="T3" fmla="*/ 2187 h 2238"/>
                <a:gd name="T4" fmla="*/ 1487 w 1491"/>
                <a:gd name="T5" fmla="*/ 2099 h 2238"/>
                <a:gd name="T6" fmla="*/ 1480 w 1491"/>
                <a:gd name="T7" fmla="*/ 2011 h 2238"/>
                <a:gd name="T8" fmla="*/ 1471 w 1491"/>
                <a:gd name="T9" fmla="*/ 1924 h 2238"/>
                <a:gd name="T10" fmla="*/ 1458 w 1491"/>
                <a:gd name="T11" fmla="*/ 1839 h 2238"/>
                <a:gd name="T12" fmla="*/ 1444 w 1491"/>
                <a:gd name="T13" fmla="*/ 1754 h 2238"/>
                <a:gd name="T14" fmla="*/ 1425 w 1491"/>
                <a:gd name="T15" fmla="*/ 1670 h 2238"/>
                <a:gd name="T16" fmla="*/ 1406 w 1491"/>
                <a:gd name="T17" fmla="*/ 1588 h 2238"/>
                <a:gd name="T18" fmla="*/ 1383 w 1491"/>
                <a:gd name="T19" fmla="*/ 1505 h 2238"/>
                <a:gd name="T20" fmla="*/ 1357 w 1491"/>
                <a:gd name="T21" fmla="*/ 1424 h 2238"/>
                <a:gd name="T22" fmla="*/ 1315 w 1491"/>
                <a:gd name="T23" fmla="*/ 1306 h 2238"/>
                <a:gd name="T24" fmla="*/ 1248 w 1491"/>
                <a:gd name="T25" fmla="*/ 1151 h 2238"/>
                <a:gd name="T26" fmla="*/ 1173 w 1491"/>
                <a:gd name="T27" fmla="*/ 1003 h 2238"/>
                <a:gd name="T28" fmla="*/ 1089 w 1491"/>
                <a:gd name="T29" fmla="*/ 859 h 2238"/>
                <a:gd name="T30" fmla="*/ 996 w 1491"/>
                <a:gd name="T31" fmla="*/ 722 h 2238"/>
                <a:gd name="T32" fmla="*/ 896 w 1491"/>
                <a:gd name="T33" fmla="*/ 591 h 2238"/>
                <a:gd name="T34" fmla="*/ 786 w 1491"/>
                <a:gd name="T35" fmla="*/ 467 h 2238"/>
                <a:gd name="T36" fmla="*/ 670 w 1491"/>
                <a:gd name="T37" fmla="*/ 349 h 2238"/>
                <a:gd name="T38" fmla="*/ 547 w 1491"/>
                <a:gd name="T39" fmla="*/ 240 h 2238"/>
                <a:gd name="T40" fmla="*/ 416 w 1491"/>
                <a:gd name="T41" fmla="*/ 138 h 2238"/>
                <a:gd name="T42" fmla="*/ 280 w 1491"/>
                <a:gd name="T43" fmla="*/ 44 h 2238"/>
                <a:gd name="T44" fmla="*/ 0 w 1491"/>
                <a:gd name="T45" fmla="*/ 355 h 2238"/>
                <a:gd name="T46" fmla="*/ 59 w 1491"/>
                <a:gd name="T47" fmla="*/ 391 h 2238"/>
                <a:gd name="T48" fmla="*/ 175 w 1491"/>
                <a:gd name="T49" fmla="*/ 470 h 2238"/>
                <a:gd name="T50" fmla="*/ 284 w 1491"/>
                <a:gd name="T51" fmla="*/ 557 h 2238"/>
                <a:gd name="T52" fmla="*/ 388 w 1491"/>
                <a:gd name="T53" fmla="*/ 649 h 2238"/>
                <a:gd name="T54" fmla="*/ 486 w 1491"/>
                <a:gd name="T55" fmla="*/ 749 h 2238"/>
                <a:gd name="T56" fmla="*/ 579 w 1491"/>
                <a:gd name="T57" fmla="*/ 854 h 2238"/>
                <a:gd name="T58" fmla="*/ 663 w 1491"/>
                <a:gd name="T59" fmla="*/ 964 h 2238"/>
                <a:gd name="T60" fmla="*/ 742 w 1491"/>
                <a:gd name="T61" fmla="*/ 1080 h 2238"/>
                <a:gd name="T62" fmla="*/ 812 w 1491"/>
                <a:gd name="T63" fmla="*/ 1201 h 2238"/>
                <a:gd name="T64" fmla="*/ 875 w 1491"/>
                <a:gd name="T65" fmla="*/ 1326 h 2238"/>
                <a:gd name="T66" fmla="*/ 931 w 1491"/>
                <a:gd name="T67" fmla="*/ 1456 h 2238"/>
                <a:gd name="T68" fmla="*/ 978 w 1491"/>
                <a:gd name="T69" fmla="*/ 1591 h 2238"/>
                <a:gd name="T70" fmla="*/ 1017 w 1491"/>
                <a:gd name="T71" fmla="*/ 1729 h 2238"/>
                <a:gd name="T72" fmla="*/ 1046 w 1491"/>
                <a:gd name="T73" fmla="*/ 1871 h 2238"/>
                <a:gd name="T74" fmla="*/ 1067 w 1491"/>
                <a:gd name="T75" fmla="*/ 2016 h 2238"/>
                <a:gd name="T76" fmla="*/ 1078 w 1491"/>
                <a:gd name="T77" fmla="*/ 2163 h 2238"/>
                <a:gd name="T78" fmla="*/ 1079 w 1491"/>
                <a:gd name="T79" fmla="*/ 2238 h 2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91" h="2238">
                  <a:moveTo>
                    <a:pt x="1079" y="2238"/>
                  </a:moveTo>
                  <a:lnTo>
                    <a:pt x="1491" y="2231"/>
                  </a:lnTo>
                  <a:lnTo>
                    <a:pt x="1491" y="2231"/>
                  </a:lnTo>
                  <a:lnTo>
                    <a:pt x="1490" y="2187"/>
                  </a:lnTo>
                  <a:lnTo>
                    <a:pt x="1489" y="2142"/>
                  </a:lnTo>
                  <a:lnTo>
                    <a:pt x="1487" y="2099"/>
                  </a:lnTo>
                  <a:lnTo>
                    <a:pt x="1483" y="2054"/>
                  </a:lnTo>
                  <a:lnTo>
                    <a:pt x="1480" y="2011"/>
                  </a:lnTo>
                  <a:lnTo>
                    <a:pt x="1475" y="1968"/>
                  </a:lnTo>
                  <a:lnTo>
                    <a:pt x="1471" y="1924"/>
                  </a:lnTo>
                  <a:lnTo>
                    <a:pt x="1465" y="1882"/>
                  </a:lnTo>
                  <a:lnTo>
                    <a:pt x="1458" y="1839"/>
                  </a:lnTo>
                  <a:lnTo>
                    <a:pt x="1452" y="1796"/>
                  </a:lnTo>
                  <a:lnTo>
                    <a:pt x="1444" y="1754"/>
                  </a:lnTo>
                  <a:lnTo>
                    <a:pt x="1434" y="1712"/>
                  </a:lnTo>
                  <a:lnTo>
                    <a:pt x="1425" y="1670"/>
                  </a:lnTo>
                  <a:lnTo>
                    <a:pt x="1416" y="1629"/>
                  </a:lnTo>
                  <a:lnTo>
                    <a:pt x="1406" y="1588"/>
                  </a:lnTo>
                  <a:lnTo>
                    <a:pt x="1394" y="1546"/>
                  </a:lnTo>
                  <a:lnTo>
                    <a:pt x="1383" y="1505"/>
                  </a:lnTo>
                  <a:lnTo>
                    <a:pt x="1370" y="1465"/>
                  </a:lnTo>
                  <a:lnTo>
                    <a:pt x="1357" y="1424"/>
                  </a:lnTo>
                  <a:lnTo>
                    <a:pt x="1343" y="1385"/>
                  </a:lnTo>
                  <a:lnTo>
                    <a:pt x="1315" y="1306"/>
                  </a:lnTo>
                  <a:lnTo>
                    <a:pt x="1283" y="1228"/>
                  </a:lnTo>
                  <a:lnTo>
                    <a:pt x="1248" y="1151"/>
                  </a:lnTo>
                  <a:lnTo>
                    <a:pt x="1212" y="1076"/>
                  </a:lnTo>
                  <a:lnTo>
                    <a:pt x="1173" y="1003"/>
                  </a:lnTo>
                  <a:lnTo>
                    <a:pt x="1132" y="930"/>
                  </a:lnTo>
                  <a:lnTo>
                    <a:pt x="1089" y="859"/>
                  </a:lnTo>
                  <a:lnTo>
                    <a:pt x="1044" y="790"/>
                  </a:lnTo>
                  <a:lnTo>
                    <a:pt x="996" y="722"/>
                  </a:lnTo>
                  <a:lnTo>
                    <a:pt x="947" y="655"/>
                  </a:lnTo>
                  <a:lnTo>
                    <a:pt x="896" y="591"/>
                  </a:lnTo>
                  <a:lnTo>
                    <a:pt x="842" y="528"/>
                  </a:lnTo>
                  <a:lnTo>
                    <a:pt x="786" y="467"/>
                  </a:lnTo>
                  <a:lnTo>
                    <a:pt x="729" y="407"/>
                  </a:lnTo>
                  <a:lnTo>
                    <a:pt x="670" y="349"/>
                  </a:lnTo>
                  <a:lnTo>
                    <a:pt x="609" y="293"/>
                  </a:lnTo>
                  <a:lnTo>
                    <a:pt x="547" y="240"/>
                  </a:lnTo>
                  <a:lnTo>
                    <a:pt x="483" y="187"/>
                  </a:lnTo>
                  <a:lnTo>
                    <a:pt x="416" y="138"/>
                  </a:lnTo>
                  <a:lnTo>
                    <a:pt x="349" y="90"/>
                  </a:lnTo>
                  <a:lnTo>
                    <a:pt x="280" y="44"/>
                  </a:lnTo>
                  <a:lnTo>
                    <a:pt x="209" y="0"/>
                  </a:lnTo>
                  <a:lnTo>
                    <a:pt x="0" y="355"/>
                  </a:lnTo>
                  <a:lnTo>
                    <a:pt x="0" y="355"/>
                  </a:lnTo>
                  <a:lnTo>
                    <a:pt x="59" y="391"/>
                  </a:lnTo>
                  <a:lnTo>
                    <a:pt x="117" y="430"/>
                  </a:lnTo>
                  <a:lnTo>
                    <a:pt x="175" y="470"/>
                  </a:lnTo>
                  <a:lnTo>
                    <a:pt x="230" y="512"/>
                  </a:lnTo>
                  <a:lnTo>
                    <a:pt x="284" y="557"/>
                  </a:lnTo>
                  <a:lnTo>
                    <a:pt x="337" y="602"/>
                  </a:lnTo>
                  <a:lnTo>
                    <a:pt x="388" y="649"/>
                  </a:lnTo>
                  <a:lnTo>
                    <a:pt x="438" y="698"/>
                  </a:lnTo>
                  <a:lnTo>
                    <a:pt x="486" y="749"/>
                  </a:lnTo>
                  <a:lnTo>
                    <a:pt x="533" y="800"/>
                  </a:lnTo>
                  <a:lnTo>
                    <a:pt x="579" y="854"/>
                  </a:lnTo>
                  <a:lnTo>
                    <a:pt x="622" y="907"/>
                  </a:lnTo>
                  <a:lnTo>
                    <a:pt x="663" y="964"/>
                  </a:lnTo>
                  <a:lnTo>
                    <a:pt x="703" y="1021"/>
                  </a:lnTo>
                  <a:lnTo>
                    <a:pt x="742" y="1080"/>
                  </a:lnTo>
                  <a:lnTo>
                    <a:pt x="778" y="1140"/>
                  </a:lnTo>
                  <a:lnTo>
                    <a:pt x="812" y="1201"/>
                  </a:lnTo>
                  <a:lnTo>
                    <a:pt x="844" y="1263"/>
                  </a:lnTo>
                  <a:lnTo>
                    <a:pt x="875" y="1326"/>
                  </a:lnTo>
                  <a:lnTo>
                    <a:pt x="904" y="1391"/>
                  </a:lnTo>
                  <a:lnTo>
                    <a:pt x="931" y="1456"/>
                  </a:lnTo>
                  <a:lnTo>
                    <a:pt x="955" y="1524"/>
                  </a:lnTo>
                  <a:lnTo>
                    <a:pt x="978" y="1591"/>
                  </a:lnTo>
                  <a:lnTo>
                    <a:pt x="998" y="1659"/>
                  </a:lnTo>
                  <a:lnTo>
                    <a:pt x="1017" y="1729"/>
                  </a:lnTo>
                  <a:lnTo>
                    <a:pt x="1033" y="1800"/>
                  </a:lnTo>
                  <a:lnTo>
                    <a:pt x="1046" y="1871"/>
                  </a:lnTo>
                  <a:lnTo>
                    <a:pt x="1058" y="1942"/>
                  </a:lnTo>
                  <a:lnTo>
                    <a:pt x="1067" y="2016"/>
                  </a:lnTo>
                  <a:lnTo>
                    <a:pt x="1074" y="2089"/>
                  </a:lnTo>
                  <a:lnTo>
                    <a:pt x="1078" y="2163"/>
                  </a:lnTo>
                  <a:lnTo>
                    <a:pt x="1079" y="2238"/>
                  </a:lnTo>
                  <a:lnTo>
                    <a:pt x="1079" y="2238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68" name="Freeform 46">
              <a:extLst>
                <a:ext uri="{FF2B5EF4-FFF2-40B4-BE49-F238E27FC236}">
                  <a16:creationId xmlns:a16="http://schemas.microsoft.com/office/drawing/2014/main" id="{98A5B468-13A6-A94B-9366-6D0474479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1035" y="6309264"/>
              <a:ext cx="839807" cy="227782"/>
            </a:xfrm>
            <a:custGeom>
              <a:avLst/>
              <a:gdLst>
                <a:gd name="T0" fmla="*/ 1284 w 2557"/>
                <a:gd name="T1" fmla="*/ 412 h 695"/>
                <a:gd name="T2" fmla="*/ 1429 w 2557"/>
                <a:gd name="T3" fmla="*/ 417 h 695"/>
                <a:gd name="T4" fmla="*/ 1571 w 2557"/>
                <a:gd name="T5" fmla="*/ 430 h 695"/>
                <a:gd name="T6" fmla="*/ 1710 w 2557"/>
                <a:gd name="T7" fmla="*/ 453 h 695"/>
                <a:gd name="T8" fmla="*/ 1847 w 2557"/>
                <a:gd name="T9" fmla="*/ 485 h 695"/>
                <a:gd name="T10" fmla="*/ 1981 w 2557"/>
                <a:gd name="T11" fmla="*/ 524 h 695"/>
                <a:gd name="T12" fmla="*/ 2111 w 2557"/>
                <a:gd name="T13" fmla="*/ 572 h 695"/>
                <a:gd name="T14" fmla="*/ 2236 w 2557"/>
                <a:gd name="T15" fmla="*/ 628 h 695"/>
                <a:gd name="T16" fmla="*/ 2359 w 2557"/>
                <a:gd name="T17" fmla="*/ 691 h 695"/>
                <a:gd name="T18" fmla="*/ 2557 w 2557"/>
                <a:gd name="T19" fmla="*/ 330 h 695"/>
                <a:gd name="T20" fmla="*/ 2412 w 2557"/>
                <a:gd name="T21" fmla="*/ 256 h 695"/>
                <a:gd name="T22" fmla="*/ 2264 w 2557"/>
                <a:gd name="T23" fmla="*/ 190 h 695"/>
                <a:gd name="T24" fmla="*/ 2110 w 2557"/>
                <a:gd name="T25" fmla="*/ 134 h 695"/>
                <a:gd name="T26" fmla="*/ 1952 w 2557"/>
                <a:gd name="T27" fmla="*/ 87 h 695"/>
                <a:gd name="T28" fmla="*/ 1790 w 2557"/>
                <a:gd name="T29" fmla="*/ 49 h 695"/>
                <a:gd name="T30" fmla="*/ 1624 w 2557"/>
                <a:gd name="T31" fmla="*/ 22 h 695"/>
                <a:gd name="T32" fmla="*/ 1498 w 2557"/>
                <a:gd name="T33" fmla="*/ 9 h 695"/>
                <a:gd name="T34" fmla="*/ 1413 w 2557"/>
                <a:gd name="T35" fmla="*/ 3 h 695"/>
                <a:gd name="T36" fmla="*/ 1326 w 2557"/>
                <a:gd name="T37" fmla="*/ 0 h 695"/>
                <a:gd name="T38" fmla="*/ 1284 w 2557"/>
                <a:gd name="T39" fmla="*/ 0 h 695"/>
                <a:gd name="T40" fmla="*/ 1196 w 2557"/>
                <a:gd name="T41" fmla="*/ 1 h 695"/>
                <a:gd name="T42" fmla="*/ 1110 w 2557"/>
                <a:gd name="T43" fmla="*/ 6 h 695"/>
                <a:gd name="T44" fmla="*/ 1025 w 2557"/>
                <a:gd name="T45" fmla="*/ 13 h 695"/>
                <a:gd name="T46" fmla="*/ 939 w 2557"/>
                <a:gd name="T47" fmla="*/ 23 h 695"/>
                <a:gd name="T48" fmla="*/ 856 w 2557"/>
                <a:gd name="T49" fmla="*/ 35 h 695"/>
                <a:gd name="T50" fmla="*/ 690 w 2557"/>
                <a:gd name="T51" fmla="*/ 67 h 695"/>
                <a:gd name="T52" fmla="*/ 529 w 2557"/>
                <a:gd name="T53" fmla="*/ 111 h 695"/>
                <a:gd name="T54" fmla="*/ 372 w 2557"/>
                <a:gd name="T55" fmla="*/ 163 h 695"/>
                <a:gd name="T56" fmla="*/ 219 w 2557"/>
                <a:gd name="T57" fmla="*/ 225 h 695"/>
                <a:gd name="T58" fmla="*/ 72 w 2557"/>
                <a:gd name="T59" fmla="*/ 296 h 695"/>
                <a:gd name="T60" fmla="*/ 199 w 2557"/>
                <a:gd name="T61" fmla="*/ 695 h 695"/>
                <a:gd name="T62" fmla="*/ 261 w 2557"/>
                <a:gd name="T63" fmla="*/ 662 h 695"/>
                <a:gd name="T64" fmla="*/ 385 w 2557"/>
                <a:gd name="T65" fmla="*/ 602 h 695"/>
                <a:gd name="T66" fmla="*/ 513 w 2557"/>
                <a:gd name="T67" fmla="*/ 549 h 695"/>
                <a:gd name="T68" fmla="*/ 647 w 2557"/>
                <a:gd name="T69" fmla="*/ 505 h 695"/>
                <a:gd name="T70" fmla="*/ 783 w 2557"/>
                <a:gd name="T71" fmla="*/ 469 h 695"/>
                <a:gd name="T72" fmla="*/ 922 w 2557"/>
                <a:gd name="T73" fmla="*/ 442 h 695"/>
                <a:gd name="T74" fmla="*/ 1064 w 2557"/>
                <a:gd name="T75" fmla="*/ 422 h 695"/>
                <a:gd name="T76" fmla="*/ 1209 w 2557"/>
                <a:gd name="T77" fmla="*/ 413 h 695"/>
                <a:gd name="T78" fmla="*/ 1284 w 2557"/>
                <a:gd name="T79" fmla="*/ 412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57" h="695">
                  <a:moveTo>
                    <a:pt x="1284" y="412"/>
                  </a:moveTo>
                  <a:lnTo>
                    <a:pt x="1284" y="412"/>
                  </a:lnTo>
                  <a:lnTo>
                    <a:pt x="1355" y="413"/>
                  </a:lnTo>
                  <a:lnTo>
                    <a:pt x="1429" y="417"/>
                  </a:lnTo>
                  <a:lnTo>
                    <a:pt x="1500" y="422"/>
                  </a:lnTo>
                  <a:lnTo>
                    <a:pt x="1571" y="430"/>
                  </a:lnTo>
                  <a:lnTo>
                    <a:pt x="1641" y="441"/>
                  </a:lnTo>
                  <a:lnTo>
                    <a:pt x="1710" y="453"/>
                  </a:lnTo>
                  <a:lnTo>
                    <a:pt x="1780" y="468"/>
                  </a:lnTo>
                  <a:lnTo>
                    <a:pt x="1847" y="485"/>
                  </a:lnTo>
                  <a:lnTo>
                    <a:pt x="1915" y="503"/>
                  </a:lnTo>
                  <a:lnTo>
                    <a:pt x="1981" y="524"/>
                  </a:lnTo>
                  <a:lnTo>
                    <a:pt x="2046" y="547"/>
                  </a:lnTo>
                  <a:lnTo>
                    <a:pt x="2111" y="572"/>
                  </a:lnTo>
                  <a:lnTo>
                    <a:pt x="2174" y="599"/>
                  </a:lnTo>
                  <a:lnTo>
                    <a:pt x="2236" y="628"/>
                  </a:lnTo>
                  <a:lnTo>
                    <a:pt x="2298" y="657"/>
                  </a:lnTo>
                  <a:lnTo>
                    <a:pt x="2359" y="691"/>
                  </a:lnTo>
                  <a:lnTo>
                    <a:pt x="2557" y="330"/>
                  </a:lnTo>
                  <a:lnTo>
                    <a:pt x="2557" y="330"/>
                  </a:lnTo>
                  <a:lnTo>
                    <a:pt x="2485" y="291"/>
                  </a:lnTo>
                  <a:lnTo>
                    <a:pt x="2412" y="256"/>
                  </a:lnTo>
                  <a:lnTo>
                    <a:pt x="2339" y="221"/>
                  </a:lnTo>
                  <a:lnTo>
                    <a:pt x="2264" y="190"/>
                  </a:lnTo>
                  <a:lnTo>
                    <a:pt x="2187" y="160"/>
                  </a:lnTo>
                  <a:lnTo>
                    <a:pt x="2110" y="134"/>
                  </a:lnTo>
                  <a:lnTo>
                    <a:pt x="2031" y="108"/>
                  </a:lnTo>
                  <a:lnTo>
                    <a:pt x="1952" y="87"/>
                  </a:lnTo>
                  <a:lnTo>
                    <a:pt x="1871" y="66"/>
                  </a:lnTo>
                  <a:lnTo>
                    <a:pt x="1790" y="49"/>
                  </a:lnTo>
                  <a:lnTo>
                    <a:pt x="1707" y="34"/>
                  </a:lnTo>
                  <a:lnTo>
                    <a:pt x="1624" y="22"/>
                  </a:lnTo>
                  <a:lnTo>
                    <a:pt x="1540" y="13"/>
                  </a:lnTo>
                  <a:lnTo>
                    <a:pt x="1498" y="9"/>
                  </a:lnTo>
                  <a:lnTo>
                    <a:pt x="1455" y="6"/>
                  </a:lnTo>
                  <a:lnTo>
                    <a:pt x="1413" y="3"/>
                  </a:lnTo>
                  <a:lnTo>
                    <a:pt x="1369" y="1"/>
                  </a:lnTo>
                  <a:lnTo>
                    <a:pt x="1326" y="0"/>
                  </a:lnTo>
                  <a:lnTo>
                    <a:pt x="1284" y="0"/>
                  </a:lnTo>
                  <a:lnTo>
                    <a:pt x="1284" y="0"/>
                  </a:lnTo>
                  <a:lnTo>
                    <a:pt x="1239" y="0"/>
                  </a:lnTo>
                  <a:lnTo>
                    <a:pt x="1196" y="1"/>
                  </a:lnTo>
                  <a:lnTo>
                    <a:pt x="1152" y="3"/>
                  </a:lnTo>
                  <a:lnTo>
                    <a:pt x="1110" y="6"/>
                  </a:lnTo>
                  <a:lnTo>
                    <a:pt x="1067" y="9"/>
                  </a:lnTo>
                  <a:lnTo>
                    <a:pt x="1025" y="13"/>
                  </a:lnTo>
                  <a:lnTo>
                    <a:pt x="981" y="17"/>
                  </a:lnTo>
                  <a:lnTo>
                    <a:pt x="939" y="23"/>
                  </a:lnTo>
                  <a:lnTo>
                    <a:pt x="897" y="29"/>
                  </a:lnTo>
                  <a:lnTo>
                    <a:pt x="856" y="35"/>
                  </a:lnTo>
                  <a:lnTo>
                    <a:pt x="772" y="50"/>
                  </a:lnTo>
                  <a:lnTo>
                    <a:pt x="690" y="67"/>
                  </a:lnTo>
                  <a:lnTo>
                    <a:pt x="609" y="88"/>
                  </a:lnTo>
                  <a:lnTo>
                    <a:pt x="529" y="111"/>
                  </a:lnTo>
                  <a:lnTo>
                    <a:pt x="449" y="136"/>
                  </a:lnTo>
                  <a:lnTo>
                    <a:pt x="372" y="163"/>
                  </a:lnTo>
                  <a:lnTo>
                    <a:pt x="295" y="193"/>
                  </a:lnTo>
                  <a:lnTo>
                    <a:pt x="219" y="225"/>
                  </a:lnTo>
                  <a:lnTo>
                    <a:pt x="145" y="259"/>
                  </a:lnTo>
                  <a:lnTo>
                    <a:pt x="72" y="296"/>
                  </a:lnTo>
                  <a:lnTo>
                    <a:pt x="0" y="336"/>
                  </a:lnTo>
                  <a:lnTo>
                    <a:pt x="199" y="695"/>
                  </a:lnTo>
                  <a:lnTo>
                    <a:pt x="199" y="695"/>
                  </a:lnTo>
                  <a:lnTo>
                    <a:pt x="261" y="662"/>
                  </a:lnTo>
                  <a:lnTo>
                    <a:pt x="323" y="631"/>
                  </a:lnTo>
                  <a:lnTo>
                    <a:pt x="385" y="602"/>
                  </a:lnTo>
                  <a:lnTo>
                    <a:pt x="449" y="575"/>
                  </a:lnTo>
                  <a:lnTo>
                    <a:pt x="513" y="549"/>
                  </a:lnTo>
                  <a:lnTo>
                    <a:pt x="579" y="526"/>
                  </a:lnTo>
                  <a:lnTo>
                    <a:pt x="647" y="505"/>
                  </a:lnTo>
                  <a:lnTo>
                    <a:pt x="714" y="486"/>
                  </a:lnTo>
                  <a:lnTo>
                    <a:pt x="783" y="469"/>
                  </a:lnTo>
                  <a:lnTo>
                    <a:pt x="852" y="454"/>
                  </a:lnTo>
                  <a:lnTo>
                    <a:pt x="922" y="442"/>
                  </a:lnTo>
                  <a:lnTo>
                    <a:pt x="993" y="430"/>
                  </a:lnTo>
                  <a:lnTo>
                    <a:pt x="1064" y="422"/>
                  </a:lnTo>
                  <a:lnTo>
                    <a:pt x="1136" y="417"/>
                  </a:lnTo>
                  <a:lnTo>
                    <a:pt x="1209" y="413"/>
                  </a:lnTo>
                  <a:lnTo>
                    <a:pt x="1284" y="412"/>
                  </a:lnTo>
                  <a:lnTo>
                    <a:pt x="1284" y="412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BBB48C88-7731-3445-819D-75131BBE2320}"/>
              </a:ext>
            </a:extLst>
          </p:cNvPr>
          <p:cNvGrpSpPr/>
          <p:nvPr/>
        </p:nvGrpSpPr>
        <p:grpSpPr>
          <a:xfrm>
            <a:off x="7905912" y="3003295"/>
            <a:ext cx="653439" cy="652288"/>
            <a:chOff x="15808649" y="6520940"/>
            <a:chExt cx="1306878" cy="1304575"/>
          </a:xfrm>
        </p:grpSpPr>
        <p:sp>
          <p:nvSpPr>
            <p:cNvPr id="170" name="Freeform 47">
              <a:extLst>
                <a:ext uri="{FF2B5EF4-FFF2-40B4-BE49-F238E27FC236}">
                  <a16:creationId xmlns:a16="http://schemas.microsoft.com/office/drawing/2014/main" id="{C73CAEE1-B6D7-E240-B61A-E810FDAC8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08649" y="7185883"/>
              <a:ext cx="370436" cy="549900"/>
            </a:xfrm>
            <a:custGeom>
              <a:avLst/>
              <a:gdLst>
                <a:gd name="T0" fmla="*/ 0 w 1127"/>
                <a:gd name="T1" fmla="*/ 5 h 1675"/>
                <a:gd name="T2" fmla="*/ 2 w 1127"/>
                <a:gd name="T3" fmla="*/ 71 h 1675"/>
                <a:gd name="T4" fmla="*/ 14 w 1127"/>
                <a:gd name="T5" fmla="*/ 202 h 1675"/>
                <a:gd name="T6" fmla="*/ 33 w 1127"/>
                <a:gd name="T7" fmla="*/ 331 h 1675"/>
                <a:gd name="T8" fmla="*/ 62 w 1127"/>
                <a:gd name="T9" fmla="*/ 457 h 1675"/>
                <a:gd name="T10" fmla="*/ 97 w 1127"/>
                <a:gd name="T11" fmla="*/ 579 h 1675"/>
                <a:gd name="T12" fmla="*/ 140 w 1127"/>
                <a:gd name="T13" fmla="*/ 699 h 1675"/>
                <a:gd name="T14" fmla="*/ 190 w 1127"/>
                <a:gd name="T15" fmla="*/ 814 h 1675"/>
                <a:gd name="T16" fmla="*/ 249 w 1127"/>
                <a:gd name="T17" fmla="*/ 926 h 1675"/>
                <a:gd name="T18" fmla="*/ 313 w 1127"/>
                <a:gd name="T19" fmla="*/ 1033 h 1675"/>
                <a:gd name="T20" fmla="*/ 383 w 1127"/>
                <a:gd name="T21" fmla="*/ 1136 h 1675"/>
                <a:gd name="T22" fmla="*/ 460 w 1127"/>
                <a:gd name="T23" fmla="*/ 1233 h 1675"/>
                <a:gd name="T24" fmla="*/ 543 w 1127"/>
                <a:gd name="T25" fmla="*/ 1327 h 1675"/>
                <a:gd name="T26" fmla="*/ 631 w 1127"/>
                <a:gd name="T27" fmla="*/ 1415 h 1675"/>
                <a:gd name="T28" fmla="*/ 725 w 1127"/>
                <a:gd name="T29" fmla="*/ 1496 h 1675"/>
                <a:gd name="T30" fmla="*/ 823 w 1127"/>
                <a:gd name="T31" fmla="*/ 1572 h 1675"/>
                <a:gd name="T32" fmla="*/ 927 w 1127"/>
                <a:gd name="T33" fmla="*/ 1642 h 1675"/>
                <a:gd name="T34" fmla="*/ 1127 w 1127"/>
                <a:gd name="T35" fmla="*/ 1425 h 1675"/>
                <a:gd name="T36" fmla="*/ 1082 w 1127"/>
                <a:gd name="T37" fmla="*/ 1398 h 1675"/>
                <a:gd name="T38" fmla="*/ 994 w 1127"/>
                <a:gd name="T39" fmla="*/ 1338 h 1675"/>
                <a:gd name="T40" fmla="*/ 909 w 1127"/>
                <a:gd name="T41" fmla="*/ 1273 h 1675"/>
                <a:gd name="T42" fmla="*/ 830 w 1127"/>
                <a:gd name="T43" fmla="*/ 1203 h 1675"/>
                <a:gd name="T44" fmla="*/ 754 w 1127"/>
                <a:gd name="T45" fmla="*/ 1128 h 1675"/>
                <a:gd name="T46" fmla="*/ 683 w 1127"/>
                <a:gd name="T47" fmla="*/ 1049 h 1675"/>
                <a:gd name="T48" fmla="*/ 617 w 1127"/>
                <a:gd name="T49" fmla="*/ 965 h 1675"/>
                <a:gd name="T50" fmla="*/ 557 w 1127"/>
                <a:gd name="T51" fmla="*/ 878 h 1675"/>
                <a:gd name="T52" fmla="*/ 502 w 1127"/>
                <a:gd name="T53" fmla="*/ 786 h 1675"/>
                <a:gd name="T54" fmla="*/ 453 w 1127"/>
                <a:gd name="T55" fmla="*/ 691 h 1675"/>
                <a:gd name="T56" fmla="*/ 410 w 1127"/>
                <a:gd name="T57" fmla="*/ 593 h 1675"/>
                <a:gd name="T58" fmla="*/ 373 w 1127"/>
                <a:gd name="T59" fmla="*/ 491 h 1675"/>
                <a:gd name="T60" fmla="*/ 342 w 1127"/>
                <a:gd name="T61" fmla="*/ 386 h 1675"/>
                <a:gd name="T62" fmla="*/ 318 w 1127"/>
                <a:gd name="T63" fmla="*/ 279 h 1675"/>
                <a:gd name="T64" fmla="*/ 301 w 1127"/>
                <a:gd name="T65" fmla="*/ 169 h 1675"/>
                <a:gd name="T66" fmla="*/ 291 w 1127"/>
                <a:gd name="T67" fmla="*/ 58 h 1675"/>
                <a:gd name="T68" fmla="*/ 289 w 1127"/>
                <a:gd name="T69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27" h="1675">
                  <a:moveTo>
                    <a:pt x="289" y="0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2" y="71"/>
                  </a:lnTo>
                  <a:lnTo>
                    <a:pt x="7" y="137"/>
                  </a:lnTo>
                  <a:lnTo>
                    <a:pt x="14" y="202"/>
                  </a:lnTo>
                  <a:lnTo>
                    <a:pt x="23" y="268"/>
                  </a:lnTo>
                  <a:lnTo>
                    <a:pt x="33" y="331"/>
                  </a:lnTo>
                  <a:lnTo>
                    <a:pt x="47" y="394"/>
                  </a:lnTo>
                  <a:lnTo>
                    <a:pt x="62" y="457"/>
                  </a:lnTo>
                  <a:lnTo>
                    <a:pt x="79" y="519"/>
                  </a:lnTo>
                  <a:lnTo>
                    <a:pt x="97" y="579"/>
                  </a:lnTo>
                  <a:lnTo>
                    <a:pt x="117" y="640"/>
                  </a:lnTo>
                  <a:lnTo>
                    <a:pt x="140" y="699"/>
                  </a:lnTo>
                  <a:lnTo>
                    <a:pt x="164" y="757"/>
                  </a:lnTo>
                  <a:lnTo>
                    <a:pt x="190" y="814"/>
                  </a:lnTo>
                  <a:lnTo>
                    <a:pt x="219" y="870"/>
                  </a:lnTo>
                  <a:lnTo>
                    <a:pt x="249" y="926"/>
                  </a:lnTo>
                  <a:lnTo>
                    <a:pt x="279" y="980"/>
                  </a:lnTo>
                  <a:lnTo>
                    <a:pt x="313" y="1033"/>
                  </a:lnTo>
                  <a:lnTo>
                    <a:pt x="347" y="1085"/>
                  </a:lnTo>
                  <a:lnTo>
                    <a:pt x="383" y="1136"/>
                  </a:lnTo>
                  <a:lnTo>
                    <a:pt x="421" y="1185"/>
                  </a:lnTo>
                  <a:lnTo>
                    <a:pt x="460" y="1233"/>
                  </a:lnTo>
                  <a:lnTo>
                    <a:pt x="501" y="1281"/>
                  </a:lnTo>
                  <a:lnTo>
                    <a:pt x="543" y="1327"/>
                  </a:lnTo>
                  <a:lnTo>
                    <a:pt x="586" y="1371"/>
                  </a:lnTo>
                  <a:lnTo>
                    <a:pt x="631" y="1415"/>
                  </a:lnTo>
                  <a:lnTo>
                    <a:pt x="677" y="1456"/>
                  </a:lnTo>
                  <a:lnTo>
                    <a:pt x="725" y="1496"/>
                  </a:lnTo>
                  <a:lnTo>
                    <a:pt x="772" y="1534"/>
                  </a:lnTo>
                  <a:lnTo>
                    <a:pt x="823" y="1572"/>
                  </a:lnTo>
                  <a:lnTo>
                    <a:pt x="874" y="1608"/>
                  </a:lnTo>
                  <a:lnTo>
                    <a:pt x="927" y="1642"/>
                  </a:lnTo>
                  <a:lnTo>
                    <a:pt x="979" y="1675"/>
                  </a:lnTo>
                  <a:lnTo>
                    <a:pt x="1127" y="1425"/>
                  </a:lnTo>
                  <a:lnTo>
                    <a:pt x="1127" y="1425"/>
                  </a:lnTo>
                  <a:lnTo>
                    <a:pt x="1082" y="1398"/>
                  </a:lnTo>
                  <a:lnTo>
                    <a:pt x="1037" y="1368"/>
                  </a:lnTo>
                  <a:lnTo>
                    <a:pt x="994" y="1338"/>
                  </a:lnTo>
                  <a:lnTo>
                    <a:pt x="951" y="1306"/>
                  </a:lnTo>
                  <a:lnTo>
                    <a:pt x="909" y="1273"/>
                  </a:lnTo>
                  <a:lnTo>
                    <a:pt x="868" y="1239"/>
                  </a:lnTo>
                  <a:lnTo>
                    <a:pt x="830" y="1203"/>
                  </a:lnTo>
                  <a:lnTo>
                    <a:pt x="791" y="1166"/>
                  </a:lnTo>
                  <a:lnTo>
                    <a:pt x="754" y="1128"/>
                  </a:lnTo>
                  <a:lnTo>
                    <a:pt x="718" y="1089"/>
                  </a:lnTo>
                  <a:lnTo>
                    <a:pt x="683" y="1049"/>
                  </a:lnTo>
                  <a:lnTo>
                    <a:pt x="649" y="1008"/>
                  </a:lnTo>
                  <a:lnTo>
                    <a:pt x="617" y="965"/>
                  </a:lnTo>
                  <a:lnTo>
                    <a:pt x="586" y="923"/>
                  </a:lnTo>
                  <a:lnTo>
                    <a:pt x="557" y="878"/>
                  </a:lnTo>
                  <a:lnTo>
                    <a:pt x="529" y="833"/>
                  </a:lnTo>
                  <a:lnTo>
                    <a:pt x="502" y="786"/>
                  </a:lnTo>
                  <a:lnTo>
                    <a:pt x="477" y="739"/>
                  </a:lnTo>
                  <a:lnTo>
                    <a:pt x="453" y="691"/>
                  </a:lnTo>
                  <a:lnTo>
                    <a:pt x="431" y="642"/>
                  </a:lnTo>
                  <a:lnTo>
                    <a:pt x="410" y="593"/>
                  </a:lnTo>
                  <a:lnTo>
                    <a:pt x="390" y="543"/>
                  </a:lnTo>
                  <a:lnTo>
                    <a:pt x="373" y="491"/>
                  </a:lnTo>
                  <a:lnTo>
                    <a:pt x="357" y="439"/>
                  </a:lnTo>
                  <a:lnTo>
                    <a:pt x="342" y="386"/>
                  </a:lnTo>
                  <a:lnTo>
                    <a:pt x="330" y="333"/>
                  </a:lnTo>
                  <a:lnTo>
                    <a:pt x="318" y="279"/>
                  </a:lnTo>
                  <a:lnTo>
                    <a:pt x="309" y="224"/>
                  </a:lnTo>
                  <a:lnTo>
                    <a:pt x="301" y="169"/>
                  </a:lnTo>
                  <a:lnTo>
                    <a:pt x="295" y="113"/>
                  </a:lnTo>
                  <a:lnTo>
                    <a:pt x="291" y="58"/>
                  </a:lnTo>
                  <a:lnTo>
                    <a:pt x="289" y="0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71" name="Freeform 48">
              <a:extLst>
                <a:ext uri="{FF2B5EF4-FFF2-40B4-BE49-F238E27FC236}">
                  <a16:creationId xmlns:a16="http://schemas.microsoft.com/office/drawing/2014/main" id="{A2772A55-EB5C-4640-A98E-7E96CF747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49174" y="7662156"/>
              <a:ext cx="628130" cy="163359"/>
            </a:xfrm>
            <a:custGeom>
              <a:avLst/>
              <a:gdLst>
                <a:gd name="T0" fmla="*/ 954 w 1913"/>
                <a:gd name="T1" fmla="*/ 210 h 500"/>
                <a:gd name="T2" fmla="*/ 843 w 1913"/>
                <a:gd name="T3" fmla="*/ 206 h 500"/>
                <a:gd name="T4" fmla="*/ 736 w 1913"/>
                <a:gd name="T5" fmla="*/ 196 h 500"/>
                <a:gd name="T6" fmla="*/ 629 w 1913"/>
                <a:gd name="T7" fmla="*/ 179 h 500"/>
                <a:gd name="T8" fmla="*/ 527 w 1913"/>
                <a:gd name="T9" fmla="*/ 156 h 500"/>
                <a:gd name="T10" fmla="*/ 425 w 1913"/>
                <a:gd name="T11" fmla="*/ 126 h 500"/>
                <a:gd name="T12" fmla="*/ 327 w 1913"/>
                <a:gd name="T13" fmla="*/ 91 h 500"/>
                <a:gd name="T14" fmla="*/ 232 w 1913"/>
                <a:gd name="T15" fmla="*/ 50 h 500"/>
                <a:gd name="T16" fmla="*/ 140 w 1913"/>
                <a:gd name="T17" fmla="*/ 3 h 500"/>
                <a:gd name="T18" fmla="*/ 0 w 1913"/>
                <a:gd name="T19" fmla="*/ 257 h 500"/>
                <a:gd name="T20" fmla="*/ 108 w 1913"/>
                <a:gd name="T21" fmla="*/ 311 h 500"/>
                <a:gd name="T22" fmla="*/ 220 w 1913"/>
                <a:gd name="T23" fmla="*/ 360 h 500"/>
                <a:gd name="T24" fmla="*/ 335 w 1913"/>
                <a:gd name="T25" fmla="*/ 401 h 500"/>
                <a:gd name="T26" fmla="*/ 453 w 1913"/>
                <a:gd name="T27" fmla="*/ 437 h 500"/>
                <a:gd name="T28" fmla="*/ 575 w 1913"/>
                <a:gd name="T29" fmla="*/ 464 h 500"/>
                <a:gd name="T30" fmla="*/ 698 w 1913"/>
                <a:gd name="T31" fmla="*/ 484 h 500"/>
                <a:gd name="T32" fmla="*/ 825 w 1913"/>
                <a:gd name="T33" fmla="*/ 496 h 500"/>
                <a:gd name="T34" fmla="*/ 954 w 1913"/>
                <a:gd name="T35" fmla="*/ 500 h 500"/>
                <a:gd name="T36" fmla="*/ 1019 w 1913"/>
                <a:gd name="T37" fmla="*/ 499 h 500"/>
                <a:gd name="T38" fmla="*/ 1146 w 1913"/>
                <a:gd name="T39" fmla="*/ 491 h 500"/>
                <a:gd name="T40" fmla="*/ 1273 w 1913"/>
                <a:gd name="T41" fmla="*/ 475 h 500"/>
                <a:gd name="T42" fmla="*/ 1396 w 1913"/>
                <a:gd name="T43" fmla="*/ 451 h 500"/>
                <a:gd name="T44" fmla="*/ 1517 w 1913"/>
                <a:gd name="T45" fmla="*/ 419 h 500"/>
                <a:gd name="T46" fmla="*/ 1635 w 1913"/>
                <a:gd name="T47" fmla="*/ 380 h 500"/>
                <a:gd name="T48" fmla="*/ 1749 w 1913"/>
                <a:gd name="T49" fmla="*/ 334 h 500"/>
                <a:gd name="T50" fmla="*/ 1860 w 1913"/>
                <a:gd name="T51" fmla="*/ 282 h 500"/>
                <a:gd name="T52" fmla="*/ 1773 w 1913"/>
                <a:gd name="T53" fmla="*/ 0 h 500"/>
                <a:gd name="T54" fmla="*/ 1726 w 1913"/>
                <a:gd name="T55" fmla="*/ 24 h 500"/>
                <a:gd name="T56" fmla="*/ 1633 w 1913"/>
                <a:gd name="T57" fmla="*/ 68 h 500"/>
                <a:gd name="T58" fmla="*/ 1534 w 1913"/>
                <a:gd name="T59" fmla="*/ 108 h 500"/>
                <a:gd name="T60" fmla="*/ 1434 w 1913"/>
                <a:gd name="T61" fmla="*/ 141 h 500"/>
                <a:gd name="T62" fmla="*/ 1331 w 1913"/>
                <a:gd name="T63" fmla="*/ 168 h 500"/>
                <a:gd name="T64" fmla="*/ 1226 w 1913"/>
                <a:gd name="T65" fmla="*/ 188 h 500"/>
                <a:gd name="T66" fmla="*/ 1118 w 1913"/>
                <a:gd name="T67" fmla="*/ 202 h 500"/>
                <a:gd name="T68" fmla="*/ 1008 w 1913"/>
                <a:gd name="T69" fmla="*/ 210 h 500"/>
                <a:gd name="T70" fmla="*/ 954 w 1913"/>
                <a:gd name="T71" fmla="*/ 21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13" h="500">
                  <a:moveTo>
                    <a:pt x="954" y="210"/>
                  </a:moveTo>
                  <a:lnTo>
                    <a:pt x="954" y="210"/>
                  </a:lnTo>
                  <a:lnTo>
                    <a:pt x="898" y="210"/>
                  </a:lnTo>
                  <a:lnTo>
                    <a:pt x="843" y="206"/>
                  </a:lnTo>
                  <a:lnTo>
                    <a:pt x="789" y="202"/>
                  </a:lnTo>
                  <a:lnTo>
                    <a:pt x="736" y="196"/>
                  </a:lnTo>
                  <a:lnTo>
                    <a:pt x="682" y="189"/>
                  </a:lnTo>
                  <a:lnTo>
                    <a:pt x="629" y="179"/>
                  </a:lnTo>
                  <a:lnTo>
                    <a:pt x="578" y="169"/>
                  </a:lnTo>
                  <a:lnTo>
                    <a:pt x="527" y="156"/>
                  </a:lnTo>
                  <a:lnTo>
                    <a:pt x="475" y="142"/>
                  </a:lnTo>
                  <a:lnTo>
                    <a:pt x="425" y="126"/>
                  </a:lnTo>
                  <a:lnTo>
                    <a:pt x="376" y="109"/>
                  </a:lnTo>
                  <a:lnTo>
                    <a:pt x="327" y="91"/>
                  </a:lnTo>
                  <a:lnTo>
                    <a:pt x="279" y="70"/>
                  </a:lnTo>
                  <a:lnTo>
                    <a:pt x="232" y="50"/>
                  </a:lnTo>
                  <a:lnTo>
                    <a:pt x="186" y="27"/>
                  </a:lnTo>
                  <a:lnTo>
                    <a:pt x="140" y="3"/>
                  </a:lnTo>
                  <a:lnTo>
                    <a:pt x="0" y="257"/>
                  </a:lnTo>
                  <a:lnTo>
                    <a:pt x="0" y="257"/>
                  </a:lnTo>
                  <a:lnTo>
                    <a:pt x="53" y="285"/>
                  </a:lnTo>
                  <a:lnTo>
                    <a:pt x="108" y="311"/>
                  </a:lnTo>
                  <a:lnTo>
                    <a:pt x="164" y="336"/>
                  </a:lnTo>
                  <a:lnTo>
                    <a:pt x="220" y="360"/>
                  </a:lnTo>
                  <a:lnTo>
                    <a:pt x="277" y="382"/>
                  </a:lnTo>
                  <a:lnTo>
                    <a:pt x="335" y="401"/>
                  </a:lnTo>
                  <a:lnTo>
                    <a:pt x="393" y="420"/>
                  </a:lnTo>
                  <a:lnTo>
                    <a:pt x="453" y="437"/>
                  </a:lnTo>
                  <a:lnTo>
                    <a:pt x="513" y="451"/>
                  </a:lnTo>
                  <a:lnTo>
                    <a:pt x="575" y="464"/>
                  </a:lnTo>
                  <a:lnTo>
                    <a:pt x="636" y="475"/>
                  </a:lnTo>
                  <a:lnTo>
                    <a:pt x="698" y="484"/>
                  </a:lnTo>
                  <a:lnTo>
                    <a:pt x="761" y="491"/>
                  </a:lnTo>
                  <a:lnTo>
                    <a:pt x="825" y="496"/>
                  </a:lnTo>
                  <a:lnTo>
                    <a:pt x="889" y="499"/>
                  </a:lnTo>
                  <a:lnTo>
                    <a:pt x="954" y="500"/>
                  </a:lnTo>
                  <a:lnTo>
                    <a:pt x="954" y="500"/>
                  </a:lnTo>
                  <a:lnTo>
                    <a:pt x="1019" y="499"/>
                  </a:lnTo>
                  <a:lnTo>
                    <a:pt x="1083" y="496"/>
                  </a:lnTo>
                  <a:lnTo>
                    <a:pt x="1146" y="491"/>
                  </a:lnTo>
                  <a:lnTo>
                    <a:pt x="1210" y="484"/>
                  </a:lnTo>
                  <a:lnTo>
                    <a:pt x="1273" y="475"/>
                  </a:lnTo>
                  <a:lnTo>
                    <a:pt x="1335" y="463"/>
                  </a:lnTo>
                  <a:lnTo>
                    <a:pt x="1396" y="451"/>
                  </a:lnTo>
                  <a:lnTo>
                    <a:pt x="1457" y="436"/>
                  </a:lnTo>
                  <a:lnTo>
                    <a:pt x="1517" y="419"/>
                  </a:lnTo>
                  <a:lnTo>
                    <a:pt x="1577" y="400"/>
                  </a:lnTo>
                  <a:lnTo>
                    <a:pt x="1635" y="380"/>
                  </a:lnTo>
                  <a:lnTo>
                    <a:pt x="1692" y="358"/>
                  </a:lnTo>
                  <a:lnTo>
                    <a:pt x="1749" y="334"/>
                  </a:lnTo>
                  <a:lnTo>
                    <a:pt x="1805" y="308"/>
                  </a:lnTo>
                  <a:lnTo>
                    <a:pt x="1860" y="282"/>
                  </a:lnTo>
                  <a:lnTo>
                    <a:pt x="1913" y="252"/>
                  </a:lnTo>
                  <a:lnTo>
                    <a:pt x="1773" y="0"/>
                  </a:lnTo>
                  <a:lnTo>
                    <a:pt x="1773" y="0"/>
                  </a:lnTo>
                  <a:lnTo>
                    <a:pt x="1726" y="24"/>
                  </a:lnTo>
                  <a:lnTo>
                    <a:pt x="1679" y="47"/>
                  </a:lnTo>
                  <a:lnTo>
                    <a:pt x="1633" y="68"/>
                  </a:lnTo>
                  <a:lnTo>
                    <a:pt x="1584" y="89"/>
                  </a:lnTo>
                  <a:lnTo>
                    <a:pt x="1534" y="108"/>
                  </a:lnTo>
                  <a:lnTo>
                    <a:pt x="1484" y="125"/>
                  </a:lnTo>
                  <a:lnTo>
                    <a:pt x="1434" y="141"/>
                  </a:lnTo>
                  <a:lnTo>
                    <a:pt x="1383" y="155"/>
                  </a:lnTo>
                  <a:lnTo>
                    <a:pt x="1331" y="168"/>
                  </a:lnTo>
                  <a:lnTo>
                    <a:pt x="1279" y="179"/>
                  </a:lnTo>
                  <a:lnTo>
                    <a:pt x="1226" y="188"/>
                  </a:lnTo>
                  <a:lnTo>
                    <a:pt x="1173" y="196"/>
                  </a:lnTo>
                  <a:lnTo>
                    <a:pt x="1118" y="202"/>
                  </a:lnTo>
                  <a:lnTo>
                    <a:pt x="1063" y="206"/>
                  </a:lnTo>
                  <a:lnTo>
                    <a:pt x="1008" y="210"/>
                  </a:lnTo>
                  <a:lnTo>
                    <a:pt x="954" y="210"/>
                  </a:lnTo>
                  <a:lnTo>
                    <a:pt x="954" y="21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72" name="Freeform 49">
              <a:extLst>
                <a:ext uri="{FF2B5EF4-FFF2-40B4-BE49-F238E27FC236}">
                  <a16:creationId xmlns:a16="http://schemas.microsoft.com/office/drawing/2014/main" id="{BE450FD1-D855-3645-B48F-3F3ECC04F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42271" y="6520940"/>
              <a:ext cx="637333" cy="165660"/>
            </a:xfrm>
            <a:custGeom>
              <a:avLst/>
              <a:gdLst>
                <a:gd name="T0" fmla="*/ 973 w 1937"/>
                <a:gd name="T1" fmla="*/ 290 h 508"/>
                <a:gd name="T2" fmla="*/ 1083 w 1937"/>
                <a:gd name="T3" fmla="*/ 294 h 508"/>
                <a:gd name="T4" fmla="*/ 1193 w 1937"/>
                <a:gd name="T5" fmla="*/ 305 h 508"/>
                <a:gd name="T6" fmla="*/ 1300 w 1937"/>
                <a:gd name="T7" fmla="*/ 322 h 508"/>
                <a:gd name="T8" fmla="*/ 1405 w 1937"/>
                <a:gd name="T9" fmla="*/ 346 h 508"/>
                <a:gd name="T10" fmla="*/ 1508 w 1937"/>
                <a:gd name="T11" fmla="*/ 377 h 508"/>
                <a:gd name="T12" fmla="*/ 1607 w 1937"/>
                <a:gd name="T13" fmla="*/ 414 h 508"/>
                <a:gd name="T14" fmla="*/ 1704 w 1937"/>
                <a:gd name="T15" fmla="*/ 456 h 508"/>
                <a:gd name="T16" fmla="*/ 1797 w 1937"/>
                <a:gd name="T17" fmla="*/ 505 h 508"/>
                <a:gd name="T18" fmla="*/ 1937 w 1937"/>
                <a:gd name="T19" fmla="*/ 250 h 508"/>
                <a:gd name="T20" fmla="*/ 1827 w 1937"/>
                <a:gd name="T21" fmla="*/ 194 h 508"/>
                <a:gd name="T22" fmla="*/ 1714 w 1937"/>
                <a:gd name="T23" fmla="*/ 144 h 508"/>
                <a:gd name="T24" fmla="*/ 1598 w 1937"/>
                <a:gd name="T25" fmla="*/ 102 h 508"/>
                <a:gd name="T26" fmla="*/ 1478 w 1937"/>
                <a:gd name="T27" fmla="*/ 67 h 508"/>
                <a:gd name="T28" fmla="*/ 1356 w 1937"/>
                <a:gd name="T29" fmla="*/ 38 h 508"/>
                <a:gd name="T30" fmla="*/ 1230 w 1937"/>
                <a:gd name="T31" fmla="*/ 17 h 508"/>
                <a:gd name="T32" fmla="*/ 1103 w 1937"/>
                <a:gd name="T33" fmla="*/ 5 h 508"/>
                <a:gd name="T34" fmla="*/ 973 w 1937"/>
                <a:gd name="T35" fmla="*/ 0 h 508"/>
                <a:gd name="T36" fmla="*/ 906 w 1937"/>
                <a:gd name="T37" fmla="*/ 1 h 508"/>
                <a:gd name="T38" fmla="*/ 776 w 1937"/>
                <a:gd name="T39" fmla="*/ 11 h 508"/>
                <a:gd name="T40" fmla="*/ 648 w 1937"/>
                <a:gd name="T41" fmla="*/ 27 h 508"/>
                <a:gd name="T42" fmla="*/ 523 w 1937"/>
                <a:gd name="T43" fmla="*/ 52 h 508"/>
                <a:gd name="T44" fmla="*/ 401 w 1937"/>
                <a:gd name="T45" fmla="*/ 85 h 508"/>
                <a:gd name="T46" fmla="*/ 282 w 1937"/>
                <a:gd name="T47" fmla="*/ 125 h 508"/>
                <a:gd name="T48" fmla="*/ 166 w 1937"/>
                <a:gd name="T49" fmla="*/ 172 h 508"/>
                <a:gd name="T50" fmla="*/ 55 w 1937"/>
                <a:gd name="T51" fmla="*/ 225 h 508"/>
                <a:gd name="T52" fmla="*/ 141 w 1937"/>
                <a:gd name="T53" fmla="*/ 508 h 508"/>
                <a:gd name="T54" fmla="*/ 187 w 1937"/>
                <a:gd name="T55" fmla="*/ 483 h 508"/>
                <a:gd name="T56" fmla="*/ 283 w 1937"/>
                <a:gd name="T57" fmla="*/ 436 h 508"/>
                <a:gd name="T58" fmla="*/ 381 w 1937"/>
                <a:gd name="T59" fmla="*/ 396 h 508"/>
                <a:gd name="T60" fmla="*/ 483 w 1937"/>
                <a:gd name="T61" fmla="*/ 362 h 508"/>
                <a:gd name="T62" fmla="*/ 588 w 1937"/>
                <a:gd name="T63" fmla="*/ 335 h 508"/>
                <a:gd name="T64" fmla="*/ 695 w 1937"/>
                <a:gd name="T65" fmla="*/ 313 h 508"/>
                <a:gd name="T66" fmla="*/ 804 w 1937"/>
                <a:gd name="T67" fmla="*/ 298 h 508"/>
                <a:gd name="T68" fmla="*/ 916 w 1937"/>
                <a:gd name="T69" fmla="*/ 291 h 508"/>
                <a:gd name="T70" fmla="*/ 973 w 1937"/>
                <a:gd name="T71" fmla="*/ 29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37" h="508">
                  <a:moveTo>
                    <a:pt x="973" y="290"/>
                  </a:moveTo>
                  <a:lnTo>
                    <a:pt x="973" y="290"/>
                  </a:lnTo>
                  <a:lnTo>
                    <a:pt x="1028" y="291"/>
                  </a:lnTo>
                  <a:lnTo>
                    <a:pt x="1083" y="294"/>
                  </a:lnTo>
                  <a:lnTo>
                    <a:pt x="1138" y="298"/>
                  </a:lnTo>
                  <a:lnTo>
                    <a:pt x="1193" y="305"/>
                  </a:lnTo>
                  <a:lnTo>
                    <a:pt x="1246" y="313"/>
                  </a:lnTo>
                  <a:lnTo>
                    <a:pt x="1300" y="322"/>
                  </a:lnTo>
                  <a:lnTo>
                    <a:pt x="1353" y="334"/>
                  </a:lnTo>
                  <a:lnTo>
                    <a:pt x="1405" y="346"/>
                  </a:lnTo>
                  <a:lnTo>
                    <a:pt x="1456" y="361"/>
                  </a:lnTo>
                  <a:lnTo>
                    <a:pt x="1508" y="377"/>
                  </a:lnTo>
                  <a:lnTo>
                    <a:pt x="1558" y="394"/>
                  </a:lnTo>
                  <a:lnTo>
                    <a:pt x="1607" y="414"/>
                  </a:lnTo>
                  <a:lnTo>
                    <a:pt x="1656" y="434"/>
                  </a:lnTo>
                  <a:lnTo>
                    <a:pt x="1704" y="456"/>
                  </a:lnTo>
                  <a:lnTo>
                    <a:pt x="1751" y="480"/>
                  </a:lnTo>
                  <a:lnTo>
                    <a:pt x="1797" y="505"/>
                  </a:lnTo>
                  <a:lnTo>
                    <a:pt x="1937" y="250"/>
                  </a:lnTo>
                  <a:lnTo>
                    <a:pt x="1937" y="250"/>
                  </a:lnTo>
                  <a:lnTo>
                    <a:pt x="1883" y="222"/>
                  </a:lnTo>
                  <a:lnTo>
                    <a:pt x="1827" y="194"/>
                  </a:lnTo>
                  <a:lnTo>
                    <a:pt x="1771" y="168"/>
                  </a:lnTo>
                  <a:lnTo>
                    <a:pt x="1714" y="144"/>
                  </a:lnTo>
                  <a:lnTo>
                    <a:pt x="1657" y="122"/>
                  </a:lnTo>
                  <a:lnTo>
                    <a:pt x="1598" y="102"/>
                  </a:lnTo>
                  <a:lnTo>
                    <a:pt x="1539" y="83"/>
                  </a:lnTo>
                  <a:lnTo>
                    <a:pt x="1478" y="67"/>
                  </a:lnTo>
                  <a:lnTo>
                    <a:pt x="1418" y="51"/>
                  </a:lnTo>
                  <a:lnTo>
                    <a:pt x="1356" y="38"/>
                  </a:lnTo>
                  <a:lnTo>
                    <a:pt x="1293" y="27"/>
                  </a:lnTo>
                  <a:lnTo>
                    <a:pt x="1230" y="17"/>
                  </a:lnTo>
                  <a:lnTo>
                    <a:pt x="1167" y="11"/>
                  </a:lnTo>
                  <a:lnTo>
                    <a:pt x="1103" y="5"/>
                  </a:lnTo>
                  <a:lnTo>
                    <a:pt x="1038" y="1"/>
                  </a:lnTo>
                  <a:lnTo>
                    <a:pt x="973" y="0"/>
                  </a:lnTo>
                  <a:lnTo>
                    <a:pt x="973" y="0"/>
                  </a:lnTo>
                  <a:lnTo>
                    <a:pt x="906" y="1"/>
                  </a:lnTo>
                  <a:lnTo>
                    <a:pt x="840" y="5"/>
                  </a:lnTo>
                  <a:lnTo>
                    <a:pt x="776" y="11"/>
                  </a:lnTo>
                  <a:lnTo>
                    <a:pt x="711" y="17"/>
                  </a:lnTo>
                  <a:lnTo>
                    <a:pt x="648" y="27"/>
                  </a:lnTo>
                  <a:lnTo>
                    <a:pt x="585" y="38"/>
                  </a:lnTo>
                  <a:lnTo>
                    <a:pt x="523" y="52"/>
                  </a:lnTo>
                  <a:lnTo>
                    <a:pt x="461" y="68"/>
                  </a:lnTo>
                  <a:lnTo>
                    <a:pt x="401" y="85"/>
                  </a:lnTo>
                  <a:lnTo>
                    <a:pt x="340" y="103"/>
                  </a:lnTo>
                  <a:lnTo>
                    <a:pt x="282" y="125"/>
                  </a:lnTo>
                  <a:lnTo>
                    <a:pt x="224" y="146"/>
                  </a:lnTo>
                  <a:lnTo>
                    <a:pt x="166" y="172"/>
                  </a:lnTo>
                  <a:lnTo>
                    <a:pt x="110" y="198"/>
                  </a:lnTo>
                  <a:lnTo>
                    <a:pt x="55" y="225"/>
                  </a:lnTo>
                  <a:lnTo>
                    <a:pt x="0" y="255"/>
                  </a:lnTo>
                  <a:lnTo>
                    <a:pt x="141" y="508"/>
                  </a:lnTo>
                  <a:lnTo>
                    <a:pt x="141" y="508"/>
                  </a:lnTo>
                  <a:lnTo>
                    <a:pt x="187" y="483"/>
                  </a:lnTo>
                  <a:lnTo>
                    <a:pt x="234" y="459"/>
                  </a:lnTo>
                  <a:lnTo>
                    <a:pt x="283" y="436"/>
                  </a:lnTo>
                  <a:lnTo>
                    <a:pt x="332" y="416"/>
                  </a:lnTo>
                  <a:lnTo>
                    <a:pt x="381" y="396"/>
                  </a:lnTo>
                  <a:lnTo>
                    <a:pt x="432" y="378"/>
                  </a:lnTo>
                  <a:lnTo>
                    <a:pt x="483" y="362"/>
                  </a:lnTo>
                  <a:lnTo>
                    <a:pt x="535" y="347"/>
                  </a:lnTo>
                  <a:lnTo>
                    <a:pt x="588" y="335"/>
                  </a:lnTo>
                  <a:lnTo>
                    <a:pt x="642" y="323"/>
                  </a:lnTo>
                  <a:lnTo>
                    <a:pt x="695" y="313"/>
                  </a:lnTo>
                  <a:lnTo>
                    <a:pt x="749" y="305"/>
                  </a:lnTo>
                  <a:lnTo>
                    <a:pt x="804" y="298"/>
                  </a:lnTo>
                  <a:lnTo>
                    <a:pt x="860" y="294"/>
                  </a:lnTo>
                  <a:lnTo>
                    <a:pt x="916" y="291"/>
                  </a:lnTo>
                  <a:lnTo>
                    <a:pt x="973" y="290"/>
                  </a:lnTo>
                  <a:lnTo>
                    <a:pt x="973" y="29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73" name="Freeform 50">
              <a:extLst>
                <a:ext uri="{FF2B5EF4-FFF2-40B4-BE49-F238E27FC236}">
                  <a16:creationId xmlns:a16="http://schemas.microsoft.com/office/drawing/2014/main" id="{1364F3E0-F854-E54D-B8D0-6C2DE5A69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08649" y="6612974"/>
              <a:ext cx="365834" cy="556803"/>
            </a:xfrm>
            <a:custGeom>
              <a:avLst/>
              <a:gdLst>
                <a:gd name="T0" fmla="*/ 961 w 1110"/>
                <a:gd name="T1" fmla="*/ 0 h 1690"/>
                <a:gd name="T2" fmla="*/ 908 w 1110"/>
                <a:gd name="T3" fmla="*/ 33 h 1690"/>
                <a:gd name="T4" fmla="*/ 805 w 1110"/>
                <a:gd name="T5" fmla="*/ 104 h 1690"/>
                <a:gd name="T6" fmla="*/ 707 w 1110"/>
                <a:gd name="T7" fmla="*/ 181 h 1690"/>
                <a:gd name="T8" fmla="*/ 615 w 1110"/>
                <a:gd name="T9" fmla="*/ 264 h 1690"/>
                <a:gd name="T10" fmla="*/ 527 w 1110"/>
                <a:gd name="T11" fmla="*/ 352 h 1690"/>
                <a:gd name="T12" fmla="*/ 446 w 1110"/>
                <a:gd name="T13" fmla="*/ 447 h 1690"/>
                <a:gd name="T14" fmla="*/ 369 w 1110"/>
                <a:gd name="T15" fmla="*/ 546 h 1690"/>
                <a:gd name="T16" fmla="*/ 300 w 1110"/>
                <a:gd name="T17" fmla="*/ 650 h 1690"/>
                <a:gd name="T18" fmla="*/ 237 w 1110"/>
                <a:gd name="T19" fmla="*/ 759 h 1690"/>
                <a:gd name="T20" fmla="*/ 181 w 1110"/>
                <a:gd name="T21" fmla="*/ 871 h 1690"/>
                <a:gd name="T22" fmla="*/ 132 w 1110"/>
                <a:gd name="T23" fmla="*/ 987 h 1690"/>
                <a:gd name="T24" fmla="*/ 90 w 1110"/>
                <a:gd name="T25" fmla="*/ 1107 h 1690"/>
                <a:gd name="T26" fmla="*/ 56 w 1110"/>
                <a:gd name="T27" fmla="*/ 1231 h 1690"/>
                <a:gd name="T28" fmla="*/ 29 w 1110"/>
                <a:gd name="T29" fmla="*/ 1357 h 1690"/>
                <a:gd name="T30" fmla="*/ 11 w 1110"/>
                <a:gd name="T31" fmla="*/ 1487 h 1690"/>
                <a:gd name="T32" fmla="*/ 1 w 1110"/>
                <a:gd name="T33" fmla="*/ 1618 h 1690"/>
                <a:gd name="T34" fmla="*/ 290 w 1110"/>
                <a:gd name="T35" fmla="*/ 1690 h 1690"/>
                <a:gd name="T36" fmla="*/ 291 w 1110"/>
                <a:gd name="T37" fmla="*/ 1633 h 1690"/>
                <a:gd name="T38" fmla="*/ 299 w 1110"/>
                <a:gd name="T39" fmla="*/ 1520 h 1690"/>
                <a:gd name="T40" fmla="*/ 315 w 1110"/>
                <a:gd name="T41" fmla="*/ 1409 h 1690"/>
                <a:gd name="T42" fmla="*/ 336 w 1110"/>
                <a:gd name="T43" fmla="*/ 1301 h 1690"/>
                <a:gd name="T44" fmla="*/ 366 w 1110"/>
                <a:gd name="T45" fmla="*/ 1196 h 1690"/>
                <a:gd name="T46" fmla="*/ 401 w 1110"/>
                <a:gd name="T47" fmla="*/ 1093 h 1690"/>
                <a:gd name="T48" fmla="*/ 444 w 1110"/>
                <a:gd name="T49" fmla="*/ 994 h 1690"/>
                <a:gd name="T50" fmla="*/ 492 w 1110"/>
                <a:gd name="T51" fmla="*/ 897 h 1690"/>
                <a:gd name="T52" fmla="*/ 545 w 1110"/>
                <a:gd name="T53" fmla="*/ 804 h 1690"/>
                <a:gd name="T54" fmla="*/ 605 w 1110"/>
                <a:gd name="T55" fmla="*/ 715 h 1690"/>
                <a:gd name="T56" fmla="*/ 670 w 1110"/>
                <a:gd name="T57" fmla="*/ 631 h 1690"/>
                <a:gd name="T58" fmla="*/ 739 w 1110"/>
                <a:gd name="T59" fmla="*/ 551 h 1690"/>
                <a:gd name="T60" fmla="*/ 813 w 1110"/>
                <a:gd name="T61" fmla="*/ 475 h 1690"/>
                <a:gd name="T62" fmla="*/ 893 w 1110"/>
                <a:gd name="T63" fmla="*/ 404 h 1690"/>
                <a:gd name="T64" fmla="*/ 977 w 1110"/>
                <a:gd name="T65" fmla="*/ 338 h 1690"/>
                <a:gd name="T66" fmla="*/ 1064 w 1110"/>
                <a:gd name="T67" fmla="*/ 276 h 1690"/>
                <a:gd name="T68" fmla="*/ 1110 w 1110"/>
                <a:gd name="T69" fmla="*/ 249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10" h="1690">
                  <a:moveTo>
                    <a:pt x="1110" y="249"/>
                  </a:moveTo>
                  <a:lnTo>
                    <a:pt x="961" y="0"/>
                  </a:lnTo>
                  <a:lnTo>
                    <a:pt x="961" y="0"/>
                  </a:lnTo>
                  <a:lnTo>
                    <a:pt x="908" y="33"/>
                  </a:lnTo>
                  <a:lnTo>
                    <a:pt x="856" y="67"/>
                  </a:lnTo>
                  <a:lnTo>
                    <a:pt x="805" y="104"/>
                  </a:lnTo>
                  <a:lnTo>
                    <a:pt x="755" y="141"/>
                  </a:lnTo>
                  <a:lnTo>
                    <a:pt x="707" y="181"/>
                  </a:lnTo>
                  <a:lnTo>
                    <a:pt x="661" y="222"/>
                  </a:lnTo>
                  <a:lnTo>
                    <a:pt x="615" y="264"/>
                  </a:lnTo>
                  <a:lnTo>
                    <a:pt x="570" y="308"/>
                  </a:lnTo>
                  <a:lnTo>
                    <a:pt x="527" y="352"/>
                  </a:lnTo>
                  <a:lnTo>
                    <a:pt x="486" y="399"/>
                  </a:lnTo>
                  <a:lnTo>
                    <a:pt x="446" y="447"/>
                  </a:lnTo>
                  <a:lnTo>
                    <a:pt x="407" y="496"/>
                  </a:lnTo>
                  <a:lnTo>
                    <a:pt x="369" y="546"/>
                  </a:lnTo>
                  <a:lnTo>
                    <a:pt x="334" y="598"/>
                  </a:lnTo>
                  <a:lnTo>
                    <a:pt x="300" y="650"/>
                  </a:lnTo>
                  <a:lnTo>
                    <a:pt x="268" y="704"/>
                  </a:lnTo>
                  <a:lnTo>
                    <a:pt x="237" y="759"/>
                  </a:lnTo>
                  <a:lnTo>
                    <a:pt x="209" y="814"/>
                  </a:lnTo>
                  <a:lnTo>
                    <a:pt x="181" y="871"/>
                  </a:lnTo>
                  <a:lnTo>
                    <a:pt x="156" y="929"/>
                  </a:lnTo>
                  <a:lnTo>
                    <a:pt x="132" y="987"/>
                  </a:lnTo>
                  <a:lnTo>
                    <a:pt x="110" y="1046"/>
                  </a:lnTo>
                  <a:lnTo>
                    <a:pt x="90" y="1107"/>
                  </a:lnTo>
                  <a:lnTo>
                    <a:pt x="72" y="1168"/>
                  </a:lnTo>
                  <a:lnTo>
                    <a:pt x="56" y="1231"/>
                  </a:lnTo>
                  <a:lnTo>
                    <a:pt x="42" y="1294"/>
                  </a:lnTo>
                  <a:lnTo>
                    <a:pt x="29" y="1357"/>
                  </a:lnTo>
                  <a:lnTo>
                    <a:pt x="19" y="1422"/>
                  </a:lnTo>
                  <a:lnTo>
                    <a:pt x="11" y="1487"/>
                  </a:lnTo>
                  <a:lnTo>
                    <a:pt x="5" y="1552"/>
                  </a:lnTo>
                  <a:lnTo>
                    <a:pt x="1" y="1618"/>
                  </a:lnTo>
                  <a:lnTo>
                    <a:pt x="0" y="1686"/>
                  </a:lnTo>
                  <a:lnTo>
                    <a:pt x="290" y="1690"/>
                  </a:lnTo>
                  <a:lnTo>
                    <a:pt x="290" y="1690"/>
                  </a:lnTo>
                  <a:lnTo>
                    <a:pt x="291" y="1633"/>
                  </a:lnTo>
                  <a:lnTo>
                    <a:pt x="294" y="1576"/>
                  </a:lnTo>
                  <a:lnTo>
                    <a:pt x="299" y="1520"/>
                  </a:lnTo>
                  <a:lnTo>
                    <a:pt x="306" y="1464"/>
                  </a:lnTo>
                  <a:lnTo>
                    <a:pt x="315" y="1409"/>
                  </a:lnTo>
                  <a:lnTo>
                    <a:pt x="325" y="1355"/>
                  </a:lnTo>
                  <a:lnTo>
                    <a:pt x="336" y="1301"/>
                  </a:lnTo>
                  <a:lnTo>
                    <a:pt x="350" y="1248"/>
                  </a:lnTo>
                  <a:lnTo>
                    <a:pt x="366" y="1196"/>
                  </a:lnTo>
                  <a:lnTo>
                    <a:pt x="383" y="1143"/>
                  </a:lnTo>
                  <a:lnTo>
                    <a:pt x="401" y="1093"/>
                  </a:lnTo>
                  <a:lnTo>
                    <a:pt x="422" y="1043"/>
                  </a:lnTo>
                  <a:lnTo>
                    <a:pt x="444" y="994"/>
                  </a:lnTo>
                  <a:lnTo>
                    <a:pt x="466" y="945"/>
                  </a:lnTo>
                  <a:lnTo>
                    <a:pt x="492" y="897"/>
                  </a:lnTo>
                  <a:lnTo>
                    <a:pt x="518" y="850"/>
                  </a:lnTo>
                  <a:lnTo>
                    <a:pt x="545" y="804"/>
                  </a:lnTo>
                  <a:lnTo>
                    <a:pt x="575" y="760"/>
                  </a:lnTo>
                  <a:lnTo>
                    <a:pt x="605" y="715"/>
                  </a:lnTo>
                  <a:lnTo>
                    <a:pt x="637" y="673"/>
                  </a:lnTo>
                  <a:lnTo>
                    <a:pt x="670" y="631"/>
                  </a:lnTo>
                  <a:lnTo>
                    <a:pt x="704" y="590"/>
                  </a:lnTo>
                  <a:lnTo>
                    <a:pt x="739" y="551"/>
                  </a:lnTo>
                  <a:lnTo>
                    <a:pt x="776" y="512"/>
                  </a:lnTo>
                  <a:lnTo>
                    <a:pt x="813" y="475"/>
                  </a:lnTo>
                  <a:lnTo>
                    <a:pt x="853" y="438"/>
                  </a:lnTo>
                  <a:lnTo>
                    <a:pt x="893" y="404"/>
                  </a:lnTo>
                  <a:lnTo>
                    <a:pt x="934" y="370"/>
                  </a:lnTo>
                  <a:lnTo>
                    <a:pt x="977" y="338"/>
                  </a:lnTo>
                  <a:lnTo>
                    <a:pt x="1020" y="307"/>
                  </a:lnTo>
                  <a:lnTo>
                    <a:pt x="1064" y="276"/>
                  </a:lnTo>
                  <a:lnTo>
                    <a:pt x="1110" y="249"/>
                  </a:lnTo>
                  <a:lnTo>
                    <a:pt x="1110" y="249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74" name="Freeform 51">
              <a:extLst>
                <a:ext uri="{FF2B5EF4-FFF2-40B4-BE49-F238E27FC236}">
                  <a16:creationId xmlns:a16="http://schemas.microsoft.com/office/drawing/2014/main" id="{1B29EC14-C17B-A94D-83EF-2C5745110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5091" y="7185883"/>
              <a:ext cx="370436" cy="549900"/>
            </a:xfrm>
            <a:custGeom>
              <a:avLst/>
              <a:gdLst>
                <a:gd name="T0" fmla="*/ 149 w 1122"/>
                <a:gd name="T1" fmla="*/ 1670 h 1670"/>
                <a:gd name="T2" fmla="*/ 201 w 1122"/>
                <a:gd name="T3" fmla="*/ 1638 h 1670"/>
                <a:gd name="T4" fmla="*/ 304 w 1122"/>
                <a:gd name="T5" fmla="*/ 1568 h 1670"/>
                <a:gd name="T6" fmla="*/ 402 w 1122"/>
                <a:gd name="T7" fmla="*/ 1492 h 1670"/>
                <a:gd name="T8" fmla="*/ 495 w 1122"/>
                <a:gd name="T9" fmla="*/ 1410 h 1670"/>
                <a:gd name="T10" fmla="*/ 582 w 1122"/>
                <a:gd name="T11" fmla="*/ 1322 h 1670"/>
                <a:gd name="T12" fmla="*/ 665 w 1122"/>
                <a:gd name="T13" fmla="*/ 1230 h 1670"/>
                <a:gd name="T14" fmla="*/ 741 w 1122"/>
                <a:gd name="T15" fmla="*/ 1132 h 1670"/>
                <a:gd name="T16" fmla="*/ 811 w 1122"/>
                <a:gd name="T17" fmla="*/ 1029 h 1670"/>
                <a:gd name="T18" fmla="*/ 875 w 1122"/>
                <a:gd name="T19" fmla="*/ 923 h 1670"/>
                <a:gd name="T20" fmla="*/ 932 w 1122"/>
                <a:gd name="T21" fmla="*/ 811 h 1670"/>
                <a:gd name="T22" fmla="*/ 982 w 1122"/>
                <a:gd name="T23" fmla="*/ 696 h 1670"/>
                <a:gd name="T24" fmla="*/ 1025 w 1122"/>
                <a:gd name="T25" fmla="*/ 577 h 1670"/>
                <a:gd name="T26" fmla="*/ 1061 w 1122"/>
                <a:gd name="T27" fmla="*/ 455 h 1670"/>
                <a:gd name="T28" fmla="*/ 1088 w 1122"/>
                <a:gd name="T29" fmla="*/ 330 h 1670"/>
                <a:gd name="T30" fmla="*/ 1107 w 1122"/>
                <a:gd name="T31" fmla="*/ 202 h 1670"/>
                <a:gd name="T32" fmla="*/ 1119 w 1122"/>
                <a:gd name="T33" fmla="*/ 71 h 1670"/>
                <a:gd name="T34" fmla="*/ 832 w 1122"/>
                <a:gd name="T35" fmla="*/ 0 h 1670"/>
                <a:gd name="T36" fmla="*/ 830 w 1122"/>
                <a:gd name="T37" fmla="*/ 58 h 1670"/>
                <a:gd name="T38" fmla="*/ 820 w 1122"/>
                <a:gd name="T39" fmla="*/ 168 h 1670"/>
                <a:gd name="T40" fmla="*/ 803 w 1122"/>
                <a:gd name="T41" fmla="*/ 278 h 1670"/>
                <a:gd name="T42" fmla="*/ 779 w 1122"/>
                <a:gd name="T43" fmla="*/ 385 h 1670"/>
                <a:gd name="T44" fmla="*/ 749 w 1122"/>
                <a:gd name="T45" fmla="*/ 489 h 1670"/>
                <a:gd name="T46" fmla="*/ 713 w 1122"/>
                <a:gd name="T47" fmla="*/ 591 h 1670"/>
                <a:gd name="T48" fmla="*/ 669 w 1122"/>
                <a:gd name="T49" fmla="*/ 689 h 1670"/>
                <a:gd name="T50" fmla="*/ 620 w 1122"/>
                <a:gd name="T51" fmla="*/ 783 h 1670"/>
                <a:gd name="T52" fmla="*/ 565 w 1122"/>
                <a:gd name="T53" fmla="*/ 875 h 1670"/>
                <a:gd name="T54" fmla="*/ 506 w 1122"/>
                <a:gd name="T55" fmla="*/ 963 h 1670"/>
                <a:gd name="T56" fmla="*/ 441 w 1122"/>
                <a:gd name="T57" fmla="*/ 1046 h 1670"/>
                <a:gd name="T58" fmla="*/ 370 w 1122"/>
                <a:gd name="T59" fmla="*/ 1125 h 1670"/>
                <a:gd name="T60" fmla="*/ 296 w 1122"/>
                <a:gd name="T61" fmla="*/ 1199 h 1670"/>
                <a:gd name="T62" fmla="*/ 216 w 1122"/>
                <a:gd name="T63" fmla="*/ 1270 h 1670"/>
                <a:gd name="T64" fmla="*/ 133 w 1122"/>
                <a:gd name="T65" fmla="*/ 1334 h 1670"/>
                <a:gd name="T66" fmla="*/ 45 w 1122"/>
                <a:gd name="T67" fmla="*/ 1394 h 1670"/>
                <a:gd name="T68" fmla="*/ 0 w 1122"/>
                <a:gd name="T69" fmla="*/ 1421 h 1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22" h="1670">
                  <a:moveTo>
                    <a:pt x="0" y="1421"/>
                  </a:moveTo>
                  <a:lnTo>
                    <a:pt x="149" y="1670"/>
                  </a:lnTo>
                  <a:lnTo>
                    <a:pt x="149" y="1670"/>
                  </a:lnTo>
                  <a:lnTo>
                    <a:pt x="201" y="1638"/>
                  </a:lnTo>
                  <a:lnTo>
                    <a:pt x="254" y="1604"/>
                  </a:lnTo>
                  <a:lnTo>
                    <a:pt x="304" y="1568"/>
                  </a:lnTo>
                  <a:lnTo>
                    <a:pt x="354" y="1531"/>
                  </a:lnTo>
                  <a:lnTo>
                    <a:pt x="402" y="1492"/>
                  </a:lnTo>
                  <a:lnTo>
                    <a:pt x="449" y="1451"/>
                  </a:lnTo>
                  <a:lnTo>
                    <a:pt x="495" y="1410"/>
                  </a:lnTo>
                  <a:lnTo>
                    <a:pt x="539" y="1367"/>
                  </a:lnTo>
                  <a:lnTo>
                    <a:pt x="582" y="1322"/>
                  </a:lnTo>
                  <a:lnTo>
                    <a:pt x="625" y="1277"/>
                  </a:lnTo>
                  <a:lnTo>
                    <a:pt x="665" y="1230"/>
                  </a:lnTo>
                  <a:lnTo>
                    <a:pt x="703" y="1182"/>
                  </a:lnTo>
                  <a:lnTo>
                    <a:pt x="741" y="1132"/>
                  </a:lnTo>
                  <a:lnTo>
                    <a:pt x="776" y="1081"/>
                  </a:lnTo>
                  <a:lnTo>
                    <a:pt x="811" y="1029"/>
                  </a:lnTo>
                  <a:lnTo>
                    <a:pt x="844" y="976"/>
                  </a:lnTo>
                  <a:lnTo>
                    <a:pt x="875" y="923"/>
                  </a:lnTo>
                  <a:lnTo>
                    <a:pt x="904" y="867"/>
                  </a:lnTo>
                  <a:lnTo>
                    <a:pt x="932" y="811"/>
                  </a:lnTo>
                  <a:lnTo>
                    <a:pt x="958" y="754"/>
                  </a:lnTo>
                  <a:lnTo>
                    <a:pt x="982" y="696"/>
                  </a:lnTo>
                  <a:lnTo>
                    <a:pt x="1004" y="637"/>
                  </a:lnTo>
                  <a:lnTo>
                    <a:pt x="1025" y="577"/>
                  </a:lnTo>
                  <a:lnTo>
                    <a:pt x="1044" y="516"/>
                  </a:lnTo>
                  <a:lnTo>
                    <a:pt x="1061" y="455"/>
                  </a:lnTo>
                  <a:lnTo>
                    <a:pt x="1075" y="393"/>
                  </a:lnTo>
                  <a:lnTo>
                    <a:pt x="1088" y="330"/>
                  </a:lnTo>
                  <a:lnTo>
                    <a:pt x="1098" y="266"/>
                  </a:lnTo>
                  <a:lnTo>
                    <a:pt x="1107" y="202"/>
                  </a:lnTo>
                  <a:lnTo>
                    <a:pt x="1114" y="137"/>
                  </a:lnTo>
                  <a:lnTo>
                    <a:pt x="1119" y="71"/>
                  </a:lnTo>
                  <a:lnTo>
                    <a:pt x="1122" y="5"/>
                  </a:lnTo>
                  <a:lnTo>
                    <a:pt x="832" y="0"/>
                  </a:lnTo>
                  <a:lnTo>
                    <a:pt x="832" y="0"/>
                  </a:lnTo>
                  <a:lnTo>
                    <a:pt x="830" y="58"/>
                  </a:lnTo>
                  <a:lnTo>
                    <a:pt x="826" y="113"/>
                  </a:lnTo>
                  <a:lnTo>
                    <a:pt x="820" y="168"/>
                  </a:lnTo>
                  <a:lnTo>
                    <a:pt x="812" y="223"/>
                  </a:lnTo>
                  <a:lnTo>
                    <a:pt x="803" y="278"/>
                  </a:lnTo>
                  <a:lnTo>
                    <a:pt x="792" y="331"/>
                  </a:lnTo>
                  <a:lnTo>
                    <a:pt x="779" y="385"/>
                  </a:lnTo>
                  <a:lnTo>
                    <a:pt x="765" y="438"/>
                  </a:lnTo>
                  <a:lnTo>
                    <a:pt x="749" y="489"/>
                  </a:lnTo>
                  <a:lnTo>
                    <a:pt x="731" y="540"/>
                  </a:lnTo>
                  <a:lnTo>
                    <a:pt x="713" y="591"/>
                  </a:lnTo>
                  <a:lnTo>
                    <a:pt x="691" y="640"/>
                  </a:lnTo>
                  <a:lnTo>
                    <a:pt x="669" y="689"/>
                  </a:lnTo>
                  <a:lnTo>
                    <a:pt x="645" y="737"/>
                  </a:lnTo>
                  <a:lnTo>
                    <a:pt x="620" y="783"/>
                  </a:lnTo>
                  <a:lnTo>
                    <a:pt x="594" y="829"/>
                  </a:lnTo>
                  <a:lnTo>
                    <a:pt x="565" y="875"/>
                  </a:lnTo>
                  <a:lnTo>
                    <a:pt x="537" y="919"/>
                  </a:lnTo>
                  <a:lnTo>
                    <a:pt x="506" y="963"/>
                  </a:lnTo>
                  <a:lnTo>
                    <a:pt x="474" y="1005"/>
                  </a:lnTo>
                  <a:lnTo>
                    <a:pt x="441" y="1046"/>
                  </a:lnTo>
                  <a:lnTo>
                    <a:pt x="407" y="1086"/>
                  </a:lnTo>
                  <a:lnTo>
                    <a:pt x="370" y="1125"/>
                  </a:lnTo>
                  <a:lnTo>
                    <a:pt x="334" y="1162"/>
                  </a:lnTo>
                  <a:lnTo>
                    <a:pt x="296" y="1199"/>
                  </a:lnTo>
                  <a:lnTo>
                    <a:pt x="257" y="1235"/>
                  </a:lnTo>
                  <a:lnTo>
                    <a:pt x="216" y="1270"/>
                  </a:lnTo>
                  <a:lnTo>
                    <a:pt x="175" y="1303"/>
                  </a:lnTo>
                  <a:lnTo>
                    <a:pt x="133" y="1334"/>
                  </a:lnTo>
                  <a:lnTo>
                    <a:pt x="89" y="1364"/>
                  </a:lnTo>
                  <a:lnTo>
                    <a:pt x="45" y="1394"/>
                  </a:lnTo>
                  <a:lnTo>
                    <a:pt x="0" y="1421"/>
                  </a:lnTo>
                  <a:lnTo>
                    <a:pt x="0" y="1421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75" name="Freeform 52">
              <a:extLst>
                <a:ext uri="{FF2B5EF4-FFF2-40B4-BE49-F238E27FC236}">
                  <a16:creationId xmlns:a16="http://schemas.microsoft.com/office/drawing/2014/main" id="{99CA8465-4D85-2E41-B816-84D4A2542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7392" y="6612974"/>
              <a:ext cx="368134" cy="556803"/>
            </a:xfrm>
            <a:custGeom>
              <a:avLst/>
              <a:gdLst>
                <a:gd name="T0" fmla="*/ 1116 w 1116"/>
                <a:gd name="T1" fmla="*/ 1691 h 1695"/>
                <a:gd name="T2" fmla="*/ 1115 w 1116"/>
                <a:gd name="T3" fmla="*/ 1623 h 1695"/>
                <a:gd name="T4" fmla="*/ 1105 w 1116"/>
                <a:gd name="T5" fmla="*/ 1491 h 1695"/>
                <a:gd name="T6" fmla="*/ 1087 w 1116"/>
                <a:gd name="T7" fmla="*/ 1361 h 1695"/>
                <a:gd name="T8" fmla="*/ 1060 w 1116"/>
                <a:gd name="T9" fmla="*/ 1234 h 1695"/>
                <a:gd name="T10" fmla="*/ 1025 w 1116"/>
                <a:gd name="T11" fmla="*/ 1110 h 1695"/>
                <a:gd name="T12" fmla="*/ 983 w 1116"/>
                <a:gd name="T13" fmla="*/ 990 h 1695"/>
                <a:gd name="T14" fmla="*/ 934 w 1116"/>
                <a:gd name="T15" fmla="*/ 873 h 1695"/>
                <a:gd name="T16" fmla="*/ 877 w 1116"/>
                <a:gd name="T17" fmla="*/ 760 h 1695"/>
                <a:gd name="T18" fmla="*/ 814 w 1116"/>
                <a:gd name="T19" fmla="*/ 651 h 1695"/>
                <a:gd name="T20" fmla="*/ 743 w 1116"/>
                <a:gd name="T21" fmla="*/ 547 h 1695"/>
                <a:gd name="T22" fmla="*/ 667 w 1116"/>
                <a:gd name="T23" fmla="*/ 448 h 1695"/>
                <a:gd name="T24" fmla="*/ 584 w 1116"/>
                <a:gd name="T25" fmla="*/ 354 h 1695"/>
                <a:gd name="T26" fmla="*/ 497 w 1116"/>
                <a:gd name="T27" fmla="*/ 265 h 1695"/>
                <a:gd name="T28" fmla="*/ 403 w 1116"/>
                <a:gd name="T29" fmla="*/ 182 h 1695"/>
                <a:gd name="T30" fmla="*/ 305 w 1116"/>
                <a:gd name="T31" fmla="*/ 104 h 1695"/>
                <a:gd name="T32" fmla="*/ 201 w 1116"/>
                <a:gd name="T33" fmla="*/ 33 h 1695"/>
                <a:gd name="T34" fmla="*/ 0 w 1116"/>
                <a:gd name="T35" fmla="*/ 250 h 1695"/>
                <a:gd name="T36" fmla="*/ 46 w 1116"/>
                <a:gd name="T37" fmla="*/ 277 h 1695"/>
                <a:gd name="T38" fmla="*/ 135 w 1116"/>
                <a:gd name="T39" fmla="*/ 339 h 1695"/>
                <a:gd name="T40" fmla="*/ 218 w 1116"/>
                <a:gd name="T41" fmla="*/ 404 h 1695"/>
                <a:gd name="T42" fmla="*/ 298 w 1116"/>
                <a:gd name="T43" fmla="*/ 476 h 1695"/>
                <a:gd name="T44" fmla="*/ 373 w 1116"/>
                <a:gd name="T45" fmla="*/ 551 h 1695"/>
                <a:gd name="T46" fmla="*/ 444 w 1116"/>
                <a:gd name="T47" fmla="*/ 632 h 1695"/>
                <a:gd name="T48" fmla="*/ 509 w 1116"/>
                <a:gd name="T49" fmla="*/ 717 h 1695"/>
                <a:gd name="T50" fmla="*/ 568 w 1116"/>
                <a:gd name="T51" fmla="*/ 806 h 1695"/>
                <a:gd name="T52" fmla="*/ 623 w 1116"/>
                <a:gd name="T53" fmla="*/ 900 h 1695"/>
                <a:gd name="T54" fmla="*/ 671 w 1116"/>
                <a:gd name="T55" fmla="*/ 995 h 1695"/>
                <a:gd name="T56" fmla="*/ 713 w 1116"/>
                <a:gd name="T57" fmla="*/ 1096 h 1695"/>
                <a:gd name="T58" fmla="*/ 750 w 1116"/>
                <a:gd name="T59" fmla="*/ 1199 h 1695"/>
                <a:gd name="T60" fmla="*/ 778 w 1116"/>
                <a:gd name="T61" fmla="*/ 1305 h 1695"/>
                <a:gd name="T62" fmla="*/ 801 w 1116"/>
                <a:gd name="T63" fmla="*/ 1413 h 1695"/>
                <a:gd name="T64" fmla="*/ 817 w 1116"/>
                <a:gd name="T65" fmla="*/ 1524 h 1695"/>
                <a:gd name="T66" fmla="*/ 825 w 1116"/>
                <a:gd name="T67" fmla="*/ 1638 h 1695"/>
                <a:gd name="T68" fmla="*/ 826 w 1116"/>
                <a:gd name="T69" fmla="*/ 1695 h 1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16" h="1695">
                  <a:moveTo>
                    <a:pt x="826" y="1695"/>
                  </a:moveTo>
                  <a:lnTo>
                    <a:pt x="1116" y="1691"/>
                  </a:lnTo>
                  <a:lnTo>
                    <a:pt x="1116" y="1691"/>
                  </a:lnTo>
                  <a:lnTo>
                    <a:pt x="1115" y="1623"/>
                  </a:lnTo>
                  <a:lnTo>
                    <a:pt x="1111" y="1557"/>
                  </a:lnTo>
                  <a:lnTo>
                    <a:pt x="1105" y="1491"/>
                  </a:lnTo>
                  <a:lnTo>
                    <a:pt x="1097" y="1426"/>
                  </a:lnTo>
                  <a:lnTo>
                    <a:pt x="1087" y="1361"/>
                  </a:lnTo>
                  <a:lnTo>
                    <a:pt x="1074" y="1297"/>
                  </a:lnTo>
                  <a:lnTo>
                    <a:pt x="1060" y="1234"/>
                  </a:lnTo>
                  <a:lnTo>
                    <a:pt x="1043" y="1171"/>
                  </a:lnTo>
                  <a:lnTo>
                    <a:pt x="1025" y="1110"/>
                  </a:lnTo>
                  <a:lnTo>
                    <a:pt x="1006" y="1049"/>
                  </a:lnTo>
                  <a:lnTo>
                    <a:pt x="983" y="990"/>
                  </a:lnTo>
                  <a:lnTo>
                    <a:pt x="959" y="930"/>
                  </a:lnTo>
                  <a:lnTo>
                    <a:pt x="934" y="873"/>
                  </a:lnTo>
                  <a:lnTo>
                    <a:pt x="906" y="816"/>
                  </a:lnTo>
                  <a:lnTo>
                    <a:pt x="877" y="760"/>
                  </a:lnTo>
                  <a:lnTo>
                    <a:pt x="846" y="706"/>
                  </a:lnTo>
                  <a:lnTo>
                    <a:pt x="814" y="651"/>
                  </a:lnTo>
                  <a:lnTo>
                    <a:pt x="780" y="598"/>
                  </a:lnTo>
                  <a:lnTo>
                    <a:pt x="743" y="547"/>
                  </a:lnTo>
                  <a:lnTo>
                    <a:pt x="705" y="497"/>
                  </a:lnTo>
                  <a:lnTo>
                    <a:pt x="667" y="448"/>
                  </a:lnTo>
                  <a:lnTo>
                    <a:pt x="627" y="400"/>
                  </a:lnTo>
                  <a:lnTo>
                    <a:pt x="584" y="354"/>
                  </a:lnTo>
                  <a:lnTo>
                    <a:pt x="541" y="308"/>
                  </a:lnTo>
                  <a:lnTo>
                    <a:pt x="497" y="265"/>
                  </a:lnTo>
                  <a:lnTo>
                    <a:pt x="451" y="223"/>
                  </a:lnTo>
                  <a:lnTo>
                    <a:pt x="403" y="182"/>
                  </a:lnTo>
                  <a:lnTo>
                    <a:pt x="355" y="143"/>
                  </a:lnTo>
                  <a:lnTo>
                    <a:pt x="305" y="104"/>
                  </a:lnTo>
                  <a:lnTo>
                    <a:pt x="254" y="69"/>
                  </a:lnTo>
                  <a:lnTo>
                    <a:pt x="201" y="33"/>
                  </a:lnTo>
                  <a:lnTo>
                    <a:pt x="147" y="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46" y="277"/>
                  </a:lnTo>
                  <a:lnTo>
                    <a:pt x="90" y="307"/>
                  </a:lnTo>
                  <a:lnTo>
                    <a:pt x="135" y="339"/>
                  </a:lnTo>
                  <a:lnTo>
                    <a:pt x="177" y="371"/>
                  </a:lnTo>
                  <a:lnTo>
                    <a:pt x="218" y="404"/>
                  </a:lnTo>
                  <a:lnTo>
                    <a:pt x="259" y="440"/>
                  </a:lnTo>
                  <a:lnTo>
                    <a:pt x="298" y="476"/>
                  </a:lnTo>
                  <a:lnTo>
                    <a:pt x="337" y="514"/>
                  </a:lnTo>
                  <a:lnTo>
                    <a:pt x="373" y="551"/>
                  </a:lnTo>
                  <a:lnTo>
                    <a:pt x="409" y="591"/>
                  </a:lnTo>
                  <a:lnTo>
                    <a:pt x="444" y="632"/>
                  </a:lnTo>
                  <a:lnTo>
                    <a:pt x="477" y="675"/>
                  </a:lnTo>
                  <a:lnTo>
                    <a:pt x="509" y="717"/>
                  </a:lnTo>
                  <a:lnTo>
                    <a:pt x="540" y="761"/>
                  </a:lnTo>
                  <a:lnTo>
                    <a:pt x="568" y="806"/>
                  </a:lnTo>
                  <a:lnTo>
                    <a:pt x="597" y="853"/>
                  </a:lnTo>
                  <a:lnTo>
                    <a:pt x="623" y="900"/>
                  </a:lnTo>
                  <a:lnTo>
                    <a:pt x="648" y="947"/>
                  </a:lnTo>
                  <a:lnTo>
                    <a:pt x="671" y="995"/>
                  </a:lnTo>
                  <a:lnTo>
                    <a:pt x="693" y="1046"/>
                  </a:lnTo>
                  <a:lnTo>
                    <a:pt x="713" y="1096"/>
                  </a:lnTo>
                  <a:lnTo>
                    <a:pt x="733" y="1147"/>
                  </a:lnTo>
                  <a:lnTo>
                    <a:pt x="750" y="1199"/>
                  </a:lnTo>
                  <a:lnTo>
                    <a:pt x="765" y="1251"/>
                  </a:lnTo>
                  <a:lnTo>
                    <a:pt x="778" y="1305"/>
                  </a:lnTo>
                  <a:lnTo>
                    <a:pt x="791" y="1358"/>
                  </a:lnTo>
                  <a:lnTo>
                    <a:pt x="801" y="1413"/>
                  </a:lnTo>
                  <a:lnTo>
                    <a:pt x="810" y="1468"/>
                  </a:lnTo>
                  <a:lnTo>
                    <a:pt x="817" y="1524"/>
                  </a:lnTo>
                  <a:lnTo>
                    <a:pt x="822" y="1581"/>
                  </a:lnTo>
                  <a:lnTo>
                    <a:pt x="825" y="1638"/>
                  </a:lnTo>
                  <a:lnTo>
                    <a:pt x="826" y="1695"/>
                  </a:lnTo>
                  <a:lnTo>
                    <a:pt x="826" y="1695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0A79BF0A-D2A7-CB47-9480-53FAF4E1D697}"/>
              </a:ext>
            </a:extLst>
          </p:cNvPr>
          <p:cNvGrpSpPr/>
          <p:nvPr/>
        </p:nvGrpSpPr>
        <p:grpSpPr>
          <a:xfrm>
            <a:off x="7991043" y="3088427"/>
            <a:ext cx="483177" cy="482026"/>
            <a:chOff x="15978911" y="6691203"/>
            <a:chExt cx="966354" cy="964051"/>
          </a:xfrm>
        </p:grpSpPr>
        <p:sp>
          <p:nvSpPr>
            <p:cNvPr id="177" name="Freeform 53">
              <a:extLst>
                <a:ext uri="{FF2B5EF4-FFF2-40B4-BE49-F238E27FC236}">
                  <a16:creationId xmlns:a16="http://schemas.microsoft.com/office/drawing/2014/main" id="{D869634D-C3C5-FA44-9330-4950E597C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73764" y="6757928"/>
              <a:ext cx="271499" cy="414150"/>
            </a:xfrm>
            <a:custGeom>
              <a:avLst/>
              <a:gdLst>
                <a:gd name="T0" fmla="*/ 824 w 824"/>
                <a:gd name="T1" fmla="*/ 1253 h 1256"/>
                <a:gd name="T2" fmla="*/ 823 w 824"/>
                <a:gd name="T3" fmla="*/ 1202 h 1256"/>
                <a:gd name="T4" fmla="*/ 816 w 824"/>
                <a:gd name="T5" fmla="*/ 1105 h 1256"/>
                <a:gd name="T6" fmla="*/ 802 w 824"/>
                <a:gd name="T7" fmla="*/ 1008 h 1256"/>
                <a:gd name="T8" fmla="*/ 783 w 824"/>
                <a:gd name="T9" fmla="*/ 915 h 1256"/>
                <a:gd name="T10" fmla="*/ 758 w 824"/>
                <a:gd name="T11" fmla="*/ 822 h 1256"/>
                <a:gd name="T12" fmla="*/ 727 w 824"/>
                <a:gd name="T13" fmla="*/ 733 h 1256"/>
                <a:gd name="T14" fmla="*/ 691 w 824"/>
                <a:gd name="T15" fmla="*/ 646 h 1256"/>
                <a:gd name="T16" fmla="*/ 648 w 824"/>
                <a:gd name="T17" fmla="*/ 563 h 1256"/>
                <a:gd name="T18" fmla="*/ 602 w 824"/>
                <a:gd name="T19" fmla="*/ 483 h 1256"/>
                <a:gd name="T20" fmla="*/ 550 w 824"/>
                <a:gd name="T21" fmla="*/ 406 h 1256"/>
                <a:gd name="T22" fmla="*/ 493 w 824"/>
                <a:gd name="T23" fmla="*/ 333 h 1256"/>
                <a:gd name="T24" fmla="*/ 433 w 824"/>
                <a:gd name="T25" fmla="*/ 262 h 1256"/>
                <a:gd name="T26" fmla="*/ 368 w 824"/>
                <a:gd name="T27" fmla="*/ 197 h 1256"/>
                <a:gd name="T28" fmla="*/ 298 w 824"/>
                <a:gd name="T29" fmla="*/ 135 h 1256"/>
                <a:gd name="T30" fmla="*/ 226 w 824"/>
                <a:gd name="T31" fmla="*/ 78 h 1256"/>
                <a:gd name="T32" fmla="*/ 150 w 824"/>
                <a:gd name="T33" fmla="*/ 24 h 1256"/>
                <a:gd name="T34" fmla="*/ 0 w 824"/>
                <a:gd name="T35" fmla="*/ 185 h 1256"/>
                <a:gd name="T36" fmla="*/ 34 w 824"/>
                <a:gd name="T37" fmla="*/ 206 h 1256"/>
                <a:gd name="T38" fmla="*/ 99 w 824"/>
                <a:gd name="T39" fmla="*/ 252 h 1256"/>
                <a:gd name="T40" fmla="*/ 162 w 824"/>
                <a:gd name="T41" fmla="*/ 301 h 1256"/>
                <a:gd name="T42" fmla="*/ 220 w 824"/>
                <a:gd name="T43" fmla="*/ 353 h 1256"/>
                <a:gd name="T44" fmla="*/ 276 w 824"/>
                <a:gd name="T45" fmla="*/ 409 h 1256"/>
                <a:gd name="T46" fmla="*/ 329 w 824"/>
                <a:gd name="T47" fmla="*/ 470 h 1256"/>
                <a:gd name="T48" fmla="*/ 377 w 824"/>
                <a:gd name="T49" fmla="*/ 532 h 1256"/>
                <a:gd name="T50" fmla="*/ 421 w 824"/>
                <a:gd name="T51" fmla="*/ 597 h 1256"/>
                <a:gd name="T52" fmla="*/ 461 w 824"/>
                <a:gd name="T53" fmla="*/ 667 h 1256"/>
                <a:gd name="T54" fmla="*/ 497 w 824"/>
                <a:gd name="T55" fmla="*/ 738 h 1256"/>
                <a:gd name="T56" fmla="*/ 527 w 824"/>
                <a:gd name="T57" fmla="*/ 812 h 1256"/>
                <a:gd name="T58" fmla="*/ 555 w 824"/>
                <a:gd name="T59" fmla="*/ 888 h 1256"/>
                <a:gd name="T60" fmla="*/ 575 w 824"/>
                <a:gd name="T61" fmla="*/ 967 h 1256"/>
                <a:gd name="T62" fmla="*/ 592 w 824"/>
                <a:gd name="T63" fmla="*/ 1047 h 1256"/>
                <a:gd name="T64" fmla="*/ 604 w 824"/>
                <a:gd name="T65" fmla="*/ 1129 h 1256"/>
                <a:gd name="T66" fmla="*/ 610 w 824"/>
                <a:gd name="T67" fmla="*/ 1214 h 1256"/>
                <a:gd name="T68" fmla="*/ 611 w 824"/>
                <a:gd name="T69" fmla="*/ 1256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24" h="1256">
                  <a:moveTo>
                    <a:pt x="611" y="1256"/>
                  </a:moveTo>
                  <a:lnTo>
                    <a:pt x="824" y="1253"/>
                  </a:lnTo>
                  <a:lnTo>
                    <a:pt x="824" y="1253"/>
                  </a:lnTo>
                  <a:lnTo>
                    <a:pt x="823" y="1202"/>
                  </a:lnTo>
                  <a:lnTo>
                    <a:pt x="821" y="1153"/>
                  </a:lnTo>
                  <a:lnTo>
                    <a:pt x="816" y="1105"/>
                  </a:lnTo>
                  <a:lnTo>
                    <a:pt x="810" y="1056"/>
                  </a:lnTo>
                  <a:lnTo>
                    <a:pt x="802" y="1008"/>
                  </a:lnTo>
                  <a:lnTo>
                    <a:pt x="793" y="961"/>
                  </a:lnTo>
                  <a:lnTo>
                    <a:pt x="783" y="915"/>
                  </a:lnTo>
                  <a:lnTo>
                    <a:pt x="772" y="868"/>
                  </a:lnTo>
                  <a:lnTo>
                    <a:pt x="758" y="822"/>
                  </a:lnTo>
                  <a:lnTo>
                    <a:pt x="743" y="778"/>
                  </a:lnTo>
                  <a:lnTo>
                    <a:pt x="727" y="733"/>
                  </a:lnTo>
                  <a:lnTo>
                    <a:pt x="709" y="690"/>
                  </a:lnTo>
                  <a:lnTo>
                    <a:pt x="691" y="646"/>
                  </a:lnTo>
                  <a:lnTo>
                    <a:pt x="670" y="604"/>
                  </a:lnTo>
                  <a:lnTo>
                    <a:pt x="648" y="563"/>
                  </a:lnTo>
                  <a:lnTo>
                    <a:pt x="626" y="523"/>
                  </a:lnTo>
                  <a:lnTo>
                    <a:pt x="602" y="483"/>
                  </a:lnTo>
                  <a:lnTo>
                    <a:pt x="577" y="443"/>
                  </a:lnTo>
                  <a:lnTo>
                    <a:pt x="550" y="406"/>
                  </a:lnTo>
                  <a:lnTo>
                    <a:pt x="522" y="368"/>
                  </a:lnTo>
                  <a:lnTo>
                    <a:pt x="493" y="333"/>
                  </a:lnTo>
                  <a:lnTo>
                    <a:pt x="464" y="297"/>
                  </a:lnTo>
                  <a:lnTo>
                    <a:pt x="433" y="262"/>
                  </a:lnTo>
                  <a:lnTo>
                    <a:pt x="401" y="229"/>
                  </a:lnTo>
                  <a:lnTo>
                    <a:pt x="368" y="197"/>
                  </a:lnTo>
                  <a:lnTo>
                    <a:pt x="333" y="165"/>
                  </a:lnTo>
                  <a:lnTo>
                    <a:pt x="298" y="135"/>
                  </a:lnTo>
                  <a:lnTo>
                    <a:pt x="263" y="105"/>
                  </a:lnTo>
                  <a:lnTo>
                    <a:pt x="226" y="78"/>
                  </a:lnTo>
                  <a:lnTo>
                    <a:pt x="187" y="51"/>
                  </a:lnTo>
                  <a:lnTo>
                    <a:pt x="150" y="24"/>
                  </a:lnTo>
                  <a:lnTo>
                    <a:pt x="110" y="0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34" y="206"/>
                  </a:lnTo>
                  <a:lnTo>
                    <a:pt x="68" y="229"/>
                  </a:lnTo>
                  <a:lnTo>
                    <a:pt x="99" y="252"/>
                  </a:lnTo>
                  <a:lnTo>
                    <a:pt x="131" y="275"/>
                  </a:lnTo>
                  <a:lnTo>
                    <a:pt x="162" y="301"/>
                  </a:lnTo>
                  <a:lnTo>
                    <a:pt x="192" y="326"/>
                  </a:lnTo>
                  <a:lnTo>
                    <a:pt x="220" y="353"/>
                  </a:lnTo>
                  <a:lnTo>
                    <a:pt x="249" y="380"/>
                  </a:lnTo>
                  <a:lnTo>
                    <a:pt x="276" y="409"/>
                  </a:lnTo>
                  <a:lnTo>
                    <a:pt x="303" y="439"/>
                  </a:lnTo>
                  <a:lnTo>
                    <a:pt x="329" y="470"/>
                  </a:lnTo>
                  <a:lnTo>
                    <a:pt x="353" y="500"/>
                  </a:lnTo>
                  <a:lnTo>
                    <a:pt x="377" y="532"/>
                  </a:lnTo>
                  <a:lnTo>
                    <a:pt x="400" y="564"/>
                  </a:lnTo>
                  <a:lnTo>
                    <a:pt x="421" y="597"/>
                  </a:lnTo>
                  <a:lnTo>
                    <a:pt x="442" y="632"/>
                  </a:lnTo>
                  <a:lnTo>
                    <a:pt x="461" y="667"/>
                  </a:lnTo>
                  <a:lnTo>
                    <a:pt x="480" y="702"/>
                  </a:lnTo>
                  <a:lnTo>
                    <a:pt x="497" y="738"/>
                  </a:lnTo>
                  <a:lnTo>
                    <a:pt x="513" y="774"/>
                  </a:lnTo>
                  <a:lnTo>
                    <a:pt x="527" y="812"/>
                  </a:lnTo>
                  <a:lnTo>
                    <a:pt x="541" y="850"/>
                  </a:lnTo>
                  <a:lnTo>
                    <a:pt x="555" y="888"/>
                  </a:lnTo>
                  <a:lnTo>
                    <a:pt x="566" y="927"/>
                  </a:lnTo>
                  <a:lnTo>
                    <a:pt x="575" y="967"/>
                  </a:lnTo>
                  <a:lnTo>
                    <a:pt x="584" y="1007"/>
                  </a:lnTo>
                  <a:lnTo>
                    <a:pt x="592" y="1047"/>
                  </a:lnTo>
                  <a:lnTo>
                    <a:pt x="599" y="1088"/>
                  </a:lnTo>
                  <a:lnTo>
                    <a:pt x="604" y="1129"/>
                  </a:lnTo>
                  <a:lnTo>
                    <a:pt x="607" y="1171"/>
                  </a:lnTo>
                  <a:lnTo>
                    <a:pt x="610" y="1214"/>
                  </a:lnTo>
                  <a:lnTo>
                    <a:pt x="611" y="1256"/>
                  </a:lnTo>
                  <a:lnTo>
                    <a:pt x="611" y="1256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78" name="Freeform 54">
              <a:extLst>
                <a:ext uri="{FF2B5EF4-FFF2-40B4-BE49-F238E27FC236}">
                  <a16:creationId xmlns:a16="http://schemas.microsoft.com/office/drawing/2014/main" id="{D0524F47-8D14-B44C-80FA-AF166BEF1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5102" y="6691203"/>
              <a:ext cx="471673" cy="121943"/>
            </a:xfrm>
            <a:custGeom>
              <a:avLst/>
              <a:gdLst>
                <a:gd name="T0" fmla="*/ 721 w 1435"/>
                <a:gd name="T1" fmla="*/ 213 h 375"/>
                <a:gd name="T2" fmla="*/ 803 w 1435"/>
                <a:gd name="T3" fmla="*/ 215 h 375"/>
                <a:gd name="T4" fmla="*/ 884 w 1435"/>
                <a:gd name="T5" fmla="*/ 223 h 375"/>
                <a:gd name="T6" fmla="*/ 964 w 1435"/>
                <a:gd name="T7" fmla="*/ 236 h 375"/>
                <a:gd name="T8" fmla="*/ 1041 w 1435"/>
                <a:gd name="T9" fmla="*/ 254 h 375"/>
                <a:gd name="T10" fmla="*/ 1117 w 1435"/>
                <a:gd name="T11" fmla="*/ 277 h 375"/>
                <a:gd name="T12" fmla="*/ 1191 w 1435"/>
                <a:gd name="T13" fmla="*/ 304 h 375"/>
                <a:gd name="T14" fmla="*/ 1263 w 1435"/>
                <a:gd name="T15" fmla="*/ 336 h 375"/>
                <a:gd name="T16" fmla="*/ 1331 w 1435"/>
                <a:gd name="T17" fmla="*/ 372 h 375"/>
                <a:gd name="T18" fmla="*/ 1435 w 1435"/>
                <a:gd name="T19" fmla="*/ 185 h 375"/>
                <a:gd name="T20" fmla="*/ 1354 w 1435"/>
                <a:gd name="T21" fmla="*/ 143 h 375"/>
                <a:gd name="T22" fmla="*/ 1271 w 1435"/>
                <a:gd name="T23" fmla="*/ 106 h 375"/>
                <a:gd name="T24" fmla="*/ 1184 w 1435"/>
                <a:gd name="T25" fmla="*/ 74 h 375"/>
                <a:gd name="T26" fmla="*/ 1095 w 1435"/>
                <a:gd name="T27" fmla="*/ 48 h 375"/>
                <a:gd name="T28" fmla="*/ 1005 w 1435"/>
                <a:gd name="T29" fmla="*/ 27 h 375"/>
                <a:gd name="T30" fmla="*/ 911 w 1435"/>
                <a:gd name="T31" fmla="*/ 11 h 375"/>
                <a:gd name="T32" fmla="*/ 816 w 1435"/>
                <a:gd name="T33" fmla="*/ 2 h 375"/>
                <a:gd name="T34" fmla="*/ 721 w 1435"/>
                <a:gd name="T35" fmla="*/ 0 h 375"/>
                <a:gd name="T36" fmla="*/ 671 w 1435"/>
                <a:gd name="T37" fmla="*/ 0 h 375"/>
                <a:gd name="T38" fmla="*/ 574 w 1435"/>
                <a:gd name="T39" fmla="*/ 7 h 375"/>
                <a:gd name="T40" fmla="*/ 480 w 1435"/>
                <a:gd name="T41" fmla="*/ 19 h 375"/>
                <a:gd name="T42" fmla="*/ 387 w 1435"/>
                <a:gd name="T43" fmla="*/ 37 h 375"/>
                <a:gd name="T44" fmla="*/ 297 w 1435"/>
                <a:gd name="T45" fmla="*/ 61 h 375"/>
                <a:gd name="T46" fmla="*/ 208 w 1435"/>
                <a:gd name="T47" fmla="*/ 91 h 375"/>
                <a:gd name="T48" fmla="*/ 123 w 1435"/>
                <a:gd name="T49" fmla="*/ 126 h 375"/>
                <a:gd name="T50" fmla="*/ 40 w 1435"/>
                <a:gd name="T51" fmla="*/ 166 h 375"/>
                <a:gd name="T52" fmla="*/ 104 w 1435"/>
                <a:gd name="T53" fmla="*/ 375 h 375"/>
                <a:gd name="T54" fmla="*/ 139 w 1435"/>
                <a:gd name="T55" fmla="*/ 356 h 375"/>
                <a:gd name="T56" fmla="*/ 209 w 1435"/>
                <a:gd name="T57" fmla="*/ 322 h 375"/>
                <a:gd name="T58" fmla="*/ 282 w 1435"/>
                <a:gd name="T59" fmla="*/ 292 h 375"/>
                <a:gd name="T60" fmla="*/ 358 w 1435"/>
                <a:gd name="T61" fmla="*/ 267 h 375"/>
                <a:gd name="T62" fmla="*/ 435 w 1435"/>
                <a:gd name="T63" fmla="*/ 245 h 375"/>
                <a:gd name="T64" fmla="*/ 514 w 1435"/>
                <a:gd name="T65" fmla="*/ 229 h 375"/>
                <a:gd name="T66" fmla="*/ 595 w 1435"/>
                <a:gd name="T67" fmla="*/ 219 h 375"/>
                <a:gd name="T68" fmla="*/ 678 w 1435"/>
                <a:gd name="T69" fmla="*/ 213 h 375"/>
                <a:gd name="T70" fmla="*/ 721 w 1435"/>
                <a:gd name="T71" fmla="*/ 213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35" h="375">
                  <a:moveTo>
                    <a:pt x="721" y="213"/>
                  </a:moveTo>
                  <a:lnTo>
                    <a:pt x="721" y="213"/>
                  </a:lnTo>
                  <a:lnTo>
                    <a:pt x="762" y="213"/>
                  </a:lnTo>
                  <a:lnTo>
                    <a:pt x="803" y="215"/>
                  </a:lnTo>
                  <a:lnTo>
                    <a:pt x="844" y="219"/>
                  </a:lnTo>
                  <a:lnTo>
                    <a:pt x="884" y="223"/>
                  </a:lnTo>
                  <a:lnTo>
                    <a:pt x="924" y="229"/>
                  </a:lnTo>
                  <a:lnTo>
                    <a:pt x="964" y="236"/>
                  </a:lnTo>
                  <a:lnTo>
                    <a:pt x="1002" y="245"/>
                  </a:lnTo>
                  <a:lnTo>
                    <a:pt x="1041" y="254"/>
                  </a:lnTo>
                  <a:lnTo>
                    <a:pt x="1079" y="266"/>
                  </a:lnTo>
                  <a:lnTo>
                    <a:pt x="1117" y="277"/>
                  </a:lnTo>
                  <a:lnTo>
                    <a:pt x="1154" y="291"/>
                  </a:lnTo>
                  <a:lnTo>
                    <a:pt x="1191" y="304"/>
                  </a:lnTo>
                  <a:lnTo>
                    <a:pt x="1227" y="320"/>
                  </a:lnTo>
                  <a:lnTo>
                    <a:pt x="1263" y="336"/>
                  </a:lnTo>
                  <a:lnTo>
                    <a:pt x="1297" y="354"/>
                  </a:lnTo>
                  <a:lnTo>
                    <a:pt x="1331" y="372"/>
                  </a:lnTo>
                  <a:lnTo>
                    <a:pt x="1435" y="185"/>
                  </a:lnTo>
                  <a:lnTo>
                    <a:pt x="1435" y="185"/>
                  </a:lnTo>
                  <a:lnTo>
                    <a:pt x="1395" y="163"/>
                  </a:lnTo>
                  <a:lnTo>
                    <a:pt x="1354" y="143"/>
                  </a:lnTo>
                  <a:lnTo>
                    <a:pt x="1313" y="124"/>
                  </a:lnTo>
                  <a:lnTo>
                    <a:pt x="1271" y="106"/>
                  </a:lnTo>
                  <a:lnTo>
                    <a:pt x="1227" y="90"/>
                  </a:lnTo>
                  <a:lnTo>
                    <a:pt x="1184" y="74"/>
                  </a:lnTo>
                  <a:lnTo>
                    <a:pt x="1141" y="60"/>
                  </a:lnTo>
                  <a:lnTo>
                    <a:pt x="1095" y="48"/>
                  </a:lnTo>
                  <a:lnTo>
                    <a:pt x="1050" y="36"/>
                  </a:lnTo>
                  <a:lnTo>
                    <a:pt x="1005" y="27"/>
                  </a:lnTo>
                  <a:lnTo>
                    <a:pt x="958" y="18"/>
                  </a:lnTo>
                  <a:lnTo>
                    <a:pt x="911" y="11"/>
                  </a:lnTo>
                  <a:lnTo>
                    <a:pt x="864" y="7"/>
                  </a:lnTo>
                  <a:lnTo>
                    <a:pt x="816" y="2"/>
                  </a:lnTo>
                  <a:lnTo>
                    <a:pt x="769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71" y="0"/>
                  </a:lnTo>
                  <a:lnTo>
                    <a:pt x="622" y="2"/>
                  </a:lnTo>
                  <a:lnTo>
                    <a:pt x="574" y="7"/>
                  </a:lnTo>
                  <a:lnTo>
                    <a:pt x="527" y="12"/>
                  </a:lnTo>
                  <a:lnTo>
                    <a:pt x="480" y="19"/>
                  </a:lnTo>
                  <a:lnTo>
                    <a:pt x="433" y="27"/>
                  </a:lnTo>
                  <a:lnTo>
                    <a:pt x="387" y="37"/>
                  </a:lnTo>
                  <a:lnTo>
                    <a:pt x="342" y="49"/>
                  </a:lnTo>
                  <a:lnTo>
                    <a:pt x="297" y="61"/>
                  </a:lnTo>
                  <a:lnTo>
                    <a:pt x="253" y="75"/>
                  </a:lnTo>
                  <a:lnTo>
                    <a:pt x="208" y="91"/>
                  </a:lnTo>
                  <a:lnTo>
                    <a:pt x="166" y="108"/>
                  </a:lnTo>
                  <a:lnTo>
                    <a:pt x="123" y="126"/>
                  </a:lnTo>
                  <a:lnTo>
                    <a:pt x="82" y="146"/>
                  </a:lnTo>
                  <a:lnTo>
                    <a:pt x="40" y="166"/>
                  </a:lnTo>
                  <a:lnTo>
                    <a:pt x="0" y="188"/>
                  </a:lnTo>
                  <a:lnTo>
                    <a:pt x="104" y="375"/>
                  </a:lnTo>
                  <a:lnTo>
                    <a:pt x="104" y="375"/>
                  </a:lnTo>
                  <a:lnTo>
                    <a:pt x="139" y="356"/>
                  </a:lnTo>
                  <a:lnTo>
                    <a:pt x="174" y="339"/>
                  </a:lnTo>
                  <a:lnTo>
                    <a:pt x="209" y="322"/>
                  </a:lnTo>
                  <a:lnTo>
                    <a:pt x="246" y="307"/>
                  </a:lnTo>
                  <a:lnTo>
                    <a:pt x="282" y="292"/>
                  </a:lnTo>
                  <a:lnTo>
                    <a:pt x="320" y="278"/>
                  </a:lnTo>
                  <a:lnTo>
                    <a:pt x="358" y="267"/>
                  </a:lnTo>
                  <a:lnTo>
                    <a:pt x="396" y="255"/>
                  </a:lnTo>
                  <a:lnTo>
                    <a:pt x="435" y="245"/>
                  </a:lnTo>
                  <a:lnTo>
                    <a:pt x="475" y="237"/>
                  </a:lnTo>
                  <a:lnTo>
                    <a:pt x="514" y="229"/>
                  </a:lnTo>
                  <a:lnTo>
                    <a:pt x="555" y="223"/>
                  </a:lnTo>
                  <a:lnTo>
                    <a:pt x="595" y="219"/>
                  </a:lnTo>
                  <a:lnTo>
                    <a:pt x="637" y="215"/>
                  </a:lnTo>
                  <a:lnTo>
                    <a:pt x="678" y="213"/>
                  </a:lnTo>
                  <a:lnTo>
                    <a:pt x="721" y="213"/>
                  </a:lnTo>
                  <a:lnTo>
                    <a:pt x="721" y="213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79" name="Freeform 55">
              <a:extLst>
                <a:ext uri="{FF2B5EF4-FFF2-40B4-BE49-F238E27FC236}">
                  <a16:creationId xmlns:a16="http://schemas.microsoft.com/office/drawing/2014/main" id="{FE7FC623-0B8B-C243-8754-587116AFC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32003" y="7535611"/>
              <a:ext cx="462469" cy="119643"/>
            </a:xfrm>
            <a:custGeom>
              <a:avLst/>
              <a:gdLst>
                <a:gd name="T0" fmla="*/ 703 w 1410"/>
                <a:gd name="T1" fmla="*/ 155 h 368"/>
                <a:gd name="T2" fmla="*/ 622 w 1410"/>
                <a:gd name="T3" fmla="*/ 153 h 368"/>
                <a:gd name="T4" fmla="*/ 542 w 1410"/>
                <a:gd name="T5" fmla="*/ 145 h 368"/>
                <a:gd name="T6" fmla="*/ 464 w 1410"/>
                <a:gd name="T7" fmla="*/ 132 h 368"/>
                <a:gd name="T8" fmla="*/ 388 w 1410"/>
                <a:gd name="T9" fmla="*/ 115 h 368"/>
                <a:gd name="T10" fmla="*/ 313 w 1410"/>
                <a:gd name="T11" fmla="*/ 93 h 368"/>
                <a:gd name="T12" fmla="*/ 240 w 1410"/>
                <a:gd name="T13" fmla="*/ 67 h 368"/>
                <a:gd name="T14" fmla="*/ 170 w 1410"/>
                <a:gd name="T15" fmla="*/ 36 h 368"/>
                <a:gd name="T16" fmla="*/ 102 w 1410"/>
                <a:gd name="T17" fmla="*/ 2 h 368"/>
                <a:gd name="T18" fmla="*/ 0 w 1410"/>
                <a:gd name="T19" fmla="*/ 189 h 368"/>
                <a:gd name="T20" fmla="*/ 78 w 1410"/>
                <a:gd name="T21" fmla="*/ 230 h 368"/>
                <a:gd name="T22" fmla="*/ 162 w 1410"/>
                <a:gd name="T23" fmla="*/ 266 h 368"/>
                <a:gd name="T24" fmla="*/ 246 w 1410"/>
                <a:gd name="T25" fmla="*/ 297 h 368"/>
                <a:gd name="T26" fmla="*/ 333 w 1410"/>
                <a:gd name="T27" fmla="*/ 322 h 368"/>
                <a:gd name="T28" fmla="*/ 423 w 1410"/>
                <a:gd name="T29" fmla="*/ 342 h 368"/>
                <a:gd name="T30" fmla="*/ 514 w 1410"/>
                <a:gd name="T31" fmla="*/ 356 h 368"/>
                <a:gd name="T32" fmla="*/ 608 w 1410"/>
                <a:gd name="T33" fmla="*/ 365 h 368"/>
                <a:gd name="T34" fmla="*/ 703 w 1410"/>
                <a:gd name="T35" fmla="*/ 368 h 368"/>
                <a:gd name="T36" fmla="*/ 751 w 1410"/>
                <a:gd name="T37" fmla="*/ 367 h 368"/>
                <a:gd name="T38" fmla="*/ 845 w 1410"/>
                <a:gd name="T39" fmla="*/ 362 h 368"/>
                <a:gd name="T40" fmla="*/ 938 w 1410"/>
                <a:gd name="T41" fmla="*/ 349 h 368"/>
                <a:gd name="T42" fmla="*/ 1029 w 1410"/>
                <a:gd name="T43" fmla="*/ 332 h 368"/>
                <a:gd name="T44" fmla="*/ 1118 w 1410"/>
                <a:gd name="T45" fmla="*/ 308 h 368"/>
                <a:gd name="T46" fmla="*/ 1205 w 1410"/>
                <a:gd name="T47" fmla="*/ 279 h 368"/>
                <a:gd name="T48" fmla="*/ 1289 w 1410"/>
                <a:gd name="T49" fmla="*/ 246 h 368"/>
                <a:gd name="T50" fmla="*/ 1370 w 1410"/>
                <a:gd name="T51" fmla="*/ 208 h 368"/>
                <a:gd name="T52" fmla="*/ 1306 w 1410"/>
                <a:gd name="T53" fmla="*/ 0 h 368"/>
                <a:gd name="T54" fmla="*/ 1272 w 1410"/>
                <a:gd name="T55" fmla="*/ 18 h 368"/>
                <a:gd name="T56" fmla="*/ 1202 w 1410"/>
                <a:gd name="T57" fmla="*/ 51 h 368"/>
                <a:gd name="T58" fmla="*/ 1131 w 1410"/>
                <a:gd name="T59" fmla="*/ 80 h 368"/>
                <a:gd name="T60" fmla="*/ 1057 w 1410"/>
                <a:gd name="T61" fmla="*/ 104 h 368"/>
                <a:gd name="T62" fmla="*/ 981 w 1410"/>
                <a:gd name="T63" fmla="*/ 123 h 368"/>
                <a:gd name="T64" fmla="*/ 903 w 1410"/>
                <a:gd name="T65" fmla="*/ 139 h 368"/>
                <a:gd name="T66" fmla="*/ 824 w 1410"/>
                <a:gd name="T67" fmla="*/ 149 h 368"/>
                <a:gd name="T68" fmla="*/ 743 w 1410"/>
                <a:gd name="T69" fmla="*/ 154 h 368"/>
                <a:gd name="T70" fmla="*/ 703 w 1410"/>
                <a:gd name="T71" fmla="*/ 15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10" h="368">
                  <a:moveTo>
                    <a:pt x="703" y="155"/>
                  </a:moveTo>
                  <a:lnTo>
                    <a:pt x="703" y="155"/>
                  </a:lnTo>
                  <a:lnTo>
                    <a:pt x="661" y="154"/>
                  </a:lnTo>
                  <a:lnTo>
                    <a:pt x="622" y="153"/>
                  </a:lnTo>
                  <a:lnTo>
                    <a:pt x="582" y="149"/>
                  </a:lnTo>
                  <a:lnTo>
                    <a:pt x="542" y="145"/>
                  </a:lnTo>
                  <a:lnTo>
                    <a:pt x="503" y="139"/>
                  </a:lnTo>
                  <a:lnTo>
                    <a:pt x="464" y="132"/>
                  </a:lnTo>
                  <a:lnTo>
                    <a:pt x="425" y="124"/>
                  </a:lnTo>
                  <a:lnTo>
                    <a:pt x="388" y="115"/>
                  </a:lnTo>
                  <a:lnTo>
                    <a:pt x="350" y="105"/>
                  </a:lnTo>
                  <a:lnTo>
                    <a:pt x="313" y="93"/>
                  </a:lnTo>
                  <a:lnTo>
                    <a:pt x="277" y="81"/>
                  </a:lnTo>
                  <a:lnTo>
                    <a:pt x="240" y="67"/>
                  </a:lnTo>
                  <a:lnTo>
                    <a:pt x="205" y="52"/>
                  </a:lnTo>
                  <a:lnTo>
                    <a:pt x="170" y="36"/>
                  </a:lnTo>
                  <a:lnTo>
                    <a:pt x="135" y="20"/>
                  </a:lnTo>
                  <a:lnTo>
                    <a:pt x="102" y="2"/>
                  </a:lnTo>
                  <a:lnTo>
                    <a:pt x="0" y="189"/>
                  </a:lnTo>
                  <a:lnTo>
                    <a:pt x="0" y="189"/>
                  </a:lnTo>
                  <a:lnTo>
                    <a:pt x="38" y="210"/>
                  </a:lnTo>
                  <a:lnTo>
                    <a:pt x="78" y="230"/>
                  </a:lnTo>
                  <a:lnTo>
                    <a:pt x="119" y="249"/>
                  </a:lnTo>
                  <a:lnTo>
                    <a:pt x="162" y="266"/>
                  </a:lnTo>
                  <a:lnTo>
                    <a:pt x="204" y="282"/>
                  </a:lnTo>
                  <a:lnTo>
                    <a:pt x="246" y="297"/>
                  </a:lnTo>
                  <a:lnTo>
                    <a:pt x="289" y="309"/>
                  </a:lnTo>
                  <a:lnTo>
                    <a:pt x="333" y="322"/>
                  </a:lnTo>
                  <a:lnTo>
                    <a:pt x="377" y="332"/>
                  </a:lnTo>
                  <a:lnTo>
                    <a:pt x="423" y="342"/>
                  </a:lnTo>
                  <a:lnTo>
                    <a:pt x="469" y="350"/>
                  </a:lnTo>
                  <a:lnTo>
                    <a:pt x="514" y="356"/>
                  </a:lnTo>
                  <a:lnTo>
                    <a:pt x="560" y="362"/>
                  </a:lnTo>
                  <a:lnTo>
                    <a:pt x="608" y="365"/>
                  </a:lnTo>
                  <a:lnTo>
                    <a:pt x="655" y="367"/>
                  </a:lnTo>
                  <a:lnTo>
                    <a:pt x="703" y="368"/>
                  </a:lnTo>
                  <a:lnTo>
                    <a:pt x="703" y="368"/>
                  </a:lnTo>
                  <a:lnTo>
                    <a:pt x="751" y="367"/>
                  </a:lnTo>
                  <a:lnTo>
                    <a:pt x="797" y="365"/>
                  </a:lnTo>
                  <a:lnTo>
                    <a:pt x="845" y="362"/>
                  </a:lnTo>
                  <a:lnTo>
                    <a:pt x="892" y="356"/>
                  </a:lnTo>
                  <a:lnTo>
                    <a:pt x="938" y="349"/>
                  </a:lnTo>
                  <a:lnTo>
                    <a:pt x="983" y="341"/>
                  </a:lnTo>
                  <a:lnTo>
                    <a:pt x="1029" y="332"/>
                  </a:lnTo>
                  <a:lnTo>
                    <a:pt x="1073" y="321"/>
                  </a:lnTo>
                  <a:lnTo>
                    <a:pt x="1118" y="308"/>
                  </a:lnTo>
                  <a:lnTo>
                    <a:pt x="1161" y="294"/>
                  </a:lnTo>
                  <a:lnTo>
                    <a:pt x="1205" y="279"/>
                  </a:lnTo>
                  <a:lnTo>
                    <a:pt x="1247" y="263"/>
                  </a:lnTo>
                  <a:lnTo>
                    <a:pt x="1289" y="246"/>
                  </a:lnTo>
                  <a:lnTo>
                    <a:pt x="1330" y="227"/>
                  </a:lnTo>
                  <a:lnTo>
                    <a:pt x="1370" y="208"/>
                  </a:lnTo>
                  <a:lnTo>
                    <a:pt x="1410" y="186"/>
                  </a:lnTo>
                  <a:lnTo>
                    <a:pt x="1306" y="0"/>
                  </a:lnTo>
                  <a:lnTo>
                    <a:pt x="1306" y="0"/>
                  </a:lnTo>
                  <a:lnTo>
                    <a:pt x="1272" y="18"/>
                  </a:lnTo>
                  <a:lnTo>
                    <a:pt x="1238" y="35"/>
                  </a:lnTo>
                  <a:lnTo>
                    <a:pt x="1202" y="51"/>
                  </a:lnTo>
                  <a:lnTo>
                    <a:pt x="1167" y="66"/>
                  </a:lnTo>
                  <a:lnTo>
                    <a:pt x="1131" y="80"/>
                  </a:lnTo>
                  <a:lnTo>
                    <a:pt x="1094" y="92"/>
                  </a:lnTo>
                  <a:lnTo>
                    <a:pt x="1057" y="104"/>
                  </a:lnTo>
                  <a:lnTo>
                    <a:pt x="1019" y="114"/>
                  </a:lnTo>
                  <a:lnTo>
                    <a:pt x="981" y="123"/>
                  </a:lnTo>
                  <a:lnTo>
                    <a:pt x="942" y="132"/>
                  </a:lnTo>
                  <a:lnTo>
                    <a:pt x="903" y="139"/>
                  </a:lnTo>
                  <a:lnTo>
                    <a:pt x="863" y="145"/>
                  </a:lnTo>
                  <a:lnTo>
                    <a:pt x="824" y="149"/>
                  </a:lnTo>
                  <a:lnTo>
                    <a:pt x="784" y="153"/>
                  </a:lnTo>
                  <a:lnTo>
                    <a:pt x="743" y="154"/>
                  </a:lnTo>
                  <a:lnTo>
                    <a:pt x="703" y="155"/>
                  </a:lnTo>
                  <a:lnTo>
                    <a:pt x="703" y="155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80" name="Freeform 56">
              <a:extLst>
                <a:ext uri="{FF2B5EF4-FFF2-40B4-BE49-F238E27FC236}">
                  <a16:creationId xmlns:a16="http://schemas.microsoft.com/office/drawing/2014/main" id="{291F7EAF-DC38-5A4C-969A-16A7D4C69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8911" y="6760228"/>
              <a:ext cx="269199" cy="411849"/>
            </a:xfrm>
            <a:custGeom>
              <a:avLst/>
              <a:gdLst>
                <a:gd name="T0" fmla="*/ 709 w 819"/>
                <a:gd name="T1" fmla="*/ 0 h 1252"/>
                <a:gd name="T2" fmla="*/ 670 w 819"/>
                <a:gd name="T3" fmla="*/ 24 h 1252"/>
                <a:gd name="T4" fmla="*/ 594 w 819"/>
                <a:gd name="T5" fmla="*/ 76 h 1252"/>
                <a:gd name="T6" fmla="*/ 521 w 819"/>
                <a:gd name="T7" fmla="*/ 135 h 1252"/>
                <a:gd name="T8" fmla="*/ 453 w 819"/>
                <a:gd name="T9" fmla="*/ 196 h 1252"/>
                <a:gd name="T10" fmla="*/ 389 w 819"/>
                <a:gd name="T11" fmla="*/ 261 h 1252"/>
                <a:gd name="T12" fmla="*/ 329 w 819"/>
                <a:gd name="T13" fmla="*/ 331 h 1252"/>
                <a:gd name="T14" fmla="*/ 273 w 819"/>
                <a:gd name="T15" fmla="*/ 405 h 1252"/>
                <a:gd name="T16" fmla="*/ 221 w 819"/>
                <a:gd name="T17" fmla="*/ 481 h 1252"/>
                <a:gd name="T18" fmla="*/ 174 w 819"/>
                <a:gd name="T19" fmla="*/ 561 h 1252"/>
                <a:gd name="T20" fmla="*/ 133 w 819"/>
                <a:gd name="T21" fmla="*/ 645 h 1252"/>
                <a:gd name="T22" fmla="*/ 97 w 819"/>
                <a:gd name="T23" fmla="*/ 731 h 1252"/>
                <a:gd name="T24" fmla="*/ 66 w 819"/>
                <a:gd name="T25" fmla="*/ 820 h 1252"/>
                <a:gd name="T26" fmla="*/ 41 w 819"/>
                <a:gd name="T27" fmla="*/ 912 h 1252"/>
                <a:gd name="T28" fmla="*/ 22 w 819"/>
                <a:gd name="T29" fmla="*/ 1005 h 1252"/>
                <a:gd name="T30" fmla="*/ 8 w 819"/>
                <a:gd name="T31" fmla="*/ 1101 h 1252"/>
                <a:gd name="T32" fmla="*/ 1 w 819"/>
                <a:gd name="T33" fmla="*/ 1199 h 1252"/>
                <a:gd name="T34" fmla="*/ 213 w 819"/>
                <a:gd name="T35" fmla="*/ 1252 h 1252"/>
                <a:gd name="T36" fmla="*/ 214 w 819"/>
                <a:gd name="T37" fmla="*/ 1210 h 1252"/>
                <a:gd name="T38" fmla="*/ 220 w 819"/>
                <a:gd name="T39" fmla="*/ 1126 h 1252"/>
                <a:gd name="T40" fmla="*/ 232 w 819"/>
                <a:gd name="T41" fmla="*/ 1044 h 1252"/>
                <a:gd name="T42" fmla="*/ 247 w 819"/>
                <a:gd name="T43" fmla="*/ 964 h 1252"/>
                <a:gd name="T44" fmla="*/ 269 w 819"/>
                <a:gd name="T45" fmla="*/ 886 h 1252"/>
                <a:gd name="T46" fmla="*/ 295 w 819"/>
                <a:gd name="T47" fmla="*/ 810 h 1252"/>
                <a:gd name="T48" fmla="*/ 326 w 819"/>
                <a:gd name="T49" fmla="*/ 736 h 1252"/>
                <a:gd name="T50" fmla="*/ 362 w 819"/>
                <a:gd name="T51" fmla="*/ 665 h 1252"/>
                <a:gd name="T52" fmla="*/ 402 w 819"/>
                <a:gd name="T53" fmla="*/ 596 h 1252"/>
                <a:gd name="T54" fmla="*/ 446 w 819"/>
                <a:gd name="T55" fmla="*/ 531 h 1252"/>
                <a:gd name="T56" fmla="*/ 494 w 819"/>
                <a:gd name="T57" fmla="*/ 468 h 1252"/>
                <a:gd name="T58" fmla="*/ 545 w 819"/>
                <a:gd name="T59" fmla="*/ 408 h 1252"/>
                <a:gd name="T60" fmla="*/ 600 w 819"/>
                <a:gd name="T61" fmla="*/ 351 h 1252"/>
                <a:gd name="T62" fmla="*/ 659 w 819"/>
                <a:gd name="T63" fmla="*/ 299 h 1252"/>
                <a:gd name="T64" fmla="*/ 721 w 819"/>
                <a:gd name="T65" fmla="*/ 250 h 1252"/>
                <a:gd name="T66" fmla="*/ 786 w 819"/>
                <a:gd name="T67" fmla="*/ 205 h 1252"/>
                <a:gd name="T68" fmla="*/ 819 w 819"/>
                <a:gd name="T69" fmla="*/ 184 h 1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19" h="1252">
                  <a:moveTo>
                    <a:pt x="819" y="184"/>
                  </a:moveTo>
                  <a:lnTo>
                    <a:pt x="709" y="0"/>
                  </a:lnTo>
                  <a:lnTo>
                    <a:pt x="709" y="0"/>
                  </a:lnTo>
                  <a:lnTo>
                    <a:pt x="670" y="24"/>
                  </a:lnTo>
                  <a:lnTo>
                    <a:pt x="631" y="50"/>
                  </a:lnTo>
                  <a:lnTo>
                    <a:pt x="594" y="76"/>
                  </a:lnTo>
                  <a:lnTo>
                    <a:pt x="557" y="105"/>
                  </a:lnTo>
                  <a:lnTo>
                    <a:pt x="521" y="135"/>
                  </a:lnTo>
                  <a:lnTo>
                    <a:pt x="487" y="164"/>
                  </a:lnTo>
                  <a:lnTo>
                    <a:pt x="453" y="196"/>
                  </a:lnTo>
                  <a:lnTo>
                    <a:pt x="420" y="228"/>
                  </a:lnTo>
                  <a:lnTo>
                    <a:pt x="389" y="261"/>
                  </a:lnTo>
                  <a:lnTo>
                    <a:pt x="358" y="295"/>
                  </a:lnTo>
                  <a:lnTo>
                    <a:pt x="329" y="331"/>
                  </a:lnTo>
                  <a:lnTo>
                    <a:pt x="300" y="367"/>
                  </a:lnTo>
                  <a:lnTo>
                    <a:pt x="273" y="405"/>
                  </a:lnTo>
                  <a:lnTo>
                    <a:pt x="246" y="443"/>
                  </a:lnTo>
                  <a:lnTo>
                    <a:pt x="221" y="481"/>
                  </a:lnTo>
                  <a:lnTo>
                    <a:pt x="197" y="521"/>
                  </a:lnTo>
                  <a:lnTo>
                    <a:pt x="174" y="561"/>
                  </a:lnTo>
                  <a:lnTo>
                    <a:pt x="153" y="604"/>
                  </a:lnTo>
                  <a:lnTo>
                    <a:pt x="133" y="645"/>
                  </a:lnTo>
                  <a:lnTo>
                    <a:pt x="114" y="688"/>
                  </a:lnTo>
                  <a:lnTo>
                    <a:pt x="97" y="731"/>
                  </a:lnTo>
                  <a:lnTo>
                    <a:pt x="81" y="776"/>
                  </a:lnTo>
                  <a:lnTo>
                    <a:pt x="66" y="820"/>
                  </a:lnTo>
                  <a:lnTo>
                    <a:pt x="52" y="866"/>
                  </a:lnTo>
                  <a:lnTo>
                    <a:pt x="41" y="912"/>
                  </a:lnTo>
                  <a:lnTo>
                    <a:pt x="31" y="959"/>
                  </a:lnTo>
                  <a:lnTo>
                    <a:pt x="22" y="1005"/>
                  </a:lnTo>
                  <a:lnTo>
                    <a:pt x="14" y="1053"/>
                  </a:lnTo>
                  <a:lnTo>
                    <a:pt x="8" y="1101"/>
                  </a:lnTo>
                  <a:lnTo>
                    <a:pt x="3" y="1150"/>
                  </a:lnTo>
                  <a:lnTo>
                    <a:pt x="1" y="1199"/>
                  </a:lnTo>
                  <a:lnTo>
                    <a:pt x="0" y="1249"/>
                  </a:lnTo>
                  <a:lnTo>
                    <a:pt x="213" y="1252"/>
                  </a:lnTo>
                  <a:lnTo>
                    <a:pt x="213" y="1252"/>
                  </a:lnTo>
                  <a:lnTo>
                    <a:pt x="214" y="1210"/>
                  </a:lnTo>
                  <a:lnTo>
                    <a:pt x="217" y="1167"/>
                  </a:lnTo>
                  <a:lnTo>
                    <a:pt x="220" y="1126"/>
                  </a:lnTo>
                  <a:lnTo>
                    <a:pt x="225" y="1085"/>
                  </a:lnTo>
                  <a:lnTo>
                    <a:pt x="232" y="1044"/>
                  </a:lnTo>
                  <a:lnTo>
                    <a:pt x="240" y="1004"/>
                  </a:lnTo>
                  <a:lnTo>
                    <a:pt x="247" y="964"/>
                  </a:lnTo>
                  <a:lnTo>
                    <a:pt x="258" y="924"/>
                  </a:lnTo>
                  <a:lnTo>
                    <a:pt x="269" y="886"/>
                  </a:lnTo>
                  <a:lnTo>
                    <a:pt x="282" y="848"/>
                  </a:lnTo>
                  <a:lnTo>
                    <a:pt x="295" y="810"/>
                  </a:lnTo>
                  <a:lnTo>
                    <a:pt x="310" y="773"/>
                  </a:lnTo>
                  <a:lnTo>
                    <a:pt x="326" y="736"/>
                  </a:lnTo>
                  <a:lnTo>
                    <a:pt x="343" y="700"/>
                  </a:lnTo>
                  <a:lnTo>
                    <a:pt x="362" y="665"/>
                  </a:lnTo>
                  <a:lnTo>
                    <a:pt x="381" y="630"/>
                  </a:lnTo>
                  <a:lnTo>
                    <a:pt x="402" y="596"/>
                  </a:lnTo>
                  <a:lnTo>
                    <a:pt x="423" y="563"/>
                  </a:lnTo>
                  <a:lnTo>
                    <a:pt x="446" y="531"/>
                  </a:lnTo>
                  <a:lnTo>
                    <a:pt x="469" y="499"/>
                  </a:lnTo>
                  <a:lnTo>
                    <a:pt x="494" y="468"/>
                  </a:lnTo>
                  <a:lnTo>
                    <a:pt x="519" y="437"/>
                  </a:lnTo>
                  <a:lnTo>
                    <a:pt x="545" y="408"/>
                  </a:lnTo>
                  <a:lnTo>
                    <a:pt x="573" y="380"/>
                  </a:lnTo>
                  <a:lnTo>
                    <a:pt x="600" y="351"/>
                  </a:lnTo>
                  <a:lnTo>
                    <a:pt x="630" y="325"/>
                  </a:lnTo>
                  <a:lnTo>
                    <a:pt x="659" y="299"/>
                  </a:lnTo>
                  <a:lnTo>
                    <a:pt x="689" y="274"/>
                  </a:lnTo>
                  <a:lnTo>
                    <a:pt x="721" y="250"/>
                  </a:lnTo>
                  <a:lnTo>
                    <a:pt x="753" y="227"/>
                  </a:lnTo>
                  <a:lnTo>
                    <a:pt x="786" y="205"/>
                  </a:lnTo>
                  <a:lnTo>
                    <a:pt x="819" y="184"/>
                  </a:lnTo>
                  <a:lnTo>
                    <a:pt x="819" y="184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81" name="Freeform 57">
              <a:extLst>
                <a:ext uri="{FF2B5EF4-FFF2-40B4-BE49-F238E27FC236}">
                  <a16:creationId xmlns:a16="http://schemas.microsoft.com/office/drawing/2014/main" id="{9E6EF17A-433B-934D-9ABF-C15079E4D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8911" y="7183582"/>
              <a:ext cx="276100" cy="407248"/>
            </a:xfrm>
            <a:custGeom>
              <a:avLst/>
              <a:gdLst>
                <a:gd name="T0" fmla="*/ 0 w 835"/>
                <a:gd name="T1" fmla="*/ 3 h 1235"/>
                <a:gd name="T2" fmla="*/ 1 w 835"/>
                <a:gd name="T3" fmla="*/ 52 h 1235"/>
                <a:gd name="T4" fmla="*/ 10 w 835"/>
                <a:gd name="T5" fmla="*/ 149 h 1235"/>
                <a:gd name="T6" fmla="*/ 25 w 835"/>
                <a:gd name="T7" fmla="*/ 244 h 1235"/>
                <a:gd name="T8" fmla="*/ 46 w 835"/>
                <a:gd name="T9" fmla="*/ 336 h 1235"/>
                <a:gd name="T10" fmla="*/ 73 w 835"/>
                <a:gd name="T11" fmla="*/ 426 h 1235"/>
                <a:gd name="T12" fmla="*/ 105 w 835"/>
                <a:gd name="T13" fmla="*/ 514 h 1235"/>
                <a:gd name="T14" fmla="*/ 143 w 835"/>
                <a:gd name="T15" fmla="*/ 600 h 1235"/>
                <a:gd name="T16" fmla="*/ 185 w 835"/>
                <a:gd name="T17" fmla="*/ 682 h 1235"/>
                <a:gd name="T18" fmla="*/ 233 w 835"/>
                <a:gd name="T19" fmla="*/ 761 h 1235"/>
                <a:gd name="T20" fmla="*/ 284 w 835"/>
                <a:gd name="T21" fmla="*/ 837 h 1235"/>
                <a:gd name="T22" fmla="*/ 341 w 835"/>
                <a:gd name="T23" fmla="*/ 909 h 1235"/>
                <a:gd name="T24" fmla="*/ 403 w 835"/>
                <a:gd name="T25" fmla="*/ 978 h 1235"/>
                <a:gd name="T26" fmla="*/ 468 w 835"/>
                <a:gd name="T27" fmla="*/ 1043 h 1235"/>
                <a:gd name="T28" fmla="*/ 537 w 835"/>
                <a:gd name="T29" fmla="*/ 1103 h 1235"/>
                <a:gd name="T30" fmla="*/ 609 w 835"/>
                <a:gd name="T31" fmla="*/ 1159 h 1235"/>
                <a:gd name="T32" fmla="*/ 686 w 835"/>
                <a:gd name="T33" fmla="*/ 1211 h 1235"/>
                <a:gd name="T34" fmla="*/ 835 w 835"/>
                <a:gd name="T35" fmla="*/ 1050 h 1235"/>
                <a:gd name="T36" fmla="*/ 801 w 835"/>
                <a:gd name="T37" fmla="*/ 1029 h 1235"/>
                <a:gd name="T38" fmla="*/ 736 w 835"/>
                <a:gd name="T39" fmla="*/ 986 h 1235"/>
                <a:gd name="T40" fmla="*/ 673 w 835"/>
                <a:gd name="T41" fmla="*/ 938 h 1235"/>
                <a:gd name="T42" fmla="*/ 615 w 835"/>
                <a:gd name="T43" fmla="*/ 886 h 1235"/>
                <a:gd name="T44" fmla="*/ 559 w 835"/>
                <a:gd name="T45" fmla="*/ 832 h 1235"/>
                <a:gd name="T46" fmla="*/ 507 w 835"/>
                <a:gd name="T47" fmla="*/ 772 h 1235"/>
                <a:gd name="T48" fmla="*/ 458 w 835"/>
                <a:gd name="T49" fmla="*/ 711 h 1235"/>
                <a:gd name="T50" fmla="*/ 413 w 835"/>
                <a:gd name="T51" fmla="*/ 647 h 1235"/>
                <a:gd name="T52" fmla="*/ 373 w 835"/>
                <a:gd name="T53" fmla="*/ 579 h 1235"/>
                <a:gd name="T54" fmla="*/ 337 w 835"/>
                <a:gd name="T55" fmla="*/ 509 h 1235"/>
                <a:gd name="T56" fmla="*/ 305 w 835"/>
                <a:gd name="T57" fmla="*/ 437 h 1235"/>
                <a:gd name="T58" fmla="*/ 277 w 835"/>
                <a:gd name="T59" fmla="*/ 361 h 1235"/>
                <a:gd name="T60" fmla="*/ 254 w 835"/>
                <a:gd name="T61" fmla="*/ 284 h 1235"/>
                <a:gd name="T62" fmla="*/ 236 w 835"/>
                <a:gd name="T63" fmla="*/ 205 h 1235"/>
                <a:gd name="T64" fmla="*/ 224 w 835"/>
                <a:gd name="T65" fmla="*/ 124 h 1235"/>
                <a:gd name="T66" fmla="*/ 216 w 835"/>
                <a:gd name="T67" fmla="*/ 42 h 1235"/>
                <a:gd name="T68" fmla="*/ 213 w 835"/>
                <a:gd name="T69" fmla="*/ 0 h 1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35" h="1235">
                  <a:moveTo>
                    <a:pt x="213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52"/>
                  </a:lnTo>
                  <a:lnTo>
                    <a:pt x="6" y="101"/>
                  </a:lnTo>
                  <a:lnTo>
                    <a:pt x="10" y="149"/>
                  </a:lnTo>
                  <a:lnTo>
                    <a:pt x="17" y="197"/>
                  </a:lnTo>
                  <a:lnTo>
                    <a:pt x="25" y="244"/>
                  </a:lnTo>
                  <a:lnTo>
                    <a:pt x="35" y="291"/>
                  </a:lnTo>
                  <a:lnTo>
                    <a:pt x="46" y="336"/>
                  </a:lnTo>
                  <a:lnTo>
                    <a:pt x="58" y="382"/>
                  </a:lnTo>
                  <a:lnTo>
                    <a:pt x="73" y="426"/>
                  </a:lnTo>
                  <a:lnTo>
                    <a:pt x="88" y="471"/>
                  </a:lnTo>
                  <a:lnTo>
                    <a:pt x="105" y="514"/>
                  </a:lnTo>
                  <a:lnTo>
                    <a:pt x="123" y="558"/>
                  </a:lnTo>
                  <a:lnTo>
                    <a:pt x="143" y="600"/>
                  </a:lnTo>
                  <a:lnTo>
                    <a:pt x="163" y="641"/>
                  </a:lnTo>
                  <a:lnTo>
                    <a:pt x="185" y="682"/>
                  </a:lnTo>
                  <a:lnTo>
                    <a:pt x="208" y="722"/>
                  </a:lnTo>
                  <a:lnTo>
                    <a:pt x="233" y="761"/>
                  </a:lnTo>
                  <a:lnTo>
                    <a:pt x="258" y="800"/>
                  </a:lnTo>
                  <a:lnTo>
                    <a:pt x="284" y="837"/>
                  </a:lnTo>
                  <a:lnTo>
                    <a:pt x="313" y="874"/>
                  </a:lnTo>
                  <a:lnTo>
                    <a:pt x="341" y="909"/>
                  </a:lnTo>
                  <a:lnTo>
                    <a:pt x="372" y="945"/>
                  </a:lnTo>
                  <a:lnTo>
                    <a:pt x="403" y="978"/>
                  </a:lnTo>
                  <a:lnTo>
                    <a:pt x="435" y="1011"/>
                  </a:lnTo>
                  <a:lnTo>
                    <a:pt x="468" y="1043"/>
                  </a:lnTo>
                  <a:lnTo>
                    <a:pt x="502" y="1074"/>
                  </a:lnTo>
                  <a:lnTo>
                    <a:pt x="537" y="1103"/>
                  </a:lnTo>
                  <a:lnTo>
                    <a:pt x="573" y="1132"/>
                  </a:lnTo>
                  <a:lnTo>
                    <a:pt x="609" y="1159"/>
                  </a:lnTo>
                  <a:lnTo>
                    <a:pt x="648" y="1185"/>
                  </a:lnTo>
                  <a:lnTo>
                    <a:pt x="686" y="1211"/>
                  </a:lnTo>
                  <a:lnTo>
                    <a:pt x="726" y="1235"/>
                  </a:lnTo>
                  <a:lnTo>
                    <a:pt x="835" y="1050"/>
                  </a:lnTo>
                  <a:lnTo>
                    <a:pt x="835" y="1050"/>
                  </a:lnTo>
                  <a:lnTo>
                    <a:pt x="801" y="1029"/>
                  </a:lnTo>
                  <a:lnTo>
                    <a:pt x="768" y="1007"/>
                  </a:lnTo>
                  <a:lnTo>
                    <a:pt x="736" y="986"/>
                  </a:lnTo>
                  <a:lnTo>
                    <a:pt x="704" y="962"/>
                  </a:lnTo>
                  <a:lnTo>
                    <a:pt x="673" y="938"/>
                  </a:lnTo>
                  <a:lnTo>
                    <a:pt x="644" y="913"/>
                  </a:lnTo>
                  <a:lnTo>
                    <a:pt x="615" y="886"/>
                  </a:lnTo>
                  <a:lnTo>
                    <a:pt x="587" y="859"/>
                  </a:lnTo>
                  <a:lnTo>
                    <a:pt x="559" y="832"/>
                  </a:lnTo>
                  <a:lnTo>
                    <a:pt x="532" y="802"/>
                  </a:lnTo>
                  <a:lnTo>
                    <a:pt x="507" y="772"/>
                  </a:lnTo>
                  <a:lnTo>
                    <a:pt x="482" y="743"/>
                  </a:lnTo>
                  <a:lnTo>
                    <a:pt x="458" y="711"/>
                  </a:lnTo>
                  <a:lnTo>
                    <a:pt x="435" y="679"/>
                  </a:lnTo>
                  <a:lnTo>
                    <a:pt x="413" y="647"/>
                  </a:lnTo>
                  <a:lnTo>
                    <a:pt x="393" y="614"/>
                  </a:lnTo>
                  <a:lnTo>
                    <a:pt x="373" y="579"/>
                  </a:lnTo>
                  <a:lnTo>
                    <a:pt x="354" y="544"/>
                  </a:lnTo>
                  <a:lnTo>
                    <a:pt x="337" y="509"/>
                  </a:lnTo>
                  <a:lnTo>
                    <a:pt x="320" y="473"/>
                  </a:lnTo>
                  <a:lnTo>
                    <a:pt x="305" y="437"/>
                  </a:lnTo>
                  <a:lnTo>
                    <a:pt x="290" y="399"/>
                  </a:lnTo>
                  <a:lnTo>
                    <a:pt x="277" y="361"/>
                  </a:lnTo>
                  <a:lnTo>
                    <a:pt x="265" y="323"/>
                  </a:lnTo>
                  <a:lnTo>
                    <a:pt x="254" y="284"/>
                  </a:lnTo>
                  <a:lnTo>
                    <a:pt x="244" y="245"/>
                  </a:lnTo>
                  <a:lnTo>
                    <a:pt x="236" y="205"/>
                  </a:lnTo>
                  <a:lnTo>
                    <a:pt x="229" y="165"/>
                  </a:lnTo>
                  <a:lnTo>
                    <a:pt x="224" y="124"/>
                  </a:lnTo>
                  <a:lnTo>
                    <a:pt x="219" y="83"/>
                  </a:lnTo>
                  <a:lnTo>
                    <a:pt x="216" y="42"/>
                  </a:lnTo>
                  <a:lnTo>
                    <a:pt x="213" y="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182" name="Freeform 58">
              <a:extLst>
                <a:ext uri="{FF2B5EF4-FFF2-40B4-BE49-F238E27FC236}">
                  <a16:creationId xmlns:a16="http://schemas.microsoft.com/office/drawing/2014/main" id="{07DAC613-3279-B644-B2D3-6FACE9DC1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71464" y="7183582"/>
              <a:ext cx="273801" cy="404947"/>
            </a:xfrm>
            <a:custGeom>
              <a:avLst/>
              <a:gdLst>
                <a:gd name="T0" fmla="*/ 111 w 831"/>
                <a:gd name="T1" fmla="*/ 1231 h 1231"/>
                <a:gd name="T2" fmla="*/ 150 w 831"/>
                <a:gd name="T3" fmla="*/ 1207 h 1231"/>
                <a:gd name="T4" fmla="*/ 226 w 831"/>
                <a:gd name="T5" fmla="*/ 1156 h 1231"/>
                <a:gd name="T6" fmla="*/ 298 w 831"/>
                <a:gd name="T7" fmla="*/ 1100 h 1231"/>
                <a:gd name="T8" fmla="*/ 367 w 831"/>
                <a:gd name="T9" fmla="*/ 1039 h 1231"/>
                <a:gd name="T10" fmla="*/ 432 w 831"/>
                <a:gd name="T11" fmla="*/ 974 h 1231"/>
                <a:gd name="T12" fmla="*/ 492 w 831"/>
                <a:gd name="T13" fmla="*/ 906 h 1231"/>
                <a:gd name="T14" fmla="*/ 548 w 831"/>
                <a:gd name="T15" fmla="*/ 834 h 1231"/>
                <a:gd name="T16" fmla="*/ 600 w 831"/>
                <a:gd name="T17" fmla="*/ 759 h 1231"/>
                <a:gd name="T18" fmla="*/ 647 w 831"/>
                <a:gd name="T19" fmla="*/ 680 h 1231"/>
                <a:gd name="T20" fmla="*/ 689 w 831"/>
                <a:gd name="T21" fmla="*/ 598 h 1231"/>
                <a:gd name="T22" fmla="*/ 727 w 831"/>
                <a:gd name="T23" fmla="*/ 513 h 1231"/>
                <a:gd name="T24" fmla="*/ 759 w 831"/>
                <a:gd name="T25" fmla="*/ 425 h 1231"/>
                <a:gd name="T26" fmla="*/ 785 w 831"/>
                <a:gd name="T27" fmla="*/ 335 h 1231"/>
                <a:gd name="T28" fmla="*/ 806 w 831"/>
                <a:gd name="T29" fmla="*/ 243 h 1231"/>
                <a:gd name="T30" fmla="*/ 821 w 831"/>
                <a:gd name="T31" fmla="*/ 148 h 1231"/>
                <a:gd name="T32" fmla="*/ 830 w 831"/>
                <a:gd name="T33" fmla="*/ 52 h 1231"/>
                <a:gd name="T34" fmla="*/ 618 w 831"/>
                <a:gd name="T35" fmla="*/ 0 h 1231"/>
                <a:gd name="T36" fmla="*/ 615 w 831"/>
                <a:gd name="T37" fmla="*/ 42 h 1231"/>
                <a:gd name="T38" fmla="*/ 608 w 831"/>
                <a:gd name="T39" fmla="*/ 124 h 1231"/>
                <a:gd name="T40" fmla="*/ 595 w 831"/>
                <a:gd name="T41" fmla="*/ 204 h 1231"/>
                <a:gd name="T42" fmla="*/ 578 w 831"/>
                <a:gd name="T43" fmla="*/ 283 h 1231"/>
                <a:gd name="T44" fmla="*/ 555 w 831"/>
                <a:gd name="T45" fmla="*/ 360 h 1231"/>
                <a:gd name="T46" fmla="*/ 527 w 831"/>
                <a:gd name="T47" fmla="*/ 434 h 1231"/>
                <a:gd name="T48" fmla="*/ 495 w 831"/>
                <a:gd name="T49" fmla="*/ 508 h 1231"/>
                <a:gd name="T50" fmla="*/ 459 w 831"/>
                <a:gd name="T51" fmla="*/ 577 h 1231"/>
                <a:gd name="T52" fmla="*/ 419 w 831"/>
                <a:gd name="T53" fmla="*/ 644 h 1231"/>
                <a:gd name="T54" fmla="*/ 375 w 831"/>
                <a:gd name="T55" fmla="*/ 708 h 1231"/>
                <a:gd name="T56" fmla="*/ 327 w 831"/>
                <a:gd name="T57" fmla="*/ 770 h 1231"/>
                <a:gd name="T58" fmla="*/ 275 w 831"/>
                <a:gd name="T59" fmla="*/ 828 h 1231"/>
                <a:gd name="T60" fmla="*/ 219 w 831"/>
                <a:gd name="T61" fmla="*/ 883 h 1231"/>
                <a:gd name="T62" fmla="*/ 161 w 831"/>
                <a:gd name="T63" fmla="*/ 934 h 1231"/>
                <a:gd name="T64" fmla="*/ 98 w 831"/>
                <a:gd name="T65" fmla="*/ 982 h 1231"/>
                <a:gd name="T66" fmla="*/ 34 w 831"/>
                <a:gd name="T67" fmla="*/ 1027 h 1231"/>
                <a:gd name="T68" fmla="*/ 0 w 831"/>
                <a:gd name="T69" fmla="*/ 1047 h 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31" h="1231">
                  <a:moveTo>
                    <a:pt x="0" y="1047"/>
                  </a:moveTo>
                  <a:lnTo>
                    <a:pt x="111" y="1231"/>
                  </a:lnTo>
                  <a:lnTo>
                    <a:pt x="111" y="1231"/>
                  </a:lnTo>
                  <a:lnTo>
                    <a:pt x="150" y="1207"/>
                  </a:lnTo>
                  <a:lnTo>
                    <a:pt x="189" y="1182"/>
                  </a:lnTo>
                  <a:lnTo>
                    <a:pt x="226" y="1156"/>
                  </a:lnTo>
                  <a:lnTo>
                    <a:pt x="263" y="1128"/>
                  </a:lnTo>
                  <a:lnTo>
                    <a:pt x="298" y="1100"/>
                  </a:lnTo>
                  <a:lnTo>
                    <a:pt x="332" y="1070"/>
                  </a:lnTo>
                  <a:lnTo>
                    <a:pt x="367" y="1039"/>
                  </a:lnTo>
                  <a:lnTo>
                    <a:pt x="400" y="1007"/>
                  </a:lnTo>
                  <a:lnTo>
                    <a:pt x="432" y="974"/>
                  </a:lnTo>
                  <a:lnTo>
                    <a:pt x="462" y="941"/>
                  </a:lnTo>
                  <a:lnTo>
                    <a:pt x="492" y="906"/>
                  </a:lnTo>
                  <a:lnTo>
                    <a:pt x="521" y="870"/>
                  </a:lnTo>
                  <a:lnTo>
                    <a:pt x="548" y="834"/>
                  </a:lnTo>
                  <a:lnTo>
                    <a:pt x="575" y="797"/>
                  </a:lnTo>
                  <a:lnTo>
                    <a:pt x="600" y="759"/>
                  </a:lnTo>
                  <a:lnTo>
                    <a:pt x="624" y="720"/>
                  </a:lnTo>
                  <a:lnTo>
                    <a:pt x="647" y="680"/>
                  </a:lnTo>
                  <a:lnTo>
                    <a:pt x="669" y="639"/>
                  </a:lnTo>
                  <a:lnTo>
                    <a:pt x="689" y="598"/>
                  </a:lnTo>
                  <a:lnTo>
                    <a:pt x="709" y="555"/>
                  </a:lnTo>
                  <a:lnTo>
                    <a:pt x="727" y="513"/>
                  </a:lnTo>
                  <a:lnTo>
                    <a:pt x="743" y="470"/>
                  </a:lnTo>
                  <a:lnTo>
                    <a:pt x="759" y="425"/>
                  </a:lnTo>
                  <a:lnTo>
                    <a:pt x="773" y="381"/>
                  </a:lnTo>
                  <a:lnTo>
                    <a:pt x="785" y="335"/>
                  </a:lnTo>
                  <a:lnTo>
                    <a:pt x="797" y="290"/>
                  </a:lnTo>
                  <a:lnTo>
                    <a:pt x="806" y="243"/>
                  </a:lnTo>
                  <a:lnTo>
                    <a:pt x="814" y="196"/>
                  </a:lnTo>
                  <a:lnTo>
                    <a:pt x="821" y="148"/>
                  </a:lnTo>
                  <a:lnTo>
                    <a:pt x="826" y="100"/>
                  </a:lnTo>
                  <a:lnTo>
                    <a:pt x="830" y="52"/>
                  </a:lnTo>
                  <a:lnTo>
                    <a:pt x="831" y="3"/>
                  </a:lnTo>
                  <a:lnTo>
                    <a:pt x="618" y="0"/>
                  </a:lnTo>
                  <a:lnTo>
                    <a:pt x="618" y="0"/>
                  </a:lnTo>
                  <a:lnTo>
                    <a:pt x="615" y="42"/>
                  </a:lnTo>
                  <a:lnTo>
                    <a:pt x="612" y="83"/>
                  </a:lnTo>
                  <a:lnTo>
                    <a:pt x="608" y="124"/>
                  </a:lnTo>
                  <a:lnTo>
                    <a:pt x="603" y="164"/>
                  </a:lnTo>
                  <a:lnTo>
                    <a:pt x="595" y="204"/>
                  </a:lnTo>
                  <a:lnTo>
                    <a:pt x="587" y="244"/>
                  </a:lnTo>
                  <a:lnTo>
                    <a:pt x="578" y="283"/>
                  </a:lnTo>
                  <a:lnTo>
                    <a:pt x="566" y="321"/>
                  </a:lnTo>
                  <a:lnTo>
                    <a:pt x="555" y="360"/>
                  </a:lnTo>
                  <a:lnTo>
                    <a:pt x="542" y="398"/>
                  </a:lnTo>
                  <a:lnTo>
                    <a:pt x="527" y="434"/>
                  </a:lnTo>
                  <a:lnTo>
                    <a:pt x="513" y="471"/>
                  </a:lnTo>
                  <a:lnTo>
                    <a:pt x="495" y="508"/>
                  </a:lnTo>
                  <a:lnTo>
                    <a:pt x="478" y="543"/>
                  </a:lnTo>
                  <a:lnTo>
                    <a:pt x="459" y="577"/>
                  </a:lnTo>
                  <a:lnTo>
                    <a:pt x="440" y="611"/>
                  </a:lnTo>
                  <a:lnTo>
                    <a:pt x="419" y="644"/>
                  </a:lnTo>
                  <a:lnTo>
                    <a:pt x="397" y="676"/>
                  </a:lnTo>
                  <a:lnTo>
                    <a:pt x="375" y="708"/>
                  </a:lnTo>
                  <a:lnTo>
                    <a:pt x="352" y="740"/>
                  </a:lnTo>
                  <a:lnTo>
                    <a:pt x="327" y="770"/>
                  </a:lnTo>
                  <a:lnTo>
                    <a:pt x="301" y="800"/>
                  </a:lnTo>
                  <a:lnTo>
                    <a:pt x="275" y="828"/>
                  </a:lnTo>
                  <a:lnTo>
                    <a:pt x="248" y="857"/>
                  </a:lnTo>
                  <a:lnTo>
                    <a:pt x="219" y="883"/>
                  </a:lnTo>
                  <a:lnTo>
                    <a:pt x="191" y="909"/>
                  </a:lnTo>
                  <a:lnTo>
                    <a:pt x="161" y="934"/>
                  </a:lnTo>
                  <a:lnTo>
                    <a:pt x="130" y="960"/>
                  </a:lnTo>
                  <a:lnTo>
                    <a:pt x="98" y="982"/>
                  </a:lnTo>
                  <a:lnTo>
                    <a:pt x="66" y="1005"/>
                  </a:lnTo>
                  <a:lnTo>
                    <a:pt x="34" y="1027"/>
                  </a:lnTo>
                  <a:lnTo>
                    <a:pt x="0" y="1047"/>
                  </a:lnTo>
                  <a:lnTo>
                    <a:pt x="0" y="1047"/>
                  </a:lnTo>
                  <a:close/>
                </a:path>
              </a:pathLst>
            </a:custGeom>
            <a:solidFill>
              <a:srgbClr val="F0EFE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sp>
        <p:nvSpPr>
          <p:cNvPr id="15" name="Textfeld 24">
            <a:extLst>
              <a:ext uri="{FF2B5EF4-FFF2-40B4-BE49-F238E27FC236}">
                <a16:creationId xmlns:a16="http://schemas.microsoft.com/office/drawing/2014/main" id="{F8070ACF-9B4E-F845-98CB-907AA8C17314}"/>
              </a:ext>
            </a:extLst>
          </p:cNvPr>
          <p:cNvSpPr txBox="1"/>
          <p:nvPr/>
        </p:nvSpPr>
        <p:spPr>
          <a:xfrm>
            <a:off x="-7692" y="2603699"/>
            <a:ext cx="229238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Century Gothic" panose="020B0502020202020204" pitchFamily="34" charset="0"/>
              </a:rPr>
              <a:t>What </a:t>
            </a:r>
          </a:p>
          <a:p>
            <a:pPr algn="ctr"/>
            <a:r>
              <a:rPr lang="en-US" sz="2500" b="1">
                <a:solidFill>
                  <a:srgbClr val="FFFFFF"/>
                </a:solidFill>
                <a:latin typeface="Century Gothic" panose="020B0502020202020204" pitchFamily="34" charset="0"/>
              </a:rPr>
              <a:t>500+ MSMEs</a:t>
            </a:r>
          </a:p>
          <a:p>
            <a:pPr algn="ctr"/>
            <a:r>
              <a:rPr lang="en-US" sz="2500" b="1">
                <a:solidFill>
                  <a:srgbClr val="FFFFFF"/>
                </a:solidFill>
                <a:latin typeface="Century Gothic" panose="020B0502020202020204" pitchFamily="34" charset="0"/>
              </a:rPr>
              <a:t>Exporters </a:t>
            </a:r>
          </a:p>
          <a:p>
            <a:pPr algn="ctr"/>
            <a:r>
              <a:rPr lang="en-US" sz="2500" b="1">
                <a:solidFill>
                  <a:srgbClr val="FFFFFF"/>
                </a:solidFill>
                <a:latin typeface="Century Gothic" panose="020B0502020202020204" pitchFamily="34" charset="0"/>
              </a:rPr>
              <a:t>told</a:t>
            </a:r>
          </a:p>
          <a:p>
            <a:pPr algn="ctr"/>
            <a:r>
              <a:rPr lang="en-US" sz="2500" b="1">
                <a:solidFill>
                  <a:srgbClr val="FFFFFF"/>
                </a:solidFill>
                <a:latin typeface="Century Gothic" panose="020B0502020202020204" pitchFamily="34" charset="0"/>
              </a:rPr>
              <a:t>BRISKPE</a:t>
            </a:r>
          </a:p>
        </p:txBody>
      </p:sp>
      <p:sp>
        <p:nvSpPr>
          <p:cNvPr id="29" name="Halber Rahmen 13">
            <a:extLst>
              <a:ext uri="{FF2B5EF4-FFF2-40B4-BE49-F238E27FC236}">
                <a16:creationId xmlns:a16="http://schemas.microsoft.com/office/drawing/2014/main" id="{770ABAAC-215E-E640-AE92-894D30CAE01D}"/>
              </a:ext>
            </a:extLst>
          </p:cNvPr>
          <p:cNvSpPr/>
          <p:nvPr/>
        </p:nvSpPr>
        <p:spPr>
          <a:xfrm rot="5400000">
            <a:off x="3348740" y="1370644"/>
            <a:ext cx="450231" cy="432669"/>
          </a:xfrm>
          <a:prstGeom prst="halfFrame">
            <a:avLst>
              <a:gd name="adj1" fmla="val 5428"/>
              <a:gd name="adj2" fmla="val 4905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>
              <a:solidFill>
                <a:schemeClr val="tx1"/>
              </a:solidFill>
            </a:endParaRPr>
          </a:p>
        </p:txBody>
      </p:sp>
      <p:sp>
        <p:nvSpPr>
          <p:cNvPr id="30" name="Halber Rahmen 14">
            <a:extLst>
              <a:ext uri="{FF2B5EF4-FFF2-40B4-BE49-F238E27FC236}">
                <a16:creationId xmlns:a16="http://schemas.microsoft.com/office/drawing/2014/main" id="{1D7C0185-3D18-A944-86CC-8743CDE270CA}"/>
              </a:ext>
            </a:extLst>
          </p:cNvPr>
          <p:cNvSpPr/>
          <p:nvPr/>
        </p:nvSpPr>
        <p:spPr>
          <a:xfrm rot="10800000">
            <a:off x="3357521" y="5143545"/>
            <a:ext cx="432669" cy="450231"/>
          </a:xfrm>
          <a:prstGeom prst="halfFrame">
            <a:avLst>
              <a:gd name="adj1" fmla="val 5428"/>
              <a:gd name="adj2" fmla="val 4905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>
              <a:solidFill>
                <a:schemeClr val="tx1"/>
              </a:solidFill>
            </a:endParaRPr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16B950DB-B3F3-4348-AE70-976929F88AC4}"/>
              </a:ext>
            </a:extLst>
          </p:cNvPr>
          <p:cNvSpPr>
            <a:spLocks/>
          </p:cNvSpPr>
          <p:nvPr/>
        </p:nvSpPr>
        <p:spPr bwMode="auto">
          <a:xfrm>
            <a:off x="7377870" y="4619635"/>
            <a:ext cx="1716426" cy="484326"/>
          </a:xfrm>
          <a:custGeom>
            <a:avLst/>
            <a:gdLst>
              <a:gd name="T0" fmla="*/ 5056 w 10445"/>
              <a:gd name="T1" fmla="*/ 1126 h 2947"/>
              <a:gd name="T2" fmla="*/ 4619 w 10445"/>
              <a:gd name="T3" fmla="*/ 1108 h 2947"/>
              <a:gd name="T4" fmla="*/ 4188 w 10445"/>
              <a:gd name="T5" fmla="*/ 1071 h 2947"/>
              <a:gd name="T6" fmla="*/ 3763 w 10445"/>
              <a:gd name="T7" fmla="*/ 1012 h 2947"/>
              <a:gd name="T8" fmla="*/ 3345 w 10445"/>
              <a:gd name="T9" fmla="*/ 935 h 2947"/>
              <a:gd name="T10" fmla="*/ 2934 w 10445"/>
              <a:gd name="T11" fmla="*/ 838 h 2947"/>
              <a:gd name="T12" fmla="*/ 2530 w 10445"/>
              <a:gd name="T13" fmla="*/ 722 h 2947"/>
              <a:gd name="T14" fmla="*/ 2134 w 10445"/>
              <a:gd name="T15" fmla="*/ 589 h 2947"/>
              <a:gd name="T16" fmla="*/ 1747 w 10445"/>
              <a:gd name="T17" fmla="*/ 437 h 2947"/>
              <a:gd name="T18" fmla="*/ 1368 w 10445"/>
              <a:gd name="T19" fmla="*/ 268 h 2947"/>
              <a:gd name="T20" fmla="*/ 999 w 10445"/>
              <a:gd name="T21" fmla="*/ 83 h 2947"/>
              <a:gd name="T22" fmla="*/ 0 w 10445"/>
              <a:gd name="T23" fmla="*/ 1612 h 2947"/>
              <a:gd name="T24" fmla="*/ 440 w 10445"/>
              <a:gd name="T25" fmla="*/ 1842 h 2947"/>
              <a:gd name="T26" fmla="*/ 892 w 10445"/>
              <a:gd name="T27" fmla="*/ 2051 h 2947"/>
              <a:gd name="T28" fmla="*/ 1354 w 10445"/>
              <a:gd name="T29" fmla="*/ 2240 h 2947"/>
              <a:gd name="T30" fmla="*/ 1827 w 10445"/>
              <a:gd name="T31" fmla="*/ 2408 h 2947"/>
              <a:gd name="T32" fmla="*/ 2309 w 10445"/>
              <a:gd name="T33" fmla="*/ 2554 h 2947"/>
              <a:gd name="T34" fmla="*/ 2801 w 10445"/>
              <a:gd name="T35" fmla="*/ 2679 h 2947"/>
              <a:gd name="T36" fmla="*/ 3302 w 10445"/>
              <a:gd name="T37" fmla="*/ 2780 h 2947"/>
              <a:gd name="T38" fmla="*/ 3726 w 10445"/>
              <a:gd name="T39" fmla="*/ 2847 h 2947"/>
              <a:gd name="T40" fmla="*/ 3982 w 10445"/>
              <a:gd name="T41" fmla="*/ 2879 h 2947"/>
              <a:gd name="T42" fmla="*/ 4240 w 10445"/>
              <a:gd name="T43" fmla="*/ 2905 h 2947"/>
              <a:gd name="T44" fmla="*/ 4501 w 10445"/>
              <a:gd name="T45" fmla="*/ 2924 h 2947"/>
              <a:gd name="T46" fmla="*/ 4763 w 10445"/>
              <a:gd name="T47" fmla="*/ 2938 h 2947"/>
              <a:gd name="T48" fmla="*/ 5027 w 10445"/>
              <a:gd name="T49" fmla="*/ 2946 h 2947"/>
              <a:gd name="T50" fmla="*/ 5204 w 10445"/>
              <a:gd name="T51" fmla="*/ 2947 h 2947"/>
              <a:gd name="T52" fmla="*/ 5469 w 10445"/>
              <a:gd name="T53" fmla="*/ 2944 h 2947"/>
              <a:gd name="T54" fmla="*/ 5735 w 10445"/>
              <a:gd name="T55" fmla="*/ 2934 h 2947"/>
              <a:gd name="T56" fmla="*/ 5999 w 10445"/>
              <a:gd name="T57" fmla="*/ 2918 h 2947"/>
              <a:gd name="T58" fmla="*/ 6260 w 10445"/>
              <a:gd name="T59" fmla="*/ 2896 h 2947"/>
              <a:gd name="T60" fmla="*/ 6521 w 10445"/>
              <a:gd name="T61" fmla="*/ 2867 h 2947"/>
              <a:gd name="T62" fmla="*/ 6778 w 10445"/>
              <a:gd name="T63" fmla="*/ 2833 h 2947"/>
              <a:gd name="T64" fmla="*/ 7034 w 10445"/>
              <a:gd name="T65" fmla="*/ 2792 h 2947"/>
              <a:gd name="T66" fmla="*/ 7289 w 10445"/>
              <a:gd name="T67" fmla="*/ 2746 h 2947"/>
              <a:gd name="T68" fmla="*/ 7624 w 10445"/>
              <a:gd name="T69" fmla="*/ 2674 h 2947"/>
              <a:gd name="T70" fmla="*/ 8119 w 10445"/>
              <a:gd name="T71" fmla="*/ 2549 h 2947"/>
              <a:gd name="T72" fmla="*/ 8605 w 10445"/>
              <a:gd name="T73" fmla="*/ 2399 h 2947"/>
              <a:gd name="T74" fmla="*/ 9081 w 10445"/>
              <a:gd name="T75" fmla="*/ 2229 h 2947"/>
              <a:gd name="T76" fmla="*/ 9548 w 10445"/>
              <a:gd name="T77" fmla="*/ 2036 h 2947"/>
              <a:gd name="T78" fmla="*/ 10002 w 10445"/>
              <a:gd name="T79" fmla="*/ 1824 h 2947"/>
              <a:gd name="T80" fmla="*/ 10445 w 10445"/>
              <a:gd name="T81" fmla="*/ 1590 h 2947"/>
              <a:gd name="T82" fmla="*/ 9439 w 10445"/>
              <a:gd name="T83" fmla="*/ 66 h 2947"/>
              <a:gd name="T84" fmla="*/ 9068 w 10445"/>
              <a:gd name="T85" fmla="*/ 254 h 2947"/>
              <a:gd name="T86" fmla="*/ 8687 w 10445"/>
              <a:gd name="T87" fmla="*/ 426 h 2947"/>
              <a:gd name="T88" fmla="*/ 8296 w 10445"/>
              <a:gd name="T89" fmla="*/ 580 h 2947"/>
              <a:gd name="T90" fmla="*/ 7898 w 10445"/>
              <a:gd name="T91" fmla="*/ 716 h 2947"/>
              <a:gd name="T92" fmla="*/ 7491 w 10445"/>
              <a:gd name="T93" fmla="*/ 833 h 2947"/>
              <a:gd name="T94" fmla="*/ 7076 w 10445"/>
              <a:gd name="T95" fmla="*/ 931 h 2947"/>
              <a:gd name="T96" fmla="*/ 6654 w 10445"/>
              <a:gd name="T97" fmla="*/ 1010 h 2947"/>
              <a:gd name="T98" fmla="*/ 6226 w 10445"/>
              <a:gd name="T99" fmla="*/ 1069 h 2947"/>
              <a:gd name="T100" fmla="*/ 5791 w 10445"/>
              <a:gd name="T101" fmla="*/ 1108 h 2947"/>
              <a:gd name="T102" fmla="*/ 5351 w 10445"/>
              <a:gd name="T103" fmla="*/ 1126 h 2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0445" h="2947">
                <a:moveTo>
                  <a:pt x="5204" y="1128"/>
                </a:moveTo>
                <a:lnTo>
                  <a:pt x="5204" y="1128"/>
                </a:lnTo>
                <a:lnTo>
                  <a:pt x="5056" y="1126"/>
                </a:lnTo>
                <a:lnTo>
                  <a:pt x="4910" y="1123"/>
                </a:lnTo>
                <a:lnTo>
                  <a:pt x="4764" y="1117"/>
                </a:lnTo>
                <a:lnTo>
                  <a:pt x="4619" y="1108"/>
                </a:lnTo>
                <a:lnTo>
                  <a:pt x="4475" y="1098"/>
                </a:lnTo>
                <a:lnTo>
                  <a:pt x="4332" y="1085"/>
                </a:lnTo>
                <a:lnTo>
                  <a:pt x="4188" y="1071"/>
                </a:lnTo>
                <a:lnTo>
                  <a:pt x="4046" y="1053"/>
                </a:lnTo>
                <a:lnTo>
                  <a:pt x="3905" y="1034"/>
                </a:lnTo>
                <a:lnTo>
                  <a:pt x="3763" y="1012"/>
                </a:lnTo>
                <a:lnTo>
                  <a:pt x="3623" y="988"/>
                </a:lnTo>
                <a:lnTo>
                  <a:pt x="3484" y="962"/>
                </a:lnTo>
                <a:lnTo>
                  <a:pt x="3345" y="935"/>
                </a:lnTo>
                <a:lnTo>
                  <a:pt x="3206" y="904"/>
                </a:lnTo>
                <a:lnTo>
                  <a:pt x="3070" y="872"/>
                </a:lnTo>
                <a:lnTo>
                  <a:pt x="2934" y="838"/>
                </a:lnTo>
                <a:lnTo>
                  <a:pt x="2798" y="801"/>
                </a:lnTo>
                <a:lnTo>
                  <a:pt x="2663" y="762"/>
                </a:lnTo>
                <a:lnTo>
                  <a:pt x="2530" y="722"/>
                </a:lnTo>
                <a:lnTo>
                  <a:pt x="2396" y="679"/>
                </a:lnTo>
                <a:lnTo>
                  <a:pt x="2265" y="635"/>
                </a:lnTo>
                <a:lnTo>
                  <a:pt x="2134" y="589"/>
                </a:lnTo>
                <a:lnTo>
                  <a:pt x="2004" y="540"/>
                </a:lnTo>
                <a:lnTo>
                  <a:pt x="1875" y="490"/>
                </a:lnTo>
                <a:lnTo>
                  <a:pt x="1747" y="437"/>
                </a:lnTo>
                <a:lnTo>
                  <a:pt x="1619" y="382"/>
                </a:lnTo>
                <a:lnTo>
                  <a:pt x="1494" y="326"/>
                </a:lnTo>
                <a:lnTo>
                  <a:pt x="1368" y="268"/>
                </a:lnTo>
                <a:lnTo>
                  <a:pt x="1244" y="209"/>
                </a:lnTo>
                <a:lnTo>
                  <a:pt x="1120" y="147"/>
                </a:lnTo>
                <a:lnTo>
                  <a:pt x="999" y="83"/>
                </a:lnTo>
                <a:lnTo>
                  <a:pt x="878" y="18"/>
                </a:lnTo>
                <a:lnTo>
                  <a:pt x="0" y="1612"/>
                </a:lnTo>
                <a:lnTo>
                  <a:pt x="0" y="1612"/>
                </a:lnTo>
                <a:lnTo>
                  <a:pt x="146" y="1690"/>
                </a:lnTo>
                <a:lnTo>
                  <a:pt x="292" y="1767"/>
                </a:lnTo>
                <a:lnTo>
                  <a:pt x="440" y="1842"/>
                </a:lnTo>
                <a:lnTo>
                  <a:pt x="590" y="1914"/>
                </a:lnTo>
                <a:lnTo>
                  <a:pt x="740" y="1984"/>
                </a:lnTo>
                <a:lnTo>
                  <a:pt x="892" y="2051"/>
                </a:lnTo>
                <a:lnTo>
                  <a:pt x="1045" y="2116"/>
                </a:lnTo>
                <a:lnTo>
                  <a:pt x="1199" y="2180"/>
                </a:lnTo>
                <a:lnTo>
                  <a:pt x="1354" y="2240"/>
                </a:lnTo>
                <a:lnTo>
                  <a:pt x="1511" y="2299"/>
                </a:lnTo>
                <a:lnTo>
                  <a:pt x="1668" y="2355"/>
                </a:lnTo>
                <a:lnTo>
                  <a:pt x="1827" y="2408"/>
                </a:lnTo>
                <a:lnTo>
                  <a:pt x="1987" y="2460"/>
                </a:lnTo>
                <a:lnTo>
                  <a:pt x="2147" y="2509"/>
                </a:lnTo>
                <a:lnTo>
                  <a:pt x="2309" y="2554"/>
                </a:lnTo>
                <a:lnTo>
                  <a:pt x="2473" y="2599"/>
                </a:lnTo>
                <a:lnTo>
                  <a:pt x="2637" y="2640"/>
                </a:lnTo>
                <a:lnTo>
                  <a:pt x="2801" y="2679"/>
                </a:lnTo>
                <a:lnTo>
                  <a:pt x="2968" y="2715"/>
                </a:lnTo>
                <a:lnTo>
                  <a:pt x="3135" y="2750"/>
                </a:lnTo>
                <a:lnTo>
                  <a:pt x="3302" y="2780"/>
                </a:lnTo>
                <a:lnTo>
                  <a:pt x="3471" y="2809"/>
                </a:lnTo>
                <a:lnTo>
                  <a:pt x="3641" y="2835"/>
                </a:lnTo>
                <a:lnTo>
                  <a:pt x="3726" y="2847"/>
                </a:lnTo>
                <a:lnTo>
                  <a:pt x="3811" y="2858"/>
                </a:lnTo>
                <a:lnTo>
                  <a:pt x="3897" y="2869"/>
                </a:lnTo>
                <a:lnTo>
                  <a:pt x="3982" y="2879"/>
                </a:lnTo>
                <a:lnTo>
                  <a:pt x="4068" y="2888"/>
                </a:lnTo>
                <a:lnTo>
                  <a:pt x="4155" y="2897"/>
                </a:lnTo>
                <a:lnTo>
                  <a:pt x="4240" y="2905"/>
                </a:lnTo>
                <a:lnTo>
                  <a:pt x="4327" y="2912"/>
                </a:lnTo>
                <a:lnTo>
                  <a:pt x="4414" y="2918"/>
                </a:lnTo>
                <a:lnTo>
                  <a:pt x="4501" y="2924"/>
                </a:lnTo>
                <a:lnTo>
                  <a:pt x="4588" y="2930"/>
                </a:lnTo>
                <a:lnTo>
                  <a:pt x="4675" y="2934"/>
                </a:lnTo>
                <a:lnTo>
                  <a:pt x="4763" y="2938"/>
                </a:lnTo>
                <a:lnTo>
                  <a:pt x="4851" y="2941"/>
                </a:lnTo>
                <a:lnTo>
                  <a:pt x="4939" y="2944"/>
                </a:lnTo>
                <a:lnTo>
                  <a:pt x="5027" y="2946"/>
                </a:lnTo>
                <a:lnTo>
                  <a:pt x="5115" y="2947"/>
                </a:lnTo>
                <a:lnTo>
                  <a:pt x="5204" y="2947"/>
                </a:lnTo>
                <a:lnTo>
                  <a:pt x="5204" y="2947"/>
                </a:lnTo>
                <a:lnTo>
                  <a:pt x="5293" y="2947"/>
                </a:lnTo>
                <a:lnTo>
                  <a:pt x="5382" y="2946"/>
                </a:lnTo>
                <a:lnTo>
                  <a:pt x="5469" y="2944"/>
                </a:lnTo>
                <a:lnTo>
                  <a:pt x="5558" y="2941"/>
                </a:lnTo>
                <a:lnTo>
                  <a:pt x="5646" y="2938"/>
                </a:lnTo>
                <a:lnTo>
                  <a:pt x="5735" y="2934"/>
                </a:lnTo>
                <a:lnTo>
                  <a:pt x="5823" y="2930"/>
                </a:lnTo>
                <a:lnTo>
                  <a:pt x="5911" y="2924"/>
                </a:lnTo>
                <a:lnTo>
                  <a:pt x="5999" y="2918"/>
                </a:lnTo>
                <a:lnTo>
                  <a:pt x="6086" y="2912"/>
                </a:lnTo>
                <a:lnTo>
                  <a:pt x="6174" y="2904"/>
                </a:lnTo>
                <a:lnTo>
                  <a:pt x="6260" y="2896"/>
                </a:lnTo>
                <a:lnTo>
                  <a:pt x="6347" y="2888"/>
                </a:lnTo>
                <a:lnTo>
                  <a:pt x="6434" y="2877"/>
                </a:lnTo>
                <a:lnTo>
                  <a:pt x="6521" y="2867"/>
                </a:lnTo>
                <a:lnTo>
                  <a:pt x="6606" y="2857"/>
                </a:lnTo>
                <a:lnTo>
                  <a:pt x="6693" y="2845"/>
                </a:lnTo>
                <a:lnTo>
                  <a:pt x="6778" y="2833"/>
                </a:lnTo>
                <a:lnTo>
                  <a:pt x="6864" y="2820"/>
                </a:lnTo>
                <a:lnTo>
                  <a:pt x="6950" y="2807"/>
                </a:lnTo>
                <a:lnTo>
                  <a:pt x="7034" y="2792"/>
                </a:lnTo>
                <a:lnTo>
                  <a:pt x="7120" y="2777"/>
                </a:lnTo>
                <a:lnTo>
                  <a:pt x="7204" y="2762"/>
                </a:lnTo>
                <a:lnTo>
                  <a:pt x="7289" y="2746"/>
                </a:lnTo>
                <a:lnTo>
                  <a:pt x="7373" y="2729"/>
                </a:lnTo>
                <a:lnTo>
                  <a:pt x="7456" y="2712"/>
                </a:lnTo>
                <a:lnTo>
                  <a:pt x="7624" y="2674"/>
                </a:lnTo>
                <a:lnTo>
                  <a:pt x="7790" y="2635"/>
                </a:lnTo>
                <a:lnTo>
                  <a:pt x="7955" y="2593"/>
                </a:lnTo>
                <a:lnTo>
                  <a:pt x="8119" y="2549"/>
                </a:lnTo>
                <a:lnTo>
                  <a:pt x="8283" y="2501"/>
                </a:lnTo>
                <a:lnTo>
                  <a:pt x="8445" y="2452"/>
                </a:lnTo>
                <a:lnTo>
                  <a:pt x="8605" y="2399"/>
                </a:lnTo>
                <a:lnTo>
                  <a:pt x="8765" y="2344"/>
                </a:lnTo>
                <a:lnTo>
                  <a:pt x="8924" y="2288"/>
                </a:lnTo>
                <a:lnTo>
                  <a:pt x="9081" y="2229"/>
                </a:lnTo>
                <a:lnTo>
                  <a:pt x="9239" y="2167"/>
                </a:lnTo>
                <a:lnTo>
                  <a:pt x="9394" y="2102"/>
                </a:lnTo>
                <a:lnTo>
                  <a:pt x="9548" y="2036"/>
                </a:lnTo>
                <a:lnTo>
                  <a:pt x="9700" y="1968"/>
                </a:lnTo>
                <a:lnTo>
                  <a:pt x="9852" y="1897"/>
                </a:lnTo>
                <a:lnTo>
                  <a:pt x="10002" y="1824"/>
                </a:lnTo>
                <a:lnTo>
                  <a:pt x="10151" y="1749"/>
                </a:lnTo>
                <a:lnTo>
                  <a:pt x="10298" y="1671"/>
                </a:lnTo>
                <a:lnTo>
                  <a:pt x="10445" y="1590"/>
                </a:lnTo>
                <a:lnTo>
                  <a:pt x="9561" y="0"/>
                </a:lnTo>
                <a:lnTo>
                  <a:pt x="9561" y="0"/>
                </a:lnTo>
                <a:lnTo>
                  <a:pt x="9439" y="66"/>
                </a:lnTo>
                <a:lnTo>
                  <a:pt x="9316" y="131"/>
                </a:lnTo>
                <a:lnTo>
                  <a:pt x="9192" y="194"/>
                </a:lnTo>
                <a:lnTo>
                  <a:pt x="9068" y="254"/>
                </a:lnTo>
                <a:lnTo>
                  <a:pt x="8941" y="314"/>
                </a:lnTo>
                <a:lnTo>
                  <a:pt x="8814" y="371"/>
                </a:lnTo>
                <a:lnTo>
                  <a:pt x="8687" y="426"/>
                </a:lnTo>
                <a:lnTo>
                  <a:pt x="8558" y="479"/>
                </a:lnTo>
                <a:lnTo>
                  <a:pt x="8427" y="530"/>
                </a:lnTo>
                <a:lnTo>
                  <a:pt x="8296" y="580"/>
                </a:lnTo>
                <a:lnTo>
                  <a:pt x="8165" y="627"/>
                </a:lnTo>
                <a:lnTo>
                  <a:pt x="8031" y="672"/>
                </a:lnTo>
                <a:lnTo>
                  <a:pt x="7898" y="716"/>
                </a:lnTo>
                <a:lnTo>
                  <a:pt x="7763" y="757"/>
                </a:lnTo>
                <a:lnTo>
                  <a:pt x="7627" y="795"/>
                </a:lnTo>
                <a:lnTo>
                  <a:pt x="7491" y="833"/>
                </a:lnTo>
                <a:lnTo>
                  <a:pt x="7354" y="867"/>
                </a:lnTo>
                <a:lnTo>
                  <a:pt x="7215" y="900"/>
                </a:lnTo>
                <a:lnTo>
                  <a:pt x="7076" y="931"/>
                </a:lnTo>
                <a:lnTo>
                  <a:pt x="6936" y="960"/>
                </a:lnTo>
                <a:lnTo>
                  <a:pt x="6796" y="986"/>
                </a:lnTo>
                <a:lnTo>
                  <a:pt x="6654" y="1010"/>
                </a:lnTo>
                <a:lnTo>
                  <a:pt x="6513" y="1033"/>
                </a:lnTo>
                <a:lnTo>
                  <a:pt x="6370" y="1052"/>
                </a:lnTo>
                <a:lnTo>
                  <a:pt x="6226" y="1069"/>
                </a:lnTo>
                <a:lnTo>
                  <a:pt x="6082" y="1084"/>
                </a:lnTo>
                <a:lnTo>
                  <a:pt x="5937" y="1098"/>
                </a:lnTo>
                <a:lnTo>
                  <a:pt x="5791" y="1108"/>
                </a:lnTo>
                <a:lnTo>
                  <a:pt x="5645" y="1116"/>
                </a:lnTo>
                <a:lnTo>
                  <a:pt x="5498" y="1123"/>
                </a:lnTo>
                <a:lnTo>
                  <a:pt x="5351" y="1126"/>
                </a:lnTo>
                <a:lnTo>
                  <a:pt x="5204" y="1128"/>
                </a:lnTo>
                <a:lnTo>
                  <a:pt x="5204" y="1128"/>
                </a:lnTo>
                <a:close/>
              </a:path>
            </a:pathLst>
          </a:custGeom>
          <a:solidFill>
            <a:srgbClr val="F9EFFA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900">
              <a:latin typeface="Century Gothic" panose="020B0502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2CB0CBE-1989-CB42-8703-2AD2B68940AD}"/>
              </a:ext>
            </a:extLst>
          </p:cNvPr>
          <p:cNvGrpSpPr/>
          <p:nvPr/>
        </p:nvGrpSpPr>
        <p:grpSpPr>
          <a:xfrm>
            <a:off x="6802660" y="2099066"/>
            <a:ext cx="2859944" cy="2660921"/>
            <a:chOff x="13602145" y="4712481"/>
            <a:chExt cx="5719887" cy="5321841"/>
          </a:xfrm>
        </p:grpSpPr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5DB29AB6-715F-F94D-8E2E-D048F03FD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83886" y="9279647"/>
              <a:ext cx="2767910" cy="754675"/>
            </a:xfrm>
            <a:custGeom>
              <a:avLst/>
              <a:gdLst>
                <a:gd name="T0" fmla="*/ 4075 w 8420"/>
                <a:gd name="T1" fmla="*/ 919 h 2302"/>
                <a:gd name="T2" fmla="*/ 3719 w 8420"/>
                <a:gd name="T3" fmla="*/ 904 h 2302"/>
                <a:gd name="T4" fmla="*/ 3366 w 8420"/>
                <a:gd name="T5" fmla="*/ 873 h 2302"/>
                <a:gd name="T6" fmla="*/ 3020 w 8420"/>
                <a:gd name="T7" fmla="*/ 826 h 2302"/>
                <a:gd name="T8" fmla="*/ 2678 w 8420"/>
                <a:gd name="T9" fmla="*/ 762 h 2302"/>
                <a:gd name="T10" fmla="*/ 2342 w 8420"/>
                <a:gd name="T11" fmla="*/ 684 h 2302"/>
                <a:gd name="T12" fmla="*/ 2014 w 8420"/>
                <a:gd name="T13" fmla="*/ 589 h 2302"/>
                <a:gd name="T14" fmla="*/ 1691 w 8420"/>
                <a:gd name="T15" fmla="*/ 480 h 2302"/>
                <a:gd name="T16" fmla="*/ 1375 w 8420"/>
                <a:gd name="T17" fmla="*/ 357 h 2302"/>
                <a:gd name="T18" fmla="*/ 1065 w 8420"/>
                <a:gd name="T19" fmla="*/ 219 h 2302"/>
                <a:gd name="T20" fmla="*/ 765 w 8420"/>
                <a:gd name="T21" fmla="*/ 68 h 2302"/>
                <a:gd name="T22" fmla="*/ 0 w 8420"/>
                <a:gd name="T23" fmla="*/ 1226 h 2302"/>
                <a:gd name="T24" fmla="*/ 354 w 8420"/>
                <a:gd name="T25" fmla="*/ 1411 h 2302"/>
                <a:gd name="T26" fmla="*/ 718 w 8420"/>
                <a:gd name="T27" fmla="*/ 1580 h 2302"/>
                <a:gd name="T28" fmla="*/ 1091 w 8420"/>
                <a:gd name="T29" fmla="*/ 1733 h 2302"/>
                <a:gd name="T30" fmla="*/ 1473 w 8420"/>
                <a:gd name="T31" fmla="*/ 1868 h 2302"/>
                <a:gd name="T32" fmla="*/ 1862 w 8420"/>
                <a:gd name="T33" fmla="*/ 1986 h 2302"/>
                <a:gd name="T34" fmla="*/ 2258 w 8420"/>
                <a:gd name="T35" fmla="*/ 2086 h 2302"/>
                <a:gd name="T36" fmla="*/ 2662 w 8420"/>
                <a:gd name="T37" fmla="*/ 2167 h 2302"/>
                <a:gd name="T38" fmla="*/ 3072 w 8420"/>
                <a:gd name="T39" fmla="*/ 2230 h 2302"/>
                <a:gd name="T40" fmla="*/ 3488 w 8420"/>
                <a:gd name="T41" fmla="*/ 2274 h 2302"/>
                <a:gd name="T42" fmla="*/ 3910 w 8420"/>
                <a:gd name="T43" fmla="*/ 2298 h 2302"/>
                <a:gd name="T44" fmla="*/ 4195 w 8420"/>
                <a:gd name="T45" fmla="*/ 2302 h 2302"/>
                <a:gd name="T46" fmla="*/ 4623 w 8420"/>
                <a:gd name="T47" fmla="*/ 2292 h 2302"/>
                <a:gd name="T48" fmla="*/ 5046 w 8420"/>
                <a:gd name="T49" fmla="*/ 2261 h 2302"/>
                <a:gd name="T50" fmla="*/ 5464 w 8420"/>
                <a:gd name="T51" fmla="*/ 2211 h 2302"/>
                <a:gd name="T52" fmla="*/ 5876 w 8420"/>
                <a:gd name="T53" fmla="*/ 2140 h 2302"/>
                <a:gd name="T54" fmla="*/ 6280 w 8420"/>
                <a:gd name="T55" fmla="*/ 2051 h 2302"/>
                <a:gd name="T56" fmla="*/ 6677 w 8420"/>
                <a:gd name="T57" fmla="*/ 1943 h 2302"/>
                <a:gd name="T58" fmla="*/ 7066 w 8420"/>
                <a:gd name="T59" fmla="*/ 1817 h 2302"/>
                <a:gd name="T60" fmla="*/ 7447 w 8420"/>
                <a:gd name="T61" fmla="*/ 1673 h 2302"/>
                <a:gd name="T62" fmla="*/ 7820 w 8420"/>
                <a:gd name="T63" fmla="*/ 1513 h 2302"/>
                <a:gd name="T64" fmla="*/ 8183 w 8420"/>
                <a:gd name="T65" fmla="*/ 1335 h 2302"/>
                <a:gd name="T66" fmla="*/ 7748 w 8420"/>
                <a:gd name="T67" fmla="*/ 0 h 2302"/>
                <a:gd name="T68" fmla="*/ 7549 w 8420"/>
                <a:gd name="T69" fmla="*/ 107 h 2302"/>
                <a:gd name="T70" fmla="*/ 7244 w 8420"/>
                <a:gd name="T71" fmla="*/ 256 h 2302"/>
                <a:gd name="T72" fmla="*/ 6930 w 8420"/>
                <a:gd name="T73" fmla="*/ 390 h 2302"/>
                <a:gd name="T74" fmla="*/ 6609 w 8420"/>
                <a:gd name="T75" fmla="*/ 511 h 2302"/>
                <a:gd name="T76" fmla="*/ 6282 w 8420"/>
                <a:gd name="T77" fmla="*/ 617 h 2302"/>
                <a:gd name="T78" fmla="*/ 5949 w 8420"/>
                <a:gd name="T79" fmla="*/ 708 h 2302"/>
                <a:gd name="T80" fmla="*/ 5607 w 8420"/>
                <a:gd name="T81" fmla="*/ 783 h 2302"/>
                <a:gd name="T82" fmla="*/ 5262 w 8420"/>
                <a:gd name="T83" fmla="*/ 842 h 2302"/>
                <a:gd name="T84" fmla="*/ 4911 w 8420"/>
                <a:gd name="T85" fmla="*/ 885 h 2302"/>
                <a:gd name="T86" fmla="*/ 4555 w 8420"/>
                <a:gd name="T87" fmla="*/ 911 h 2302"/>
                <a:gd name="T88" fmla="*/ 4195 w 8420"/>
                <a:gd name="T89" fmla="*/ 920 h 2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420" h="2302">
                  <a:moveTo>
                    <a:pt x="4195" y="920"/>
                  </a:moveTo>
                  <a:lnTo>
                    <a:pt x="4195" y="920"/>
                  </a:lnTo>
                  <a:lnTo>
                    <a:pt x="4075" y="919"/>
                  </a:lnTo>
                  <a:lnTo>
                    <a:pt x="3955" y="915"/>
                  </a:lnTo>
                  <a:lnTo>
                    <a:pt x="3836" y="911"/>
                  </a:lnTo>
                  <a:lnTo>
                    <a:pt x="3719" y="904"/>
                  </a:lnTo>
                  <a:lnTo>
                    <a:pt x="3600" y="896"/>
                  </a:lnTo>
                  <a:lnTo>
                    <a:pt x="3484" y="886"/>
                  </a:lnTo>
                  <a:lnTo>
                    <a:pt x="3366" y="873"/>
                  </a:lnTo>
                  <a:lnTo>
                    <a:pt x="3251" y="859"/>
                  </a:lnTo>
                  <a:lnTo>
                    <a:pt x="3134" y="843"/>
                  </a:lnTo>
                  <a:lnTo>
                    <a:pt x="3020" y="826"/>
                  </a:lnTo>
                  <a:lnTo>
                    <a:pt x="2905" y="807"/>
                  </a:lnTo>
                  <a:lnTo>
                    <a:pt x="2792" y="785"/>
                  </a:lnTo>
                  <a:lnTo>
                    <a:pt x="2678" y="762"/>
                  </a:lnTo>
                  <a:lnTo>
                    <a:pt x="2566" y="737"/>
                  </a:lnTo>
                  <a:lnTo>
                    <a:pt x="2454" y="711"/>
                  </a:lnTo>
                  <a:lnTo>
                    <a:pt x="2342" y="684"/>
                  </a:lnTo>
                  <a:lnTo>
                    <a:pt x="2233" y="654"/>
                  </a:lnTo>
                  <a:lnTo>
                    <a:pt x="2122" y="622"/>
                  </a:lnTo>
                  <a:lnTo>
                    <a:pt x="2014" y="589"/>
                  </a:lnTo>
                  <a:lnTo>
                    <a:pt x="1905" y="555"/>
                  </a:lnTo>
                  <a:lnTo>
                    <a:pt x="1797" y="518"/>
                  </a:lnTo>
                  <a:lnTo>
                    <a:pt x="1691" y="480"/>
                  </a:lnTo>
                  <a:lnTo>
                    <a:pt x="1585" y="441"/>
                  </a:lnTo>
                  <a:lnTo>
                    <a:pt x="1479" y="399"/>
                  </a:lnTo>
                  <a:lnTo>
                    <a:pt x="1375" y="357"/>
                  </a:lnTo>
                  <a:lnTo>
                    <a:pt x="1271" y="313"/>
                  </a:lnTo>
                  <a:lnTo>
                    <a:pt x="1168" y="267"/>
                  </a:lnTo>
                  <a:lnTo>
                    <a:pt x="1065" y="219"/>
                  </a:lnTo>
                  <a:lnTo>
                    <a:pt x="965" y="170"/>
                  </a:lnTo>
                  <a:lnTo>
                    <a:pt x="865" y="120"/>
                  </a:lnTo>
                  <a:lnTo>
                    <a:pt x="765" y="68"/>
                  </a:lnTo>
                  <a:lnTo>
                    <a:pt x="666" y="15"/>
                  </a:lnTo>
                  <a:lnTo>
                    <a:pt x="0" y="1226"/>
                  </a:lnTo>
                  <a:lnTo>
                    <a:pt x="0" y="1226"/>
                  </a:lnTo>
                  <a:lnTo>
                    <a:pt x="116" y="1290"/>
                  </a:lnTo>
                  <a:lnTo>
                    <a:pt x="235" y="1351"/>
                  </a:lnTo>
                  <a:lnTo>
                    <a:pt x="354" y="1411"/>
                  </a:lnTo>
                  <a:lnTo>
                    <a:pt x="474" y="1469"/>
                  </a:lnTo>
                  <a:lnTo>
                    <a:pt x="595" y="1526"/>
                  </a:lnTo>
                  <a:lnTo>
                    <a:pt x="718" y="1580"/>
                  </a:lnTo>
                  <a:lnTo>
                    <a:pt x="842" y="1633"/>
                  </a:lnTo>
                  <a:lnTo>
                    <a:pt x="966" y="1683"/>
                  </a:lnTo>
                  <a:lnTo>
                    <a:pt x="1091" y="1733"/>
                  </a:lnTo>
                  <a:lnTo>
                    <a:pt x="1217" y="1779"/>
                  </a:lnTo>
                  <a:lnTo>
                    <a:pt x="1344" y="1825"/>
                  </a:lnTo>
                  <a:lnTo>
                    <a:pt x="1473" y="1868"/>
                  </a:lnTo>
                  <a:lnTo>
                    <a:pt x="1601" y="1909"/>
                  </a:lnTo>
                  <a:lnTo>
                    <a:pt x="1731" y="1948"/>
                  </a:lnTo>
                  <a:lnTo>
                    <a:pt x="1862" y="1986"/>
                  </a:lnTo>
                  <a:lnTo>
                    <a:pt x="1993" y="2021"/>
                  </a:lnTo>
                  <a:lnTo>
                    <a:pt x="2126" y="2054"/>
                  </a:lnTo>
                  <a:lnTo>
                    <a:pt x="2258" y="2086"/>
                  </a:lnTo>
                  <a:lnTo>
                    <a:pt x="2391" y="2115"/>
                  </a:lnTo>
                  <a:lnTo>
                    <a:pt x="2526" y="2142"/>
                  </a:lnTo>
                  <a:lnTo>
                    <a:pt x="2662" y="2167"/>
                  </a:lnTo>
                  <a:lnTo>
                    <a:pt x="2798" y="2191"/>
                  </a:lnTo>
                  <a:lnTo>
                    <a:pt x="2935" y="2212"/>
                  </a:lnTo>
                  <a:lnTo>
                    <a:pt x="3072" y="2230"/>
                  </a:lnTo>
                  <a:lnTo>
                    <a:pt x="3210" y="2247"/>
                  </a:lnTo>
                  <a:lnTo>
                    <a:pt x="3349" y="2262"/>
                  </a:lnTo>
                  <a:lnTo>
                    <a:pt x="3488" y="2274"/>
                  </a:lnTo>
                  <a:lnTo>
                    <a:pt x="3629" y="2284"/>
                  </a:lnTo>
                  <a:lnTo>
                    <a:pt x="3769" y="2292"/>
                  </a:lnTo>
                  <a:lnTo>
                    <a:pt x="3910" y="2298"/>
                  </a:lnTo>
                  <a:lnTo>
                    <a:pt x="4052" y="2301"/>
                  </a:lnTo>
                  <a:lnTo>
                    <a:pt x="4195" y="2302"/>
                  </a:lnTo>
                  <a:lnTo>
                    <a:pt x="4195" y="2302"/>
                  </a:lnTo>
                  <a:lnTo>
                    <a:pt x="4337" y="2301"/>
                  </a:lnTo>
                  <a:lnTo>
                    <a:pt x="4481" y="2298"/>
                  </a:lnTo>
                  <a:lnTo>
                    <a:pt x="4623" y="2292"/>
                  </a:lnTo>
                  <a:lnTo>
                    <a:pt x="4765" y="2284"/>
                  </a:lnTo>
                  <a:lnTo>
                    <a:pt x="4906" y="2274"/>
                  </a:lnTo>
                  <a:lnTo>
                    <a:pt x="5046" y="2261"/>
                  </a:lnTo>
                  <a:lnTo>
                    <a:pt x="5186" y="2246"/>
                  </a:lnTo>
                  <a:lnTo>
                    <a:pt x="5325" y="2229"/>
                  </a:lnTo>
                  <a:lnTo>
                    <a:pt x="5464" y="2211"/>
                  </a:lnTo>
                  <a:lnTo>
                    <a:pt x="5602" y="2189"/>
                  </a:lnTo>
                  <a:lnTo>
                    <a:pt x="5739" y="2165"/>
                  </a:lnTo>
                  <a:lnTo>
                    <a:pt x="5876" y="2140"/>
                  </a:lnTo>
                  <a:lnTo>
                    <a:pt x="6011" y="2113"/>
                  </a:lnTo>
                  <a:lnTo>
                    <a:pt x="6146" y="2083"/>
                  </a:lnTo>
                  <a:lnTo>
                    <a:pt x="6280" y="2051"/>
                  </a:lnTo>
                  <a:lnTo>
                    <a:pt x="6413" y="2017"/>
                  </a:lnTo>
                  <a:lnTo>
                    <a:pt x="6545" y="1980"/>
                  </a:lnTo>
                  <a:lnTo>
                    <a:pt x="6677" y="1943"/>
                  </a:lnTo>
                  <a:lnTo>
                    <a:pt x="6808" y="1903"/>
                  </a:lnTo>
                  <a:lnTo>
                    <a:pt x="6937" y="1860"/>
                  </a:lnTo>
                  <a:lnTo>
                    <a:pt x="7066" y="1817"/>
                  </a:lnTo>
                  <a:lnTo>
                    <a:pt x="7195" y="1771"/>
                  </a:lnTo>
                  <a:lnTo>
                    <a:pt x="7321" y="1723"/>
                  </a:lnTo>
                  <a:lnTo>
                    <a:pt x="7447" y="1673"/>
                  </a:lnTo>
                  <a:lnTo>
                    <a:pt x="7573" y="1622"/>
                  </a:lnTo>
                  <a:lnTo>
                    <a:pt x="7697" y="1568"/>
                  </a:lnTo>
                  <a:lnTo>
                    <a:pt x="7820" y="1513"/>
                  </a:lnTo>
                  <a:lnTo>
                    <a:pt x="7942" y="1455"/>
                  </a:lnTo>
                  <a:lnTo>
                    <a:pt x="8063" y="1397"/>
                  </a:lnTo>
                  <a:lnTo>
                    <a:pt x="8183" y="1335"/>
                  </a:lnTo>
                  <a:lnTo>
                    <a:pt x="8302" y="1273"/>
                  </a:lnTo>
                  <a:lnTo>
                    <a:pt x="8420" y="1209"/>
                  </a:lnTo>
                  <a:lnTo>
                    <a:pt x="7748" y="0"/>
                  </a:lnTo>
                  <a:lnTo>
                    <a:pt x="7748" y="0"/>
                  </a:lnTo>
                  <a:lnTo>
                    <a:pt x="7649" y="55"/>
                  </a:lnTo>
                  <a:lnTo>
                    <a:pt x="7549" y="107"/>
                  </a:lnTo>
                  <a:lnTo>
                    <a:pt x="7448" y="159"/>
                  </a:lnTo>
                  <a:lnTo>
                    <a:pt x="7347" y="208"/>
                  </a:lnTo>
                  <a:lnTo>
                    <a:pt x="7244" y="256"/>
                  </a:lnTo>
                  <a:lnTo>
                    <a:pt x="7140" y="302"/>
                  </a:lnTo>
                  <a:lnTo>
                    <a:pt x="7035" y="347"/>
                  </a:lnTo>
                  <a:lnTo>
                    <a:pt x="6930" y="390"/>
                  </a:lnTo>
                  <a:lnTo>
                    <a:pt x="6824" y="433"/>
                  </a:lnTo>
                  <a:lnTo>
                    <a:pt x="6718" y="472"/>
                  </a:lnTo>
                  <a:lnTo>
                    <a:pt x="6609" y="511"/>
                  </a:lnTo>
                  <a:lnTo>
                    <a:pt x="6501" y="548"/>
                  </a:lnTo>
                  <a:lnTo>
                    <a:pt x="6393" y="583"/>
                  </a:lnTo>
                  <a:lnTo>
                    <a:pt x="6282" y="617"/>
                  </a:lnTo>
                  <a:lnTo>
                    <a:pt x="6171" y="649"/>
                  </a:lnTo>
                  <a:lnTo>
                    <a:pt x="6060" y="679"/>
                  </a:lnTo>
                  <a:lnTo>
                    <a:pt x="5949" y="708"/>
                  </a:lnTo>
                  <a:lnTo>
                    <a:pt x="5836" y="735"/>
                  </a:lnTo>
                  <a:lnTo>
                    <a:pt x="5721" y="760"/>
                  </a:lnTo>
                  <a:lnTo>
                    <a:pt x="5607" y="783"/>
                  </a:lnTo>
                  <a:lnTo>
                    <a:pt x="5493" y="805"/>
                  </a:lnTo>
                  <a:lnTo>
                    <a:pt x="5378" y="824"/>
                  </a:lnTo>
                  <a:lnTo>
                    <a:pt x="5262" y="842"/>
                  </a:lnTo>
                  <a:lnTo>
                    <a:pt x="5145" y="858"/>
                  </a:lnTo>
                  <a:lnTo>
                    <a:pt x="5029" y="872"/>
                  </a:lnTo>
                  <a:lnTo>
                    <a:pt x="4911" y="885"/>
                  </a:lnTo>
                  <a:lnTo>
                    <a:pt x="4793" y="896"/>
                  </a:lnTo>
                  <a:lnTo>
                    <a:pt x="4674" y="904"/>
                  </a:lnTo>
                  <a:lnTo>
                    <a:pt x="4555" y="911"/>
                  </a:lnTo>
                  <a:lnTo>
                    <a:pt x="4435" y="915"/>
                  </a:lnTo>
                  <a:lnTo>
                    <a:pt x="4314" y="919"/>
                  </a:lnTo>
                  <a:lnTo>
                    <a:pt x="4195" y="920"/>
                  </a:lnTo>
                  <a:lnTo>
                    <a:pt x="4195" y="920"/>
                  </a:lnTo>
                  <a:close/>
                </a:path>
              </a:pathLst>
            </a:custGeom>
            <a:solidFill>
              <a:srgbClr val="FDF0F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5ACFBE35-4E46-9C48-8FB2-9BA7AD7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02145" y="7215794"/>
              <a:ext cx="1635897" cy="2422782"/>
            </a:xfrm>
            <a:custGeom>
              <a:avLst/>
              <a:gdLst>
                <a:gd name="T0" fmla="*/ 0 w 4979"/>
                <a:gd name="T1" fmla="*/ 22 h 7370"/>
                <a:gd name="T2" fmla="*/ 18 w 4979"/>
                <a:gd name="T3" fmla="*/ 459 h 7370"/>
                <a:gd name="T4" fmla="*/ 58 w 4979"/>
                <a:gd name="T5" fmla="*/ 891 h 7370"/>
                <a:gd name="T6" fmla="*/ 118 w 4979"/>
                <a:gd name="T7" fmla="*/ 1316 h 7370"/>
                <a:gd name="T8" fmla="*/ 198 w 4979"/>
                <a:gd name="T9" fmla="*/ 1734 h 7370"/>
                <a:gd name="T10" fmla="*/ 299 w 4979"/>
                <a:gd name="T11" fmla="*/ 2145 h 7370"/>
                <a:gd name="T12" fmla="*/ 417 w 4979"/>
                <a:gd name="T13" fmla="*/ 2548 h 7370"/>
                <a:gd name="T14" fmla="*/ 555 w 4979"/>
                <a:gd name="T15" fmla="*/ 2943 h 7370"/>
                <a:gd name="T16" fmla="*/ 712 w 4979"/>
                <a:gd name="T17" fmla="*/ 3329 h 7370"/>
                <a:gd name="T18" fmla="*/ 885 w 4979"/>
                <a:gd name="T19" fmla="*/ 3705 h 7370"/>
                <a:gd name="T20" fmla="*/ 1076 w 4979"/>
                <a:gd name="T21" fmla="*/ 4072 h 7370"/>
                <a:gd name="T22" fmla="*/ 1283 w 4979"/>
                <a:gd name="T23" fmla="*/ 4427 h 7370"/>
                <a:gd name="T24" fmla="*/ 1507 w 4979"/>
                <a:gd name="T25" fmla="*/ 4772 h 7370"/>
                <a:gd name="T26" fmla="*/ 1746 w 4979"/>
                <a:gd name="T27" fmla="*/ 5106 h 7370"/>
                <a:gd name="T28" fmla="*/ 2000 w 4979"/>
                <a:gd name="T29" fmla="*/ 5428 h 7370"/>
                <a:gd name="T30" fmla="*/ 2268 w 4979"/>
                <a:gd name="T31" fmla="*/ 5736 h 7370"/>
                <a:gd name="T32" fmla="*/ 2551 w 4979"/>
                <a:gd name="T33" fmla="*/ 6033 h 7370"/>
                <a:gd name="T34" fmla="*/ 2847 w 4979"/>
                <a:gd name="T35" fmla="*/ 6314 h 7370"/>
                <a:gd name="T36" fmla="*/ 3156 w 4979"/>
                <a:gd name="T37" fmla="*/ 6583 h 7370"/>
                <a:gd name="T38" fmla="*/ 3478 w 4979"/>
                <a:gd name="T39" fmla="*/ 6837 h 7370"/>
                <a:gd name="T40" fmla="*/ 3812 w 4979"/>
                <a:gd name="T41" fmla="*/ 7076 h 7370"/>
                <a:gd name="T42" fmla="*/ 4157 w 4979"/>
                <a:gd name="T43" fmla="*/ 7299 h 7370"/>
                <a:gd name="T44" fmla="*/ 4979 w 4979"/>
                <a:gd name="T45" fmla="*/ 6180 h 7370"/>
                <a:gd name="T46" fmla="*/ 4685 w 4979"/>
                <a:gd name="T47" fmla="*/ 5997 h 7370"/>
                <a:gd name="T48" fmla="*/ 4401 w 4979"/>
                <a:gd name="T49" fmla="*/ 5801 h 7370"/>
                <a:gd name="T50" fmla="*/ 4127 w 4979"/>
                <a:gd name="T51" fmla="*/ 5591 h 7370"/>
                <a:gd name="T52" fmla="*/ 3864 w 4979"/>
                <a:gd name="T53" fmla="*/ 5369 h 7370"/>
                <a:gd name="T54" fmla="*/ 3611 w 4979"/>
                <a:gd name="T55" fmla="*/ 5135 h 7370"/>
                <a:gd name="T56" fmla="*/ 3369 w 4979"/>
                <a:gd name="T57" fmla="*/ 4890 h 7370"/>
                <a:gd name="T58" fmla="*/ 3139 w 4979"/>
                <a:gd name="T59" fmla="*/ 4634 h 7370"/>
                <a:gd name="T60" fmla="*/ 2921 w 4979"/>
                <a:gd name="T61" fmla="*/ 4367 h 7370"/>
                <a:gd name="T62" fmla="*/ 2716 w 4979"/>
                <a:gd name="T63" fmla="*/ 4090 h 7370"/>
                <a:gd name="T64" fmla="*/ 2524 w 4979"/>
                <a:gd name="T65" fmla="*/ 3803 h 7370"/>
                <a:gd name="T66" fmla="*/ 2345 w 4979"/>
                <a:gd name="T67" fmla="*/ 3507 h 7370"/>
                <a:gd name="T68" fmla="*/ 2179 w 4979"/>
                <a:gd name="T69" fmla="*/ 3202 h 7370"/>
                <a:gd name="T70" fmla="*/ 2029 w 4979"/>
                <a:gd name="T71" fmla="*/ 2888 h 7370"/>
                <a:gd name="T72" fmla="*/ 1892 w 4979"/>
                <a:gd name="T73" fmla="*/ 2566 h 7370"/>
                <a:gd name="T74" fmla="*/ 1771 w 4979"/>
                <a:gd name="T75" fmla="*/ 2236 h 7370"/>
                <a:gd name="T76" fmla="*/ 1665 w 4979"/>
                <a:gd name="T77" fmla="*/ 1900 h 7370"/>
                <a:gd name="T78" fmla="*/ 1576 w 4979"/>
                <a:gd name="T79" fmla="*/ 1556 h 7370"/>
                <a:gd name="T80" fmla="*/ 1502 w 4979"/>
                <a:gd name="T81" fmla="*/ 1207 h 7370"/>
                <a:gd name="T82" fmla="*/ 1445 w 4979"/>
                <a:gd name="T83" fmla="*/ 851 h 7370"/>
                <a:gd name="T84" fmla="*/ 1407 w 4979"/>
                <a:gd name="T85" fmla="*/ 490 h 7370"/>
                <a:gd name="T86" fmla="*/ 1385 w 4979"/>
                <a:gd name="T87" fmla="*/ 124 h 7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79" h="7370">
                  <a:moveTo>
                    <a:pt x="1382" y="0"/>
                  </a:moveTo>
                  <a:lnTo>
                    <a:pt x="0" y="22"/>
                  </a:lnTo>
                  <a:lnTo>
                    <a:pt x="0" y="22"/>
                  </a:lnTo>
                  <a:lnTo>
                    <a:pt x="4" y="168"/>
                  </a:lnTo>
                  <a:lnTo>
                    <a:pt x="10" y="314"/>
                  </a:lnTo>
                  <a:lnTo>
                    <a:pt x="18" y="459"/>
                  </a:lnTo>
                  <a:lnTo>
                    <a:pt x="29" y="604"/>
                  </a:lnTo>
                  <a:lnTo>
                    <a:pt x="42" y="748"/>
                  </a:lnTo>
                  <a:lnTo>
                    <a:pt x="58" y="891"/>
                  </a:lnTo>
                  <a:lnTo>
                    <a:pt x="75" y="1033"/>
                  </a:lnTo>
                  <a:lnTo>
                    <a:pt x="95" y="1175"/>
                  </a:lnTo>
                  <a:lnTo>
                    <a:pt x="118" y="1316"/>
                  </a:lnTo>
                  <a:lnTo>
                    <a:pt x="142" y="1456"/>
                  </a:lnTo>
                  <a:lnTo>
                    <a:pt x="170" y="1596"/>
                  </a:lnTo>
                  <a:lnTo>
                    <a:pt x="198" y="1734"/>
                  </a:lnTo>
                  <a:lnTo>
                    <a:pt x="229" y="1872"/>
                  </a:lnTo>
                  <a:lnTo>
                    <a:pt x="262" y="2009"/>
                  </a:lnTo>
                  <a:lnTo>
                    <a:pt x="299" y="2145"/>
                  </a:lnTo>
                  <a:lnTo>
                    <a:pt x="336" y="2281"/>
                  </a:lnTo>
                  <a:lnTo>
                    <a:pt x="375" y="2414"/>
                  </a:lnTo>
                  <a:lnTo>
                    <a:pt x="417" y="2548"/>
                  </a:lnTo>
                  <a:lnTo>
                    <a:pt x="462" y="2680"/>
                  </a:lnTo>
                  <a:lnTo>
                    <a:pt x="507" y="2812"/>
                  </a:lnTo>
                  <a:lnTo>
                    <a:pt x="555" y="2943"/>
                  </a:lnTo>
                  <a:lnTo>
                    <a:pt x="606" y="3072"/>
                  </a:lnTo>
                  <a:lnTo>
                    <a:pt x="657" y="3201"/>
                  </a:lnTo>
                  <a:lnTo>
                    <a:pt x="712" y="3329"/>
                  </a:lnTo>
                  <a:lnTo>
                    <a:pt x="768" y="3455"/>
                  </a:lnTo>
                  <a:lnTo>
                    <a:pt x="825" y="3581"/>
                  </a:lnTo>
                  <a:lnTo>
                    <a:pt x="885" y="3705"/>
                  </a:lnTo>
                  <a:lnTo>
                    <a:pt x="947" y="3829"/>
                  </a:lnTo>
                  <a:lnTo>
                    <a:pt x="1011" y="3951"/>
                  </a:lnTo>
                  <a:lnTo>
                    <a:pt x="1076" y="4072"/>
                  </a:lnTo>
                  <a:lnTo>
                    <a:pt x="1143" y="4192"/>
                  </a:lnTo>
                  <a:lnTo>
                    <a:pt x="1213" y="4309"/>
                  </a:lnTo>
                  <a:lnTo>
                    <a:pt x="1283" y="4427"/>
                  </a:lnTo>
                  <a:lnTo>
                    <a:pt x="1355" y="4543"/>
                  </a:lnTo>
                  <a:lnTo>
                    <a:pt x="1431" y="4658"/>
                  </a:lnTo>
                  <a:lnTo>
                    <a:pt x="1507" y="4772"/>
                  </a:lnTo>
                  <a:lnTo>
                    <a:pt x="1585" y="4884"/>
                  </a:lnTo>
                  <a:lnTo>
                    <a:pt x="1665" y="4996"/>
                  </a:lnTo>
                  <a:lnTo>
                    <a:pt x="1746" y="5106"/>
                  </a:lnTo>
                  <a:lnTo>
                    <a:pt x="1829" y="5214"/>
                  </a:lnTo>
                  <a:lnTo>
                    <a:pt x="1913" y="5321"/>
                  </a:lnTo>
                  <a:lnTo>
                    <a:pt x="2000" y="5428"/>
                  </a:lnTo>
                  <a:lnTo>
                    <a:pt x="2088" y="5531"/>
                  </a:lnTo>
                  <a:lnTo>
                    <a:pt x="2177" y="5634"/>
                  </a:lnTo>
                  <a:lnTo>
                    <a:pt x="2268" y="5736"/>
                  </a:lnTo>
                  <a:lnTo>
                    <a:pt x="2361" y="5836"/>
                  </a:lnTo>
                  <a:lnTo>
                    <a:pt x="2455" y="5936"/>
                  </a:lnTo>
                  <a:lnTo>
                    <a:pt x="2551" y="6033"/>
                  </a:lnTo>
                  <a:lnTo>
                    <a:pt x="2648" y="6128"/>
                  </a:lnTo>
                  <a:lnTo>
                    <a:pt x="2748" y="6222"/>
                  </a:lnTo>
                  <a:lnTo>
                    <a:pt x="2847" y="6314"/>
                  </a:lnTo>
                  <a:lnTo>
                    <a:pt x="2948" y="6406"/>
                  </a:lnTo>
                  <a:lnTo>
                    <a:pt x="3052" y="6495"/>
                  </a:lnTo>
                  <a:lnTo>
                    <a:pt x="3156" y="6583"/>
                  </a:lnTo>
                  <a:lnTo>
                    <a:pt x="3262" y="6669"/>
                  </a:lnTo>
                  <a:lnTo>
                    <a:pt x="3369" y="6754"/>
                  </a:lnTo>
                  <a:lnTo>
                    <a:pt x="3478" y="6837"/>
                  </a:lnTo>
                  <a:lnTo>
                    <a:pt x="3589" y="6918"/>
                  </a:lnTo>
                  <a:lnTo>
                    <a:pt x="3699" y="6998"/>
                  </a:lnTo>
                  <a:lnTo>
                    <a:pt x="3812" y="7076"/>
                  </a:lnTo>
                  <a:lnTo>
                    <a:pt x="3925" y="7152"/>
                  </a:lnTo>
                  <a:lnTo>
                    <a:pt x="4041" y="7226"/>
                  </a:lnTo>
                  <a:lnTo>
                    <a:pt x="4157" y="7299"/>
                  </a:lnTo>
                  <a:lnTo>
                    <a:pt x="4274" y="7370"/>
                  </a:lnTo>
                  <a:lnTo>
                    <a:pt x="4979" y="6180"/>
                  </a:lnTo>
                  <a:lnTo>
                    <a:pt x="4979" y="6180"/>
                  </a:lnTo>
                  <a:lnTo>
                    <a:pt x="4880" y="6120"/>
                  </a:lnTo>
                  <a:lnTo>
                    <a:pt x="4782" y="6060"/>
                  </a:lnTo>
                  <a:lnTo>
                    <a:pt x="4685" y="5997"/>
                  </a:lnTo>
                  <a:lnTo>
                    <a:pt x="4589" y="5933"/>
                  </a:lnTo>
                  <a:lnTo>
                    <a:pt x="4495" y="5867"/>
                  </a:lnTo>
                  <a:lnTo>
                    <a:pt x="4401" y="5801"/>
                  </a:lnTo>
                  <a:lnTo>
                    <a:pt x="4309" y="5732"/>
                  </a:lnTo>
                  <a:lnTo>
                    <a:pt x="4217" y="5662"/>
                  </a:lnTo>
                  <a:lnTo>
                    <a:pt x="4127" y="5591"/>
                  </a:lnTo>
                  <a:lnTo>
                    <a:pt x="4038" y="5519"/>
                  </a:lnTo>
                  <a:lnTo>
                    <a:pt x="3950" y="5445"/>
                  </a:lnTo>
                  <a:lnTo>
                    <a:pt x="3864" y="5369"/>
                  </a:lnTo>
                  <a:lnTo>
                    <a:pt x="3778" y="5293"/>
                  </a:lnTo>
                  <a:lnTo>
                    <a:pt x="3694" y="5215"/>
                  </a:lnTo>
                  <a:lnTo>
                    <a:pt x="3611" y="5135"/>
                  </a:lnTo>
                  <a:lnTo>
                    <a:pt x="3529" y="5056"/>
                  </a:lnTo>
                  <a:lnTo>
                    <a:pt x="3448" y="4973"/>
                  </a:lnTo>
                  <a:lnTo>
                    <a:pt x="3369" y="4890"/>
                  </a:lnTo>
                  <a:lnTo>
                    <a:pt x="3291" y="4807"/>
                  </a:lnTo>
                  <a:lnTo>
                    <a:pt x="3214" y="4721"/>
                  </a:lnTo>
                  <a:lnTo>
                    <a:pt x="3139" y="4634"/>
                  </a:lnTo>
                  <a:lnTo>
                    <a:pt x="3065" y="4546"/>
                  </a:lnTo>
                  <a:lnTo>
                    <a:pt x="2993" y="4457"/>
                  </a:lnTo>
                  <a:lnTo>
                    <a:pt x="2921" y="4367"/>
                  </a:lnTo>
                  <a:lnTo>
                    <a:pt x="2851" y="4276"/>
                  </a:lnTo>
                  <a:lnTo>
                    <a:pt x="2783" y="4184"/>
                  </a:lnTo>
                  <a:lnTo>
                    <a:pt x="2716" y="4090"/>
                  </a:lnTo>
                  <a:lnTo>
                    <a:pt x="2651" y="3995"/>
                  </a:lnTo>
                  <a:lnTo>
                    <a:pt x="2587" y="3899"/>
                  </a:lnTo>
                  <a:lnTo>
                    <a:pt x="2524" y="3803"/>
                  </a:lnTo>
                  <a:lnTo>
                    <a:pt x="2462" y="3705"/>
                  </a:lnTo>
                  <a:lnTo>
                    <a:pt x="2403" y="3606"/>
                  </a:lnTo>
                  <a:lnTo>
                    <a:pt x="2345" y="3507"/>
                  </a:lnTo>
                  <a:lnTo>
                    <a:pt x="2288" y="3406"/>
                  </a:lnTo>
                  <a:lnTo>
                    <a:pt x="2233" y="3305"/>
                  </a:lnTo>
                  <a:lnTo>
                    <a:pt x="2179" y="3202"/>
                  </a:lnTo>
                  <a:lnTo>
                    <a:pt x="2127" y="3098"/>
                  </a:lnTo>
                  <a:lnTo>
                    <a:pt x="2077" y="2993"/>
                  </a:lnTo>
                  <a:lnTo>
                    <a:pt x="2029" y="2888"/>
                  </a:lnTo>
                  <a:lnTo>
                    <a:pt x="1981" y="2781"/>
                  </a:lnTo>
                  <a:lnTo>
                    <a:pt x="1936" y="2675"/>
                  </a:lnTo>
                  <a:lnTo>
                    <a:pt x="1892" y="2566"/>
                  </a:lnTo>
                  <a:lnTo>
                    <a:pt x="1849" y="2457"/>
                  </a:lnTo>
                  <a:lnTo>
                    <a:pt x="1809" y="2347"/>
                  </a:lnTo>
                  <a:lnTo>
                    <a:pt x="1771" y="2236"/>
                  </a:lnTo>
                  <a:lnTo>
                    <a:pt x="1734" y="2124"/>
                  </a:lnTo>
                  <a:lnTo>
                    <a:pt x="1699" y="2013"/>
                  </a:lnTo>
                  <a:lnTo>
                    <a:pt x="1665" y="1900"/>
                  </a:lnTo>
                  <a:lnTo>
                    <a:pt x="1634" y="1787"/>
                  </a:lnTo>
                  <a:lnTo>
                    <a:pt x="1603" y="1671"/>
                  </a:lnTo>
                  <a:lnTo>
                    <a:pt x="1576" y="1556"/>
                  </a:lnTo>
                  <a:lnTo>
                    <a:pt x="1549" y="1441"/>
                  </a:lnTo>
                  <a:lnTo>
                    <a:pt x="1524" y="1324"/>
                  </a:lnTo>
                  <a:lnTo>
                    <a:pt x="1502" y="1207"/>
                  </a:lnTo>
                  <a:lnTo>
                    <a:pt x="1482" y="1089"/>
                  </a:lnTo>
                  <a:lnTo>
                    <a:pt x="1463" y="971"/>
                  </a:lnTo>
                  <a:lnTo>
                    <a:pt x="1445" y="851"/>
                  </a:lnTo>
                  <a:lnTo>
                    <a:pt x="1431" y="731"/>
                  </a:lnTo>
                  <a:lnTo>
                    <a:pt x="1418" y="611"/>
                  </a:lnTo>
                  <a:lnTo>
                    <a:pt x="1407" y="490"/>
                  </a:lnTo>
                  <a:lnTo>
                    <a:pt x="1397" y="368"/>
                  </a:lnTo>
                  <a:lnTo>
                    <a:pt x="1391" y="246"/>
                  </a:lnTo>
                  <a:lnTo>
                    <a:pt x="1385" y="124"/>
                  </a:lnTo>
                  <a:lnTo>
                    <a:pt x="1382" y="0"/>
                  </a:lnTo>
                  <a:lnTo>
                    <a:pt x="1382" y="0"/>
                  </a:lnTo>
                  <a:close/>
                </a:path>
              </a:pathLst>
            </a:custGeom>
            <a:solidFill>
              <a:srgbClr val="B212C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F94C5F57-9050-2B44-8D5C-D29FF77B4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0736" y="4712481"/>
              <a:ext cx="1631296" cy="2427384"/>
            </a:xfrm>
            <a:custGeom>
              <a:avLst/>
              <a:gdLst>
                <a:gd name="T0" fmla="*/ 4967 w 4967"/>
                <a:gd name="T1" fmla="*/ 7369 h 7390"/>
                <a:gd name="T2" fmla="*/ 4950 w 4967"/>
                <a:gd name="T3" fmla="*/ 6930 h 7390"/>
                <a:gd name="T4" fmla="*/ 4913 w 4967"/>
                <a:gd name="T5" fmla="*/ 6498 h 7390"/>
                <a:gd name="T6" fmla="*/ 4853 w 4967"/>
                <a:gd name="T7" fmla="*/ 6072 h 7390"/>
                <a:gd name="T8" fmla="*/ 4775 w 4967"/>
                <a:gd name="T9" fmla="*/ 5653 h 7390"/>
                <a:gd name="T10" fmla="*/ 4675 w 4967"/>
                <a:gd name="T11" fmla="*/ 5241 h 7390"/>
                <a:gd name="T12" fmla="*/ 4557 w 4967"/>
                <a:gd name="T13" fmla="*/ 4837 h 7390"/>
                <a:gd name="T14" fmla="*/ 4420 w 4967"/>
                <a:gd name="T15" fmla="*/ 4441 h 7390"/>
                <a:gd name="T16" fmla="*/ 4264 w 4967"/>
                <a:gd name="T17" fmla="*/ 4054 h 7390"/>
                <a:gd name="T18" fmla="*/ 4091 w 4967"/>
                <a:gd name="T19" fmla="*/ 3677 h 7390"/>
                <a:gd name="T20" fmla="*/ 3902 w 4967"/>
                <a:gd name="T21" fmla="*/ 3310 h 7390"/>
                <a:gd name="T22" fmla="*/ 3695 w 4967"/>
                <a:gd name="T23" fmla="*/ 2952 h 7390"/>
                <a:gd name="T24" fmla="*/ 3471 w 4967"/>
                <a:gd name="T25" fmla="*/ 2607 h 7390"/>
                <a:gd name="T26" fmla="*/ 3233 w 4967"/>
                <a:gd name="T27" fmla="*/ 2272 h 7390"/>
                <a:gd name="T28" fmla="*/ 2980 w 4967"/>
                <a:gd name="T29" fmla="*/ 1949 h 7390"/>
                <a:gd name="T30" fmla="*/ 2710 w 4967"/>
                <a:gd name="T31" fmla="*/ 1640 h 7390"/>
                <a:gd name="T32" fmla="*/ 2428 w 4967"/>
                <a:gd name="T33" fmla="*/ 1342 h 7390"/>
                <a:gd name="T34" fmla="*/ 2132 w 4967"/>
                <a:gd name="T35" fmla="*/ 1059 h 7390"/>
                <a:gd name="T36" fmla="*/ 1823 w 4967"/>
                <a:gd name="T37" fmla="*/ 790 h 7390"/>
                <a:gd name="T38" fmla="*/ 1502 w 4967"/>
                <a:gd name="T39" fmla="*/ 535 h 7390"/>
                <a:gd name="T40" fmla="*/ 1167 w 4967"/>
                <a:gd name="T41" fmla="*/ 295 h 7390"/>
                <a:gd name="T42" fmla="*/ 823 w 4967"/>
                <a:gd name="T43" fmla="*/ 70 h 7390"/>
                <a:gd name="T44" fmla="*/ 0 w 4967"/>
                <a:gd name="T45" fmla="*/ 1190 h 7390"/>
                <a:gd name="T46" fmla="*/ 294 w 4967"/>
                <a:gd name="T47" fmla="*/ 1374 h 7390"/>
                <a:gd name="T48" fmla="*/ 578 w 4967"/>
                <a:gd name="T49" fmla="*/ 1571 h 7390"/>
                <a:gd name="T50" fmla="*/ 852 w 4967"/>
                <a:gd name="T51" fmla="*/ 1781 h 7390"/>
                <a:gd name="T52" fmla="*/ 1116 w 4967"/>
                <a:gd name="T53" fmla="*/ 2004 h 7390"/>
                <a:gd name="T54" fmla="*/ 1368 w 4967"/>
                <a:gd name="T55" fmla="*/ 2239 h 7390"/>
                <a:gd name="T56" fmla="*/ 1610 w 4967"/>
                <a:gd name="T57" fmla="*/ 2485 h 7390"/>
                <a:gd name="T58" fmla="*/ 1839 w 4967"/>
                <a:gd name="T59" fmla="*/ 2742 h 7390"/>
                <a:gd name="T60" fmla="*/ 2057 w 4967"/>
                <a:gd name="T61" fmla="*/ 3011 h 7390"/>
                <a:gd name="T62" fmla="*/ 2262 w 4967"/>
                <a:gd name="T63" fmla="*/ 3288 h 7390"/>
                <a:gd name="T64" fmla="*/ 2455 w 4967"/>
                <a:gd name="T65" fmla="*/ 3577 h 7390"/>
                <a:gd name="T66" fmla="*/ 2633 w 4967"/>
                <a:gd name="T67" fmla="*/ 3874 h 7390"/>
                <a:gd name="T68" fmla="*/ 2797 w 4967"/>
                <a:gd name="T69" fmla="*/ 4179 h 7390"/>
                <a:gd name="T70" fmla="*/ 2948 w 4967"/>
                <a:gd name="T71" fmla="*/ 4495 h 7390"/>
                <a:gd name="T72" fmla="*/ 3083 w 4967"/>
                <a:gd name="T73" fmla="*/ 4818 h 7390"/>
                <a:gd name="T74" fmla="*/ 3204 w 4967"/>
                <a:gd name="T75" fmla="*/ 5149 h 7390"/>
                <a:gd name="T76" fmla="*/ 3308 w 4967"/>
                <a:gd name="T77" fmla="*/ 5485 h 7390"/>
                <a:gd name="T78" fmla="*/ 3397 w 4967"/>
                <a:gd name="T79" fmla="*/ 5830 h 7390"/>
                <a:gd name="T80" fmla="*/ 3469 w 4967"/>
                <a:gd name="T81" fmla="*/ 6180 h 7390"/>
                <a:gd name="T82" fmla="*/ 3525 w 4967"/>
                <a:gd name="T83" fmla="*/ 6538 h 7390"/>
                <a:gd name="T84" fmla="*/ 3563 w 4967"/>
                <a:gd name="T85" fmla="*/ 6899 h 7390"/>
                <a:gd name="T86" fmla="*/ 3583 w 4967"/>
                <a:gd name="T87" fmla="*/ 7267 h 7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967" h="7390">
                  <a:moveTo>
                    <a:pt x="3585" y="7390"/>
                  </a:moveTo>
                  <a:lnTo>
                    <a:pt x="4967" y="7369"/>
                  </a:lnTo>
                  <a:lnTo>
                    <a:pt x="4967" y="7369"/>
                  </a:lnTo>
                  <a:lnTo>
                    <a:pt x="4964" y="7221"/>
                  </a:lnTo>
                  <a:lnTo>
                    <a:pt x="4958" y="7075"/>
                  </a:lnTo>
                  <a:lnTo>
                    <a:pt x="4950" y="6930"/>
                  </a:lnTo>
                  <a:lnTo>
                    <a:pt x="4940" y="6785"/>
                  </a:lnTo>
                  <a:lnTo>
                    <a:pt x="4928" y="6641"/>
                  </a:lnTo>
                  <a:lnTo>
                    <a:pt x="4913" y="6498"/>
                  </a:lnTo>
                  <a:lnTo>
                    <a:pt x="4896" y="6355"/>
                  </a:lnTo>
                  <a:lnTo>
                    <a:pt x="4875" y="6213"/>
                  </a:lnTo>
                  <a:lnTo>
                    <a:pt x="4853" y="6072"/>
                  </a:lnTo>
                  <a:lnTo>
                    <a:pt x="4829" y="5932"/>
                  </a:lnTo>
                  <a:lnTo>
                    <a:pt x="4803" y="5791"/>
                  </a:lnTo>
                  <a:lnTo>
                    <a:pt x="4775" y="5653"/>
                  </a:lnTo>
                  <a:lnTo>
                    <a:pt x="4744" y="5515"/>
                  </a:lnTo>
                  <a:lnTo>
                    <a:pt x="4711" y="5377"/>
                  </a:lnTo>
                  <a:lnTo>
                    <a:pt x="4675" y="5241"/>
                  </a:lnTo>
                  <a:lnTo>
                    <a:pt x="4638" y="5105"/>
                  </a:lnTo>
                  <a:lnTo>
                    <a:pt x="4599" y="4970"/>
                  </a:lnTo>
                  <a:lnTo>
                    <a:pt x="4557" y="4837"/>
                  </a:lnTo>
                  <a:lnTo>
                    <a:pt x="4513" y="4703"/>
                  </a:lnTo>
                  <a:lnTo>
                    <a:pt x="4468" y="4572"/>
                  </a:lnTo>
                  <a:lnTo>
                    <a:pt x="4420" y="4441"/>
                  </a:lnTo>
                  <a:lnTo>
                    <a:pt x="4369" y="4311"/>
                  </a:lnTo>
                  <a:lnTo>
                    <a:pt x="4318" y="4182"/>
                  </a:lnTo>
                  <a:lnTo>
                    <a:pt x="4264" y="4054"/>
                  </a:lnTo>
                  <a:lnTo>
                    <a:pt x="4209" y="3927"/>
                  </a:lnTo>
                  <a:lnTo>
                    <a:pt x="4152" y="3802"/>
                  </a:lnTo>
                  <a:lnTo>
                    <a:pt x="4091" y="3677"/>
                  </a:lnTo>
                  <a:lnTo>
                    <a:pt x="4031" y="3553"/>
                  </a:lnTo>
                  <a:lnTo>
                    <a:pt x="3967" y="3431"/>
                  </a:lnTo>
                  <a:lnTo>
                    <a:pt x="3902" y="3310"/>
                  </a:lnTo>
                  <a:lnTo>
                    <a:pt x="3834" y="3189"/>
                  </a:lnTo>
                  <a:lnTo>
                    <a:pt x="3766" y="3070"/>
                  </a:lnTo>
                  <a:lnTo>
                    <a:pt x="3695" y="2952"/>
                  </a:lnTo>
                  <a:lnTo>
                    <a:pt x="3622" y="2836"/>
                  </a:lnTo>
                  <a:lnTo>
                    <a:pt x="3548" y="2721"/>
                  </a:lnTo>
                  <a:lnTo>
                    <a:pt x="3471" y="2607"/>
                  </a:lnTo>
                  <a:lnTo>
                    <a:pt x="3394" y="2494"/>
                  </a:lnTo>
                  <a:lnTo>
                    <a:pt x="3314" y="2382"/>
                  </a:lnTo>
                  <a:lnTo>
                    <a:pt x="3233" y="2272"/>
                  </a:lnTo>
                  <a:lnTo>
                    <a:pt x="3150" y="2163"/>
                  </a:lnTo>
                  <a:lnTo>
                    <a:pt x="3065" y="2055"/>
                  </a:lnTo>
                  <a:lnTo>
                    <a:pt x="2980" y="1949"/>
                  </a:lnTo>
                  <a:lnTo>
                    <a:pt x="2892" y="1844"/>
                  </a:lnTo>
                  <a:lnTo>
                    <a:pt x="2801" y="1741"/>
                  </a:lnTo>
                  <a:lnTo>
                    <a:pt x="2710" y="1640"/>
                  </a:lnTo>
                  <a:lnTo>
                    <a:pt x="2618" y="1539"/>
                  </a:lnTo>
                  <a:lnTo>
                    <a:pt x="2524" y="1440"/>
                  </a:lnTo>
                  <a:lnTo>
                    <a:pt x="2428" y="1342"/>
                  </a:lnTo>
                  <a:lnTo>
                    <a:pt x="2331" y="1246"/>
                  </a:lnTo>
                  <a:lnTo>
                    <a:pt x="2232" y="1153"/>
                  </a:lnTo>
                  <a:lnTo>
                    <a:pt x="2132" y="1059"/>
                  </a:lnTo>
                  <a:lnTo>
                    <a:pt x="2030" y="968"/>
                  </a:lnTo>
                  <a:lnTo>
                    <a:pt x="1927" y="877"/>
                  </a:lnTo>
                  <a:lnTo>
                    <a:pt x="1823" y="790"/>
                  </a:lnTo>
                  <a:lnTo>
                    <a:pt x="1717" y="703"/>
                  </a:lnTo>
                  <a:lnTo>
                    <a:pt x="1610" y="618"/>
                  </a:lnTo>
                  <a:lnTo>
                    <a:pt x="1502" y="535"/>
                  </a:lnTo>
                  <a:lnTo>
                    <a:pt x="1391" y="453"/>
                  </a:lnTo>
                  <a:lnTo>
                    <a:pt x="1280" y="373"/>
                  </a:lnTo>
                  <a:lnTo>
                    <a:pt x="1167" y="295"/>
                  </a:lnTo>
                  <a:lnTo>
                    <a:pt x="1054" y="219"/>
                  </a:lnTo>
                  <a:lnTo>
                    <a:pt x="939" y="144"/>
                  </a:lnTo>
                  <a:lnTo>
                    <a:pt x="823" y="70"/>
                  </a:lnTo>
                  <a:lnTo>
                    <a:pt x="705" y="0"/>
                  </a:lnTo>
                  <a:lnTo>
                    <a:pt x="0" y="1190"/>
                  </a:lnTo>
                  <a:lnTo>
                    <a:pt x="0" y="1190"/>
                  </a:lnTo>
                  <a:lnTo>
                    <a:pt x="99" y="1250"/>
                  </a:lnTo>
                  <a:lnTo>
                    <a:pt x="197" y="1311"/>
                  </a:lnTo>
                  <a:lnTo>
                    <a:pt x="294" y="1374"/>
                  </a:lnTo>
                  <a:lnTo>
                    <a:pt x="390" y="1438"/>
                  </a:lnTo>
                  <a:lnTo>
                    <a:pt x="485" y="1504"/>
                  </a:lnTo>
                  <a:lnTo>
                    <a:pt x="578" y="1571"/>
                  </a:lnTo>
                  <a:lnTo>
                    <a:pt x="671" y="1640"/>
                  </a:lnTo>
                  <a:lnTo>
                    <a:pt x="762" y="1710"/>
                  </a:lnTo>
                  <a:lnTo>
                    <a:pt x="852" y="1781"/>
                  </a:lnTo>
                  <a:lnTo>
                    <a:pt x="941" y="1854"/>
                  </a:lnTo>
                  <a:lnTo>
                    <a:pt x="1029" y="1929"/>
                  </a:lnTo>
                  <a:lnTo>
                    <a:pt x="1116" y="2004"/>
                  </a:lnTo>
                  <a:lnTo>
                    <a:pt x="1202" y="2082"/>
                  </a:lnTo>
                  <a:lnTo>
                    <a:pt x="1285" y="2159"/>
                  </a:lnTo>
                  <a:lnTo>
                    <a:pt x="1368" y="2239"/>
                  </a:lnTo>
                  <a:lnTo>
                    <a:pt x="1450" y="2320"/>
                  </a:lnTo>
                  <a:lnTo>
                    <a:pt x="1530" y="2401"/>
                  </a:lnTo>
                  <a:lnTo>
                    <a:pt x="1610" y="2485"/>
                  </a:lnTo>
                  <a:lnTo>
                    <a:pt x="1688" y="2569"/>
                  </a:lnTo>
                  <a:lnTo>
                    <a:pt x="1764" y="2656"/>
                  </a:lnTo>
                  <a:lnTo>
                    <a:pt x="1839" y="2742"/>
                  </a:lnTo>
                  <a:lnTo>
                    <a:pt x="1914" y="2830"/>
                  </a:lnTo>
                  <a:lnTo>
                    <a:pt x="1986" y="2919"/>
                  </a:lnTo>
                  <a:lnTo>
                    <a:pt x="2057" y="3011"/>
                  </a:lnTo>
                  <a:lnTo>
                    <a:pt x="2127" y="3102"/>
                  </a:lnTo>
                  <a:lnTo>
                    <a:pt x="2196" y="3194"/>
                  </a:lnTo>
                  <a:lnTo>
                    <a:pt x="2262" y="3288"/>
                  </a:lnTo>
                  <a:lnTo>
                    <a:pt x="2328" y="3383"/>
                  </a:lnTo>
                  <a:lnTo>
                    <a:pt x="2392" y="3480"/>
                  </a:lnTo>
                  <a:lnTo>
                    <a:pt x="2455" y="3577"/>
                  </a:lnTo>
                  <a:lnTo>
                    <a:pt x="2515" y="3674"/>
                  </a:lnTo>
                  <a:lnTo>
                    <a:pt x="2574" y="3773"/>
                  </a:lnTo>
                  <a:lnTo>
                    <a:pt x="2633" y="3874"/>
                  </a:lnTo>
                  <a:lnTo>
                    <a:pt x="2690" y="3975"/>
                  </a:lnTo>
                  <a:lnTo>
                    <a:pt x="2744" y="4077"/>
                  </a:lnTo>
                  <a:lnTo>
                    <a:pt x="2797" y="4179"/>
                  </a:lnTo>
                  <a:lnTo>
                    <a:pt x="2849" y="4283"/>
                  </a:lnTo>
                  <a:lnTo>
                    <a:pt x="2900" y="4388"/>
                  </a:lnTo>
                  <a:lnTo>
                    <a:pt x="2948" y="4495"/>
                  </a:lnTo>
                  <a:lnTo>
                    <a:pt x="2994" y="4602"/>
                  </a:lnTo>
                  <a:lnTo>
                    <a:pt x="3040" y="4709"/>
                  </a:lnTo>
                  <a:lnTo>
                    <a:pt x="3083" y="4818"/>
                  </a:lnTo>
                  <a:lnTo>
                    <a:pt x="3126" y="4927"/>
                  </a:lnTo>
                  <a:lnTo>
                    <a:pt x="3166" y="5037"/>
                  </a:lnTo>
                  <a:lnTo>
                    <a:pt x="3204" y="5149"/>
                  </a:lnTo>
                  <a:lnTo>
                    <a:pt x="3241" y="5259"/>
                  </a:lnTo>
                  <a:lnTo>
                    <a:pt x="3275" y="5372"/>
                  </a:lnTo>
                  <a:lnTo>
                    <a:pt x="3308" y="5485"/>
                  </a:lnTo>
                  <a:lnTo>
                    <a:pt x="3340" y="5599"/>
                  </a:lnTo>
                  <a:lnTo>
                    <a:pt x="3370" y="5715"/>
                  </a:lnTo>
                  <a:lnTo>
                    <a:pt x="3397" y="5830"/>
                  </a:lnTo>
                  <a:lnTo>
                    <a:pt x="3423" y="5946"/>
                  </a:lnTo>
                  <a:lnTo>
                    <a:pt x="3447" y="6063"/>
                  </a:lnTo>
                  <a:lnTo>
                    <a:pt x="3469" y="6180"/>
                  </a:lnTo>
                  <a:lnTo>
                    <a:pt x="3490" y="6299"/>
                  </a:lnTo>
                  <a:lnTo>
                    <a:pt x="3508" y="6418"/>
                  </a:lnTo>
                  <a:lnTo>
                    <a:pt x="3525" y="6538"/>
                  </a:lnTo>
                  <a:lnTo>
                    <a:pt x="3540" y="6657"/>
                  </a:lnTo>
                  <a:lnTo>
                    <a:pt x="3552" y="6778"/>
                  </a:lnTo>
                  <a:lnTo>
                    <a:pt x="3563" y="6899"/>
                  </a:lnTo>
                  <a:lnTo>
                    <a:pt x="3572" y="7022"/>
                  </a:lnTo>
                  <a:lnTo>
                    <a:pt x="3577" y="7144"/>
                  </a:lnTo>
                  <a:lnTo>
                    <a:pt x="3583" y="7267"/>
                  </a:lnTo>
                  <a:lnTo>
                    <a:pt x="3585" y="7390"/>
                  </a:lnTo>
                  <a:lnTo>
                    <a:pt x="3585" y="7390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FB32A6-DA6D-6146-870F-BA82F1494DEC}"/>
              </a:ext>
            </a:extLst>
          </p:cNvPr>
          <p:cNvGrpSpPr/>
          <p:nvPr/>
        </p:nvGrpSpPr>
        <p:grpSpPr>
          <a:xfrm>
            <a:off x="7079911" y="2337203"/>
            <a:ext cx="2306592" cy="2145532"/>
            <a:chOff x="14156646" y="5188756"/>
            <a:chExt cx="4613183" cy="4291064"/>
          </a:xfrm>
        </p:grpSpPr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A43D131D-B809-9144-B598-739D726EA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9148" y="5188756"/>
              <a:ext cx="1320681" cy="1960314"/>
            </a:xfrm>
            <a:custGeom>
              <a:avLst/>
              <a:gdLst>
                <a:gd name="T0" fmla="*/ 4018 w 4018"/>
                <a:gd name="T1" fmla="*/ 5942 h 5960"/>
                <a:gd name="T2" fmla="*/ 4004 w 4018"/>
                <a:gd name="T3" fmla="*/ 5588 h 5960"/>
                <a:gd name="T4" fmla="*/ 3973 w 4018"/>
                <a:gd name="T5" fmla="*/ 5240 h 5960"/>
                <a:gd name="T6" fmla="*/ 3926 w 4018"/>
                <a:gd name="T7" fmla="*/ 4896 h 5960"/>
                <a:gd name="T8" fmla="*/ 3863 w 4018"/>
                <a:gd name="T9" fmla="*/ 4558 h 5960"/>
                <a:gd name="T10" fmla="*/ 3783 w 4018"/>
                <a:gd name="T11" fmla="*/ 4226 h 5960"/>
                <a:gd name="T12" fmla="*/ 3687 w 4018"/>
                <a:gd name="T13" fmla="*/ 3900 h 5960"/>
                <a:gd name="T14" fmla="*/ 3576 w 4018"/>
                <a:gd name="T15" fmla="*/ 3581 h 5960"/>
                <a:gd name="T16" fmla="*/ 3452 w 4018"/>
                <a:gd name="T17" fmla="*/ 3269 h 5960"/>
                <a:gd name="T18" fmla="*/ 3313 w 4018"/>
                <a:gd name="T19" fmla="*/ 2965 h 5960"/>
                <a:gd name="T20" fmla="*/ 3158 w 4018"/>
                <a:gd name="T21" fmla="*/ 2668 h 5960"/>
                <a:gd name="T22" fmla="*/ 2992 w 4018"/>
                <a:gd name="T23" fmla="*/ 2381 h 5960"/>
                <a:gd name="T24" fmla="*/ 2813 w 4018"/>
                <a:gd name="T25" fmla="*/ 2101 h 5960"/>
                <a:gd name="T26" fmla="*/ 2620 w 4018"/>
                <a:gd name="T27" fmla="*/ 1832 h 5960"/>
                <a:gd name="T28" fmla="*/ 2416 w 4018"/>
                <a:gd name="T29" fmla="*/ 1571 h 5960"/>
                <a:gd name="T30" fmla="*/ 2199 w 4018"/>
                <a:gd name="T31" fmla="*/ 1321 h 5960"/>
                <a:gd name="T32" fmla="*/ 1972 w 4018"/>
                <a:gd name="T33" fmla="*/ 1082 h 5960"/>
                <a:gd name="T34" fmla="*/ 1733 w 4018"/>
                <a:gd name="T35" fmla="*/ 853 h 5960"/>
                <a:gd name="T36" fmla="*/ 1483 w 4018"/>
                <a:gd name="T37" fmla="*/ 637 h 5960"/>
                <a:gd name="T38" fmla="*/ 1224 w 4018"/>
                <a:gd name="T39" fmla="*/ 431 h 5960"/>
                <a:gd name="T40" fmla="*/ 955 w 4018"/>
                <a:gd name="T41" fmla="*/ 237 h 5960"/>
                <a:gd name="T42" fmla="*/ 676 w 4018"/>
                <a:gd name="T43" fmla="*/ 57 h 5960"/>
                <a:gd name="T44" fmla="*/ 0 w 4018"/>
                <a:gd name="T45" fmla="*/ 984 h 5960"/>
                <a:gd name="T46" fmla="*/ 235 w 4018"/>
                <a:gd name="T47" fmla="*/ 1131 h 5960"/>
                <a:gd name="T48" fmla="*/ 463 w 4018"/>
                <a:gd name="T49" fmla="*/ 1289 h 5960"/>
                <a:gd name="T50" fmla="*/ 682 w 4018"/>
                <a:gd name="T51" fmla="*/ 1458 h 5960"/>
                <a:gd name="T52" fmla="*/ 894 w 4018"/>
                <a:gd name="T53" fmla="*/ 1638 h 5960"/>
                <a:gd name="T54" fmla="*/ 1096 w 4018"/>
                <a:gd name="T55" fmla="*/ 1826 h 5960"/>
                <a:gd name="T56" fmla="*/ 1290 w 4018"/>
                <a:gd name="T57" fmla="*/ 2023 h 5960"/>
                <a:gd name="T58" fmla="*/ 1475 w 4018"/>
                <a:gd name="T59" fmla="*/ 2230 h 5960"/>
                <a:gd name="T60" fmla="*/ 1650 w 4018"/>
                <a:gd name="T61" fmla="*/ 2445 h 5960"/>
                <a:gd name="T62" fmla="*/ 1814 w 4018"/>
                <a:gd name="T63" fmla="*/ 2668 h 5960"/>
                <a:gd name="T64" fmla="*/ 1968 w 4018"/>
                <a:gd name="T65" fmla="*/ 2899 h 5960"/>
                <a:gd name="T66" fmla="*/ 2111 w 4018"/>
                <a:gd name="T67" fmla="*/ 3137 h 5960"/>
                <a:gd name="T68" fmla="*/ 2243 w 4018"/>
                <a:gd name="T69" fmla="*/ 3384 h 5960"/>
                <a:gd name="T70" fmla="*/ 2363 w 4018"/>
                <a:gd name="T71" fmla="*/ 3636 h 5960"/>
                <a:gd name="T72" fmla="*/ 2473 w 4018"/>
                <a:gd name="T73" fmla="*/ 3895 h 5960"/>
                <a:gd name="T74" fmla="*/ 2568 w 4018"/>
                <a:gd name="T75" fmla="*/ 4160 h 5960"/>
                <a:gd name="T76" fmla="*/ 2653 w 4018"/>
                <a:gd name="T77" fmla="*/ 4432 h 5960"/>
                <a:gd name="T78" fmla="*/ 2724 w 4018"/>
                <a:gd name="T79" fmla="*/ 4708 h 5960"/>
                <a:gd name="T80" fmla="*/ 2782 w 4018"/>
                <a:gd name="T81" fmla="*/ 4989 h 5960"/>
                <a:gd name="T82" fmla="*/ 2825 w 4018"/>
                <a:gd name="T83" fmla="*/ 5275 h 5960"/>
                <a:gd name="T84" fmla="*/ 2856 w 4018"/>
                <a:gd name="T85" fmla="*/ 5566 h 5960"/>
                <a:gd name="T86" fmla="*/ 2872 w 4018"/>
                <a:gd name="T87" fmla="*/ 5861 h 5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8" h="5960">
                  <a:moveTo>
                    <a:pt x="2874" y="5960"/>
                  </a:moveTo>
                  <a:lnTo>
                    <a:pt x="4018" y="5942"/>
                  </a:lnTo>
                  <a:lnTo>
                    <a:pt x="4018" y="5942"/>
                  </a:lnTo>
                  <a:lnTo>
                    <a:pt x="4016" y="5823"/>
                  </a:lnTo>
                  <a:lnTo>
                    <a:pt x="4011" y="5705"/>
                  </a:lnTo>
                  <a:lnTo>
                    <a:pt x="4004" y="5588"/>
                  </a:lnTo>
                  <a:lnTo>
                    <a:pt x="3996" y="5472"/>
                  </a:lnTo>
                  <a:lnTo>
                    <a:pt x="3986" y="5355"/>
                  </a:lnTo>
                  <a:lnTo>
                    <a:pt x="3973" y="5240"/>
                  </a:lnTo>
                  <a:lnTo>
                    <a:pt x="3960" y="5125"/>
                  </a:lnTo>
                  <a:lnTo>
                    <a:pt x="3944" y="5010"/>
                  </a:lnTo>
                  <a:lnTo>
                    <a:pt x="3926" y="4896"/>
                  </a:lnTo>
                  <a:lnTo>
                    <a:pt x="3906" y="4783"/>
                  </a:lnTo>
                  <a:lnTo>
                    <a:pt x="3885" y="4670"/>
                  </a:lnTo>
                  <a:lnTo>
                    <a:pt x="3863" y="4558"/>
                  </a:lnTo>
                  <a:lnTo>
                    <a:pt x="3837" y="4447"/>
                  </a:lnTo>
                  <a:lnTo>
                    <a:pt x="3811" y="4336"/>
                  </a:lnTo>
                  <a:lnTo>
                    <a:pt x="3783" y="4226"/>
                  </a:lnTo>
                  <a:lnTo>
                    <a:pt x="3752" y="4117"/>
                  </a:lnTo>
                  <a:lnTo>
                    <a:pt x="3721" y="4008"/>
                  </a:lnTo>
                  <a:lnTo>
                    <a:pt x="3687" y="3900"/>
                  </a:lnTo>
                  <a:lnTo>
                    <a:pt x="3651" y="3793"/>
                  </a:lnTo>
                  <a:lnTo>
                    <a:pt x="3615" y="3686"/>
                  </a:lnTo>
                  <a:lnTo>
                    <a:pt x="3576" y="3581"/>
                  </a:lnTo>
                  <a:lnTo>
                    <a:pt x="3536" y="3476"/>
                  </a:lnTo>
                  <a:lnTo>
                    <a:pt x="3495" y="3373"/>
                  </a:lnTo>
                  <a:lnTo>
                    <a:pt x="3452" y="3269"/>
                  </a:lnTo>
                  <a:lnTo>
                    <a:pt x="3406" y="3167"/>
                  </a:lnTo>
                  <a:lnTo>
                    <a:pt x="3360" y="3065"/>
                  </a:lnTo>
                  <a:lnTo>
                    <a:pt x="3313" y="2965"/>
                  </a:lnTo>
                  <a:lnTo>
                    <a:pt x="3262" y="2865"/>
                  </a:lnTo>
                  <a:lnTo>
                    <a:pt x="3211" y="2766"/>
                  </a:lnTo>
                  <a:lnTo>
                    <a:pt x="3158" y="2668"/>
                  </a:lnTo>
                  <a:lnTo>
                    <a:pt x="3105" y="2571"/>
                  </a:lnTo>
                  <a:lnTo>
                    <a:pt x="3049" y="2475"/>
                  </a:lnTo>
                  <a:lnTo>
                    <a:pt x="2992" y="2381"/>
                  </a:lnTo>
                  <a:lnTo>
                    <a:pt x="2934" y="2287"/>
                  </a:lnTo>
                  <a:lnTo>
                    <a:pt x="2874" y="2193"/>
                  </a:lnTo>
                  <a:lnTo>
                    <a:pt x="2813" y="2101"/>
                  </a:lnTo>
                  <a:lnTo>
                    <a:pt x="2750" y="2011"/>
                  </a:lnTo>
                  <a:lnTo>
                    <a:pt x="2686" y="1921"/>
                  </a:lnTo>
                  <a:lnTo>
                    <a:pt x="2620" y="1832"/>
                  </a:lnTo>
                  <a:lnTo>
                    <a:pt x="2554" y="1744"/>
                  </a:lnTo>
                  <a:lnTo>
                    <a:pt x="2485" y="1657"/>
                  </a:lnTo>
                  <a:lnTo>
                    <a:pt x="2416" y="1571"/>
                  </a:lnTo>
                  <a:lnTo>
                    <a:pt x="2345" y="1487"/>
                  </a:lnTo>
                  <a:lnTo>
                    <a:pt x="2273" y="1404"/>
                  </a:lnTo>
                  <a:lnTo>
                    <a:pt x="2199" y="1321"/>
                  </a:lnTo>
                  <a:lnTo>
                    <a:pt x="2125" y="1240"/>
                  </a:lnTo>
                  <a:lnTo>
                    <a:pt x="2048" y="1161"/>
                  </a:lnTo>
                  <a:lnTo>
                    <a:pt x="1972" y="1082"/>
                  </a:lnTo>
                  <a:lnTo>
                    <a:pt x="1893" y="1004"/>
                  </a:lnTo>
                  <a:lnTo>
                    <a:pt x="1813" y="929"/>
                  </a:lnTo>
                  <a:lnTo>
                    <a:pt x="1733" y="853"/>
                  </a:lnTo>
                  <a:lnTo>
                    <a:pt x="1651" y="779"/>
                  </a:lnTo>
                  <a:lnTo>
                    <a:pt x="1568" y="707"/>
                  </a:lnTo>
                  <a:lnTo>
                    <a:pt x="1483" y="637"/>
                  </a:lnTo>
                  <a:lnTo>
                    <a:pt x="1398" y="567"/>
                  </a:lnTo>
                  <a:lnTo>
                    <a:pt x="1312" y="497"/>
                  </a:lnTo>
                  <a:lnTo>
                    <a:pt x="1224" y="431"/>
                  </a:lnTo>
                  <a:lnTo>
                    <a:pt x="1135" y="365"/>
                  </a:lnTo>
                  <a:lnTo>
                    <a:pt x="1046" y="300"/>
                  </a:lnTo>
                  <a:lnTo>
                    <a:pt x="955" y="237"/>
                  </a:lnTo>
                  <a:lnTo>
                    <a:pt x="864" y="175"/>
                  </a:lnTo>
                  <a:lnTo>
                    <a:pt x="771" y="115"/>
                  </a:lnTo>
                  <a:lnTo>
                    <a:pt x="676" y="57"/>
                  </a:lnTo>
                  <a:lnTo>
                    <a:pt x="582" y="0"/>
                  </a:lnTo>
                  <a:lnTo>
                    <a:pt x="0" y="984"/>
                  </a:lnTo>
                  <a:lnTo>
                    <a:pt x="0" y="984"/>
                  </a:lnTo>
                  <a:lnTo>
                    <a:pt x="78" y="1032"/>
                  </a:lnTo>
                  <a:lnTo>
                    <a:pt x="157" y="1081"/>
                  </a:lnTo>
                  <a:lnTo>
                    <a:pt x="235" y="1131"/>
                  </a:lnTo>
                  <a:lnTo>
                    <a:pt x="311" y="1183"/>
                  </a:lnTo>
                  <a:lnTo>
                    <a:pt x="388" y="1236"/>
                  </a:lnTo>
                  <a:lnTo>
                    <a:pt x="463" y="1289"/>
                  </a:lnTo>
                  <a:lnTo>
                    <a:pt x="537" y="1345"/>
                  </a:lnTo>
                  <a:lnTo>
                    <a:pt x="610" y="1401"/>
                  </a:lnTo>
                  <a:lnTo>
                    <a:pt x="682" y="1458"/>
                  </a:lnTo>
                  <a:lnTo>
                    <a:pt x="754" y="1517"/>
                  </a:lnTo>
                  <a:lnTo>
                    <a:pt x="825" y="1577"/>
                  </a:lnTo>
                  <a:lnTo>
                    <a:pt x="894" y="1638"/>
                  </a:lnTo>
                  <a:lnTo>
                    <a:pt x="963" y="1699"/>
                  </a:lnTo>
                  <a:lnTo>
                    <a:pt x="1030" y="1762"/>
                  </a:lnTo>
                  <a:lnTo>
                    <a:pt x="1096" y="1826"/>
                  </a:lnTo>
                  <a:lnTo>
                    <a:pt x="1163" y="1890"/>
                  </a:lnTo>
                  <a:lnTo>
                    <a:pt x="1226" y="1956"/>
                  </a:lnTo>
                  <a:lnTo>
                    <a:pt x="1290" y="2023"/>
                  </a:lnTo>
                  <a:lnTo>
                    <a:pt x="1353" y="2091"/>
                  </a:lnTo>
                  <a:lnTo>
                    <a:pt x="1415" y="2159"/>
                  </a:lnTo>
                  <a:lnTo>
                    <a:pt x="1475" y="2230"/>
                  </a:lnTo>
                  <a:lnTo>
                    <a:pt x="1535" y="2301"/>
                  </a:lnTo>
                  <a:lnTo>
                    <a:pt x="1592" y="2372"/>
                  </a:lnTo>
                  <a:lnTo>
                    <a:pt x="1650" y="2445"/>
                  </a:lnTo>
                  <a:lnTo>
                    <a:pt x="1706" y="2518"/>
                  </a:lnTo>
                  <a:lnTo>
                    <a:pt x="1760" y="2593"/>
                  </a:lnTo>
                  <a:lnTo>
                    <a:pt x="1814" y="2668"/>
                  </a:lnTo>
                  <a:lnTo>
                    <a:pt x="1867" y="2744"/>
                  </a:lnTo>
                  <a:lnTo>
                    <a:pt x="1918" y="2821"/>
                  </a:lnTo>
                  <a:lnTo>
                    <a:pt x="1968" y="2899"/>
                  </a:lnTo>
                  <a:lnTo>
                    <a:pt x="2016" y="2978"/>
                  </a:lnTo>
                  <a:lnTo>
                    <a:pt x="2064" y="3057"/>
                  </a:lnTo>
                  <a:lnTo>
                    <a:pt x="2111" y="3137"/>
                  </a:lnTo>
                  <a:lnTo>
                    <a:pt x="2156" y="3218"/>
                  </a:lnTo>
                  <a:lnTo>
                    <a:pt x="2200" y="3301"/>
                  </a:lnTo>
                  <a:lnTo>
                    <a:pt x="2243" y="3384"/>
                  </a:lnTo>
                  <a:lnTo>
                    <a:pt x="2284" y="3467"/>
                  </a:lnTo>
                  <a:lnTo>
                    <a:pt x="2324" y="3551"/>
                  </a:lnTo>
                  <a:lnTo>
                    <a:pt x="2363" y="3636"/>
                  </a:lnTo>
                  <a:lnTo>
                    <a:pt x="2401" y="3722"/>
                  </a:lnTo>
                  <a:lnTo>
                    <a:pt x="2437" y="3809"/>
                  </a:lnTo>
                  <a:lnTo>
                    <a:pt x="2473" y="3895"/>
                  </a:lnTo>
                  <a:lnTo>
                    <a:pt x="2506" y="3983"/>
                  </a:lnTo>
                  <a:lnTo>
                    <a:pt x="2538" y="4071"/>
                  </a:lnTo>
                  <a:lnTo>
                    <a:pt x="2568" y="4160"/>
                  </a:lnTo>
                  <a:lnTo>
                    <a:pt x="2598" y="4250"/>
                  </a:lnTo>
                  <a:lnTo>
                    <a:pt x="2626" y="4340"/>
                  </a:lnTo>
                  <a:lnTo>
                    <a:pt x="2653" y="4432"/>
                  </a:lnTo>
                  <a:lnTo>
                    <a:pt x="2678" y="4523"/>
                  </a:lnTo>
                  <a:lnTo>
                    <a:pt x="2702" y="4615"/>
                  </a:lnTo>
                  <a:lnTo>
                    <a:pt x="2724" y="4708"/>
                  </a:lnTo>
                  <a:lnTo>
                    <a:pt x="2744" y="4802"/>
                  </a:lnTo>
                  <a:lnTo>
                    <a:pt x="2764" y="4895"/>
                  </a:lnTo>
                  <a:lnTo>
                    <a:pt x="2782" y="4989"/>
                  </a:lnTo>
                  <a:lnTo>
                    <a:pt x="2798" y="5085"/>
                  </a:lnTo>
                  <a:lnTo>
                    <a:pt x="2813" y="5179"/>
                  </a:lnTo>
                  <a:lnTo>
                    <a:pt x="2825" y="5275"/>
                  </a:lnTo>
                  <a:lnTo>
                    <a:pt x="2838" y="5372"/>
                  </a:lnTo>
                  <a:lnTo>
                    <a:pt x="2847" y="5468"/>
                  </a:lnTo>
                  <a:lnTo>
                    <a:pt x="2856" y="5566"/>
                  </a:lnTo>
                  <a:lnTo>
                    <a:pt x="2863" y="5663"/>
                  </a:lnTo>
                  <a:lnTo>
                    <a:pt x="2869" y="5761"/>
                  </a:lnTo>
                  <a:lnTo>
                    <a:pt x="2872" y="5861"/>
                  </a:lnTo>
                  <a:lnTo>
                    <a:pt x="2874" y="5960"/>
                  </a:lnTo>
                  <a:lnTo>
                    <a:pt x="2874" y="5960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427A4030-C722-FE4D-8FEC-BADB65ECD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0783" y="8863195"/>
              <a:ext cx="2231813" cy="616625"/>
            </a:xfrm>
            <a:custGeom>
              <a:avLst/>
              <a:gdLst>
                <a:gd name="T0" fmla="*/ 3285 w 6787"/>
                <a:gd name="T1" fmla="*/ 736 h 1880"/>
                <a:gd name="T2" fmla="*/ 2999 w 6787"/>
                <a:gd name="T3" fmla="*/ 725 h 1880"/>
                <a:gd name="T4" fmla="*/ 2717 w 6787"/>
                <a:gd name="T5" fmla="*/ 700 h 1880"/>
                <a:gd name="T6" fmla="*/ 2439 w 6787"/>
                <a:gd name="T7" fmla="*/ 662 h 1880"/>
                <a:gd name="T8" fmla="*/ 2166 w 6787"/>
                <a:gd name="T9" fmla="*/ 611 h 1880"/>
                <a:gd name="T10" fmla="*/ 1897 w 6787"/>
                <a:gd name="T11" fmla="*/ 548 h 1880"/>
                <a:gd name="T12" fmla="*/ 1632 w 6787"/>
                <a:gd name="T13" fmla="*/ 472 h 1880"/>
                <a:gd name="T14" fmla="*/ 1373 w 6787"/>
                <a:gd name="T15" fmla="*/ 385 h 1880"/>
                <a:gd name="T16" fmla="*/ 1120 w 6787"/>
                <a:gd name="T17" fmla="*/ 286 h 1880"/>
                <a:gd name="T18" fmla="*/ 872 w 6787"/>
                <a:gd name="T19" fmla="*/ 176 h 1880"/>
                <a:gd name="T20" fmla="*/ 631 w 6787"/>
                <a:gd name="T21" fmla="*/ 55 h 1880"/>
                <a:gd name="T22" fmla="*/ 0 w 6787"/>
                <a:gd name="T23" fmla="*/ 1014 h 1880"/>
                <a:gd name="T24" fmla="*/ 287 w 6787"/>
                <a:gd name="T25" fmla="*/ 1163 h 1880"/>
                <a:gd name="T26" fmla="*/ 580 w 6787"/>
                <a:gd name="T27" fmla="*/ 1299 h 1880"/>
                <a:gd name="T28" fmla="*/ 880 w 6787"/>
                <a:gd name="T29" fmla="*/ 1421 h 1880"/>
                <a:gd name="T30" fmla="*/ 1187 w 6787"/>
                <a:gd name="T31" fmla="*/ 1531 h 1880"/>
                <a:gd name="T32" fmla="*/ 1501 w 6787"/>
                <a:gd name="T33" fmla="*/ 1625 h 1880"/>
                <a:gd name="T34" fmla="*/ 1820 w 6787"/>
                <a:gd name="T35" fmla="*/ 1707 h 1880"/>
                <a:gd name="T36" fmla="*/ 2146 w 6787"/>
                <a:gd name="T37" fmla="*/ 1773 h 1880"/>
                <a:gd name="T38" fmla="*/ 2477 w 6787"/>
                <a:gd name="T39" fmla="*/ 1823 h 1880"/>
                <a:gd name="T40" fmla="*/ 2812 w 6787"/>
                <a:gd name="T41" fmla="*/ 1858 h 1880"/>
                <a:gd name="T42" fmla="*/ 3152 w 6787"/>
                <a:gd name="T43" fmla="*/ 1877 h 1880"/>
                <a:gd name="T44" fmla="*/ 3382 w 6787"/>
                <a:gd name="T45" fmla="*/ 1880 h 1880"/>
                <a:gd name="T46" fmla="*/ 3726 w 6787"/>
                <a:gd name="T47" fmla="*/ 1872 h 1880"/>
                <a:gd name="T48" fmla="*/ 4067 w 6787"/>
                <a:gd name="T49" fmla="*/ 1847 h 1880"/>
                <a:gd name="T50" fmla="*/ 4404 w 6787"/>
                <a:gd name="T51" fmla="*/ 1806 h 1880"/>
                <a:gd name="T52" fmla="*/ 4736 w 6787"/>
                <a:gd name="T53" fmla="*/ 1750 h 1880"/>
                <a:gd name="T54" fmla="*/ 5061 w 6787"/>
                <a:gd name="T55" fmla="*/ 1678 h 1880"/>
                <a:gd name="T56" fmla="*/ 5382 w 6787"/>
                <a:gd name="T57" fmla="*/ 1591 h 1880"/>
                <a:gd name="T58" fmla="*/ 5696 w 6787"/>
                <a:gd name="T59" fmla="*/ 1490 h 1880"/>
                <a:gd name="T60" fmla="*/ 6003 w 6787"/>
                <a:gd name="T61" fmla="*/ 1374 h 1880"/>
                <a:gd name="T62" fmla="*/ 6303 w 6787"/>
                <a:gd name="T63" fmla="*/ 1244 h 1880"/>
                <a:gd name="T64" fmla="*/ 6596 w 6787"/>
                <a:gd name="T65" fmla="*/ 1102 h 1880"/>
                <a:gd name="T66" fmla="*/ 6231 w 6787"/>
                <a:gd name="T67" fmla="*/ 0 h 1880"/>
                <a:gd name="T68" fmla="*/ 6071 w 6787"/>
                <a:gd name="T69" fmla="*/ 86 h 1880"/>
                <a:gd name="T70" fmla="*/ 5826 w 6787"/>
                <a:gd name="T71" fmla="*/ 204 h 1880"/>
                <a:gd name="T72" fmla="*/ 5575 w 6787"/>
                <a:gd name="T73" fmla="*/ 313 h 1880"/>
                <a:gd name="T74" fmla="*/ 5318 w 6787"/>
                <a:gd name="T75" fmla="*/ 410 h 1880"/>
                <a:gd name="T76" fmla="*/ 5056 w 6787"/>
                <a:gd name="T77" fmla="*/ 494 h 1880"/>
                <a:gd name="T78" fmla="*/ 4788 w 6787"/>
                <a:gd name="T79" fmla="*/ 567 h 1880"/>
                <a:gd name="T80" fmla="*/ 4515 w 6787"/>
                <a:gd name="T81" fmla="*/ 627 h 1880"/>
                <a:gd name="T82" fmla="*/ 4237 w 6787"/>
                <a:gd name="T83" fmla="*/ 675 h 1880"/>
                <a:gd name="T84" fmla="*/ 3956 w 6787"/>
                <a:gd name="T85" fmla="*/ 709 h 1880"/>
                <a:gd name="T86" fmla="*/ 3670 w 6787"/>
                <a:gd name="T87" fmla="*/ 730 h 1880"/>
                <a:gd name="T88" fmla="*/ 3382 w 6787"/>
                <a:gd name="T89" fmla="*/ 736 h 1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787" h="1880">
                  <a:moveTo>
                    <a:pt x="3382" y="736"/>
                  </a:moveTo>
                  <a:lnTo>
                    <a:pt x="3382" y="736"/>
                  </a:lnTo>
                  <a:lnTo>
                    <a:pt x="3285" y="736"/>
                  </a:lnTo>
                  <a:lnTo>
                    <a:pt x="3190" y="734"/>
                  </a:lnTo>
                  <a:lnTo>
                    <a:pt x="3094" y="730"/>
                  </a:lnTo>
                  <a:lnTo>
                    <a:pt x="2999" y="725"/>
                  </a:lnTo>
                  <a:lnTo>
                    <a:pt x="2905" y="718"/>
                  </a:lnTo>
                  <a:lnTo>
                    <a:pt x="2811" y="709"/>
                  </a:lnTo>
                  <a:lnTo>
                    <a:pt x="2717" y="700"/>
                  </a:lnTo>
                  <a:lnTo>
                    <a:pt x="2624" y="688"/>
                  </a:lnTo>
                  <a:lnTo>
                    <a:pt x="2531" y="676"/>
                  </a:lnTo>
                  <a:lnTo>
                    <a:pt x="2439" y="662"/>
                  </a:lnTo>
                  <a:lnTo>
                    <a:pt x="2348" y="646"/>
                  </a:lnTo>
                  <a:lnTo>
                    <a:pt x="2256" y="629"/>
                  </a:lnTo>
                  <a:lnTo>
                    <a:pt x="2166" y="611"/>
                  </a:lnTo>
                  <a:lnTo>
                    <a:pt x="2076" y="591"/>
                  </a:lnTo>
                  <a:lnTo>
                    <a:pt x="1986" y="570"/>
                  </a:lnTo>
                  <a:lnTo>
                    <a:pt x="1897" y="548"/>
                  </a:lnTo>
                  <a:lnTo>
                    <a:pt x="1808" y="524"/>
                  </a:lnTo>
                  <a:lnTo>
                    <a:pt x="1720" y="499"/>
                  </a:lnTo>
                  <a:lnTo>
                    <a:pt x="1632" y="472"/>
                  </a:lnTo>
                  <a:lnTo>
                    <a:pt x="1545" y="444"/>
                  </a:lnTo>
                  <a:lnTo>
                    <a:pt x="1459" y="414"/>
                  </a:lnTo>
                  <a:lnTo>
                    <a:pt x="1373" y="385"/>
                  </a:lnTo>
                  <a:lnTo>
                    <a:pt x="1289" y="353"/>
                  </a:lnTo>
                  <a:lnTo>
                    <a:pt x="1204" y="320"/>
                  </a:lnTo>
                  <a:lnTo>
                    <a:pt x="1120" y="286"/>
                  </a:lnTo>
                  <a:lnTo>
                    <a:pt x="1036" y="250"/>
                  </a:lnTo>
                  <a:lnTo>
                    <a:pt x="954" y="214"/>
                  </a:lnTo>
                  <a:lnTo>
                    <a:pt x="872" y="176"/>
                  </a:lnTo>
                  <a:lnTo>
                    <a:pt x="791" y="136"/>
                  </a:lnTo>
                  <a:lnTo>
                    <a:pt x="711" y="96"/>
                  </a:lnTo>
                  <a:lnTo>
                    <a:pt x="631" y="55"/>
                  </a:lnTo>
                  <a:lnTo>
                    <a:pt x="553" y="12"/>
                  </a:lnTo>
                  <a:lnTo>
                    <a:pt x="0" y="1014"/>
                  </a:lnTo>
                  <a:lnTo>
                    <a:pt x="0" y="1014"/>
                  </a:lnTo>
                  <a:lnTo>
                    <a:pt x="95" y="1065"/>
                  </a:lnTo>
                  <a:lnTo>
                    <a:pt x="190" y="1114"/>
                  </a:lnTo>
                  <a:lnTo>
                    <a:pt x="287" y="1163"/>
                  </a:lnTo>
                  <a:lnTo>
                    <a:pt x="384" y="1210"/>
                  </a:lnTo>
                  <a:lnTo>
                    <a:pt x="481" y="1255"/>
                  </a:lnTo>
                  <a:lnTo>
                    <a:pt x="580" y="1299"/>
                  </a:lnTo>
                  <a:lnTo>
                    <a:pt x="679" y="1341"/>
                  </a:lnTo>
                  <a:lnTo>
                    <a:pt x="780" y="1382"/>
                  </a:lnTo>
                  <a:lnTo>
                    <a:pt x="880" y="1421"/>
                  </a:lnTo>
                  <a:lnTo>
                    <a:pt x="982" y="1460"/>
                  </a:lnTo>
                  <a:lnTo>
                    <a:pt x="1084" y="1495"/>
                  </a:lnTo>
                  <a:lnTo>
                    <a:pt x="1187" y="1531"/>
                  </a:lnTo>
                  <a:lnTo>
                    <a:pt x="1291" y="1564"/>
                  </a:lnTo>
                  <a:lnTo>
                    <a:pt x="1396" y="1596"/>
                  </a:lnTo>
                  <a:lnTo>
                    <a:pt x="1501" y="1625"/>
                  </a:lnTo>
                  <a:lnTo>
                    <a:pt x="1607" y="1654"/>
                  </a:lnTo>
                  <a:lnTo>
                    <a:pt x="1713" y="1681"/>
                  </a:lnTo>
                  <a:lnTo>
                    <a:pt x="1820" y="1707"/>
                  </a:lnTo>
                  <a:lnTo>
                    <a:pt x="1929" y="1730"/>
                  </a:lnTo>
                  <a:lnTo>
                    <a:pt x="2037" y="1752"/>
                  </a:lnTo>
                  <a:lnTo>
                    <a:pt x="2146" y="1773"/>
                  </a:lnTo>
                  <a:lnTo>
                    <a:pt x="2256" y="1791"/>
                  </a:lnTo>
                  <a:lnTo>
                    <a:pt x="2366" y="1808"/>
                  </a:lnTo>
                  <a:lnTo>
                    <a:pt x="2477" y="1823"/>
                  </a:lnTo>
                  <a:lnTo>
                    <a:pt x="2588" y="1837"/>
                  </a:lnTo>
                  <a:lnTo>
                    <a:pt x="2700" y="1848"/>
                  </a:lnTo>
                  <a:lnTo>
                    <a:pt x="2812" y="1858"/>
                  </a:lnTo>
                  <a:lnTo>
                    <a:pt x="2925" y="1866"/>
                  </a:lnTo>
                  <a:lnTo>
                    <a:pt x="3038" y="1872"/>
                  </a:lnTo>
                  <a:lnTo>
                    <a:pt x="3152" y="1877"/>
                  </a:lnTo>
                  <a:lnTo>
                    <a:pt x="3266" y="1880"/>
                  </a:lnTo>
                  <a:lnTo>
                    <a:pt x="3382" y="1880"/>
                  </a:lnTo>
                  <a:lnTo>
                    <a:pt x="3382" y="1880"/>
                  </a:lnTo>
                  <a:lnTo>
                    <a:pt x="3497" y="1880"/>
                  </a:lnTo>
                  <a:lnTo>
                    <a:pt x="3612" y="1877"/>
                  </a:lnTo>
                  <a:lnTo>
                    <a:pt x="3726" y="1872"/>
                  </a:lnTo>
                  <a:lnTo>
                    <a:pt x="3841" y="1865"/>
                  </a:lnTo>
                  <a:lnTo>
                    <a:pt x="3954" y="1857"/>
                  </a:lnTo>
                  <a:lnTo>
                    <a:pt x="4067" y="1847"/>
                  </a:lnTo>
                  <a:lnTo>
                    <a:pt x="4180" y="1836"/>
                  </a:lnTo>
                  <a:lnTo>
                    <a:pt x="4293" y="1822"/>
                  </a:lnTo>
                  <a:lnTo>
                    <a:pt x="4404" y="1806"/>
                  </a:lnTo>
                  <a:lnTo>
                    <a:pt x="4516" y="1789"/>
                  </a:lnTo>
                  <a:lnTo>
                    <a:pt x="4625" y="1770"/>
                  </a:lnTo>
                  <a:lnTo>
                    <a:pt x="4736" y="1750"/>
                  </a:lnTo>
                  <a:lnTo>
                    <a:pt x="4846" y="1727"/>
                  </a:lnTo>
                  <a:lnTo>
                    <a:pt x="4954" y="1703"/>
                  </a:lnTo>
                  <a:lnTo>
                    <a:pt x="5061" y="1678"/>
                  </a:lnTo>
                  <a:lnTo>
                    <a:pt x="5170" y="1651"/>
                  </a:lnTo>
                  <a:lnTo>
                    <a:pt x="5276" y="1622"/>
                  </a:lnTo>
                  <a:lnTo>
                    <a:pt x="5382" y="1591"/>
                  </a:lnTo>
                  <a:lnTo>
                    <a:pt x="5487" y="1558"/>
                  </a:lnTo>
                  <a:lnTo>
                    <a:pt x="5592" y="1525"/>
                  </a:lnTo>
                  <a:lnTo>
                    <a:pt x="5696" y="1490"/>
                  </a:lnTo>
                  <a:lnTo>
                    <a:pt x="5799" y="1452"/>
                  </a:lnTo>
                  <a:lnTo>
                    <a:pt x="5901" y="1414"/>
                  </a:lnTo>
                  <a:lnTo>
                    <a:pt x="6003" y="1374"/>
                  </a:lnTo>
                  <a:lnTo>
                    <a:pt x="6104" y="1332"/>
                  </a:lnTo>
                  <a:lnTo>
                    <a:pt x="6204" y="1289"/>
                  </a:lnTo>
                  <a:lnTo>
                    <a:pt x="6303" y="1244"/>
                  </a:lnTo>
                  <a:lnTo>
                    <a:pt x="6401" y="1199"/>
                  </a:lnTo>
                  <a:lnTo>
                    <a:pt x="6499" y="1151"/>
                  </a:lnTo>
                  <a:lnTo>
                    <a:pt x="6596" y="1102"/>
                  </a:lnTo>
                  <a:lnTo>
                    <a:pt x="6692" y="1051"/>
                  </a:lnTo>
                  <a:lnTo>
                    <a:pt x="6787" y="1000"/>
                  </a:lnTo>
                  <a:lnTo>
                    <a:pt x="6231" y="0"/>
                  </a:lnTo>
                  <a:lnTo>
                    <a:pt x="6231" y="0"/>
                  </a:lnTo>
                  <a:lnTo>
                    <a:pt x="6151" y="44"/>
                  </a:lnTo>
                  <a:lnTo>
                    <a:pt x="6071" y="86"/>
                  </a:lnTo>
                  <a:lnTo>
                    <a:pt x="5990" y="127"/>
                  </a:lnTo>
                  <a:lnTo>
                    <a:pt x="5908" y="167"/>
                  </a:lnTo>
                  <a:lnTo>
                    <a:pt x="5826" y="204"/>
                  </a:lnTo>
                  <a:lnTo>
                    <a:pt x="5743" y="242"/>
                  </a:lnTo>
                  <a:lnTo>
                    <a:pt x="5659" y="279"/>
                  </a:lnTo>
                  <a:lnTo>
                    <a:pt x="5575" y="313"/>
                  </a:lnTo>
                  <a:lnTo>
                    <a:pt x="5491" y="346"/>
                  </a:lnTo>
                  <a:lnTo>
                    <a:pt x="5404" y="379"/>
                  </a:lnTo>
                  <a:lnTo>
                    <a:pt x="5318" y="410"/>
                  </a:lnTo>
                  <a:lnTo>
                    <a:pt x="5231" y="440"/>
                  </a:lnTo>
                  <a:lnTo>
                    <a:pt x="5144" y="467"/>
                  </a:lnTo>
                  <a:lnTo>
                    <a:pt x="5056" y="494"/>
                  </a:lnTo>
                  <a:lnTo>
                    <a:pt x="4967" y="521"/>
                  </a:lnTo>
                  <a:lnTo>
                    <a:pt x="4878" y="545"/>
                  </a:lnTo>
                  <a:lnTo>
                    <a:pt x="4788" y="567"/>
                  </a:lnTo>
                  <a:lnTo>
                    <a:pt x="4697" y="589"/>
                  </a:lnTo>
                  <a:lnTo>
                    <a:pt x="4606" y="609"/>
                  </a:lnTo>
                  <a:lnTo>
                    <a:pt x="4515" y="627"/>
                  </a:lnTo>
                  <a:lnTo>
                    <a:pt x="4422" y="645"/>
                  </a:lnTo>
                  <a:lnTo>
                    <a:pt x="4330" y="660"/>
                  </a:lnTo>
                  <a:lnTo>
                    <a:pt x="4237" y="675"/>
                  </a:lnTo>
                  <a:lnTo>
                    <a:pt x="4144" y="687"/>
                  </a:lnTo>
                  <a:lnTo>
                    <a:pt x="4050" y="699"/>
                  </a:lnTo>
                  <a:lnTo>
                    <a:pt x="3956" y="709"/>
                  </a:lnTo>
                  <a:lnTo>
                    <a:pt x="3861" y="717"/>
                  </a:lnTo>
                  <a:lnTo>
                    <a:pt x="3766" y="724"/>
                  </a:lnTo>
                  <a:lnTo>
                    <a:pt x="3670" y="730"/>
                  </a:lnTo>
                  <a:lnTo>
                    <a:pt x="3574" y="734"/>
                  </a:lnTo>
                  <a:lnTo>
                    <a:pt x="3477" y="736"/>
                  </a:lnTo>
                  <a:lnTo>
                    <a:pt x="3382" y="736"/>
                  </a:lnTo>
                  <a:lnTo>
                    <a:pt x="3382" y="7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96976D64-B6F4-3949-9417-7512FC5D4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6646" y="7208893"/>
              <a:ext cx="1322983" cy="1951111"/>
            </a:xfrm>
            <a:custGeom>
              <a:avLst/>
              <a:gdLst>
                <a:gd name="T0" fmla="*/ 0 w 4030"/>
                <a:gd name="T1" fmla="*/ 18 h 5939"/>
                <a:gd name="T2" fmla="*/ 15 w 4030"/>
                <a:gd name="T3" fmla="*/ 370 h 5939"/>
                <a:gd name="T4" fmla="*/ 47 w 4030"/>
                <a:gd name="T5" fmla="*/ 717 h 5939"/>
                <a:gd name="T6" fmla="*/ 95 w 4030"/>
                <a:gd name="T7" fmla="*/ 1061 h 5939"/>
                <a:gd name="T8" fmla="*/ 160 w 4030"/>
                <a:gd name="T9" fmla="*/ 1398 h 5939"/>
                <a:gd name="T10" fmla="*/ 241 w 4030"/>
                <a:gd name="T11" fmla="*/ 1729 h 5939"/>
                <a:gd name="T12" fmla="*/ 337 w 4030"/>
                <a:gd name="T13" fmla="*/ 2054 h 5939"/>
                <a:gd name="T14" fmla="*/ 449 w 4030"/>
                <a:gd name="T15" fmla="*/ 2371 h 5939"/>
                <a:gd name="T16" fmla="*/ 574 w 4030"/>
                <a:gd name="T17" fmla="*/ 2683 h 5939"/>
                <a:gd name="T18" fmla="*/ 715 w 4030"/>
                <a:gd name="T19" fmla="*/ 2985 h 5939"/>
                <a:gd name="T20" fmla="*/ 868 w 4030"/>
                <a:gd name="T21" fmla="*/ 3281 h 5939"/>
                <a:gd name="T22" fmla="*/ 1035 w 4030"/>
                <a:gd name="T23" fmla="*/ 3567 h 5939"/>
                <a:gd name="T24" fmla="*/ 1216 w 4030"/>
                <a:gd name="T25" fmla="*/ 3846 h 5939"/>
                <a:gd name="T26" fmla="*/ 1409 w 4030"/>
                <a:gd name="T27" fmla="*/ 4115 h 5939"/>
                <a:gd name="T28" fmla="*/ 1613 w 4030"/>
                <a:gd name="T29" fmla="*/ 4374 h 5939"/>
                <a:gd name="T30" fmla="*/ 1830 w 4030"/>
                <a:gd name="T31" fmla="*/ 4623 h 5939"/>
                <a:gd name="T32" fmla="*/ 2058 w 4030"/>
                <a:gd name="T33" fmla="*/ 4862 h 5939"/>
                <a:gd name="T34" fmla="*/ 2296 w 4030"/>
                <a:gd name="T35" fmla="*/ 5089 h 5939"/>
                <a:gd name="T36" fmla="*/ 2546 w 4030"/>
                <a:gd name="T37" fmla="*/ 5306 h 5939"/>
                <a:gd name="T38" fmla="*/ 2805 w 4030"/>
                <a:gd name="T39" fmla="*/ 5510 h 5939"/>
                <a:gd name="T40" fmla="*/ 3075 w 4030"/>
                <a:gd name="T41" fmla="*/ 5703 h 5939"/>
                <a:gd name="T42" fmla="*/ 3353 w 4030"/>
                <a:gd name="T43" fmla="*/ 5882 h 5939"/>
                <a:gd name="T44" fmla="*/ 4030 w 4030"/>
                <a:gd name="T45" fmla="*/ 4955 h 5939"/>
                <a:gd name="T46" fmla="*/ 3795 w 4030"/>
                <a:gd name="T47" fmla="*/ 4808 h 5939"/>
                <a:gd name="T48" fmla="*/ 3567 w 4030"/>
                <a:gd name="T49" fmla="*/ 4651 h 5939"/>
                <a:gd name="T50" fmla="*/ 3347 w 4030"/>
                <a:gd name="T51" fmla="*/ 4483 h 5939"/>
                <a:gd name="T52" fmla="*/ 3135 w 4030"/>
                <a:gd name="T53" fmla="*/ 4305 h 5939"/>
                <a:gd name="T54" fmla="*/ 2932 w 4030"/>
                <a:gd name="T55" fmla="*/ 4118 h 5939"/>
                <a:gd name="T56" fmla="*/ 2739 w 4030"/>
                <a:gd name="T57" fmla="*/ 3921 h 5939"/>
                <a:gd name="T58" fmla="*/ 2554 w 4030"/>
                <a:gd name="T59" fmla="*/ 3716 h 5939"/>
                <a:gd name="T60" fmla="*/ 2380 w 4030"/>
                <a:gd name="T61" fmla="*/ 3501 h 5939"/>
                <a:gd name="T62" fmla="*/ 2214 w 4030"/>
                <a:gd name="T63" fmla="*/ 3280 h 5939"/>
                <a:gd name="T64" fmla="*/ 2060 w 4030"/>
                <a:gd name="T65" fmla="*/ 3049 h 5939"/>
                <a:gd name="T66" fmla="*/ 1916 w 4030"/>
                <a:gd name="T67" fmla="*/ 2812 h 5939"/>
                <a:gd name="T68" fmla="*/ 1784 w 4030"/>
                <a:gd name="T69" fmla="*/ 2566 h 5939"/>
                <a:gd name="T70" fmla="*/ 1662 w 4030"/>
                <a:gd name="T71" fmla="*/ 2315 h 5939"/>
                <a:gd name="T72" fmla="*/ 1554 w 4030"/>
                <a:gd name="T73" fmla="*/ 2057 h 5939"/>
                <a:gd name="T74" fmla="*/ 1455 w 4030"/>
                <a:gd name="T75" fmla="*/ 1793 h 5939"/>
                <a:gd name="T76" fmla="*/ 1371 w 4030"/>
                <a:gd name="T77" fmla="*/ 1523 h 5939"/>
                <a:gd name="T78" fmla="*/ 1299 w 4030"/>
                <a:gd name="T79" fmla="*/ 1248 h 5939"/>
                <a:gd name="T80" fmla="*/ 1240 w 4030"/>
                <a:gd name="T81" fmla="*/ 967 h 5939"/>
                <a:gd name="T82" fmla="*/ 1195 w 4030"/>
                <a:gd name="T83" fmla="*/ 682 h 5939"/>
                <a:gd name="T84" fmla="*/ 1163 w 4030"/>
                <a:gd name="T85" fmla="*/ 392 h 5939"/>
                <a:gd name="T86" fmla="*/ 1146 w 4030"/>
                <a:gd name="T87" fmla="*/ 99 h 5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0" h="5939">
                  <a:moveTo>
                    <a:pt x="1144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3" y="135"/>
                  </a:lnTo>
                  <a:lnTo>
                    <a:pt x="8" y="253"/>
                  </a:lnTo>
                  <a:lnTo>
                    <a:pt x="15" y="370"/>
                  </a:lnTo>
                  <a:lnTo>
                    <a:pt x="23" y="487"/>
                  </a:lnTo>
                  <a:lnTo>
                    <a:pt x="35" y="602"/>
                  </a:lnTo>
                  <a:lnTo>
                    <a:pt x="47" y="717"/>
                  </a:lnTo>
                  <a:lnTo>
                    <a:pt x="61" y="833"/>
                  </a:lnTo>
                  <a:lnTo>
                    <a:pt x="77" y="947"/>
                  </a:lnTo>
                  <a:lnTo>
                    <a:pt x="95" y="1061"/>
                  </a:lnTo>
                  <a:lnTo>
                    <a:pt x="116" y="1174"/>
                  </a:lnTo>
                  <a:lnTo>
                    <a:pt x="136" y="1286"/>
                  </a:lnTo>
                  <a:lnTo>
                    <a:pt x="160" y="1398"/>
                  </a:lnTo>
                  <a:lnTo>
                    <a:pt x="185" y="1508"/>
                  </a:lnTo>
                  <a:lnTo>
                    <a:pt x="213" y="1619"/>
                  </a:lnTo>
                  <a:lnTo>
                    <a:pt x="241" y="1729"/>
                  </a:lnTo>
                  <a:lnTo>
                    <a:pt x="271" y="1838"/>
                  </a:lnTo>
                  <a:lnTo>
                    <a:pt x="303" y="1946"/>
                  </a:lnTo>
                  <a:lnTo>
                    <a:pt x="337" y="2054"/>
                  </a:lnTo>
                  <a:lnTo>
                    <a:pt x="372" y="2160"/>
                  </a:lnTo>
                  <a:lnTo>
                    <a:pt x="410" y="2266"/>
                  </a:lnTo>
                  <a:lnTo>
                    <a:pt x="449" y="2371"/>
                  </a:lnTo>
                  <a:lnTo>
                    <a:pt x="489" y="2476"/>
                  </a:lnTo>
                  <a:lnTo>
                    <a:pt x="531" y="2580"/>
                  </a:lnTo>
                  <a:lnTo>
                    <a:pt x="574" y="2683"/>
                  </a:lnTo>
                  <a:lnTo>
                    <a:pt x="619" y="2784"/>
                  </a:lnTo>
                  <a:lnTo>
                    <a:pt x="666" y="2886"/>
                  </a:lnTo>
                  <a:lnTo>
                    <a:pt x="715" y="2985"/>
                  </a:lnTo>
                  <a:lnTo>
                    <a:pt x="764" y="3085"/>
                  </a:lnTo>
                  <a:lnTo>
                    <a:pt x="815" y="3184"/>
                  </a:lnTo>
                  <a:lnTo>
                    <a:pt x="868" y="3281"/>
                  </a:lnTo>
                  <a:lnTo>
                    <a:pt x="922" y="3378"/>
                  </a:lnTo>
                  <a:lnTo>
                    <a:pt x="978" y="3474"/>
                  </a:lnTo>
                  <a:lnTo>
                    <a:pt x="1035" y="3567"/>
                  </a:lnTo>
                  <a:lnTo>
                    <a:pt x="1094" y="3662"/>
                  </a:lnTo>
                  <a:lnTo>
                    <a:pt x="1154" y="3755"/>
                  </a:lnTo>
                  <a:lnTo>
                    <a:pt x="1216" y="3846"/>
                  </a:lnTo>
                  <a:lnTo>
                    <a:pt x="1278" y="3936"/>
                  </a:lnTo>
                  <a:lnTo>
                    <a:pt x="1342" y="4026"/>
                  </a:lnTo>
                  <a:lnTo>
                    <a:pt x="1409" y="4115"/>
                  </a:lnTo>
                  <a:lnTo>
                    <a:pt x="1475" y="4202"/>
                  </a:lnTo>
                  <a:lnTo>
                    <a:pt x="1543" y="4289"/>
                  </a:lnTo>
                  <a:lnTo>
                    <a:pt x="1613" y="4374"/>
                  </a:lnTo>
                  <a:lnTo>
                    <a:pt x="1685" y="4458"/>
                  </a:lnTo>
                  <a:lnTo>
                    <a:pt x="1757" y="4541"/>
                  </a:lnTo>
                  <a:lnTo>
                    <a:pt x="1830" y="4623"/>
                  </a:lnTo>
                  <a:lnTo>
                    <a:pt x="1905" y="4703"/>
                  </a:lnTo>
                  <a:lnTo>
                    <a:pt x="1980" y="4783"/>
                  </a:lnTo>
                  <a:lnTo>
                    <a:pt x="2058" y="4862"/>
                  </a:lnTo>
                  <a:lnTo>
                    <a:pt x="2137" y="4938"/>
                  </a:lnTo>
                  <a:lnTo>
                    <a:pt x="2215" y="5015"/>
                  </a:lnTo>
                  <a:lnTo>
                    <a:pt x="2296" y="5089"/>
                  </a:lnTo>
                  <a:lnTo>
                    <a:pt x="2379" y="5163"/>
                  </a:lnTo>
                  <a:lnTo>
                    <a:pt x="2462" y="5235"/>
                  </a:lnTo>
                  <a:lnTo>
                    <a:pt x="2546" y="5306"/>
                  </a:lnTo>
                  <a:lnTo>
                    <a:pt x="2631" y="5375"/>
                  </a:lnTo>
                  <a:lnTo>
                    <a:pt x="2718" y="5443"/>
                  </a:lnTo>
                  <a:lnTo>
                    <a:pt x="2805" y="5510"/>
                  </a:lnTo>
                  <a:lnTo>
                    <a:pt x="2894" y="5575"/>
                  </a:lnTo>
                  <a:lnTo>
                    <a:pt x="2983" y="5640"/>
                  </a:lnTo>
                  <a:lnTo>
                    <a:pt x="3075" y="5703"/>
                  </a:lnTo>
                  <a:lnTo>
                    <a:pt x="3166" y="5764"/>
                  </a:lnTo>
                  <a:lnTo>
                    <a:pt x="3258" y="5824"/>
                  </a:lnTo>
                  <a:lnTo>
                    <a:pt x="3353" y="5882"/>
                  </a:lnTo>
                  <a:lnTo>
                    <a:pt x="3448" y="5939"/>
                  </a:lnTo>
                  <a:lnTo>
                    <a:pt x="4030" y="4955"/>
                  </a:lnTo>
                  <a:lnTo>
                    <a:pt x="4030" y="4955"/>
                  </a:lnTo>
                  <a:lnTo>
                    <a:pt x="3951" y="4907"/>
                  </a:lnTo>
                  <a:lnTo>
                    <a:pt x="3872" y="4858"/>
                  </a:lnTo>
                  <a:lnTo>
                    <a:pt x="3795" y="4808"/>
                  </a:lnTo>
                  <a:lnTo>
                    <a:pt x="3718" y="4757"/>
                  </a:lnTo>
                  <a:lnTo>
                    <a:pt x="3642" y="4704"/>
                  </a:lnTo>
                  <a:lnTo>
                    <a:pt x="3567" y="4651"/>
                  </a:lnTo>
                  <a:lnTo>
                    <a:pt x="3492" y="4596"/>
                  </a:lnTo>
                  <a:lnTo>
                    <a:pt x="3419" y="4540"/>
                  </a:lnTo>
                  <a:lnTo>
                    <a:pt x="3347" y="4483"/>
                  </a:lnTo>
                  <a:lnTo>
                    <a:pt x="3276" y="4425"/>
                  </a:lnTo>
                  <a:lnTo>
                    <a:pt x="3205" y="4365"/>
                  </a:lnTo>
                  <a:lnTo>
                    <a:pt x="3135" y="4305"/>
                  </a:lnTo>
                  <a:lnTo>
                    <a:pt x="3067" y="4244"/>
                  </a:lnTo>
                  <a:lnTo>
                    <a:pt x="2999" y="4182"/>
                  </a:lnTo>
                  <a:lnTo>
                    <a:pt x="2932" y="4118"/>
                  </a:lnTo>
                  <a:lnTo>
                    <a:pt x="2867" y="4054"/>
                  </a:lnTo>
                  <a:lnTo>
                    <a:pt x="2802" y="3988"/>
                  </a:lnTo>
                  <a:lnTo>
                    <a:pt x="2739" y="3921"/>
                  </a:lnTo>
                  <a:lnTo>
                    <a:pt x="2676" y="3854"/>
                  </a:lnTo>
                  <a:lnTo>
                    <a:pt x="2615" y="3785"/>
                  </a:lnTo>
                  <a:lnTo>
                    <a:pt x="2554" y="3716"/>
                  </a:lnTo>
                  <a:lnTo>
                    <a:pt x="2495" y="3645"/>
                  </a:lnTo>
                  <a:lnTo>
                    <a:pt x="2437" y="3574"/>
                  </a:lnTo>
                  <a:lnTo>
                    <a:pt x="2380" y="3501"/>
                  </a:lnTo>
                  <a:lnTo>
                    <a:pt x="2323" y="3428"/>
                  </a:lnTo>
                  <a:lnTo>
                    <a:pt x="2268" y="3354"/>
                  </a:lnTo>
                  <a:lnTo>
                    <a:pt x="2214" y="3280"/>
                  </a:lnTo>
                  <a:lnTo>
                    <a:pt x="2162" y="3203"/>
                  </a:lnTo>
                  <a:lnTo>
                    <a:pt x="2110" y="3127"/>
                  </a:lnTo>
                  <a:lnTo>
                    <a:pt x="2060" y="3049"/>
                  </a:lnTo>
                  <a:lnTo>
                    <a:pt x="2011" y="2971"/>
                  </a:lnTo>
                  <a:lnTo>
                    <a:pt x="1963" y="2892"/>
                  </a:lnTo>
                  <a:lnTo>
                    <a:pt x="1916" y="2812"/>
                  </a:lnTo>
                  <a:lnTo>
                    <a:pt x="1871" y="2731"/>
                  </a:lnTo>
                  <a:lnTo>
                    <a:pt x="1826" y="2650"/>
                  </a:lnTo>
                  <a:lnTo>
                    <a:pt x="1784" y="2566"/>
                  </a:lnTo>
                  <a:lnTo>
                    <a:pt x="1742" y="2484"/>
                  </a:lnTo>
                  <a:lnTo>
                    <a:pt x="1702" y="2400"/>
                  </a:lnTo>
                  <a:lnTo>
                    <a:pt x="1662" y="2315"/>
                  </a:lnTo>
                  <a:lnTo>
                    <a:pt x="1624" y="2230"/>
                  </a:lnTo>
                  <a:lnTo>
                    <a:pt x="1588" y="2144"/>
                  </a:lnTo>
                  <a:lnTo>
                    <a:pt x="1554" y="2057"/>
                  </a:lnTo>
                  <a:lnTo>
                    <a:pt x="1519" y="1970"/>
                  </a:lnTo>
                  <a:lnTo>
                    <a:pt x="1487" y="1882"/>
                  </a:lnTo>
                  <a:lnTo>
                    <a:pt x="1455" y="1793"/>
                  </a:lnTo>
                  <a:lnTo>
                    <a:pt x="1426" y="1704"/>
                  </a:lnTo>
                  <a:lnTo>
                    <a:pt x="1398" y="1613"/>
                  </a:lnTo>
                  <a:lnTo>
                    <a:pt x="1371" y="1523"/>
                  </a:lnTo>
                  <a:lnTo>
                    <a:pt x="1346" y="1432"/>
                  </a:lnTo>
                  <a:lnTo>
                    <a:pt x="1322" y="1339"/>
                  </a:lnTo>
                  <a:lnTo>
                    <a:pt x="1299" y="1248"/>
                  </a:lnTo>
                  <a:lnTo>
                    <a:pt x="1277" y="1155"/>
                  </a:lnTo>
                  <a:lnTo>
                    <a:pt x="1258" y="1061"/>
                  </a:lnTo>
                  <a:lnTo>
                    <a:pt x="1240" y="967"/>
                  </a:lnTo>
                  <a:lnTo>
                    <a:pt x="1224" y="873"/>
                  </a:lnTo>
                  <a:lnTo>
                    <a:pt x="1208" y="778"/>
                  </a:lnTo>
                  <a:lnTo>
                    <a:pt x="1195" y="682"/>
                  </a:lnTo>
                  <a:lnTo>
                    <a:pt x="1183" y="586"/>
                  </a:lnTo>
                  <a:lnTo>
                    <a:pt x="1172" y="489"/>
                  </a:lnTo>
                  <a:lnTo>
                    <a:pt x="1163" y="392"/>
                  </a:lnTo>
                  <a:lnTo>
                    <a:pt x="1156" y="295"/>
                  </a:lnTo>
                  <a:lnTo>
                    <a:pt x="1150" y="197"/>
                  </a:lnTo>
                  <a:lnTo>
                    <a:pt x="1146" y="99"/>
                  </a:lnTo>
                  <a:lnTo>
                    <a:pt x="1144" y="0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B212C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7DDFE9-CBC5-5442-88CF-6C8919186794}"/>
              </a:ext>
            </a:extLst>
          </p:cNvPr>
          <p:cNvGrpSpPr/>
          <p:nvPr/>
        </p:nvGrpSpPr>
        <p:grpSpPr>
          <a:xfrm>
            <a:off x="7314597" y="2411980"/>
            <a:ext cx="1836070" cy="1834920"/>
            <a:chOff x="14626018" y="5338309"/>
            <a:chExt cx="3672139" cy="3669839"/>
          </a:xfrm>
        </p:grpSpPr>
        <p:sp>
          <p:nvSpPr>
            <p:cNvPr id="59" name="Freeform 23">
              <a:extLst>
                <a:ext uri="{FF2B5EF4-FFF2-40B4-BE49-F238E27FC236}">
                  <a16:creationId xmlns:a16="http://schemas.microsoft.com/office/drawing/2014/main" id="{C6DB73B2-5B2C-5147-8376-8F82A555C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6018" y="7201988"/>
              <a:ext cx="1053784" cy="1553066"/>
            </a:xfrm>
            <a:custGeom>
              <a:avLst/>
              <a:gdLst>
                <a:gd name="T0" fmla="*/ 0 w 3204"/>
                <a:gd name="T1" fmla="*/ 14 h 4724"/>
                <a:gd name="T2" fmla="*/ 12 w 3204"/>
                <a:gd name="T3" fmla="*/ 295 h 4724"/>
                <a:gd name="T4" fmla="*/ 37 w 3204"/>
                <a:gd name="T5" fmla="*/ 571 h 4724"/>
                <a:gd name="T6" fmla="*/ 76 w 3204"/>
                <a:gd name="T7" fmla="*/ 844 h 4724"/>
                <a:gd name="T8" fmla="*/ 129 w 3204"/>
                <a:gd name="T9" fmla="*/ 1112 h 4724"/>
                <a:gd name="T10" fmla="*/ 192 w 3204"/>
                <a:gd name="T11" fmla="*/ 1376 h 4724"/>
                <a:gd name="T12" fmla="*/ 269 w 3204"/>
                <a:gd name="T13" fmla="*/ 1634 h 4724"/>
                <a:gd name="T14" fmla="*/ 358 w 3204"/>
                <a:gd name="T15" fmla="*/ 1887 h 4724"/>
                <a:gd name="T16" fmla="*/ 458 w 3204"/>
                <a:gd name="T17" fmla="*/ 2135 h 4724"/>
                <a:gd name="T18" fmla="*/ 569 w 3204"/>
                <a:gd name="T19" fmla="*/ 2375 h 4724"/>
                <a:gd name="T20" fmla="*/ 692 w 3204"/>
                <a:gd name="T21" fmla="*/ 2611 h 4724"/>
                <a:gd name="T22" fmla="*/ 825 w 3204"/>
                <a:gd name="T23" fmla="*/ 2839 h 4724"/>
                <a:gd name="T24" fmla="*/ 968 w 3204"/>
                <a:gd name="T25" fmla="*/ 3060 h 4724"/>
                <a:gd name="T26" fmla="*/ 1121 w 3204"/>
                <a:gd name="T27" fmla="*/ 3274 h 4724"/>
                <a:gd name="T28" fmla="*/ 1285 w 3204"/>
                <a:gd name="T29" fmla="*/ 3479 h 4724"/>
                <a:gd name="T30" fmla="*/ 1458 w 3204"/>
                <a:gd name="T31" fmla="*/ 3678 h 4724"/>
                <a:gd name="T32" fmla="*/ 1638 w 3204"/>
                <a:gd name="T33" fmla="*/ 3867 h 4724"/>
                <a:gd name="T34" fmla="*/ 1829 w 3204"/>
                <a:gd name="T35" fmla="*/ 4049 h 4724"/>
                <a:gd name="T36" fmla="*/ 2027 w 3204"/>
                <a:gd name="T37" fmla="*/ 4221 h 4724"/>
                <a:gd name="T38" fmla="*/ 2234 w 3204"/>
                <a:gd name="T39" fmla="*/ 4383 h 4724"/>
                <a:gd name="T40" fmla="*/ 2447 w 3204"/>
                <a:gd name="T41" fmla="*/ 4536 h 4724"/>
                <a:gd name="T42" fmla="*/ 2669 w 3204"/>
                <a:gd name="T43" fmla="*/ 4680 h 4724"/>
                <a:gd name="T44" fmla="*/ 3204 w 3204"/>
                <a:gd name="T45" fmla="*/ 3951 h 4724"/>
                <a:gd name="T46" fmla="*/ 3016 w 3204"/>
                <a:gd name="T47" fmla="*/ 3833 h 4724"/>
                <a:gd name="T48" fmla="*/ 2834 w 3204"/>
                <a:gd name="T49" fmla="*/ 3707 h 4724"/>
                <a:gd name="T50" fmla="*/ 2659 w 3204"/>
                <a:gd name="T51" fmla="*/ 3574 h 4724"/>
                <a:gd name="T52" fmla="*/ 2490 w 3204"/>
                <a:gd name="T53" fmla="*/ 3432 h 4724"/>
                <a:gd name="T54" fmla="*/ 2329 w 3204"/>
                <a:gd name="T55" fmla="*/ 3283 h 4724"/>
                <a:gd name="T56" fmla="*/ 2174 w 3204"/>
                <a:gd name="T57" fmla="*/ 3126 h 4724"/>
                <a:gd name="T58" fmla="*/ 2026 w 3204"/>
                <a:gd name="T59" fmla="*/ 2962 h 4724"/>
                <a:gd name="T60" fmla="*/ 1887 w 3204"/>
                <a:gd name="T61" fmla="*/ 2792 h 4724"/>
                <a:gd name="T62" fmla="*/ 1756 w 3204"/>
                <a:gd name="T63" fmla="*/ 2614 h 4724"/>
                <a:gd name="T64" fmla="*/ 1633 w 3204"/>
                <a:gd name="T65" fmla="*/ 2431 h 4724"/>
                <a:gd name="T66" fmla="*/ 1517 w 3204"/>
                <a:gd name="T67" fmla="*/ 2242 h 4724"/>
                <a:gd name="T68" fmla="*/ 1412 w 3204"/>
                <a:gd name="T69" fmla="*/ 2047 h 4724"/>
                <a:gd name="T70" fmla="*/ 1315 w 3204"/>
                <a:gd name="T71" fmla="*/ 1846 h 4724"/>
                <a:gd name="T72" fmla="*/ 1227 w 3204"/>
                <a:gd name="T73" fmla="*/ 1640 h 4724"/>
                <a:gd name="T74" fmla="*/ 1150 w 3204"/>
                <a:gd name="T75" fmla="*/ 1429 h 4724"/>
                <a:gd name="T76" fmla="*/ 1083 w 3204"/>
                <a:gd name="T77" fmla="*/ 1215 h 4724"/>
                <a:gd name="T78" fmla="*/ 1025 w 3204"/>
                <a:gd name="T79" fmla="*/ 996 h 4724"/>
                <a:gd name="T80" fmla="*/ 978 w 3204"/>
                <a:gd name="T81" fmla="*/ 772 h 4724"/>
                <a:gd name="T82" fmla="*/ 942 w 3204"/>
                <a:gd name="T83" fmla="*/ 544 h 4724"/>
                <a:gd name="T84" fmla="*/ 917 w 3204"/>
                <a:gd name="T85" fmla="*/ 313 h 4724"/>
                <a:gd name="T86" fmla="*/ 902 w 3204"/>
                <a:gd name="T87" fmla="*/ 79 h 4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04" h="4724">
                  <a:moveTo>
                    <a:pt x="901" y="0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3" y="109"/>
                  </a:lnTo>
                  <a:lnTo>
                    <a:pt x="6" y="202"/>
                  </a:lnTo>
                  <a:lnTo>
                    <a:pt x="12" y="295"/>
                  </a:lnTo>
                  <a:lnTo>
                    <a:pt x="19" y="387"/>
                  </a:lnTo>
                  <a:lnTo>
                    <a:pt x="27" y="480"/>
                  </a:lnTo>
                  <a:lnTo>
                    <a:pt x="37" y="571"/>
                  </a:lnTo>
                  <a:lnTo>
                    <a:pt x="49" y="662"/>
                  </a:lnTo>
                  <a:lnTo>
                    <a:pt x="62" y="754"/>
                  </a:lnTo>
                  <a:lnTo>
                    <a:pt x="76" y="844"/>
                  </a:lnTo>
                  <a:lnTo>
                    <a:pt x="92" y="934"/>
                  </a:lnTo>
                  <a:lnTo>
                    <a:pt x="109" y="1023"/>
                  </a:lnTo>
                  <a:lnTo>
                    <a:pt x="129" y="1112"/>
                  </a:lnTo>
                  <a:lnTo>
                    <a:pt x="148" y="1201"/>
                  </a:lnTo>
                  <a:lnTo>
                    <a:pt x="170" y="1289"/>
                  </a:lnTo>
                  <a:lnTo>
                    <a:pt x="192" y="1376"/>
                  </a:lnTo>
                  <a:lnTo>
                    <a:pt x="216" y="1462"/>
                  </a:lnTo>
                  <a:lnTo>
                    <a:pt x="241" y="1548"/>
                  </a:lnTo>
                  <a:lnTo>
                    <a:pt x="269" y="1634"/>
                  </a:lnTo>
                  <a:lnTo>
                    <a:pt x="297" y="1719"/>
                  </a:lnTo>
                  <a:lnTo>
                    <a:pt x="327" y="1804"/>
                  </a:lnTo>
                  <a:lnTo>
                    <a:pt x="358" y="1887"/>
                  </a:lnTo>
                  <a:lnTo>
                    <a:pt x="390" y="1970"/>
                  </a:lnTo>
                  <a:lnTo>
                    <a:pt x="423" y="2052"/>
                  </a:lnTo>
                  <a:lnTo>
                    <a:pt x="458" y="2135"/>
                  </a:lnTo>
                  <a:lnTo>
                    <a:pt x="494" y="2216"/>
                  </a:lnTo>
                  <a:lnTo>
                    <a:pt x="531" y="2296"/>
                  </a:lnTo>
                  <a:lnTo>
                    <a:pt x="569" y="2375"/>
                  </a:lnTo>
                  <a:lnTo>
                    <a:pt x="609" y="2454"/>
                  </a:lnTo>
                  <a:lnTo>
                    <a:pt x="650" y="2533"/>
                  </a:lnTo>
                  <a:lnTo>
                    <a:pt x="692" y="2611"/>
                  </a:lnTo>
                  <a:lnTo>
                    <a:pt x="736" y="2687"/>
                  </a:lnTo>
                  <a:lnTo>
                    <a:pt x="779" y="2764"/>
                  </a:lnTo>
                  <a:lnTo>
                    <a:pt x="825" y="2839"/>
                  </a:lnTo>
                  <a:lnTo>
                    <a:pt x="871" y="2913"/>
                  </a:lnTo>
                  <a:lnTo>
                    <a:pt x="919" y="2987"/>
                  </a:lnTo>
                  <a:lnTo>
                    <a:pt x="968" y="3060"/>
                  </a:lnTo>
                  <a:lnTo>
                    <a:pt x="1019" y="3132"/>
                  </a:lnTo>
                  <a:lnTo>
                    <a:pt x="1070" y="3203"/>
                  </a:lnTo>
                  <a:lnTo>
                    <a:pt x="1121" y="3274"/>
                  </a:lnTo>
                  <a:lnTo>
                    <a:pt x="1175" y="3343"/>
                  </a:lnTo>
                  <a:lnTo>
                    <a:pt x="1230" y="3412"/>
                  </a:lnTo>
                  <a:lnTo>
                    <a:pt x="1285" y="3479"/>
                  </a:lnTo>
                  <a:lnTo>
                    <a:pt x="1342" y="3547"/>
                  </a:lnTo>
                  <a:lnTo>
                    <a:pt x="1399" y="3613"/>
                  </a:lnTo>
                  <a:lnTo>
                    <a:pt x="1458" y="3678"/>
                  </a:lnTo>
                  <a:lnTo>
                    <a:pt x="1517" y="3742"/>
                  </a:lnTo>
                  <a:lnTo>
                    <a:pt x="1578" y="3806"/>
                  </a:lnTo>
                  <a:lnTo>
                    <a:pt x="1638" y="3867"/>
                  </a:lnTo>
                  <a:lnTo>
                    <a:pt x="1701" y="3929"/>
                  </a:lnTo>
                  <a:lnTo>
                    <a:pt x="1765" y="3989"/>
                  </a:lnTo>
                  <a:lnTo>
                    <a:pt x="1829" y="4049"/>
                  </a:lnTo>
                  <a:lnTo>
                    <a:pt x="1894" y="4107"/>
                  </a:lnTo>
                  <a:lnTo>
                    <a:pt x="1960" y="4164"/>
                  </a:lnTo>
                  <a:lnTo>
                    <a:pt x="2027" y="4221"/>
                  </a:lnTo>
                  <a:lnTo>
                    <a:pt x="2095" y="4276"/>
                  </a:lnTo>
                  <a:lnTo>
                    <a:pt x="2164" y="4331"/>
                  </a:lnTo>
                  <a:lnTo>
                    <a:pt x="2234" y="4383"/>
                  </a:lnTo>
                  <a:lnTo>
                    <a:pt x="2305" y="4436"/>
                  </a:lnTo>
                  <a:lnTo>
                    <a:pt x="2376" y="4487"/>
                  </a:lnTo>
                  <a:lnTo>
                    <a:pt x="2447" y="4536"/>
                  </a:lnTo>
                  <a:lnTo>
                    <a:pt x="2520" y="4585"/>
                  </a:lnTo>
                  <a:lnTo>
                    <a:pt x="2595" y="4633"/>
                  </a:lnTo>
                  <a:lnTo>
                    <a:pt x="2669" y="4680"/>
                  </a:lnTo>
                  <a:lnTo>
                    <a:pt x="2745" y="4724"/>
                  </a:lnTo>
                  <a:lnTo>
                    <a:pt x="3204" y="3951"/>
                  </a:lnTo>
                  <a:lnTo>
                    <a:pt x="3204" y="3951"/>
                  </a:lnTo>
                  <a:lnTo>
                    <a:pt x="3140" y="3912"/>
                  </a:lnTo>
                  <a:lnTo>
                    <a:pt x="3077" y="3873"/>
                  </a:lnTo>
                  <a:lnTo>
                    <a:pt x="3016" y="3833"/>
                  </a:lnTo>
                  <a:lnTo>
                    <a:pt x="2954" y="3792"/>
                  </a:lnTo>
                  <a:lnTo>
                    <a:pt x="2894" y="3750"/>
                  </a:lnTo>
                  <a:lnTo>
                    <a:pt x="2834" y="3707"/>
                  </a:lnTo>
                  <a:lnTo>
                    <a:pt x="2775" y="3664"/>
                  </a:lnTo>
                  <a:lnTo>
                    <a:pt x="2717" y="3620"/>
                  </a:lnTo>
                  <a:lnTo>
                    <a:pt x="2659" y="3574"/>
                  </a:lnTo>
                  <a:lnTo>
                    <a:pt x="2601" y="3527"/>
                  </a:lnTo>
                  <a:lnTo>
                    <a:pt x="2546" y="3480"/>
                  </a:lnTo>
                  <a:lnTo>
                    <a:pt x="2490" y="3432"/>
                  </a:lnTo>
                  <a:lnTo>
                    <a:pt x="2435" y="3383"/>
                  </a:lnTo>
                  <a:lnTo>
                    <a:pt x="2381" y="3333"/>
                  </a:lnTo>
                  <a:lnTo>
                    <a:pt x="2329" y="3283"/>
                  </a:lnTo>
                  <a:lnTo>
                    <a:pt x="2276" y="3232"/>
                  </a:lnTo>
                  <a:lnTo>
                    <a:pt x="2224" y="3179"/>
                  </a:lnTo>
                  <a:lnTo>
                    <a:pt x="2174" y="3126"/>
                  </a:lnTo>
                  <a:lnTo>
                    <a:pt x="2123" y="3072"/>
                  </a:lnTo>
                  <a:lnTo>
                    <a:pt x="2074" y="3018"/>
                  </a:lnTo>
                  <a:lnTo>
                    <a:pt x="2026" y="2962"/>
                  </a:lnTo>
                  <a:lnTo>
                    <a:pt x="1980" y="2906"/>
                  </a:lnTo>
                  <a:lnTo>
                    <a:pt x="1933" y="2849"/>
                  </a:lnTo>
                  <a:lnTo>
                    <a:pt x="1887" y="2792"/>
                  </a:lnTo>
                  <a:lnTo>
                    <a:pt x="1843" y="2733"/>
                  </a:lnTo>
                  <a:lnTo>
                    <a:pt x="1798" y="2675"/>
                  </a:lnTo>
                  <a:lnTo>
                    <a:pt x="1756" y="2614"/>
                  </a:lnTo>
                  <a:lnTo>
                    <a:pt x="1714" y="2554"/>
                  </a:lnTo>
                  <a:lnTo>
                    <a:pt x="1673" y="2493"/>
                  </a:lnTo>
                  <a:lnTo>
                    <a:pt x="1633" y="2431"/>
                  </a:lnTo>
                  <a:lnTo>
                    <a:pt x="1593" y="2369"/>
                  </a:lnTo>
                  <a:lnTo>
                    <a:pt x="1555" y="2306"/>
                  </a:lnTo>
                  <a:lnTo>
                    <a:pt x="1517" y="2242"/>
                  </a:lnTo>
                  <a:lnTo>
                    <a:pt x="1482" y="2177"/>
                  </a:lnTo>
                  <a:lnTo>
                    <a:pt x="1447" y="2112"/>
                  </a:lnTo>
                  <a:lnTo>
                    <a:pt x="1412" y="2047"/>
                  </a:lnTo>
                  <a:lnTo>
                    <a:pt x="1378" y="1981"/>
                  </a:lnTo>
                  <a:lnTo>
                    <a:pt x="1346" y="1913"/>
                  </a:lnTo>
                  <a:lnTo>
                    <a:pt x="1315" y="1846"/>
                  </a:lnTo>
                  <a:lnTo>
                    <a:pt x="1285" y="1779"/>
                  </a:lnTo>
                  <a:lnTo>
                    <a:pt x="1256" y="1709"/>
                  </a:lnTo>
                  <a:lnTo>
                    <a:pt x="1227" y="1640"/>
                  </a:lnTo>
                  <a:lnTo>
                    <a:pt x="1201" y="1571"/>
                  </a:lnTo>
                  <a:lnTo>
                    <a:pt x="1175" y="1500"/>
                  </a:lnTo>
                  <a:lnTo>
                    <a:pt x="1150" y="1429"/>
                  </a:lnTo>
                  <a:lnTo>
                    <a:pt x="1127" y="1358"/>
                  </a:lnTo>
                  <a:lnTo>
                    <a:pt x="1104" y="1287"/>
                  </a:lnTo>
                  <a:lnTo>
                    <a:pt x="1083" y="1215"/>
                  </a:lnTo>
                  <a:lnTo>
                    <a:pt x="1062" y="1142"/>
                  </a:lnTo>
                  <a:lnTo>
                    <a:pt x="1043" y="1069"/>
                  </a:lnTo>
                  <a:lnTo>
                    <a:pt x="1025" y="996"/>
                  </a:lnTo>
                  <a:lnTo>
                    <a:pt x="1008" y="921"/>
                  </a:lnTo>
                  <a:lnTo>
                    <a:pt x="992" y="846"/>
                  </a:lnTo>
                  <a:lnTo>
                    <a:pt x="978" y="772"/>
                  </a:lnTo>
                  <a:lnTo>
                    <a:pt x="965" y="696"/>
                  </a:lnTo>
                  <a:lnTo>
                    <a:pt x="952" y="620"/>
                  </a:lnTo>
                  <a:lnTo>
                    <a:pt x="942" y="544"/>
                  </a:lnTo>
                  <a:lnTo>
                    <a:pt x="932" y="467"/>
                  </a:lnTo>
                  <a:lnTo>
                    <a:pt x="924" y="391"/>
                  </a:lnTo>
                  <a:lnTo>
                    <a:pt x="917" y="313"/>
                  </a:lnTo>
                  <a:lnTo>
                    <a:pt x="910" y="235"/>
                  </a:lnTo>
                  <a:lnTo>
                    <a:pt x="906" y="158"/>
                  </a:lnTo>
                  <a:lnTo>
                    <a:pt x="902" y="79"/>
                  </a:lnTo>
                  <a:lnTo>
                    <a:pt x="901" y="0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B212C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60" name="Freeform 24">
              <a:extLst>
                <a:ext uri="{FF2B5EF4-FFF2-40B4-BE49-F238E27FC236}">
                  <a16:creationId xmlns:a16="http://schemas.microsoft.com/office/drawing/2014/main" id="{4D074931-E5AB-1145-978F-EF068FCA4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6018" y="5598304"/>
              <a:ext cx="1044581" cy="1555367"/>
            </a:xfrm>
            <a:custGeom>
              <a:avLst/>
              <a:gdLst>
                <a:gd name="T0" fmla="*/ 2712 w 3174"/>
                <a:gd name="T1" fmla="*/ 0 h 4733"/>
                <a:gd name="T2" fmla="*/ 2491 w 3174"/>
                <a:gd name="T3" fmla="*/ 140 h 4733"/>
                <a:gd name="T4" fmla="*/ 2275 w 3174"/>
                <a:gd name="T5" fmla="*/ 291 h 4733"/>
                <a:gd name="T6" fmla="*/ 2067 w 3174"/>
                <a:gd name="T7" fmla="*/ 452 h 4733"/>
                <a:gd name="T8" fmla="*/ 1868 w 3174"/>
                <a:gd name="T9" fmla="*/ 622 h 4733"/>
                <a:gd name="T10" fmla="*/ 1676 w 3174"/>
                <a:gd name="T11" fmla="*/ 800 h 4733"/>
                <a:gd name="T12" fmla="*/ 1493 w 3174"/>
                <a:gd name="T13" fmla="*/ 988 h 4733"/>
                <a:gd name="T14" fmla="*/ 1320 w 3174"/>
                <a:gd name="T15" fmla="*/ 1185 h 4733"/>
                <a:gd name="T16" fmla="*/ 1156 w 3174"/>
                <a:gd name="T17" fmla="*/ 1388 h 4733"/>
                <a:gd name="T18" fmla="*/ 1000 w 3174"/>
                <a:gd name="T19" fmla="*/ 1600 h 4733"/>
                <a:gd name="T20" fmla="*/ 854 w 3174"/>
                <a:gd name="T21" fmla="*/ 1819 h 4733"/>
                <a:gd name="T22" fmla="*/ 720 w 3174"/>
                <a:gd name="T23" fmla="*/ 2045 h 4733"/>
                <a:gd name="T24" fmla="*/ 595 w 3174"/>
                <a:gd name="T25" fmla="*/ 2278 h 4733"/>
                <a:gd name="T26" fmla="*/ 481 w 3174"/>
                <a:gd name="T27" fmla="*/ 2518 h 4733"/>
                <a:gd name="T28" fmla="*/ 378 w 3174"/>
                <a:gd name="T29" fmla="*/ 2763 h 4733"/>
                <a:gd name="T30" fmla="*/ 287 w 3174"/>
                <a:gd name="T31" fmla="*/ 3016 h 4733"/>
                <a:gd name="T32" fmla="*/ 208 w 3174"/>
                <a:gd name="T33" fmla="*/ 3271 h 4733"/>
                <a:gd name="T34" fmla="*/ 141 w 3174"/>
                <a:gd name="T35" fmla="*/ 3534 h 4733"/>
                <a:gd name="T36" fmla="*/ 87 w 3174"/>
                <a:gd name="T37" fmla="*/ 3800 h 4733"/>
                <a:gd name="T38" fmla="*/ 45 w 3174"/>
                <a:gd name="T39" fmla="*/ 4071 h 4733"/>
                <a:gd name="T40" fmla="*/ 17 w 3174"/>
                <a:gd name="T41" fmla="*/ 4346 h 4733"/>
                <a:gd name="T42" fmla="*/ 2 w 3174"/>
                <a:gd name="T43" fmla="*/ 4625 h 4733"/>
                <a:gd name="T44" fmla="*/ 900 w 3174"/>
                <a:gd name="T45" fmla="*/ 4733 h 4733"/>
                <a:gd name="T46" fmla="*/ 909 w 3174"/>
                <a:gd name="T47" fmla="*/ 4498 h 4733"/>
                <a:gd name="T48" fmla="*/ 928 w 3174"/>
                <a:gd name="T49" fmla="*/ 4266 h 4733"/>
                <a:gd name="T50" fmla="*/ 960 w 3174"/>
                <a:gd name="T51" fmla="*/ 4037 h 4733"/>
                <a:gd name="T52" fmla="*/ 1002 w 3174"/>
                <a:gd name="T53" fmla="*/ 3812 h 4733"/>
                <a:gd name="T54" fmla="*/ 1055 w 3174"/>
                <a:gd name="T55" fmla="*/ 3591 h 4733"/>
                <a:gd name="T56" fmla="*/ 1118 w 3174"/>
                <a:gd name="T57" fmla="*/ 3374 h 4733"/>
                <a:gd name="T58" fmla="*/ 1191 w 3174"/>
                <a:gd name="T59" fmla="*/ 3162 h 4733"/>
                <a:gd name="T60" fmla="*/ 1273 w 3174"/>
                <a:gd name="T61" fmla="*/ 2954 h 4733"/>
                <a:gd name="T62" fmla="*/ 1366 w 3174"/>
                <a:gd name="T63" fmla="*/ 2752 h 4733"/>
                <a:gd name="T64" fmla="*/ 1467 w 3174"/>
                <a:gd name="T65" fmla="*/ 2554 h 4733"/>
                <a:gd name="T66" fmla="*/ 1577 w 3174"/>
                <a:gd name="T67" fmla="*/ 2363 h 4733"/>
                <a:gd name="T68" fmla="*/ 1697 w 3174"/>
                <a:gd name="T69" fmla="*/ 2177 h 4733"/>
                <a:gd name="T70" fmla="*/ 1823 w 3174"/>
                <a:gd name="T71" fmla="*/ 1996 h 4733"/>
                <a:gd name="T72" fmla="*/ 1959 w 3174"/>
                <a:gd name="T73" fmla="*/ 1823 h 4733"/>
                <a:gd name="T74" fmla="*/ 2103 w 3174"/>
                <a:gd name="T75" fmla="*/ 1656 h 4733"/>
                <a:gd name="T76" fmla="*/ 2253 w 3174"/>
                <a:gd name="T77" fmla="*/ 1496 h 4733"/>
                <a:gd name="T78" fmla="*/ 2412 w 3174"/>
                <a:gd name="T79" fmla="*/ 1343 h 4733"/>
                <a:gd name="T80" fmla="*/ 2576 w 3174"/>
                <a:gd name="T81" fmla="*/ 1198 h 4733"/>
                <a:gd name="T82" fmla="*/ 2749 w 3174"/>
                <a:gd name="T83" fmla="*/ 1061 h 4733"/>
                <a:gd name="T84" fmla="*/ 2927 w 3174"/>
                <a:gd name="T85" fmla="*/ 931 h 4733"/>
                <a:gd name="T86" fmla="*/ 3112 w 3174"/>
                <a:gd name="T87" fmla="*/ 810 h 4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74" h="4733">
                  <a:moveTo>
                    <a:pt x="3174" y="773"/>
                  </a:moveTo>
                  <a:lnTo>
                    <a:pt x="2712" y="0"/>
                  </a:lnTo>
                  <a:lnTo>
                    <a:pt x="2712" y="0"/>
                  </a:lnTo>
                  <a:lnTo>
                    <a:pt x="2638" y="46"/>
                  </a:lnTo>
                  <a:lnTo>
                    <a:pt x="2564" y="92"/>
                  </a:lnTo>
                  <a:lnTo>
                    <a:pt x="2491" y="140"/>
                  </a:lnTo>
                  <a:lnTo>
                    <a:pt x="2418" y="189"/>
                  </a:lnTo>
                  <a:lnTo>
                    <a:pt x="2346" y="240"/>
                  </a:lnTo>
                  <a:lnTo>
                    <a:pt x="2275" y="291"/>
                  </a:lnTo>
                  <a:lnTo>
                    <a:pt x="2205" y="344"/>
                  </a:lnTo>
                  <a:lnTo>
                    <a:pt x="2136" y="397"/>
                  </a:lnTo>
                  <a:lnTo>
                    <a:pt x="2067" y="452"/>
                  </a:lnTo>
                  <a:lnTo>
                    <a:pt x="2000" y="508"/>
                  </a:lnTo>
                  <a:lnTo>
                    <a:pt x="1934" y="564"/>
                  </a:lnTo>
                  <a:lnTo>
                    <a:pt x="1868" y="622"/>
                  </a:lnTo>
                  <a:lnTo>
                    <a:pt x="1803" y="680"/>
                  </a:lnTo>
                  <a:lnTo>
                    <a:pt x="1740" y="740"/>
                  </a:lnTo>
                  <a:lnTo>
                    <a:pt x="1676" y="800"/>
                  </a:lnTo>
                  <a:lnTo>
                    <a:pt x="1614" y="862"/>
                  </a:lnTo>
                  <a:lnTo>
                    <a:pt x="1554" y="924"/>
                  </a:lnTo>
                  <a:lnTo>
                    <a:pt x="1493" y="988"/>
                  </a:lnTo>
                  <a:lnTo>
                    <a:pt x="1435" y="1052"/>
                  </a:lnTo>
                  <a:lnTo>
                    <a:pt x="1377" y="1119"/>
                  </a:lnTo>
                  <a:lnTo>
                    <a:pt x="1320" y="1185"/>
                  </a:lnTo>
                  <a:lnTo>
                    <a:pt x="1264" y="1251"/>
                  </a:lnTo>
                  <a:lnTo>
                    <a:pt x="1209" y="1319"/>
                  </a:lnTo>
                  <a:lnTo>
                    <a:pt x="1156" y="1388"/>
                  </a:lnTo>
                  <a:lnTo>
                    <a:pt x="1102" y="1459"/>
                  </a:lnTo>
                  <a:lnTo>
                    <a:pt x="1051" y="1528"/>
                  </a:lnTo>
                  <a:lnTo>
                    <a:pt x="1000" y="1600"/>
                  </a:lnTo>
                  <a:lnTo>
                    <a:pt x="950" y="1672"/>
                  </a:lnTo>
                  <a:lnTo>
                    <a:pt x="902" y="1745"/>
                  </a:lnTo>
                  <a:lnTo>
                    <a:pt x="854" y="1819"/>
                  </a:lnTo>
                  <a:lnTo>
                    <a:pt x="809" y="1894"/>
                  </a:lnTo>
                  <a:lnTo>
                    <a:pt x="763" y="1970"/>
                  </a:lnTo>
                  <a:lnTo>
                    <a:pt x="720" y="2045"/>
                  </a:lnTo>
                  <a:lnTo>
                    <a:pt x="676" y="2123"/>
                  </a:lnTo>
                  <a:lnTo>
                    <a:pt x="635" y="2201"/>
                  </a:lnTo>
                  <a:lnTo>
                    <a:pt x="595" y="2278"/>
                  </a:lnTo>
                  <a:lnTo>
                    <a:pt x="555" y="2358"/>
                  </a:lnTo>
                  <a:lnTo>
                    <a:pt x="518" y="2438"/>
                  </a:lnTo>
                  <a:lnTo>
                    <a:pt x="481" y="2518"/>
                  </a:lnTo>
                  <a:lnTo>
                    <a:pt x="446" y="2599"/>
                  </a:lnTo>
                  <a:lnTo>
                    <a:pt x="412" y="2681"/>
                  </a:lnTo>
                  <a:lnTo>
                    <a:pt x="378" y="2763"/>
                  </a:lnTo>
                  <a:lnTo>
                    <a:pt x="346" y="2847"/>
                  </a:lnTo>
                  <a:lnTo>
                    <a:pt x="317" y="2931"/>
                  </a:lnTo>
                  <a:lnTo>
                    <a:pt x="287" y="3016"/>
                  </a:lnTo>
                  <a:lnTo>
                    <a:pt x="260" y="3100"/>
                  </a:lnTo>
                  <a:lnTo>
                    <a:pt x="234" y="3186"/>
                  </a:lnTo>
                  <a:lnTo>
                    <a:pt x="208" y="3271"/>
                  </a:lnTo>
                  <a:lnTo>
                    <a:pt x="184" y="3358"/>
                  </a:lnTo>
                  <a:lnTo>
                    <a:pt x="163" y="3446"/>
                  </a:lnTo>
                  <a:lnTo>
                    <a:pt x="141" y="3534"/>
                  </a:lnTo>
                  <a:lnTo>
                    <a:pt x="122" y="3622"/>
                  </a:lnTo>
                  <a:lnTo>
                    <a:pt x="103" y="3711"/>
                  </a:lnTo>
                  <a:lnTo>
                    <a:pt x="87" y="3800"/>
                  </a:lnTo>
                  <a:lnTo>
                    <a:pt x="71" y="3890"/>
                  </a:lnTo>
                  <a:lnTo>
                    <a:pt x="58" y="3980"/>
                  </a:lnTo>
                  <a:lnTo>
                    <a:pt x="45" y="4071"/>
                  </a:lnTo>
                  <a:lnTo>
                    <a:pt x="34" y="4163"/>
                  </a:lnTo>
                  <a:lnTo>
                    <a:pt x="25" y="4254"/>
                  </a:lnTo>
                  <a:lnTo>
                    <a:pt x="17" y="4346"/>
                  </a:lnTo>
                  <a:lnTo>
                    <a:pt x="10" y="4439"/>
                  </a:lnTo>
                  <a:lnTo>
                    <a:pt x="5" y="4532"/>
                  </a:lnTo>
                  <a:lnTo>
                    <a:pt x="2" y="4625"/>
                  </a:lnTo>
                  <a:lnTo>
                    <a:pt x="0" y="4720"/>
                  </a:lnTo>
                  <a:lnTo>
                    <a:pt x="900" y="4733"/>
                  </a:lnTo>
                  <a:lnTo>
                    <a:pt x="900" y="4733"/>
                  </a:lnTo>
                  <a:lnTo>
                    <a:pt x="901" y="4655"/>
                  </a:lnTo>
                  <a:lnTo>
                    <a:pt x="905" y="4576"/>
                  </a:lnTo>
                  <a:lnTo>
                    <a:pt x="909" y="4498"/>
                  </a:lnTo>
                  <a:lnTo>
                    <a:pt x="914" y="4421"/>
                  </a:lnTo>
                  <a:lnTo>
                    <a:pt x="921" y="4343"/>
                  </a:lnTo>
                  <a:lnTo>
                    <a:pt x="928" y="4266"/>
                  </a:lnTo>
                  <a:lnTo>
                    <a:pt x="938" y="4190"/>
                  </a:lnTo>
                  <a:lnTo>
                    <a:pt x="948" y="4114"/>
                  </a:lnTo>
                  <a:lnTo>
                    <a:pt x="960" y="4037"/>
                  </a:lnTo>
                  <a:lnTo>
                    <a:pt x="973" y="3962"/>
                  </a:lnTo>
                  <a:lnTo>
                    <a:pt x="987" y="3888"/>
                  </a:lnTo>
                  <a:lnTo>
                    <a:pt x="1002" y="3812"/>
                  </a:lnTo>
                  <a:lnTo>
                    <a:pt x="1019" y="3738"/>
                  </a:lnTo>
                  <a:lnTo>
                    <a:pt x="1036" y="3665"/>
                  </a:lnTo>
                  <a:lnTo>
                    <a:pt x="1055" y="3591"/>
                  </a:lnTo>
                  <a:lnTo>
                    <a:pt x="1075" y="3519"/>
                  </a:lnTo>
                  <a:lnTo>
                    <a:pt x="1095" y="3446"/>
                  </a:lnTo>
                  <a:lnTo>
                    <a:pt x="1118" y="3374"/>
                  </a:lnTo>
                  <a:lnTo>
                    <a:pt x="1141" y="3303"/>
                  </a:lnTo>
                  <a:lnTo>
                    <a:pt x="1165" y="3232"/>
                  </a:lnTo>
                  <a:lnTo>
                    <a:pt x="1191" y="3162"/>
                  </a:lnTo>
                  <a:lnTo>
                    <a:pt x="1217" y="3092"/>
                  </a:lnTo>
                  <a:lnTo>
                    <a:pt x="1245" y="3023"/>
                  </a:lnTo>
                  <a:lnTo>
                    <a:pt x="1273" y="2954"/>
                  </a:lnTo>
                  <a:lnTo>
                    <a:pt x="1303" y="2887"/>
                  </a:lnTo>
                  <a:lnTo>
                    <a:pt x="1334" y="2818"/>
                  </a:lnTo>
                  <a:lnTo>
                    <a:pt x="1366" y="2752"/>
                  </a:lnTo>
                  <a:lnTo>
                    <a:pt x="1399" y="2686"/>
                  </a:lnTo>
                  <a:lnTo>
                    <a:pt x="1432" y="2619"/>
                  </a:lnTo>
                  <a:lnTo>
                    <a:pt x="1467" y="2554"/>
                  </a:lnTo>
                  <a:lnTo>
                    <a:pt x="1503" y="2489"/>
                  </a:lnTo>
                  <a:lnTo>
                    <a:pt x="1539" y="2425"/>
                  </a:lnTo>
                  <a:lnTo>
                    <a:pt x="1577" y="2363"/>
                  </a:lnTo>
                  <a:lnTo>
                    <a:pt x="1615" y="2300"/>
                  </a:lnTo>
                  <a:lnTo>
                    <a:pt x="1655" y="2238"/>
                  </a:lnTo>
                  <a:lnTo>
                    <a:pt x="1697" y="2177"/>
                  </a:lnTo>
                  <a:lnTo>
                    <a:pt x="1738" y="2116"/>
                  </a:lnTo>
                  <a:lnTo>
                    <a:pt x="1780" y="2056"/>
                  </a:lnTo>
                  <a:lnTo>
                    <a:pt x="1823" y="1996"/>
                  </a:lnTo>
                  <a:lnTo>
                    <a:pt x="1868" y="1938"/>
                  </a:lnTo>
                  <a:lnTo>
                    <a:pt x="1913" y="1880"/>
                  </a:lnTo>
                  <a:lnTo>
                    <a:pt x="1959" y="1823"/>
                  </a:lnTo>
                  <a:lnTo>
                    <a:pt x="2006" y="1767"/>
                  </a:lnTo>
                  <a:lnTo>
                    <a:pt x="2054" y="1711"/>
                  </a:lnTo>
                  <a:lnTo>
                    <a:pt x="2103" y="1656"/>
                  </a:lnTo>
                  <a:lnTo>
                    <a:pt x="2152" y="1602"/>
                  </a:lnTo>
                  <a:lnTo>
                    <a:pt x="2202" y="1549"/>
                  </a:lnTo>
                  <a:lnTo>
                    <a:pt x="2253" y="1496"/>
                  </a:lnTo>
                  <a:lnTo>
                    <a:pt x="2305" y="1445"/>
                  </a:lnTo>
                  <a:lnTo>
                    <a:pt x="2358" y="1394"/>
                  </a:lnTo>
                  <a:lnTo>
                    <a:pt x="2412" y="1343"/>
                  </a:lnTo>
                  <a:lnTo>
                    <a:pt x="2466" y="1294"/>
                  </a:lnTo>
                  <a:lnTo>
                    <a:pt x="2520" y="1246"/>
                  </a:lnTo>
                  <a:lnTo>
                    <a:pt x="2576" y="1198"/>
                  </a:lnTo>
                  <a:lnTo>
                    <a:pt x="2633" y="1152"/>
                  </a:lnTo>
                  <a:lnTo>
                    <a:pt x="2690" y="1106"/>
                  </a:lnTo>
                  <a:lnTo>
                    <a:pt x="2749" y="1061"/>
                  </a:lnTo>
                  <a:lnTo>
                    <a:pt x="2807" y="1017"/>
                  </a:lnTo>
                  <a:lnTo>
                    <a:pt x="2867" y="974"/>
                  </a:lnTo>
                  <a:lnTo>
                    <a:pt x="2927" y="931"/>
                  </a:lnTo>
                  <a:lnTo>
                    <a:pt x="2988" y="890"/>
                  </a:lnTo>
                  <a:lnTo>
                    <a:pt x="3049" y="850"/>
                  </a:lnTo>
                  <a:lnTo>
                    <a:pt x="3112" y="810"/>
                  </a:lnTo>
                  <a:lnTo>
                    <a:pt x="3174" y="773"/>
                  </a:lnTo>
                  <a:lnTo>
                    <a:pt x="3174" y="77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61" name="Freeform 25">
              <a:extLst>
                <a:ext uri="{FF2B5EF4-FFF2-40B4-BE49-F238E27FC236}">
                  <a16:creationId xmlns:a16="http://schemas.microsoft.com/office/drawing/2014/main" id="{C098EB2F-99E4-CC42-8D2E-F9A082A92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78565" y="8520370"/>
              <a:ext cx="1773947" cy="487778"/>
            </a:xfrm>
            <a:custGeom>
              <a:avLst/>
              <a:gdLst>
                <a:gd name="T0" fmla="*/ 2613 w 5399"/>
                <a:gd name="T1" fmla="*/ 588 h 1487"/>
                <a:gd name="T2" fmla="*/ 2385 w 5399"/>
                <a:gd name="T3" fmla="*/ 579 h 1487"/>
                <a:gd name="T4" fmla="*/ 2160 w 5399"/>
                <a:gd name="T5" fmla="*/ 558 h 1487"/>
                <a:gd name="T6" fmla="*/ 1939 w 5399"/>
                <a:gd name="T7" fmla="*/ 529 h 1487"/>
                <a:gd name="T8" fmla="*/ 1721 w 5399"/>
                <a:gd name="T9" fmla="*/ 488 h 1487"/>
                <a:gd name="T10" fmla="*/ 1506 w 5399"/>
                <a:gd name="T11" fmla="*/ 437 h 1487"/>
                <a:gd name="T12" fmla="*/ 1295 w 5399"/>
                <a:gd name="T13" fmla="*/ 377 h 1487"/>
                <a:gd name="T14" fmla="*/ 1088 w 5399"/>
                <a:gd name="T15" fmla="*/ 307 h 1487"/>
                <a:gd name="T16" fmla="*/ 886 w 5399"/>
                <a:gd name="T17" fmla="*/ 228 h 1487"/>
                <a:gd name="T18" fmla="*/ 689 w 5399"/>
                <a:gd name="T19" fmla="*/ 141 h 1487"/>
                <a:gd name="T20" fmla="*/ 497 w 5399"/>
                <a:gd name="T21" fmla="*/ 45 h 1487"/>
                <a:gd name="T22" fmla="*/ 0 w 5399"/>
                <a:gd name="T23" fmla="*/ 799 h 1487"/>
                <a:gd name="T24" fmla="*/ 227 w 5399"/>
                <a:gd name="T25" fmla="*/ 917 h 1487"/>
                <a:gd name="T26" fmla="*/ 461 w 5399"/>
                <a:gd name="T27" fmla="*/ 1025 h 1487"/>
                <a:gd name="T28" fmla="*/ 699 w 5399"/>
                <a:gd name="T29" fmla="*/ 1123 h 1487"/>
                <a:gd name="T30" fmla="*/ 945 w 5399"/>
                <a:gd name="T31" fmla="*/ 1210 h 1487"/>
                <a:gd name="T32" fmla="*/ 1193 w 5399"/>
                <a:gd name="T33" fmla="*/ 1285 h 1487"/>
                <a:gd name="T34" fmla="*/ 1448 w 5399"/>
                <a:gd name="T35" fmla="*/ 1349 h 1487"/>
                <a:gd name="T36" fmla="*/ 1707 w 5399"/>
                <a:gd name="T37" fmla="*/ 1402 h 1487"/>
                <a:gd name="T38" fmla="*/ 1969 w 5399"/>
                <a:gd name="T39" fmla="*/ 1442 h 1487"/>
                <a:gd name="T40" fmla="*/ 2237 w 5399"/>
                <a:gd name="T41" fmla="*/ 1470 h 1487"/>
                <a:gd name="T42" fmla="*/ 2507 w 5399"/>
                <a:gd name="T43" fmla="*/ 1485 h 1487"/>
                <a:gd name="T44" fmla="*/ 2690 w 5399"/>
                <a:gd name="T45" fmla="*/ 1487 h 1487"/>
                <a:gd name="T46" fmla="*/ 2963 w 5399"/>
                <a:gd name="T47" fmla="*/ 1482 h 1487"/>
                <a:gd name="T48" fmla="*/ 3235 w 5399"/>
                <a:gd name="T49" fmla="*/ 1461 h 1487"/>
                <a:gd name="T50" fmla="*/ 3503 w 5399"/>
                <a:gd name="T51" fmla="*/ 1429 h 1487"/>
                <a:gd name="T52" fmla="*/ 3767 w 5399"/>
                <a:gd name="T53" fmla="*/ 1384 h 1487"/>
                <a:gd name="T54" fmla="*/ 4026 w 5399"/>
                <a:gd name="T55" fmla="*/ 1327 h 1487"/>
                <a:gd name="T56" fmla="*/ 4280 w 5399"/>
                <a:gd name="T57" fmla="*/ 1258 h 1487"/>
                <a:gd name="T58" fmla="*/ 4530 w 5399"/>
                <a:gd name="T59" fmla="*/ 1177 h 1487"/>
                <a:gd name="T60" fmla="*/ 4775 w 5399"/>
                <a:gd name="T61" fmla="*/ 1086 h 1487"/>
                <a:gd name="T62" fmla="*/ 5013 w 5399"/>
                <a:gd name="T63" fmla="*/ 982 h 1487"/>
                <a:gd name="T64" fmla="*/ 5246 w 5399"/>
                <a:gd name="T65" fmla="*/ 869 h 1487"/>
                <a:gd name="T66" fmla="*/ 4961 w 5399"/>
                <a:gd name="T67" fmla="*/ 0 h 1487"/>
                <a:gd name="T68" fmla="*/ 4834 w 5399"/>
                <a:gd name="T69" fmla="*/ 69 h 1487"/>
                <a:gd name="T70" fmla="*/ 4638 w 5399"/>
                <a:gd name="T71" fmla="*/ 163 h 1487"/>
                <a:gd name="T72" fmla="*/ 4438 w 5399"/>
                <a:gd name="T73" fmla="*/ 250 h 1487"/>
                <a:gd name="T74" fmla="*/ 4232 w 5399"/>
                <a:gd name="T75" fmla="*/ 328 h 1487"/>
                <a:gd name="T76" fmla="*/ 4024 w 5399"/>
                <a:gd name="T77" fmla="*/ 395 h 1487"/>
                <a:gd name="T78" fmla="*/ 3810 w 5399"/>
                <a:gd name="T79" fmla="*/ 453 h 1487"/>
                <a:gd name="T80" fmla="*/ 3592 w 5399"/>
                <a:gd name="T81" fmla="*/ 501 h 1487"/>
                <a:gd name="T82" fmla="*/ 3372 w 5399"/>
                <a:gd name="T83" fmla="*/ 539 h 1487"/>
                <a:gd name="T84" fmla="*/ 3147 w 5399"/>
                <a:gd name="T85" fmla="*/ 566 h 1487"/>
                <a:gd name="T86" fmla="*/ 2920 w 5399"/>
                <a:gd name="T87" fmla="*/ 582 h 1487"/>
                <a:gd name="T88" fmla="*/ 2690 w 5399"/>
                <a:gd name="T89" fmla="*/ 588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399" h="1487">
                  <a:moveTo>
                    <a:pt x="2690" y="588"/>
                  </a:moveTo>
                  <a:lnTo>
                    <a:pt x="2690" y="588"/>
                  </a:lnTo>
                  <a:lnTo>
                    <a:pt x="2613" y="588"/>
                  </a:lnTo>
                  <a:lnTo>
                    <a:pt x="2537" y="586"/>
                  </a:lnTo>
                  <a:lnTo>
                    <a:pt x="2460" y="582"/>
                  </a:lnTo>
                  <a:lnTo>
                    <a:pt x="2385" y="579"/>
                  </a:lnTo>
                  <a:lnTo>
                    <a:pt x="2310" y="573"/>
                  </a:lnTo>
                  <a:lnTo>
                    <a:pt x="2234" y="566"/>
                  </a:lnTo>
                  <a:lnTo>
                    <a:pt x="2160" y="558"/>
                  </a:lnTo>
                  <a:lnTo>
                    <a:pt x="2086" y="549"/>
                  </a:lnTo>
                  <a:lnTo>
                    <a:pt x="2012" y="540"/>
                  </a:lnTo>
                  <a:lnTo>
                    <a:pt x="1939" y="529"/>
                  </a:lnTo>
                  <a:lnTo>
                    <a:pt x="1866" y="516"/>
                  </a:lnTo>
                  <a:lnTo>
                    <a:pt x="1793" y="502"/>
                  </a:lnTo>
                  <a:lnTo>
                    <a:pt x="1721" y="488"/>
                  </a:lnTo>
                  <a:lnTo>
                    <a:pt x="1649" y="472"/>
                  </a:lnTo>
                  <a:lnTo>
                    <a:pt x="1577" y="456"/>
                  </a:lnTo>
                  <a:lnTo>
                    <a:pt x="1506" y="437"/>
                  </a:lnTo>
                  <a:lnTo>
                    <a:pt x="1435" y="418"/>
                  </a:lnTo>
                  <a:lnTo>
                    <a:pt x="1365" y="399"/>
                  </a:lnTo>
                  <a:lnTo>
                    <a:pt x="1295" y="377"/>
                  </a:lnTo>
                  <a:lnTo>
                    <a:pt x="1225" y="355"/>
                  </a:lnTo>
                  <a:lnTo>
                    <a:pt x="1157" y="331"/>
                  </a:lnTo>
                  <a:lnTo>
                    <a:pt x="1088" y="307"/>
                  </a:lnTo>
                  <a:lnTo>
                    <a:pt x="1021" y="282"/>
                  </a:lnTo>
                  <a:lnTo>
                    <a:pt x="954" y="256"/>
                  </a:lnTo>
                  <a:lnTo>
                    <a:pt x="886" y="228"/>
                  </a:lnTo>
                  <a:lnTo>
                    <a:pt x="820" y="200"/>
                  </a:lnTo>
                  <a:lnTo>
                    <a:pt x="755" y="171"/>
                  </a:lnTo>
                  <a:lnTo>
                    <a:pt x="689" y="141"/>
                  </a:lnTo>
                  <a:lnTo>
                    <a:pt x="625" y="110"/>
                  </a:lnTo>
                  <a:lnTo>
                    <a:pt x="560" y="78"/>
                  </a:lnTo>
                  <a:lnTo>
                    <a:pt x="497" y="45"/>
                  </a:lnTo>
                  <a:lnTo>
                    <a:pt x="435" y="10"/>
                  </a:lnTo>
                  <a:lnTo>
                    <a:pt x="0" y="799"/>
                  </a:lnTo>
                  <a:lnTo>
                    <a:pt x="0" y="799"/>
                  </a:lnTo>
                  <a:lnTo>
                    <a:pt x="75" y="839"/>
                  </a:lnTo>
                  <a:lnTo>
                    <a:pt x="150" y="879"/>
                  </a:lnTo>
                  <a:lnTo>
                    <a:pt x="227" y="917"/>
                  </a:lnTo>
                  <a:lnTo>
                    <a:pt x="304" y="954"/>
                  </a:lnTo>
                  <a:lnTo>
                    <a:pt x="382" y="991"/>
                  </a:lnTo>
                  <a:lnTo>
                    <a:pt x="461" y="1025"/>
                  </a:lnTo>
                  <a:lnTo>
                    <a:pt x="540" y="1059"/>
                  </a:lnTo>
                  <a:lnTo>
                    <a:pt x="619" y="1091"/>
                  </a:lnTo>
                  <a:lnTo>
                    <a:pt x="699" y="1123"/>
                  </a:lnTo>
                  <a:lnTo>
                    <a:pt x="780" y="1153"/>
                  </a:lnTo>
                  <a:lnTo>
                    <a:pt x="863" y="1183"/>
                  </a:lnTo>
                  <a:lnTo>
                    <a:pt x="945" y="1210"/>
                  </a:lnTo>
                  <a:lnTo>
                    <a:pt x="1027" y="1236"/>
                  </a:lnTo>
                  <a:lnTo>
                    <a:pt x="1110" y="1261"/>
                  </a:lnTo>
                  <a:lnTo>
                    <a:pt x="1193" y="1285"/>
                  </a:lnTo>
                  <a:lnTo>
                    <a:pt x="1278" y="1308"/>
                  </a:lnTo>
                  <a:lnTo>
                    <a:pt x="1362" y="1330"/>
                  </a:lnTo>
                  <a:lnTo>
                    <a:pt x="1448" y="1349"/>
                  </a:lnTo>
                  <a:lnTo>
                    <a:pt x="1534" y="1369"/>
                  </a:lnTo>
                  <a:lnTo>
                    <a:pt x="1620" y="1386"/>
                  </a:lnTo>
                  <a:lnTo>
                    <a:pt x="1707" y="1402"/>
                  </a:lnTo>
                  <a:lnTo>
                    <a:pt x="1794" y="1417"/>
                  </a:lnTo>
                  <a:lnTo>
                    <a:pt x="1882" y="1430"/>
                  </a:lnTo>
                  <a:lnTo>
                    <a:pt x="1969" y="1442"/>
                  </a:lnTo>
                  <a:lnTo>
                    <a:pt x="2058" y="1453"/>
                  </a:lnTo>
                  <a:lnTo>
                    <a:pt x="2148" y="1462"/>
                  </a:lnTo>
                  <a:lnTo>
                    <a:pt x="2237" y="1470"/>
                  </a:lnTo>
                  <a:lnTo>
                    <a:pt x="2327" y="1476"/>
                  </a:lnTo>
                  <a:lnTo>
                    <a:pt x="2417" y="1482"/>
                  </a:lnTo>
                  <a:lnTo>
                    <a:pt x="2507" y="1485"/>
                  </a:lnTo>
                  <a:lnTo>
                    <a:pt x="2598" y="1487"/>
                  </a:lnTo>
                  <a:lnTo>
                    <a:pt x="2690" y="1487"/>
                  </a:lnTo>
                  <a:lnTo>
                    <a:pt x="2690" y="1487"/>
                  </a:lnTo>
                  <a:lnTo>
                    <a:pt x="2781" y="1487"/>
                  </a:lnTo>
                  <a:lnTo>
                    <a:pt x="2872" y="1485"/>
                  </a:lnTo>
                  <a:lnTo>
                    <a:pt x="2963" y="1482"/>
                  </a:lnTo>
                  <a:lnTo>
                    <a:pt x="3055" y="1476"/>
                  </a:lnTo>
                  <a:lnTo>
                    <a:pt x="3145" y="1469"/>
                  </a:lnTo>
                  <a:lnTo>
                    <a:pt x="3235" y="1461"/>
                  </a:lnTo>
                  <a:lnTo>
                    <a:pt x="3325" y="1452"/>
                  </a:lnTo>
                  <a:lnTo>
                    <a:pt x="3414" y="1442"/>
                  </a:lnTo>
                  <a:lnTo>
                    <a:pt x="3503" y="1429"/>
                  </a:lnTo>
                  <a:lnTo>
                    <a:pt x="3591" y="1416"/>
                  </a:lnTo>
                  <a:lnTo>
                    <a:pt x="3679" y="1401"/>
                  </a:lnTo>
                  <a:lnTo>
                    <a:pt x="3767" y="1384"/>
                  </a:lnTo>
                  <a:lnTo>
                    <a:pt x="3854" y="1366"/>
                  </a:lnTo>
                  <a:lnTo>
                    <a:pt x="3940" y="1347"/>
                  </a:lnTo>
                  <a:lnTo>
                    <a:pt x="4026" y="1327"/>
                  </a:lnTo>
                  <a:lnTo>
                    <a:pt x="4112" y="1305"/>
                  </a:lnTo>
                  <a:lnTo>
                    <a:pt x="4196" y="1282"/>
                  </a:lnTo>
                  <a:lnTo>
                    <a:pt x="4280" y="1258"/>
                  </a:lnTo>
                  <a:lnTo>
                    <a:pt x="4365" y="1232"/>
                  </a:lnTo>
                  <a:lnTo>
                    <a:pt x="4448" y="1206"/>
                  </a:lnTo>
                  <a:lnTo>
                    <a:pt x="4530" y="1177"/>
                  </a:lnTo>
                  <a:lnTo>
                    <a:pt x="4612" y="1147"/>
                  </a:lnTo>
                  <a:lnTo>
                    <a:pt x="4694" y="1116"/>
                  </a:lnTo>
                  <a:lnTo>
                    <a:pt x="4775" y="1086"/>
                  </a:lnTo>
                  <a:lnTo>
                    <a:pt x="4854" y="1053"/>
                  </a:lnTo>
                  <a:lnTo>
                    <a:pt x="4934" y="1018"/>
                  </a:lnTo>
                  <a:lnTo>
                    <a:pt x="5013" y="982"/>
                  </a:lnTo>
                  <a:lnTo>
                    <a:pt x="5092" y="945"/>
                  </a:lnTo>
                  <a:lnTo>
                    <a:pt x="5169" y="908"/>
                  </a:lnTo>
                  <a:lnTo>
                    <a:pt x="5246" y="869"/>
                  </a:lnTo>
                  <a:lnTo>
                    <a:pt x="5322" y="829"/>
                  </a:lnTo>
                  <a:lnTo>
                    <a:pt x="5399" y="788"/>
                  </a:lnTo>
                  <a:lnTo>
                    <a:pt x="4961" y="0"/>
                  </a:lnTo>
                  <a:lnTo>
                    <a:pt x="4961" y="0"/>
                  </a:lnTo>
                  <a:lnTo>
                    <a:pt x="4898" y="36"/>
                  </a:lnTo>
                  <a:lnTo>
                    <a:pt x="4834" y="69"/>
                  </a:lnTo>
                  <a:lnTo>
                    <a:pt x="4769" y="102"/>
                  </a:lnTo>
                  <a:lnTo>
                    <a:pt x="4704" y="134"/>
                  </a:lnTo>
                  <a:lnTo>
                    <a:pt x="4638" y="163"/>
                  </a:lnTo>
                  <a:lnTo>
                    <a:pt x="4571" y="194"/>
                  </a:lnTo>
                  <a:lnTo>
                    <a:pt x="4505" y="223"/>
                  </a:lnTo>
                  <a:lnTo>
                    <a:pt x="4438" y="250"/>
                  </a:lnTo>
                  <a:lnTo>
                    <a:pt x="4371" y="276"/>
                  </a:lnTo>
                  <a:lnTo>
                    <a:pt x="4302" y="303"/>
                  </a:lnTo>
                  <a:lnTo>
                    <a:pt x="4232" y="328"/>
                  </a:lnTo>
                  <a:lnTo>
                    <a:pt x="4164" y="351"/>
                  </a:lnTo>
                  <a:lnTo>
                    <a:pt x="4094" y="373"/>
                  </a:lnTo>
                  <a:lnTo>
                    <a:pt x="4024" y="395"/>
                  </a:lnTo>
                  <a:lnTo>
                    <a:pt x="3953" y="416"/>
                  </a:lnTo>
                  <a:lnTo>
                    <a:pt x="3882" y="435"/>
                  </a:lnTo>
                  <a:lnTo>
                    <a:pt x="3810" y="453"/>
                  </a:lnTo>
                  <a:lnTo>
                    <a:pt x="3738" y="470"/>
                  </a:lnTo>
                  <a:lnTo>
                    <a:pt x="3665" y="486"/>
                  </a:lnTo>
                  <a:lnTo>
                    <a:pt x="3592" y="501"/>
                  </a:lnTo>
                  <a:lnTo>
                    <a:pt x="3519" y="515"/>
                  </a:lnTo>
                  <a:lnTo>
                    <a:pt x="3446" y="528"/>
                  </a:lnTo>
                  <a:lnTo>
                    <a:pt x="3372" y="539"/>
                  </a:lnTo>
                  <a:lnTo>
                    <a:pt x="3297" y="549"/>
                  </a:lnTo>
                  <a:lnTo>
                    <a:pt x="3223" y="558"/>
                  </a:lnTo>
                  <a:lnTo>
                    <a:pt x="3147" y="566"/>
                  </a:lnTo>
                  <a:lnTo>
                    <a:pt x="3072" y="573"/>
                  </a:lnTo>
                  <a:lnTo>
                    <a:pt x="2995" y="578"/>
                  </a:lnTo>
                  <a:lnTo>
                    <a:pt x="2920" y="582"/>
                  </a:lnTo>
                  <a:lnTo>
                    <a:pt x="2842" y="586"/>
                  </a:lnTo>
                  <a:lnTo>
                    <a:pt x="2766" y="588"/>
                  </a:lnTo>
                  <a:lnTo>
                    <a:pt x="2690" y="588"/>
                  </a:lnTo>
                  <a:lnTo>
                    <a:pt x="2690" y="588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62" name="Freeform 26">
              <a:extLst>
                <a:ext uri="{FF2B5EF4-FFF2-40B4-BE49-F238E27FC236}">
                  <a16:creationId xmlns:a16="http://schemas.microsoft.com/office/drawing/2014/main" id="{BAA15408-DA12-1B4B-986E-57E2D3658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48974" y="5593703"/>
              <a:ext cx="1049183" cy="1559969"/>
            </a:xfrm>
            <a:custGeom>
              <a:avLst/>
              <a:gdLst>
                <a:gd name="T0" fmla="*/ 3191 w 3191"/>
                <a:gd name="T1" fmla="*/ 4733 h 4746"/>
                <a:gd name="T2" fmla="*/ 3181 w 3191"/>
                <a:gd name="T3" fmla="*/ 4451 h 4746"/>
                <a:gd name="T4" fmla="*/ 3156 w 3191"/>
                <a:gd name="T5" fmla="*/ 4173 h 4746"/>
                <a:gd name="T6" fmla="*/ 3120 w 3191"/>
                <a:gd name="T7" fmla="*/ 3899 h 4746"/>
                <a:gd name="T8" fmla="*/ 3068 w 3191"/>
                <a:gd name="T9" fmla="*/ 3630 h 4746"/>
                <a:gd name="T10" fmla="*/ 3005 w 3191"/>
                <a:gd name="T11" fmla="*/ 3366 h 4746"/>
                <a:gd name="T12" fmla="*/ 2929 w 3191"/>
                <a:gd name="T13" fmla="*/ 3107 h 4746"/>
                <a:gd name="T14" fmla="*/ 2841 w 3191"/>
                <a:gd name="T15" fmla="*/ 2853 h 4746"/>
                <a:gd name="T16" fmla="*/ 2742 w 3191"/>
                <a:gd name="T17" fmla="*/ 2604 h 4746"/>
                <a:gd name="T18" fmla="*/ 2631 w 3191"/>
                <a:gd name="T19" fmla="*/ 2362 h 4746"/>
                <a:gd name="T20" fmla="*/ 2509 w 3191"/>
                <a:gd name="T21" fmla="*/ 2126 h 4746"/>
                <a:gd name="T22" fmla="*/ 2377 w 3191"/>
                <a:gd name="T23" fmla="*/ 1897 h 4746"/>
                <a:gd name="T24" fmla="*/ 2234 w 3191"/>
                <a:gd name="T25" fmla="*/ 1675 h 4746"/>
                <a:gd name="T26" fmla="*/ 2080 w 3191"/>
                <a:gd name="T27" fmla="*/ 1460 h 4746"/>
                <a:gd name="T28" fmla="*/ 1918 w 3191"/>
                <a:gd name="T29" fmla="*/ 1253 h 4746"/>
                <a:gd name="T30" fmla="*/ 1746 w 3191"/>
                <a:gd name="T31" fmla="*/ 1054 h 4746"/>
                <a:gd name="T32" fmla="*/ 1564 w 3191"/>
                <a:gd name="T33" fmla="*/ 863 h 4746"/>
                <a:gd name="T34" fmla="*/ 1375 w 3191"/>
                <a:gd name="T35" fmla="*/ 681 h 4746"/>
                <a:gd name="T36" fmla="*/ 1176 w 3191"/>
                <a:gd name="T37" fmla="*/ 508 h 4746"/>
                <a:gd name="T38" fmla="*/ 970 w 3191"/>
                <a:gd name="T39" fmla="*/ 344 h 4746"/>
                <a:gd name="T40" fmla="*/ 755 w 3191"/>
                <a:gd name="T41" fmla="*/ 191 h 4746"/>
                <a:gd name="T42" fmla="*/ 534 w 3191"/>
                <a:gd name="T43" fmla="*/ 46 h 4746"/>
                <a:gd name="T44" fmla="*/ 0 w 3191"/>
                <a:gd name="T45" fmla="*/ 775 h 4746"/>
                <a:gd name="T46" fmla="*/ 188 w 3191"/>
                <a:gd name="T47" fmla="*/ 894 h 4746"/>
                <a:gd name="T48" fmla="*/ 369 w 3191"/>
                <a:gd name="T49" fmla="*/ 1020 h 4746"/>
                <a:gd name="T50" fmla="*/ 545 w 3191"/>
                <a:gd name="T51" fmla="*/ 1154 h 4746"/>
                <a:gd name="T52" fmla="*/ 714 w 3191"/>
                <a:gd name="T53" fmla="*/ 1297 h 4746"/>
                <a:gd name="T54" fmla="*/ 875 w 3191"/>
                <a:gd name="T55" fmla="*/ 1448 h 4746"/>
                <a:gd name="T56" fmla="*/ 1030 w 3191"/>
                <a:gd name="T57" fmla="*/ 1605 h 4746"/>
                <a:gd name="T58" fmla="*/ 1176 w 3191"/>
                <a:gd name="T59" fmla="*/ 1770 h 4746"/>
                <a:gd name="T60" fmla="*/ 1315 w 3191"/>
                <a:gd name="T61" fmla="*/ 1942 h 4746"/>
                <a:gd name="T62" fmla="*/ 1447 w 3191"/>
                <a:gd name="T63" fmla="*/ 2120 h 4746"/>
                <a:gd name="T64" fmla="*/ 1570 w 3191"/>
                <a:gd name="T65" fmla="*/ 2304 h 4746"/>
                <a:gd name="T66" fmla="*/ 1684 w 3191"/>
                <a:gd name="T67" fmla="*/ 2494 h 4746"/>
                <a:gd name="T68" fmla="*/ 1789 w 3191"/>
                <a:gd name="T69" fmla="*/ 2691 h 4746"/>
                <a:gd name="T70" fmla="*/ 1885 w 3191"/>
                <a:gd name="T71" fmla="*/ 2893 h 4746"/>
                <a:gd name="T72" fmla="*/ 1972 w 3191"/>
                <a:gd name="T73" fmla="*/ 3099 h 4746"/>
                <a:gd name="T74" fmla="*/ 2048 w 3191"/>
                <a:gd name="T75" fmla="*/ 3310 h 4746"/>
                <a:gd name="T76" fmla="*/ 2115 w 3191"/>
                <a:gd name="T77" fmla="*/ 3527 h 4746"/>
                <a:gd name="T78" fmla="*/ 2172 w 3191"/>
                <a:gd name="T79" fmla="*/ 3748 h 4746"/>
                <a:gd name="T80" fmla="*/ 2218 w 3191"/>
                <a:gd name="T81" fmla="*/ 3972 h 4746"/>
                <a:gd name="T82" fmla="*/ 2253 w 3191"/>
                <a:gd name="T83" fmla="*/ 4201 h 4746"/>
                <a:gd name="T84" fmla="*/ 2277 w 3191"/>
                <a:gd name="T85" fmla="*/ 4432 h 4746"/>
                <a:gd name="T86" fmla="*/ 2290 w 3191"/>
                <a:gd name="T87" fmla="*/ 4668 h 4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91" h="4746">
                  <a:moveTo>
                    <a:pt x="2291" y="4746"/>
                  </a:moveTo>
                  <a:lnTo>
                    <a:pt x="3191" y="4733"/>
                  </a:lnTo>
                  <a:lnTo>
                    <a:pt x="3191" y="4733"/>
                  </a:lnTo>
                  <a:lnTo>
                    <a:pt x="3189" y="4638"/>
                  </a:lnTo>
                  <a:lnTo>
                    <a:pt x="3186" y="4544"/>
                  </a:lnTo>
                  <a:lnTo>
                    <a:pt x="3181" y="4451"/>
                  </a:lnTo>
                  <a:lnTo>
                    <a:pt x="3174" y="4358"/>
                  </a:lnTo>
                  <a:lnTo>
                    <a:pt x="3166" y="4266"/>
                  </a:lnTo>
                  <a:lnTo>
                    <a:pt x="3156" y="4173"/>
                  </a:lnTo>
                  <a:lnTo>
                    <a:pt x="3146" y="4082"/>
                  </a:lnTo>
                  <a:lnTo>
                    <a:pt x="3133" y="3991"/>
                  </a:lnTo>
                  <a:lnTo>
                    <a:pt x="3120" y="3899"/>
                  </a:lnTo>
                  <a:lnTo>
                    <a:pt x="3104" y="3809"/>
                  </a:lnTo>
                  <a:lnTo>
                    <a:pt x="3086" y="3720"/>
                  </a:lnTo>
                  <a:lnTo>
                    <a:pt x="3068" y="3630"/>
                  </a:lnTo>
                  <a:lnTo>
                    <a:pt x="3049" y="3542"/>
                  </a:lnTo>
                  <a:lnTo>
                    <a:pt x="3027" y="3454"/>
                  </a:lnTo>
                  <a:lnTo>
                    <a:pt x="3005" y="3366"/>
                  </a:lnTo>
                  <a:lnTo>
                    <a:pt x="2981" y="3280"/>
                  </a:lnTo>
                  <a:lnTo>
                    <a:pt x="2956" y="3193"/>
                  </a:lnTo>
                  <a:lnTo>
                    <a:pt x="2929" y="3107"/>
                  </a:lnTo>
                  <a:lnTo>
                    <a:pt x="2902" y="3022"/>
                  </a:lnTo>
                  <a:lnTo>
                    <a:pt x="2872" y="2937"/>
                  </a:lnTo>
                  <a:lnTo>
                    <a:pt x="2841" y="2853"/>
                  </a:lnTo>
                  <a:lnTo>
                    <a:pt x="2809" y="2769"/>
                  </a:lnTo>
                  <a:lnTo>
                    <a:pt x="2776" y="2686"/>
                  </a:lnTo>
                  <a:lnTo>
                    <a:pt x="2742" y="2604"/>
                  </a:lnTo>
                  <a:lnTo>
                    <a:pt x="2706" y="2523"/>
                  </a:lnTo>
                  <a:lnTo>
                    <a:pt x="2669" y="2442"/>
                  </a:lnTo>
                  <a:lnTo>
                    <a:pt x="2631" y="2362"/>
                  </a:lnTo>
                  <a:lnTo>
                    <a:pt x="2591" y="2283"/>
                  </a:lnTo>
                  <a:lnTo>
                    <a:pt x="2551" y="2204"/>
                  </a:lnTo>
                  <a:lnTo>
                    <a:pt x="2509" y="2126"/>
                  </a:lnTo>
                  <a:lnTo>
                    <a:pt x="2466" y="2049"/>
                  </a:lnTo>
                  <a:lnTo>
                    <a:pt x="2422" y="1973"/>
                  </a:lnTo>
                  <a:lnTo>
                    <a:pt x="2377" y="1897"/>
                  </a:lnTo>
                  <a:lnTo>
                    <a:pt x="2330" y="1822"/>
                  </a:lnTo>
                  <a:lnTo>
                    <a:pt x="2282" y="1748"/>
                  </a:lnTo>
                  <a:lnTo>
                    <a:pt x="2234" y="1675"/>
                  </a:lnTo>
                  <a:lnTo>
                    <a:pt x="2184" y="1603"/>
                  </a:lnTo>
                  <a:lnTo>
                    <a:pt x="2132" y="1531"/>
                  </a:lnTo>
                  <a:lnTo>
                    <a:pt x="2080" y="1460"/>
                  </a:lnTo>
                  <a:lnTo>
                    <a:pt x="2027" y="1391"/>
                  </a:lnTo>
                  <a:lnTo>
                    <a:pt x="1973" y="1321"/>
                  </a:lnTo>
                  <a:lnTo>
                    <a:pt x="1918" y="1253"/>
                  </a:lnTo>
                  <a:lnTo>
                    <a:pt x="1861" y="1185"/>
                  </a:lnTo>
                  <a:lnTo>
                    <a:pt x="1804" y="1119"/>
                  </a:lnTo>
                  <a:lnTo>
                    <a:pt x="1746" y="1054"/>
                  </a:lnTo>
                  <a:lnTo>
                    <a:pt x="1686" y="989"/>
                  </a:lnTo>
                  <a:lnTo>
                    <a:pt x="1626" y="926"/>
                  </a:lnTo>
                  <a:lnTo>
                    <a:pt x="1564" y="863"/>
                  </a:lnTo>
                  <a:lnTo>
                    <a:pt x="1502" y="802"/>
                  </a:lnTo>
                  <a:lnTo>
                    <a:pt x="1439" y="741"/>
                  </a:lnTo>
                  <a:lnTo>
                    <a:pt x="1375" y="681"/>
                  </a:lnTo>
                  <a:lnTo>
                    <a:pt x="1310" y="622"/>
                  </a:lnTo>
                  <a:lnTo>
                    <a:pt x="1243" y="564"/>
                  </a:lnTo>
                  <a:lnTo>
                    <a:pt x="1176" y="508"/>
                  </a:lnTo>
                  <a:lnTo>
                    <a:pt x="1108" y="452"/>
                  </a:lnTo>
                  <a:lnTo>
                    <a:pt x="1039" y="398"/>
                  </a:lnTo>
                  <a:lnTo>
                    <a:pt x="970" y="344"/>
                  </a:lnTo>
                  <a:lnTo>
                    <a:pt x="899" y="293"/>
                  </a:lnTo>
                  <a:lnTo>
                    <a:pt x="828" y="241"/>
                  </a:lnTo>
                  <a:lnTo>
                    <a:pt x="755" y="191"/>
                  </a:lnTo>
                  <a:lnTo>
                    <a:pt x="682" y="142"/>
                  </a:lnTo>
                  <a:lnTo>
                    <a:pt x="609" y="94"/>
                  </a:lnTo>
                  <a:lnTo>
                    <a:pt x="534" y="46"/>
                  </a:lnTo>
                  <a:lnTo>
                    <a:pt x="458" y="0"/>
                  </a:lnTo>
                  <a:lnTo>
                    <a:pt x="0" y="775"/>
                  </a:lnTo>
                  <a:lnTo>
                    <a:pt x="0" y="775"/>
                  </a:lnTo>
                  <a:lnTo>
                    <a:pt x="63" y="814"/>
                  </a:lnTo>
                  <a:lnTo>
                    <a:pt x="126" y="853"/>
                  </a:lnTo>
                  <a:lnTo>
                    <a:pt x="188" y="894"/>
                  </a:lnTo>
                  <a:lnTo>
                    <a:pt x="249" y="935"/>
                  </a:lnTo>
                  <a:lnTo>
                    <a:pt x="310" y="977"/>
                  </a:lnTo>
                  <a:lnTo>
                    <a:pt x="369" y="1020"/>
                  </a:lnTo>
                  <a:lnTo>
                    <a:pt x="429" y="1064"/>
                  </a:lnTo>
                  <a:lnTo>
                    <a:pt x="487" y="1109"/>
                  </a:lnTo>
                  <a:lnTo>
                    <a:pt x="545" y="1154"/>
                  </a:lnTo>
                  <a:lnTo>
                    <a:pt x="602" y="1201"/>
                  </a:lnTo>
                  <a:lnTo>
                    <a:pt x="658" y="1249"/>
                  </a:lnTo>
                  <a:lnTo>
                    <a:pt x="714" y="1297"/>
                  </a:lnTo>
                  <a:lnTo>
                    <a:pt x="769" y="1346"/>
                  </a:lnTo>
                  <a:lnTo>
                    <a:pt x="822" y="1396"/>
                  </a:lnTo>
                  <a:lnTo>
                    <a:pt x="875" y="1448"/>
                  </a:lnTo>
                  <a:lnTo>
                    <a:pt x="927" y="1499"/>
                  </a:lnTo>
                  <a:lnTo>
                    <a:pt x="979" y="1552"/>
                  </a:lnTo>
                  <a:lnTo>
                    <a:pt x="1030" y="1605"/>
                  </a:lnTo>
                  <a:lnTo>
                    <a:pt x="1079" y="1659"/>
                  </a:lnTo>
                  <a:lnTo>
                    <a:pt x="1128" y="1715"/>
                  </a:lnTo>
                  <a:lnTo>
                    <a:pt x="1176" y="1770"/>
                  </a:lnTo>
                  <a:lnTo>
                    <a:pt x="1224" y="1827"/>
                  </a:lnTo>
                  <a:lnTo>
                    <a:pt x="1270" y="1884"/>
                  </a:lnTo>
                  <a:lnTo>
                    <a:pt x="1315" y="1942"/>
                  </a:lnTo>
                  <a:lnTo>
                    <a:pt x="1360" y="2000"/>
                  </a:lnTo>
                  <a:lnTo>
                    <a:pt x="1404" y="2059"/>
                  </a:lnTo>
                  <a:lnTo>
                    <a:pt x="1447" y="2120"/>
                  </a:lnTo>
                  <a:lnTo>
                    <a:pt x="1489" y="2180"/>
                  </a:lnTo>
                  <a:lnTo>
                    <a:pt x="1530" y="2242"/>
                  </a:lnTo>
                  <a:lnTo>
                    <a:pt x="1570" y="2304"/>
                  </a:lnTo>
                  <a:lnTo>
                    <a:pt x="1609" y="2367"/>
                  </a:lnTo>
                  <a:lnTo>
                    <a:pt x="1646" y="2430"/>
                  </a:lnTo>
                  <a:lnTo>
                    <a:pt x="1684" y="2494"/>
                  </a:lnTo>
                  <a:lnTo>
                    <a:pt x="1719" y="2559"/>
                  </a:lnTo>
                  <a:lnTo>
                    <a:pt x="1755" y="2624"/>
                  </a:lnTo>
                  <a:lnTo>
                    <a:pt x="1789" y="2691"/>
                  </a:lnTo>
                  <a:lnTo>
                    <a:pt x="1822" y="2757"/>
                  </a:lnTo>
                  <a:lnTo>
                    <a:pt x="1854" y="2824"/>
                  </a:lnTo>
                  <a:lnTo>
                    <a:pt x="1885" y="2893"/>
                  </a:lnTo>
                  <a:lnTo>
                    <a:pt x="1914" y="2961"/>
                  </a:lnTo>
                  <a:lnTo>
                    <a:pt x="1944" y="3030"/>
                  </a:lnTo>
                  <a:lnTo>
                    <a:pt x="1972" y="3099"/>
                  </a:lnTo>
                  <a:lnTo>
                    <a:pt x="1998" y="3169"/>
                  </a:lnTo>
                  <a:lnTo>
                    <a:pt x="2024" y="3240"/>
                  </a:lnTo>
                  <a:lnTo>
                    <a:pt x="2048" y="3310"/>
                  </a:lnTo>
                  <a:lnTo>
                    <a:pt x="2072" y="3382"/>
                  </a:lnTo>
                  <a:lnTo>
                    <a:pt x="2094" y="3454"/>
                  </a:lnTo>
                  <a:lnTo>
                    <a:pt x="2115" y="3527"/>
                  </a:lnTo>
                  <a:lnTo>
                    <a:pt x="2136" y="3600"/>
                  </a:lnTo>
                  <a:lnTo>
                    <a:pt x="2154" y="3673"/>
                  </a:lnTo>
                  <a:lnTo>
                    <a:pt x="2172" y="3748"/>
                  </a:lnTo>
                  <a:lnTo>
                    <a:pt x="2188" y="3822"/>
                  </a:lnTo>
                  <a:lnTo>
                    <a:pt x="2203" y="3897"/>
                  </a:lnTo>
                  <a:lnTo>
                    <a:pt x="2218" y="3972"/>
                  </a:lnTo>
                  <a:lnTo>
                    <a:pt x="2231" y="4048"/>
                  </a:lnTo>
                  <a:lnTo>
                    <a:pt x="2242" y="4124"/>
                  </a:lnTo>
                  <a:lnTo>
                    <a:pt x="2253" y="4201"/>
                  </a:lnTo>
                  <a:lnTo>
                    <a:pt x="2263" y="4277"/>
                  </a:lnTo>
                  <a:lnTo>
                    <a:pt x="2270" y="4355"/>
                  </a:lnTo>
                  <a:lnTo>
                    <a:pt x="2277" y="4432"/>
                  </a:lnTo>
                  <a:lnTo>
                    <a:pt x="2282" y="4510"/>
                  </a:lnTo>
                  <a:lnTo>
                    <a:pt x="2286" y="4589"/>
                  </a:lnTo>
                  <a:lnTo>
                    <a:pt x="2290" y="4668"/>
                  </a:lnTo>
                  <a:lnTo>
                    <a:pt x="2291" y="4746"/>
                  </a:lnTo>
                  <a:lnTo>
                    <a:pt x="2291" y="4746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63" name="Freeform 27">
              <a:extLst>
                <a:ext uri="{FF2B5EF4-FFF2-40B4-BE49-F238E27FC236}">
                  <a16:creationId xmlns:a16="http://schemas.microsoft.com/office/drawing/2014/main" id="{6A67C95C-37F2-CF48-A4FA-FBDFDD071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48974" y="7201988"/>
              <a:ext cx="1049183" cy="1548463"/>
            </a:xfrm>
            <a:custGeom>
              <a:avLst/>
              <a:gdLst>
                <a:gd name="T0" fmla="*/ 462 w 3187"/>
                <a:gd name="T1" fmla="*/ 4713 h 4713"/>
                <a:gd name="T2" fmla="*/ 685 w 3187"/>
                <a:gd name="T3" fmla="*/ 4574 h 4713"/>
                <a:gd name="T4" fmla="*/ 899 w 3187"/>
                <a:gd name="T5" fmla="*/ 4423 h 4713"/>
                <a:gd name="T6" fmla="*/ 1107 w 3187"/>
                <a:gd name="T7" fmla="*/ 4263 h 4713"/>
                <a:gd name="T8" fmla="*/ 1307 w 3187"/>
                <a:gd name="T9" fmla="*/ 4094 h 4713"/>
                <a:gd name="T10" fmla="*/ 1498 w 3187"/>
                <a:gd name="T11" fmla="*/ 3916 h 4713"/>
                <a:gd name="T12" fmla="*/ 1681 w 3187"/>
                <a:gd name="T13" fmla="*/ 3730 h 4713"/>
                <a:gd name="T14" fmla="*/ 1856 w 3187"/>
                <a:gd name="T15" fmla="*/ 3535 h 4713"/>
                <a:gd name="T16" fmla="*/ 2021 w 3187"/>
                <a:gd name="T17" fmla="*/ 3332 h 4713"/>
                <a:gd name="T18" fmla="*/ 2176 w 3187"/>
                <a:gd name="T19" fmla="*/ 3121 h 4713"/>
                <a:gd name="T20" fmla="*/ 2322 w 3187"/>
                <a:gd name="T21" fmla="*/ 2903 h 4713"/>
                <a:gd name="T22" fmla="*/ 2457 w 3187"/>
                <a:gd name="T23" fmla="*/ 2678 h 4713"/>
                <a:gd name="T24" fmla="*/ 2583 w 3187"/>
                <a:gd name="T25" fmla="*/ 2445 h 4713"/>
                <a:gd name="T26" fmla="*/ 2697 w 3187"/>
                <a:gd name="T27" fmla="*/ 2208 h 4713"/>
                <a:gd name="T28" fmla="*/ 2801 w 3187"/>
                <a:gd name="T29" fmla="*/ 1962 h 4713"/>
                <a:gd name="T30" fmla="*/ 2892 w 3187"/>
                <a:gd name="T31" fmla="*/ 1712 h 4713"/>
                <a:gd name="T32" fmla="*/ 2972 w 3187"/>
                <a:gd name="T33" fmla="*/ 1457 h 4713"/>
                <a:gd name="T34" fmla="*/ 3040 w 3187"/>
                <a:gd name="T35" fmla="*/ 1195 h 4713"/>
                <a:gd name="T36" fmla="*/ 3096 w 3187"/>
                <a:gd name="T37" fmla="*/ 930 h 4713"/>
                <a:gd name="T38" fmla="*/ 3138 w 3187"/>
                <a:gd name="T39" fmla="*/ 660 h 4713"/>
                <a:gd name="T40" fmla="*/ 3168 w 3187"/>
                <a:gd name="T41" fmla="*/ 386 h 4713"/>
                <a:gd name="T42" fmla="*/ 3185 w 3187"/>
                <a:gd name="T43" fmla="*/ 108 h 4713"/>
                <a:gd name="T44" fmla="*/ 2287 w 3187"/>
                <a:gd name="T45" fmla="*/ 0 h 4713"/>
                <a:gd name="T46" fmla="*/ 2277 w 3187"/>
                <a:gd name="T47" fmla="*/ 234 h 4713"/>
                <a:gd name="T48" fmla="*/ 2255 w 3187"/>
                <a:gd name="T49" fmla="*/ 466 h 4713"/>
                <a:gd name="T50" fmla="*/ 2223 w 3187"/>
                <a:gd name="T51" fmla="*/ 693 h 4713"/>
                <a:gd name="T52" fmla="*/ 2180 w 3187"/>
                <a:gd name="T53" fmla="*/ 917 h 4713"/>
                <a:gd name="T54" fmla="*/ 2126 w 3187"/>
                <a:gd name="T55" fmla="*/ 1137 h 4713"/>
                <a:gd name="T56" fmla="*/ 2062 w 3187"/>
                <a:gd name="T57" fmla="*/ 1353 h 4713"/>
                <a:gd name="T58" fmla="*/ 1988 w 3187"/>
                <a:gd name="T59" fmla="*/ 1565 h 4713"/>
                <a:gd name="T60" fmla="*/ 1905 w 3187"/>
                <a:gd name="T61" fmla="*/ 1772 h 4713"/>
                <a:gd name="T62" fmla="*/ 1812 w 3187"/>
                <a:gd name="T63" fmla="*/ 1973 h 4713"/>
                <a:gd name="T64" fmla="*/ 1710 w 3187"/>
                <a:gd name="T65" fmla="*/ 2169 h 4713"/>
                <a:gd name="T66" fmla="*/ 1599 w 3187"/>
                <a:gd name="T67" fmla="*/ 2361 h 4713"/>
                <a:gd name="T68" fmla="*/ 1480 w 3187"/>
                <a:gd name="T69" fmla="*/ 2546 h 4713"/>
                <a:gd name="T70" fmla="*/ 1352 w 3187"/>
                <a:gd name="T71" fmla="*/ 2724 h 4713"/>
                <a:gd name="T72" fmla="*/ 1217 w 3187"/>
                <a:gd name="T73" fmla="*/ 2897 h 4713"/>
                <a:gd name="T74" fmla="*/ 1073 w 3187"/>
                <a:gd name="T75" fmla="*/ 3063 h 4713"/>
                <a:gd name="T76" fmla="*/ 921 w 3187"/>
                <a:gd name="T77" fmla="*/ 3221 h 4713"/>
                <a:gd name="T78" fmla="*/ 764 w 3187"/>
                <a:gd name="T79" fmla="*/ 3373 h 4713"/>
                <a:gd name="T80" fmla="*/ 598 w 3187"/>
                <a:gd name="T81" fmla="*/ 3517 h 4713"/>
                <a:gd name="T82" fmla="*/ 426 w 3187"/>
                <a:gd name="T83" fmla="*/ 3654 h 4713"/>
                <a:gd name="T84" fmla="*/ 248 w 3187"/>
                <a:gd name="T85" fmla="*/ 3782 h 4713"/>
                <a:gd name="T86" fmla="*/ 63 w 3187"/>
                <a:gd name="T87" fmla="*/ 3903 h 4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87" h="4713">
                  <a:moveTo>
                    <a:pt x="0" y="3940"/>
                  </a:moveTo>
                  <a:lnTo>
                    <a:pt x="462" y="4713"/>
                  </a:lnTo>
                  <a:lnTo>
                    <a:pt x="462" y="4713"/>
                  </a:lnTo>
                  <a:lnTo>
                    <a:pt x="536" y="4667"/>
                  </a:lnTo>
                  <a:lnTo>
                    <a:pt x="611" y="4621"/>
                  </a:lnTo>
                  <a:lnTo>
                    <a:pt x="685" y="4574"/>
                  </a:lnTo>
                  <a:lnTo>
                    <a:pt x="757" y="4525"/>
                  </a:lnTo>
                  <a:lnTo>
                    <a:pt x="829" y="4474"/>
                  </a:lnTo>
                  <a:lnTo>
                    <a:pt x="899" y="4423"/>
                  </a:lnTo>
                  <a:lnTo>
                    <a:pt x="970" y="4372"/>
                  </a:lnTo>
                  <a:lnTo>
                    <a:pt x="1039" y="4318"/>
                  </a:lnTo>
                  <a:lnTo>
                    <a:pt x="1107" y="4263"/>
                  </a:lnTo>
                  <a:lnTo>
                    <a:pt x="1174" y="4209"/>
                  </a:lnTo>
                  <a:lnTo>
                    <a:pt x="1242" y="4153"/>
                  </a:lnTo>
                  <a:lnTo>
                    <a:pt x="1307" y="4094"/>
                  </a:lnTo>
                  <a:lnTo>
                    <a:pt x="1372" y="4036"/>
                  </a:lnTo>
                  <a:lnTo>
                    <a:pt x="1436" y="3977"/>
                  </a:lnTo>
                  <a:lnTo>
                    <a:pt x="1498" y="3916"/>
                  </a:lnTo>
                  <a:lnTo>
                    <a:pt x="1560" y="3856"/>
                  </a:lnTo>
                  <a:lnTo>
                    <a:pt x="1622" y="3793"/>
                  </a:lnTo>
                  <a:lnTo>
                    <a:pt x="1681" y="3730"/>
                  </a:lnTo>
                  <a:lnTo>
                    <a:pt x="1740" y="3666"/>
                  </a:lnTo>
                  <a:lnTo>
                    <a:pt x="1799" y="3601"/>
                  </a:lnTo>
                  <a:lnTo>
                    <a:pt x="1856" y="3535"/>
                  </a:lnTo>
                  <a:lnTo>
                    <a:pt x="1912" y="3468"/>
                  </a:lnTo>
                  <a:lnTo>
                    <a:pt x="1966" y="3400"/>
                  </a:lnTo>
                  <a:lnTo>
                    <a:pt x="2021" y="3332"/>
                  </a:lnTo>
                  <a:lnTo>
                    <a:pt x="2074" y="3262"/>
                  </a:lnTo>
                  <a:lnTo>
                    <a:pt x="2125" y="3193"/>
                  </a:lnTo>
                  <a:lnTo>
                    <a:pt x="2176" y="3121"/>
                  </a:lnTo>
                  <a:lnTo>
                    <a:pt x="2225" y="3049"/>
                  </a:lnTo>
                  <a:lnTo>
                    <a:pt x="2274" y="2977"/>
                  </a:lnTo>
                  <a:lnTo>
                    <a:pt x="2322" y="2903"/>
                  </a:lnTo>
                  <a:lnTo>
                    <a:pt x="2368" y="2829"/>
                  </a:lnTo>
                  <a:lnTo>
                    <a:pt x="2414" y="2753"/>
                  </a:lnTo>
                  <a:lnTo>
                    <a:pt x="2457" y="2678"/>
                  </a:lnTo>
                  <a:lnTo>
                    <a:pt x="2500" y="2601"/>
                  </a:lnTo>
                  <a:lnTo>
                    <a:pt x="2543" y="2524"/>
                  </a:lnTo>
                  <a:lnTo>
                    <a:pt x="2583" y="2445"/>
                  </a:lnTo>
                  <a:lnTo>
                    <a:pt x="2623" y="2366"/>
                  </a:lnTo>
                  <a:lnTo>
                    <a:pt x="2660" y="2288"/>
                  </a:lnTo>
                  <a:lnTo>
                    <a:pt x="2697" y="2208"/>
                  </a:lnTo>
                  <a:lnTo>
                    <a:pt x="2733" y="2127"/>
                  </a:lnTo>
                  <a:lnTo>
                    <a:pt x="2767" y="2044"/>
                  </a:lnTo>
                  <a:lnTo>
                    <a:pt x="2801" y="1962"/>
                  </a:lnTo>
                  <a:lnTo>
                    <a:pt x="2833" y="1880"/>
                  </a:lnTo>
                  <a:lnTo>
                    <a:pt x="2863" y="1797"/>
                  </a:lnTo>
                  <a:lnTo>
                    <a:pt x="2892" y="1712"/>
                  </a:lnTo>
                  <a:lnTo>
                    <a:pt x="2920" y="1628"/>
                  </a:lnTo>
                  <a:lnTo>
                    <a:pt x="2947" y="1542"/>
                  </a:lnTo>
                  <a:lnTo>
                    <a:pt x="2972" y="1457"/>
                  </a:lnTo>
                  <a:lnTo>
                    <a:pt x="2996" y="1370"/>
                  </a:lnTo>
                  <a:lnTo>
                    <a:pt x="3019" y="1283"/>
                  </a:lnTo>
                  <a:lnTo>
                    <a:pt x="3040" y="1195"/>
                  </a:lnTo>
                  <a:lnTo>
                    <a:pt x="3060" y="1107"/>
                  </a:lnTo>
                  <a:lnTo>
                    <a:pt x="3079" y="1020"/>
                  </a:lnTo>
                  <a:lnTo>
                    <a:pt x="3096" y="930"/>
                  </a:lnTo>
                  <a:lnTo>
                    <a:pt x="3111" y="840"/>
                  </a:lnTo>
                  <a:lnTo>
                    <a:pt x="3126" y="750"/>
                  </a:lnTo>
                  <a:lnTo>
                    <a:pt x="3138" y="660"/>
                  </a:lnTo>
                  <a:lnTo>
                    <a:pt x="3150" y="569"/>
                  </a:lnTo>
                  <a:lnTo>
                    <a:pt x="3160" y="477"/>
                  </a:lnTo>
                  <a:lnTo>
                    <a:pt x="3168" y="386"/>
                  </a:lnTo>
                  <a:lnTo>
                    <a:pt x="3175" y="294"/>
                  </a:lnTo>
                  <a:lnTo>
                    <a:pt x="3181" y="201"/>
                  </a:lnTo>
                  <a:lnTo>
                    <a:pt x="3185" y="108"/>
                  </a:lnTo>
                  <a:lnTo>
                    <a:pt x="3187" y="14"/>
                  </a:lnTo>
                  <a:lnTo>
                    <a:pt x="2287" y="0"/>
                  </a:lnTo>
                  <a:lnTo>
                    <a:pt x="2287" y="0"/>
                  </a:lnTo>
                  <a:lnTo>
                    <a:pt x="2285" y="79"/>
                  </a:lnTo>
                  <a:lnTo>
                    <a:pt x="2281" y="157"/>
                  </a:lnTo>
                  <a:lnTo>
                    <a:pt x="2277" y="234"/>
                  </a:lnTo>
                  <a:lnTo>
                    <a:pt x="2271" y="312"/>
                  </a:lnTo>
                  <a:lnTo>
                    <a:pt x="2263" y="389"/>
                  </a:lnTo>
                  <a:lnTo>
                    <a:pt x="2255" y="466"/>
                  </a:lnTo>
                  <a:lnTo>
                    <a:pt x="2246" y="542"/>
                  </a:lnTo>
                  <a:lnTo>
                    <a:pt x="2235" y="618"/>
                  </a:lnTo>
                  <a:lnTo>
                    <a:pt x="2223" y="693"/>
                  </a:lnTo>
                  <a:lnTo>
                    <a:pt x="2209" y="768"/>
                  </a:lnTo>
                  <a:lnTo>
                    <a:pt x="2196" y="843"/>
                  </a:lnTo>
                  <a:lnTo>
                    <a:pt x="2180" y="917"/>
                  </a:lnTo>
                  <a:lnTo>
                    <a:pt x="2163" y="991"/>
                  </a:lnTo>
                  <a:lnTo>
                    <a:pt x="2146" y="1064"/>
                  </a:lnTo>
                  <a:lnTo>
                    <a:pt x="2126" y="1137"/>
                  </a:lnTo>
                  <a:lnTo>
                    <a:pt x="2106" y="1210"/>
                  </a:lnTo>
                  <a:lnTo>
                    <a:pt x="2085" y="1282"/>
                  </a:lnTo>
                  <a:lnTo>
                    <a:pt x="2062" y="1353"/>
                  </a:lnTo>
                  <a:lnTo>
                    <a:pt x="2038" y="1425"/>
                  </a:lnTo>
                  <a:lnTo>
                    <a:pt x="2014" y="1494"/>
                  </a:lnTo>
                  <a:lnTo>
                    <a:pt x="1988" y="1565"/>
                  </a:lnTo>
                  <a:lnTo>
                    <a:pt x="1962" y="1634"/>
                  </a:lnTo>
                  <a:lnTo>
                    <a:pt x="1933" y="1703"/>
                  </a:lnTo>
                  <a:lnTo>
                    <a:pt x="1905" y="1772"/>
                  </a:lnTo>
                  <a:lnTo>
                    <a:pt x="1875" y="1839"/>
                  </a:lnTo>
                  <a:lnTo>
                    <a:pt x="1844" y="1906"/>
                  </a:lnTo>
                  <a:lnTo>
                    <a:pt x="1812" y="1973"/>
                  </a:lnTo>
                  <a:lnTo>
                    <a:pt x="1779" y="2039"/>
                  </a:lnTo>
                  <a:lnTo>
                    <a:pt x="1745" y="2105"/>
                  </a:lnTo>
                  <a:lnTo>
                    <a:pt x="1710" y="2169"/>
                  </a:lnTo>
                  <a:lnTo>
                    <a:pt x="1674" y="2234"/>
                  </a:lnTo>
                  <a:lnTo>
                    <a:pt x="1638" y="2297"/>
                  </a:lnTo>
                  <a:lnTo>
                    <a:pt x="1599" y="2361"/>
                  </a:lnTo>
                  <a:lnTo>
                    <a:pt x="1560" y="2422"/>
                  </a:lnTo>
                  <a:lnTo>
                    <a:pt x="1520" y="2484"/>
                  </a:lnTo>
                  <a:lnTo>
                    <a:pt x="1480" y="2546"/>
                  </a:lnTo>
                  <a:lnTo>
                    <a:pt x="1438" y="2606"/>
                  </a:lnTo>
                  <a:lnTo>
                    <a:pt x="1396" y="2665"/>
                  </a:lnTo>
                  <a:lnTo>
                    <a:pt x="1352" y="2724"/>
                  </a:lnTo>
                  <a:lnTo>
                    <a:pt x="1308" y="2782"/>
                  </a:lnTo>
                  <a:lnTo>
                    <a:pt x="1262" y="2840"/>
                  </a:lnTo>
                  <a:lnTo>
                    <a:pt x="1217" y="2897"/>
                  </a:lnTo>
                  <a:lnTo>
                    <a:pt x="1169" y="2953"/>
                  </a:lnTo>
                  <a:lnTo>
                    <a:pt x="1121" y="3008"/>
                  </a:lnTo>
                  <a:lnTo>
                    <a:pt x="1073" y="3063"/>
                  </a:lnTo>
                  <a:lnTo>
                    <a:pt x="1023" y="3116"/>
                  </a:lnTo>
                  <a:lnTo>
                    <a:pt x="972" y="3169"/>
                  </a:lnTo>
                  <a:lnTo>
                    <a:pt x="921" y="3221"/>
                  </a:lnTo>
                  <a:lnTo>
                    <a:pt x="870" y="3273"/>
                  </a:lnTo>
                  <a:lnTo>
                    <a:pt x="817" y="3323"/>
                  </a:lnTo>
                  <a:lnTo>
                    <a:pt x="764" y="3373"/>
                  </a:lnTo>
                  <a:lnTo>
                    <a:pt x="709" y="3422"/>
                  </a:lnTo>
                  <a:lnTo>
                    <a:pt x="654" y="3470"/>
                  </a:lnTo>
                  <a:lnTo>
                    <a:pt x="598" y="3517"/>
                  </a:lnTo>
                  <a:lnTo>
                    <a:pt x="541" y="3564"/>
                  </a:lnTo>
                  <a:lnTo>
                    <a:pt x="484" y="3609"/>
                  </a:lnTo>
                  <a:lnTo>
                    <a:pt x="426" y="3654"/>
                  </a:lnTo>
                  <a:lnTo>
                    <a:pt x="368" y="3697"/>
                  </a:lnTo>
                  <a:lnTo>
                    <a:pt x="308" y="3741"/>
                  </a:lnTo>
                  <a:lnTo>
                    <a:pt x="248" y="3782"/>
                  </a:lnTo>
                  <a:lnTo>
                    <a:pt x="187" y="3823"/>
                  </a:lnTo>
                  <a:lnTo>
                    <a:pt x="126" y="3863"/>
                  </a:lnTo>
                  <a:lnTo>
                    <a:pt x="63" y="3903"/>
                  </a:lnTo>
                  <a:lnTo>
                    <a:pt x="0" y="3940"/>
                  </a:lnTo>
                  <a:lnTo>
                    <a:pt x="0" y="394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64" name="Freeform 28">
              <a:extLst>
                <a:ext uri="{FF2B5EF4-FFF2-40B4-BE49-F238E27FC236}">
                  <a16:creationId xmlns:a16="http://schemas.microsoft.com/office/drawing/2014/main" id="{8274108E-6CCA-9842-9440-AC505265F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67063" y="5338309"/>
              <a:ext cx="1783150" cy="490077"/>
            </a:xfrm>
            <a:custGeom>
              <a:avLst/>
              <a:gdLst>
                <a:gd name="T0" fmla="*/ 2798 w 5422"/>
                <a:gd name="T1" fmla="*/ 900 h 1494"/>
                <a:gd name="T2" fmla="*/ 3027 w 5422"/>
                <a:gd name="T3" fmla="*/ 909 h 1494"/>
                <a:gd name="T4" fmla="*/ 3253 w 5422"/>
                <a:gd name="T5" fmla="*/ 930 h 1494"/>
                <a:gd name="T6" fmla="*/ 3476 w 5422"/>
                <a:gd name="T7" fmla="*/ 959 h 1494"/>
                <a:gd name="T8" fmla="*/ 3695 w 5422"/>
                <a:gd name="T9" fmla="*/ 1001 h 1494"/>
                <a:gd name="T10" fmla="*/ 3911 w 5422"/>
                <a:gd name="T11" fmla="*/ 1052 h 1494"/>
                <a:gd name="T12" fmla="*/ 4123 w 5422"/>
                <a:gd name="T13" fmla="*/ 1114 h 1494"/>
                <a:gd name="T14" fmla="*/ 4330 w 5422"/>
                <a:gd name="T15" fmla="*/ 1183 h 1494"/>
                <a:gd name="T16" fmla="*/ 4533 w 5422"/>
                <a:gd name="T17" fmla="*/ 1263 h 1494"/>
                <a:gd name="T18" fmla="*/ 4731 w 5422"/>
                <a:gd name="T19" fmla="*/ 1352 h 1494"/>
                <a:gd name="T20" fmla="*/ 4924 w 5422"/>
                <a:gd name="T21" fmla="*/ 1449 h 1494"/>
                <a:gd name="T22" fmla="*/ 5422 w 5422"/>
                <a:gd name="T23" fmla="*/ 696 h 1494"/>
                <a:gd name="T24" fmla="*/ 5193 w 5422"/>
                <a:gd name="T25" fmla="*/ 576 h 1494"/>
                <a:gd name="T26" fmla="*/ 4959 w 5422"/>
                <a:gd name="T27" fmla="*/ 466 h 1494"/>
                <a:gd name="T28" fmla="*/ 4720 w 5422"/>
                <a:gd name="T29" fmla="*/ 368 h 1494"/>
                <a:gd name="T30" fmla="*/ 4474 w 5422"/>
                <a:gd name="T31" fmla="*/ 280 h 1494"/>
                <a:gd name="T32" fmla="*/ 4223 w 5422"/>
                <a:gd name="T33" fmla="*/ 204 h 1494"/>
                <a:gd name="T34" fmla="*/ 3968 w 5422"/>
                <a:gd name="T35" fmla="*/ 140 h 1494"/>
                <a:gd name="T36" fmla="*/ 3708 w 5422"/>
                <a:gd name="T37" fmla="*/ 86 h 1494"/>
                <a:gd name="T38" fmla="*/ 3444 w 5422"/>
                <a:gd name="T39" fmla="*/ 46 h 1494"/>
                <a:gd name="T40" fmla="*/ 3176 w 5422"/>
                <a:gd name="T41" fmla="*/ 18 h 1494"/>
                <a:gd name="T42" fmla="*/ 2904 w 5422"/>
                <a:gd name="T43" fmla="*/ 3 h 1494"/>
                <a:gd name="T44" fmla="*/ 2722 w 5422"/>
                <a:gd name="T45" fmla="*/ 0 h 1494"/>
                <a:gd name="T46" fmla="*/ 2444 w 5422"/>
                <a:gd name="T47" fmla="*/ 6 h 1494"/>
                <a:gd name="T48" fmla="*/ 2172 w 5422"/>
                <a:gd name="T49" fmla="*/ 26 h 1494"/>
                <a:gd name="T50" fmla="*/ 1903 w 5422"/>
                <a:gd name="T51" fmla="*/ 59 h 1494"/>
                <a:gd name="T52" fmla="*/ 1639 w 5422"/>
                <a:gd name="T53" fmla="*/ 105 h 1494"/>
                <a:gd name="T54" fmla="*/ 1377 w 5422"/>
                <a:gd name="T55" fmla="*/ 163 h 1494"/>
                <a:gd name="T56" fmla="*/ 1122 w 5422"/>
                <a:gd name="T57" fmla="*/ 232 h 1494"/>
                <a:gd name="T58" fmla="*/ 872 w 5422"/>
                <a:gd name="T59" fmla="*/ 313 h 1494"/>
                <a:gd name="T60" fmla="*/ 626 w 5422"/>
                <a:gd name="T61" fmla="*/ 406 h 1494"/>
                <a:gd name="T62" fmla="*/ 387 w 5422"/>
                <a:gd name="T63" fmla="*/ 510 h 1494"/>
                <a:gd name="T64" fmla="*/ 153 w 5422"/>
                <a:gd name="T65" fmla="*/ 625 h 1494"/>
                <a:gd name="T66" fmla="*/ 438 w 5422"/>
                <a:gd name="T67" fmla="*/ 1494 h 1494"/>
                <a:gd name="T68" fmla="*/ 566 w 5422"/>
                <a:gd name="T69" fmla="*/ 1425 h 1494"/>
                <a:gd name="T70" fmla="*/ 762 w 5422"/>
                <a:gd name="T71" fmla="*/ 1328 h 1494"/>
                <a:gd name="T72" fmla="*/ 963 w 5422"/>
                <a:gd name="T73" fmla="*/ 1241 h 1494"/>
                <a:gd name="T74" fmla="*/ 1168 w 5422"/>
                <a:gd name="T75" fmla="*/ 1164 h 1494"/>
                <a:gd name="T76" fmla="*/ 1380 w 5422"/>
                <a:gd name="T77" fmla="*/ 1095 h 1494"/>
                <a:gd name="T78" fmla="*/ 1594 w 5422"/>
                <a:gd name="T79" fmla="*/ 1036 h 1494"/>
                <a:gd name="T80" fmla="*/ 1812 w 5422"/>
                <a:gd name="T81" fmla="*/ 988 h 1494"/>
                <a:gd name="T82" fmla="*/ 2035 w 5422"/>
                <a:gd name="T83" fmla="*/ 949 h 1494"/>
                <a:gd name="T84" fmla="*/ 2261 w 5422"/>
                <a:gd name="T85" fmla="*/ 922 h 1494"/>
                <a:gd name="T86" fmla="*/ 2489 w 5422"/>
                <a:gd name="T87" fmla="*/ 905 h 1494"/>
                <a:gd name="T88" fmla="*/ 2722 w 5422"/>
                <a:gd name="T89" fmla="*/ 899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422" h="1494">
                  <a:moveTo>
                    <a:pt x="2722" y="899"/>
                  </a:moveTo>
                  <a:lnTo>
                    <a:pt x="2722" y="899"/>
                  </a:lnTo>
                  <a:lnTo>
                    <a:pt x="2798" y="900"/>
                  </a:lnTo>
                  <a:lnTo>
                    <a:pt x="2874" y="901"/>
                  </a:lnTo>
                  <a:lnTo>
                    <a:pt x="2951" y="905"/>
                  </a:lnTo>
                  <a:lnTo>
                    <a:pt x="3027" y="909"/>
                  </a:lnTo>
                  <a:lnTo>
                    <a:pt x="3103" y="915"/>
                  </a:lnTo>
                  <a:lnTo>
                    <a:pt x="3178" y="922"/>
                  </a:lnTo>
                  <a:lnTo>
                    <a:pt x="3253" y="930"/>
                  </a:lnTo>
                  <a:lnTo>
                    <a:pt x="3328" y="939"/>
                  </a:lnTo>
                  <a:lnTo>
                    <a:pt x="3402" y="948"/>
                  </a:lnTo>
                  <a:lnTo>
                    <a:pt x="3476" y="959"/>
                  </a:lnTo>
                  <a:lnTo>
                    <a:pt x="3549" y="972"/>
                  </a:lnTo>
                  <a:lnTo>
                    <a:pt x="3622" y="986"/>
                  </a:lnTo>
                  <a:lnTo>
                    <a:pt x="3695" y="1001"/>
                  </a:lnTo>
                  <a:lnTo>
                    <a:pt x="3768" y="1017"/>
                  </a:lnTo>
                  <a:lnTo>
                    <a:pt x="3840" y="1034"/>
                  </a:lnTo>
                  <a:lnTo>
                    <a:pt x="3911" y="1052"/>
                  </a:lnTo>
                  <a:lnTo>
                    <a:pt x="3981" y="1071"/>
                  </a:lnTo>
                  <a:lnTo>
                    <a:pt x="4052" y="1092"/>
                  </a:lnTo>
                  <a:lnTo>
                    <a:pt x="4123" y="1114"/>
                  </a:lnTo>
                  <a:lnTo>
                    <a:pt x="4193" y="1135"/>
                  </a:lnTo>
                  <a:lnTo>
                    <a:pt x="4261" y="1159"/>
                  </a:lnTo>
                  <a:lnTo>
                    <a:pt x="4330" y="1183"/>
                  </a:lnTo>
                  <a:lnTo>
                    <a:pt x="4398" y="1209"/>
                  </a:lnTo>
                  <a:lnTo>
                    <a:pt x="4465" y="1236"/>
                  </a:lnTo>
                  <a:lnTo>
                    <a:pt x="4533" y="1263"/>
                  </a:lnTo>
                  <a:lnTo>
                    <a:pt x="4600" y="1292"/>
                  </a:lnTo>
                  <a:lnTo>
                    <a:pt x="4666" y="1321"/>
                  </a:lnTo>
                  <a:lnTo>
                    <a:pt x="4731" y="1352"/>
                  </a:lnTo>
                  <a:lnTo>
                    <a:pt x="4796" y="1384"/>
                  </a:lnTo>
                  <a:lnTo>
                    <a:pt x="4860" y="1416"/>
                  </a:lnTo>
                  <a:lnTo>
                    <a:pt x="4924" y="1449"/>
                  </a:lnTo>
                  <a:lnTo>
                    <a:pt x="4988" y="1485"/>
                  </a:lnTo>
                  <a:lnTo>
                    <a:pt x="5422" y="696"/>
                  </a:lnTo>
                  <a:lnTo>
                    <a:pt x="5422" y="696"/>
                  </a:lnTo>
                  <a:lnTo>
                    <a:pt x="5346" y="655"/>
                  </a:lnTo>
                  <a:lnTo>
                    <a:pt x="5271" y="615"/>
                  </a:lnTo>
                  <a:lnTo>
                    <a:pt x="5193" y="576"/>
                  </a:lnTo>
                  <a:lnTo>
                    <a:pt x="5116" y="538"/>
                  </a:lnTo>
                  <a:lnTo>
                    <a:pt x="5038" y="502"/>
                  </a:lnTo>
                  <a:lnTo>
                    <a:pt x="4959" y="466"/>
                  </a:lnTo>
                  <a:lnTo>
                    <a:pt x="4880" y="432"/>
                  </a:lnTo>
                  <a:lnTo>
                    <a:pt x="4800" y="400"/>
                  </a:lnTo>
                  <a:lnTo>
                    <a:pt x="4720" y="368"/>
                  </a:lnTo>
                  <a:lnTo>
                    <a:pt x="4638" y="337"/>
                  </a:lnTo>
                  <a:lnTo>
                    <a:pt x="4557" y="309"/>
                  </a:lnTo>
                  <a:lnTo>
                    <a:pt x="4474" y="280"/>
                  </a:lnTo>
                  <a:lnTo>
                    <a:pt x="4391" y="254"/>
                  </a:lnTo>
                  <a:lnTo>
                    <a:pt x="4308" y="228"/>
                  </a:lnTo>
                  <a:lnTo>
                    <a:pt x="4223" y="204"/>
                  </a:lnTo>
                  <a:lnTo>
                    <a:pt x="4139" y="181"/>
                  </a:lnTo>
                  <a:lnTo>
                    <a:pt x="4053" y="159"/>
                  </a:lnTo>
                  <a:lnTo>
                    <a:pt x="3968" y="140"/>
                  </a:lnTo>
                  <a:lnTo>
                    <a:pt x="3882" y="121"/>
                  </a:lnTo>
                  <a:lnTo>
                    <a:pt x="3795" y="103"/>
                  </a:lnTo>
                  <a:lnTo>
                    <a:pt x="3708" y="86"/>
                  </a:lnTo>
                  <a:lnTo>
                    <a:pt x="3621" y="71"/>
                  </a:lnTo>
                  <a:lnTo>
                    <a:pt x="3532" y="58"/>
                  </a:lnTo>
                  <a:lnTo>
                    <a:pt x="3444" y="46"/>
                  </a:lnTo>
                  <a:lnTo>
                    <a:pt x="3355" y="35"/>
                  </a:lnTo>
                  <a:lnTo>
                    <a:pt x="3266" y="26"/>
                  </a:lnTo>
                  <a:lnTo>
                    <a:pt x="3176" y="18"/>
                  </a:lnTo>
                  <a:lnTo>
                    <a:pt x="3086" y="11"/>
                  </a:lnTo>
                  <a:lnTo>
                    <a:pt x="2995" y="6"/>
                  </a:lnTo>
                  <a:lnTo>
                    <a:pt x="2904" y="3"/>
                  </a:lnTo>
                  <a:lnTo>
                    <a:pt x="2813" y="1"/>
                  </a:lnTo>
                  <a:lnTo>
                    <a:pt x="2722" y="0"/>
                  </a:lnTo>
                  <a:lnTo>
                    <a:pt x="2722" y="0"/>
                  </a:lnTo>
                  <a:lnTo>
                    <a:pt x="2629" y="1"/>
                  </a:lnTo>
                  <a:lnTo>
                    <a:pt x="2537" y="3"/>
                  </a:lnTo>
                  <a:lnTo>
                    <a:pt x="2444" y="6"/>
                  </a:lnTo>
                  <a:lnTo>
                    <a:pt x="2353" y="11"/>
                  </a:lnTo>
                  <a:lnTo>
                    <a:pt x="2263" y="18"/>
                  </a:lnTo>
                  <a:lnTo>
                    <a:pt x="2172" y="26"/>
                  </a:lnTo>
                  <a:lnTo>
                    <a:pt x="2083" y="36"/>
                  </a:lnTo>
                  <a:lnTo>
                    <a:pt x="1992" y="46"/>
                  </a:lnTo>
                  <a:lnTo>
                    <a:pt x="1903" y="59"/>
                  </a:lnTo>
                  <a:lnTo>
                    <a:pt x="1814" y="73"/>
                  </a:lnTo>
                  <a:lnTo>
                    <a:pt x="1726" y="89"/>
                  </a:lnTo>
                  <a:lnTo>
                    <a:pt x="1639" y="105"/>
                  </a:lnTo>
                  <a:lnTo>
                    <a:pt x="1551" y="123"/>
                  </a:lnTo>
                  <a:lnTo>
                    <a:pt x="1464" y="142"/>
                  </a:lnTo>
                  <a:lnTo>
                    <a:pt x="1377" y="163"/>
                  </a:lnTo>
                  <a:lnTo>
                    <a:pt x="1292" y="184"/>
                  </a:lnTo>
                  <a:lnTo>
                    <a:pt x="1207" y="207"/>
                  </a:lnTo>
                  <a:lnTo>
                    <a:pt x="1122" y="232"/>
                  </a:lnTo>
                  <a:lnTo>
                    <a:pt x="1038" y="258"/>
                  </a:lnTo>
                  <a:lnTo>
                    <a:pt x="954" y="285"/>
                  </a:lnTo>
                  <a:lnTo>
                    <a:pt x="872" y="313"/>
                  </a:lnTo>
                  <a:lnTo>
                    <a:pt x="788" y="343"/>
                  </a:lnTo>
                  <a:lnTo>
                    <a:pt x="707" y="374"/>
                  </a:lnTo>
                  <a:lnTo>
                    <a:pt x="626" y="406"/>
                  </a:lnTo>
                  <a:lnTo>
                    <a:pt x="545" y="440"/>
                  </a:lnTo>
                  <a:lnTo>
                    <a:pt x="465" y="474"/>
                  </a:lnTo>
                  <a:lnTo>
                    <a:pt x="387" y="510"/>
                  </a:lnTo>
                  <a:lnTo>
                    <a:pt x="308" y="547"/>
                  </a:lnTo>
                  <a:lnTo>
                    <a:pt x="229" y="585"/>
                  </a:lnTo>
                  <a:lnTo>
                    <a:pt x="153" y="625"/>
                  </a:lnTo>
                  <a:lnTo>
                    <a:pt x="76" y="665"/>
                  </a:lnTo>
                  <a:lnTo>
                    <a:pt x="0" y="707"/>
                  </a:lnTo>
                  <a:lnTo>
                    <a:pt x="438" y="1494"/>
                  </a:lnTo>
                  <a:lnTo>
                    <a:pt x="438" y="1494"/>
                  </a:lnTo>
                  <a:lnTo>
                    <a:pt x="501" y="1458"/>
                  </a:lnTo>
                  <a:lnTo>
                    <a:pt x="566" y="1425"/>
                  </a:lnTo>
                  <a:lnTo>
                    <a:pt x="630" y="1392"/>
                  </a:lnTo>
                  <a:lnTo>
                    <a:pt x="696" y="1360"/>
                  </a:lnTo>
                  <a:lnTo>
                    <a:pt x="762" y="1328"/>
                  </a:lnTo>
                  <a:lnTo>
                    <a:pt x="828" y="1298"/>
                  </a:lnTo>
                  <a:lnTo>
                    <a:pt x="896" y="1270"/>
                  </a:lnTo>
                  <a:lnTo>
                    <a:pt x="963" y="1241"/>
                  </a:lnTo>
                  <a:lnTo>
                    <a:pt x="1031" y="1214"/>
                  </a:lnTo>
                  <a:lnTo>
                    <a:pt x="1100" y="1189"/>
                  </a:lnTo>
                  <a:lnTo>
                    <a:pt x="1168" y="1164"/>
                  </a:lnTo>
                  <a:lnTo>
                    <a:pt x="1238" y="1140"/>
                  </a:lnTo>
                  <a:lnTo>
                    <a:pt x="1309" y="1117"/>
                  </a:lnTo>
                  <a:lnTo>
                    <a:pt x="1380" y="1095"/>
                  </a:lnTo>
                  <a:lnTo>
                    <a:pt x="1450" y="1075"/>
                  </a:lnTo>
                  <a:lnTo>
                    <a:pt x="1522" y="1055"/>
                  </a:lnTo>
                  <a:lnTo>
                    <a:pt x="1594" y="1036"/>
                  </a:lnTo>
                  <a:lnTo>
                    <a:pt x="1666" y="1019"/>
                  </a:lnTo>
                  <a:lnTo>
                    <a:pt x="1739" y="1003"/>
                  </a:lnTo>
                  <a:lnTo>
                    <a:pt x="1812" y="988"/>
                  </a:lnTo>
                  <a:lnTo>
                    <a:pt x="1886" y="974"/>
                  </a:lnTo>
                  <a:lnTo>
                    <a:pt x="1960" y="961"/>
                  </a:lnTo>
                  <a:lnTo>
                    <a:pt x="2035" y="949"/>
                  </a:lnTo>
                  <a:lnTo>
                    <a:pt x="2110" y="939"/>
                  </a:lnTo>
                  <a:lnTo>
                    <a:pt x="2185" y="930"/>
                  </a:lnTo>
                  <a:lnTo>
                    <a:pt x="2261" y="922"/>
                  </a:lnTo>
                  <a:lnTo>
                    <a:pt x="2336" y="915"/>
                  </a:lnTo>
                  <a:lnTo>
                    <a:pt x="2412" y="909"/>
                  </a:lnTo>
                  <a:lnTo>
                    <a:pt x="2489" y="905"/>
                  </a:lnTo>
                  <a:lnTo>
                    <a:pt x="2566" y="902"/>
                  </a:lnTo>
                  <a:lnTo>
                    <a:pt x="2644" y="900"/>
                  </a:lnTo>
                  <a:lnTo>
                    <a:pt x="2722" y="899"/>
                  </a:lnTo>
                  <a:lnTo>
                    <a:pt x="2722" y="899"/>
                  </a:lnTo>
                  <a:close/>
                </a:path>
              </a:pathLst>
            </a:custGeom>
            <a:solidFill>
              <a:srgbClr val="EE86F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1D8BFB-BB8E-6347-989B-222128CEAF8B}"/>
              </a:ext>
            </a:extLst>
          </p:cNvPr>
          <p:cNvGrpSpPr/>
          <p:nvPr/>
        </p:nvGrpSpPr>
        <p:grpSpPr>
          <a:xfrm>
            <a:off x="7512468" y="2609852"/>
            <a:ext cx="1440327" cy="1439175"/>
            <a:chOff x="15021761" y="5734054"/>
            <a:chExt cx="2880653" cy="2878350"/>
          </a:xfrm>
        </p:grpSpPr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8B6ACF24-03BB-E94D-9AB1-1F879550F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9536" y="8230465"/>
              <a:ext cx="1389707" cy="381939"/>
            </a:xfrm>
            <a:custGeom>
              <a:avLst/>
              <a:gdLst>
                <a:gd name="T0" fmla="*/ 2048 w 4231"/>
                <a:gd name="T1" fmla="*/ 460 h 1162"/>
                <a:gd name="T2" fmla="*/ 1869 w 4231"/>
                <a:gd name="T3" fmla="*/ 453 h 1162"/>
                <a:gd name="T4" fmla="*/ 1693 w 4231"/>
                <a:gd name="T5" fmla="*/ 437 h 1162"/>
                <a:gd name="T6" fmla="*/ 1519 w 4231"/>
                <a:gd name="T7" fmla="*/ 414 h 1162"/>
                <a:gd name="T8" fmla="*/ 1347 w 4231"/>
                <a:gd name="T9" fmla="*/ 382 h 1162"/>
                <a:gd name="T10" fmla="*/ 1180 w 4231"/>
                <a:gd name="T11" fmla="*/ 343 h 1162"/>
                <a:gd name="T12" fmla="*/ 1014 w 4231"/>
                <a:gd name="T13" fmla="*/ 295 h 1162"/>
                <a:gd name="T14" fmla="*/ 852 w 4231"/>
                <a:gd name="T15" fmla="*/ 240 h 1162"/>
                <a:gd name="T16" fmla="*/ 693 w 4231"/>
                <a:gd name="T17" fmla="*/ 178 h 1162"/>
                <a:gd name="T18" fmla="*/ 539 w 4231"/>
                <a:gd name="T19" fmla="*/ 110 h 1162"/>
                <a:gd name="T20" fmla="*/ 388 w 4231"/>
                <a:gd name="T21" fmla="*/ 35 h 1162"/>
                <a:gd name="T22" fmla="*/ 0 w 4231"/>
                <a:gd name="T23" fmla="*/ 622 h 1162"/>
                <a:gd name="T24" fmla="*/ 179 w 4231"/>
                <a:gd name="T25" fmla="*/ 715 h 1162"/>
                <a:gd name="T26" fmla="*/ 361 w 4231"/>
                <a:gd name="T27" fmla="*/ 799 h 1162"/>
                <a:gd name="T28" fmla="*/ 549 w 4231"/>
                <a:gd name="T29" fmla="*/ 876 h 1162"/>
                <a:gd name="T30" fmla="*/ 740 w 4231"/>
                <a:gd name="T31" fmla="*/ 944 h 1162"/>
                <a:gd name="T32" fmla="*/ 937 w 4231"/>
                <a:gd name="T33" fmla="*/ 1004 h 1162"/>
                <a:gd name="T34" fmla="*/ 1135 w 4231"/>
                <a:gd name="T35" fmla="*/ 1054 h 1162"/>
                <a:gd name="T36" fmla="*/ 1338 w 4231"/>
                <a:gd name="T37" fmla="*/ 1095 h 1162"/>
                <a:gd name="T38" fmla="*/ 1544 w 4231"/>
                <a:gd name="T39" fmla="*/ 1126 h 1162"/>
                <a:gd name="T40" fmla="*/ 1754 w 4231"/>
                <a:gd name="T41" fmla="*/ 1149 h 1162"/>
                <a:gd name="T42" fmla="*/ 1965 w 4231"/>
                <a:gd name="T43" fmla="*/ 1160 h 1162"/>
                <a:gd name="T44" fmla="*/ 2109 w 4231"/>
                <a:gd name="T45" fmla="*/ 1162 h 1162"/>
                <a:gd name="T46" fmla="*/ 2323 w 4231"/>
                <a:gd name="T47" fmla="*/ 1157 h 1162"/>
                <a:gd name="T48" fmla="*/ 2537 w 4231"/>
                <a:gd name="T49" fmla="*/ 1142 h 1162"/>
                <a:gd name="T50" fmla="*/ 2746 w 4231"/>
                <a:gd name="T51" fmla="*/ 1115 h 1162"/>
                <a:gd name="T52" fmla="*/ 2953 w 4231"/>
                <a:gd name="T53" fmla="*/ 1080 h 1162"/>
                <a:gd name="T54" fmla="*/ 3156 w 4231"/>
                <a:gd name="T55" fmla="*/ 1036 h 1162"/>
                <a:gd name="T56" fmla="*/ 3356 w 4231"/>
                <a:gd name="T57" fmla="*/ 982 h 1162"/>
                <a:gd name="T58" fmla="*/ 3551 w 4231"/>
                <a:gd name="T59" fmla="*/ 918 h 1162"/>
                <a:gd name="T60" fmla="*/ 3743 w 4231"/>
                <a:gd name="T61" fmla="*/ 846 h 1162"/>
                <a:gd name="T62" fmla="*/ 3930 w 4231"/>
                <a:gd name="T63" fmla="*/ 766 h 1162"/>
                <a:gd name="T64" fmla="*/ 4113 w 4231"/>
                <a:gd name="T65" fmla="*/ 677 h 1162"/>
                <a:gd name="T66" fmla="*/ 3891 w 4231"/>
                <a:gd name="T67" fmla="*/ 0 h 1162"/>
                <a:gd name="T68" fmla="*/ 3791 w 4231"/>
                <a:gd name="T69" fmla="*/ 54 h 1162"/>
                <a:gd name="T70" fmla="*/ 3638 w 4231"/>
                <a:gd name="T71" fmla="*/ 128 h 1162"/>
                <a:gd name="T72" fmla="*/ 3480 w 4231"/>
                <a:gd name="T73" fmla="*/ 196 h 1162"/>
                <a:gd name="T74" fmla="*/ 3319 w 4231"/>
                <a:gd name="T75" fmla="*/ 256 h 1162"/>
                <a:gd name="T76" fmla="*/ 3155 w 4231"/>
                <a:gd name="T77" fmla="*/ 310 h 1162"/>
                <a:gd name="T78" fmla="*/ 2987 w 4231"/>
                <a:gd name="T79" fmla="*/ 354 h 1162"/>
                <a:gd name="T80" fmla="*/ 2817 w 4231"/>
                <a:gd name="T81" fmla="*/ 392 h 1162"/>
                <a:gd name="T82" fmla="*/ 2644 w 4231"/>
                <a:gd name="T83" fmla="*/ 422 h 1162"/>
                <a:gd name="T84" fmla="*/ 2468 w 4231"/>
                <a:gd name="T85" fmla="*/ 443 h 1162"/>
                <a:gd name="T86" fmla="*/ 2289 w 4231"/>
                <a:gd name="T87" fmla="*/ 456 h 1162"/>
                <a:gd name="T88" fmla="*/ 2109 w 4231"/>
                <a:gd name="T89" fmla="*/ 460 h 1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31" h="1162">
                  <a:moveTo>
                    <a:pt x="2109" y="460"/>
                  </a:moveTo>
                  <a:lnTo>
                    <a:pt x="2109" y="460"/>
                  </a:lnTo>
                  <a:lnTo>
                    <a:pt x="2048" y="460"/>
                  </a:lnTo>
                  <a:lnTo>
                    <a:pt x="1989" y="459"/>
                  </a:lnTo>
                  <a:lnTo>
                    <a:pt x="1928" y="457"/>
                  </a:lnTo>
                  <a:lnTo>
                    <a:pt x="1869" y="453"/>
                  </a:lnTo>
                  <a:lnTo>
                    <a:pt x="1811" y="449"/>
                  </a:lnTo>
                  <a:lnTo>
                    <a:pt x="1751" y="443"/>
                  </a:lnTo>
                  <a:lnTo>
                    <a:pt x="1693" y="437"/>
                  </a:lnTo>
                  <a:lnTo>
                    <a:pt x="1635" y="431"/>
                  </a:lnTo>
                  <a:lnTo>
                    <a:pt x="1577" y="423"/>
                  </a:lnTo>
                  <a:lnTo>
                    <a:pt x="1519" y="414"/>
                  </a:lnTo>
                  <a:lnTo>
                    <a:pt x="1462" y="404"/>
                  </a:lnTo>
                  <a:lnTo>
                    <a:pt x="1404" y="393"/>
                  </a:lnTo>
                  <a:lnTo>
                    <a:pt x="1347" y="382"/>
                  </a:lnTo>
                  <a:lnTo>
                    <a:pt x="1291" y="369"/>
                  </a:lnTo>
                  <a:lnTo>
                    <a:pt x="1236" y="356"/>
                  </a:lnTo>
                  <a:lnTo>
                    <a:pt x="1180" y="343"/>
                  </a:lnTo>
                  <a:lnTo>
                    <a:pt x="1124" y="328"/>
                  </a:lnTo>
                  <a:lnTo>
                    <a:pt x="1069" y="312"/>
                  </a:lnTo>
                  <a:lnTo>
                    <a:pt x="1014" y="295"/>
                  </a:lnTo>
                  <a:lnTo>
                    <a:pt x="961" y="278"/>
                  </a:lnTo>
                  <a:lnTo>
                    <a:pt x="906" y="259"/>
                  </a:lnTo>
                  <a:lnTo>
                    <a:pt x="852" y="240"/>
                  </a:lnTo>
                  <a:lnTo>
                    <a:pt x="800" y="221"/>
                  </a:lnTo>
                  <a:lnTo>
                    <a:pt x="746" y="200"/>
                  </a:lnTo>
                  <a:lnTo>
                    <a:pt x="693" y="178"/>
                  </a:lnTo>
                  <a:lnTo>
                    <a:pt x="642" y="157"/>
                  </a:lnTo>
                  <a:lnTo>
                    <a:pt x="590" y="134"/>
                  </a:lnTo>
                  <a:lnTo>
                    <a:pt x="539" y="110"/>
                  </a:lnTo>
                  <a:lnTo>
                    <a:pt x="488" y="85"/>
                  </a:lnTo>
                  <a:lnTo>
                    <a:pt x="438" y="60"/>
                  </a:lnTo>
                  <a:lnTo>
                    <a:pt x="388" y="35"/>
                  </a:lnTo>
                  <a:lnTo>
                    <a:pt x="339" y="7"/>
                  </a:lnTo>
                  <a:lnTo>
                    <a:pt x="0" y="622"/>
                  </a:lnTo>
                  <a:lnTo>
                    <a:pt x="0" y="622"/>
                  </a:lnTo>
                  <a:lnTo>
                    <a:pt x="59" y="654"/>
                  </a:lnTo>
                  <a:lnTo>
                    <a:pt x="118" y="685"/>
                  </a:lnTo>
                  <a:lnTo>
                    <a:pt x="179" y="715"/>
                  </a:lnTo>
                  <a:lnTo>
                    <a:pt x="239" y="745"/>
                  </a:lnTo>
                  <a:lnTo>
                    <a:pt x="300" y="772"/>
                  </a:lnTo>
                  <a:lnTo>
                    <a:pt x="361" y="799"/>
                  </a:lnTo>
                  <a:lnTo>
                    <a:pt x="423" y="826"/>
                  </a:lnTo>
                  <a:lnTo>
                    <a:pt x="486" y="852"/>
                  </a:lnTo>
                  <a:lnTo>
                    <a:pt x="549" y="876"/>
                  </a:lnTo>
                  <a:lnTo>
                    <a:pt x="612" y="900"/>
                  </a:lnTo>
                  <a:lnTo>
                    <a:pt x="676" y="923"/>
                  </a:lnTo>
                  <a:lnTo>
                    <a:pt x="740" y="944"/>
                  </a:lnTo>
                  <a:lnTo>
                    <a:pt x="805" y="965"/>
                  </a:lnTo>
                  <a:lnTo>
                    <a:pt x="870" y="984"/>
                  </a:lnTo>
                  <a:lnTo>
                    <a:pt x="937" y="1004"/>
                  </a:lnTo>
                  <a:lnTo>
                    <a:pt x="1002" y="1021"/>
                  </a:lnTo>
                  <a:lnTo>
                    <a:pt x="1069" y="1038"/>
                  </a:lnTo>
                  <a:lnTo>
                    <a:pt x="1135" y="1054"/>
                  </a:lnTo>
                  <a:lnTo>
                    <a:pt x="1202" y="1069"/>
                  </a:lnTo>
                  <a:lnTo>
                    <a:pt x="1270" y="1082"/>
                  </a:lnTo>
                  <a:lnTo>
                    <a:pt x="1338" y="1095"/>
                  </a:lnTo>
                  <a:lnTo>
                    <a:pt x="1407" y="1106"/>
                  </a:lnTo>
                  <a:lnTo>
                    <a:pt x="1475" y="1117"/>
                  </a:lnTo>
                  <a:lnTo>
                    <a:pt x="1544" y="1126"/>
                  </a:lnTo>
                  <a:lnTo>
                    <a:pt x="1613" y="1135"/>
                  </a:lnTo>
                  <a:lnTo>
                    <a:pt x="1683" y="1142"/>
                  </a:lnTo>
                  <a:lnTo>
                    <a:pt x="1754" y="1149"/>
                  </a:lnTo>
                  <a:lnTo>
                    <a:pt x="1823" y="1153"/>
                  </a:lnTo>
                  <a:lnTo>
                    <a:pt x="1894" y="1157"/>
                  </a:lnTo>
                  <a:lnTo>
                    <a:pt x="1965" y="1160"/>
                  </a:lnTo>
                  <a:lnTo>
                    <a:pt x="2037" y="1161"/>
                  </a:lnTo>
                  <a:lnTo>
                    <a:pt x="2109" y="1162"/>
                  </a:lnTo>
                  <a:lnTo>
                    <a:pt x="2109" y="1162"/>
                  </a:lnTo>
                  <a:lnTo>
                    <a:pt x="2180" y="1161"/>
                  </a:lnTo>
                  <a:lnTo>
                    <a:pt x="2252" y="1160"/>
                  </a:lnTo>
                  <a:lnTo>
                    <a:pt x="2323" y="1157"/>
                  </a:lnTo>
                  <a:lnTo>
                    <a:pt x="2395" y="1153"/>
                  </a:lnTo>
                  <a:lnTo>
                    <a:pt x="2466" y="1147"/>
                  </a:lnTo>
                  <a:lnTo>
                    <a:pt x="2537" y="1142"/>
                  </a:lnTo>
                  <a:lnTo>
                    <a:pt x="2606" y="1134"/>
                  </a:lnTo>
                  <a:lnTo>
                    <a:pt x="2677" y="1126"/>
                  </a:lnTo>
                  <a:lnTo>
                    <a:pt x="2746" y="1115"/>
                  </a:lnTo>
                  <a:lnTo>
                    <a:pt x="2815" y="1105"/>
                  </a:lnTo>
                  <a:lnTo>
                    <a:pt x="2885" y="1094"/>
                  </a:lnTo>
                  <a:lnTo>
                    <a:pt x="2953" y="1080"/>
                  </a:lnTo>
                  <a:lnTo>
                    <a:pt x="3020" y="1066"/>
                  </a:lnTo>
                  <a:lnTo>
                    <a:pt x="3089" y="1052"/>
                  </a:lnTo>
                  <a:lnTo>
                    <a:pt x="3156" y="1036"/>
                  </a:lnTo>
                  <a:lnTo>
                    <a:pt x="3222" y="1018"/>
                  </a:lnTo>
                  <a:lnTo>
                    <a:pt x="3290" y="1000"/>
                  </a:lnTo>
                  <a:lnTo>
                    <a:pt x="3356" y="982"/>
                  </a:lnTo>
                  <a:lnTo>
                    <a:pt x="3421" y="961"/>
                  </a:lnTo>
                  <a:lnTo>
                    <a:pt x="3486" y="941"/>
                  </a:lnTo>
                  <a:lnTo>
                    <a:pt x="3551" y="918"/>
                  </a:lnTo>
                  <a:lnTo>
                    <a:pt x="3616" y="895"/>
                  </a:lnTo>
                  <a:lnTo>
                    <a:pt x="3679" y="871"/>
                  </a:lnTo>
                  <a:lnTo>
                    <a:pt x="3743" y="846"/>
                  </a:lnTo>
                  <a:lnTo>
                    <a:pt x="3806" y="820"/>
                  </a:lnTo>
                  <a:lnTo>
                    <a:pt x="3868" y="794"/>
                  </a:lnTo>
                  <a:lnTo>
                    <a:pt x="3930" y="766"/>
                  </a:lnTo>
                  <a:lnTo>
                    <a:pt x="3992" y="737"/>
                  </a:lnTo>
                  <a:lnTo>
                    <a:pt x="4052" y="707"/>
                  </a:lnTo>
                  <a:lnTo>
                    <a:pt x="4113" y="677"/>
                  </a:lnTo>
                  <a:lnTo>
                    <a:pt x="4172" y="645"/>
                  </a:lnTo>
                  <a:lnTo>
                    <a:pt x="4231" y="613"/>
                  </a:lnTo>
                  <a:lnTo>
                    <a:pt x="3891" y="0"/>
                  </a:lnTo>
                  <a:lnTo>
                    <a:pt x="3891" y="0"/>
                  </a:lnTo>
                  <a:lnTo>
                    <a:pt x="3841" y="27"/>
                  </a:lnTo>
                  <a:lnTo>
                    <a:pt x="3791" y="54"/>
                  </a:lnTo>
                  <a:lnTo>
                    <a:pt x="3740" y="79"/>
                  </a:lnTo>
                  <a:lnTo>
                    <a:pt x="3689" y="104"/>
                  </a:lnTo>
                  <a:lnTo>
                    <a:pt x="3638" y="128"/>
                  </a:lnTo>
                  <a:lnTo>
                    <a:pt x="3585" y="151"/>
                  </a:lnTo>
                  <a:lnTo>
                    <a:pt x="3533" y="174"/>
                  </a:lnTo>
                  <a:lnTo>
                    <a:pt x="3480" y="196"/>
                  </a:lnTo>
                  <a:lnTo>
                    <a:pt x="3427" y="216"/>
                  </a:lnTo>
                  <a:lnTo>
                    <a:pt x="3373" y="237"/>
                  </a:lnTo>
                  <a:lnTo>
                    <a:pt x="3319" y="256"/>
                  </a:lnTo>
                  <a:lnTo>
                    <a:pt x="3265" y="274"/>
                  </a:lnTo>
                  <a:lnTo>
                    <a:pt x="3210" y="293"/>
                  </a:lnTo>
                  <a:lnTo>
                    <a:pt x="3155" y="310"/>
                  </a:lnTo>
                  <a:lnTo>
                    <a:pt x="3100" y="326"/>
                  </a:lnTo>
                  <a:lnTo>
                    <a:pt x="3044" y="340"/>
                  </a:lnTo>
                  <a:lnTo>
                    <a:pt x="2987" y="354"/>
                  </a:lnTo>
                  <a:lnTo>
                    <a:pt x="2931" y="368"/>
                  </a:lnTo>
                  <a:lnTo>
                    <a:pt x="2874" y="380"/>
                  </a:lnTo>
                  <a:lnTo>
                    <a:pt x="2817" y="392"/>
                  </a:lnTo>
                  <a:lnTo>
                    <a:pt x="2759" y="403"/>
                  </a:lnTo>
                  <a:lnTo>
                    <a:pt x="2702" y="412"/>
                  </a:lnTo>
                  <a:lnTo>
                    <a:pt x="2644" y="422"/>
                  </a:lnTo>
                  <a:lnTo>
                    <a:pt x="2586" y="430"/>
                  </a:lnTo>
                  <a:lnTo>
                    <a:pt x="2526" y="437"/>
                  </a:lnTo>
                  <a:lnTo>
                    <a:pt x="2468" y="443"/>
                  </a:lnTo>
                  <a:lnTo>
                    <a:pt x="2409" y="449"/>
                  </a:lnTo>
                  <a:lnTo>
                    <a:pt x="2348" y="452"/>
                  </a:lnTo>
                  <a:lnTo>
                    <a:pt x="2289" y="456"/>
                  </a:lnTo>
                  <a:lnTo>
                    <a:pt x="2228" y="459"/>
                  </a:lnTo>
                  <a:lnTo>
                    <a:pt x="2169" y="460"/>
                  </a:lnTo>
                  <a:lnTo>
                    <a:pt x="2109" y="460"/>
                  </a:lnTo>
                  <a:lnTo>
                    <a:pt x="2109" y="460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9C646E0C-9498-924C-B22E-C1687BB66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24064" y="7197387"/>
              <a:ext cx="823701" cy="1217143"/>
            </a:xfrm>
            <a:custGeom>
              <a:avLst/>
              <a:gdLst>
                <a:gd name="T0" fmla="*/ 0 w 2510"/>
                <a:gd name="T1" fmla="*/ 12 h 3704"/>
                <a:gd name="T2" fmla="*/ 9 w 2510"/>
                <a:gd name="T3" fmla="*/ 231 h 3704"/>
                <a:gd name="T4" fmla="*/ 29 w 2510"/>
                <a:gd name="T5" fmla="*/ 448 h 3704"/>
                <a:gd name="T6" fmla="*/ 59 w 2510"/>
                <a:gd name="T7" fmla="*/ 662 h 3704"/>
                <a:gd name="T8" fmla="*/ 100 w 2510"/>
                <a:gd name="T9" fmla="*/ 872 h 3704"/>
                <a:gd name="T10" fmla="*/ 150 w 2510"/>
                <a:gd name="T11" fmla="*/ 1079 h 3704"/>
                <a:gd name="T12" fmla="*/ 211 w 2510"/>
                <a:gd name="T13" fmla="*/ 1281 h 3704"/>
                <a:gd name="T14" fmla="*/ 281 w 2510"/>
                <a:gd name="T15" fmla="*/ 1480 h 3704"/>
                <a:gd name="T16" fmla="*/ 359 w 2510"/>
                <a:gd name="T17" fmla="*/ 1674 h 3704"/>
                <a:gd name="T18" fmla="*/ 447 w 2510"/>
                <a:gd name="T19" fmla="*/ 1862 h 3704"/>
                <a:gd name="T20" fmla="*/ 543 w 2510"/>
                <a:gd name="T21" fmla="*/ 2047 h 3704"/>
                <a:gd name="T22" fmla="*/ 647 w 2510"/>
                <a:gd name="T23" fmla="*/ 2225 h 3704"/>
                <a:gd name="T24" fmla="*/ 760 w 2510"/>
                <a:gd name="T25" fmla="*/ 2398 h 3704"/>
                <a:gd name="T26" fmla="*/ 880 w 2510"/>
                <a:gd name="T27" fmla="*/ 2566 h 3704"/>
                <a:gd name="T28" fmla="*/ 1009 w 2510"/>
                <a:gd name="T29" fmla="*/ 2728 h 3704"/>
                <a:gd name="T30" fmla="*/ 1143 w 2510"/>
                <a:gd name="T31" fmla="*/ 2883 h 3704"/>
                <a:gd name="T32" fmla="*/ 1286 w 2510"/>
                <a:gd name="T33" fmla="*/ 3032 h 3704"/>
                <a:gd name="T34" fmla="*/ 1434 w 2510"/>
                <a:gd name="T35" fmla="*/ 3173 h 3704"/>
                <a:gd name="T36" fmla="*/ 1591 w 2510"/>
                <a:gd name="T37" fmla="*/ 3308 h 3704"/>
                <a:gd name="T38" fmla="*/ 1753 w 2510"/>
                <a:gd name="T39" fmla="*/ 3436 h 3704"/>
                <a:gd name="T40" fmla="*/ 1920 w 2510"/>
                <a:gd name="T41" fmla="*/ 3556 h 3704"/>
                <a:gd name="T42" fmla="*/ 2094 w 2510"/>
                <a:gd name="T43" fmla="*/ 3668 h 3704"/>
                <a:gd name="T44" fmla="*/ 2510 w 2510"/>
                <a:gd name="T45" fmla="*/ 3100 h 3704"/>
                <a:gd name="T46" fmla="*/ 2363 w 2510"/>
                <a:gd name="T47" fmla="*/ 3008 h 3704"/>
                <a:gd name="T48" fmla="*/ 2221 w 2510"/>
                <a:gd name="T49" fmla="*/ 2910 h 3704"/>
                <a:gd name="T50" fmla="*/ 2082 w 2510"/>
                <a:gd name="T51" fmla="*/ 2805 h 3704"/>
                <a:gd name="T52" fmla="*/ 1950 w 2510"/>
                <a:gd name="T53" fmla="*/ 2694 h 3704"/>
                <a:gd name="T54" fmla="*/ 1823 w 2510"/>
                <a:gd name="T55" fmla="*/ 2576 h 3704"/>
                <a:gd name="T56" fmla="*/ 1701 w 2510"/>
                <a:gd name="T57" fmla="*/ 2453 h 3704"/>
                <a:gd name="T58" fmla="*/ 1586 w 2510"/>
                <a:gd name="T59" fmla="*/ 2325 h 3704"/>
                <a:gd name="T60" fmla="*/ 1477 w 2510"/>
                <a:gd name="T61" fmla="*/ 2191 h 3704"/>
                <a:gd name="T62" fmla="*/ 1373 w 2510"/>
                <a:gd name="T63" fmla="*/ 2052 h 3704"/>
                <a:gd name="T64" fmla="*/ 1277 w 2510"/>
                <a:gd name="T65" fmla="*/ 1909 h 3704"/>
                <a:gd name="T66" fmla="*/ 1187 w 2510"/>
                <a:gd name="T67" fmla="*/ 1759 h 3704"/>
                <a:gd name="T68" fmla="*/ 1103 w 2510"/>
                <a:gd name="T69" fmla="*/ 1606 h 3704"/>
                <a:gd name="T70" fmla="*/ 1027 w 2510"/>
                <a:gd name="T71" fmla="*/ 1449 h 3704"/>
                <a:gd name="T72" fmla="*/ 958 w 2510"/>
                <a:gd name="T73" fmla="*/ 1288 h 3704"/>
                <a:gd name="T74" fmla="*/ 898 w 2510"/>
                <a:gd name="T75" fmla="*/ 1122 h 3704"/>
                <a:gd name="T76" fmla="*/ 844 w 2510"/>
                <a:gd name="T77" fmla="*/ 953 h 3704"/>
                <a:gd name="T78" fmla="*/ 799 w 2510"/>
                <a:gd name="T79" fmla="*/ 781 h 3704"/>
                <a:gd name="T80" fmla="*/ 762 w 2510"/>
                <a:gd name="T81" fmla="*/ 606 h 3704"/>
                <a:gd name="T82" fmla="*/ 734 w 2510"/>
                <a:gd name="T83" fmla="*/ 427 h 3704"/>
                <a:gd name="T84" fmla="*/ 713 w 2510"/>
                <a:gd name="T85" fmla="*/ 246 h 3704"/>
                <a:gd name="T86" fmla="*/ 702 w 2510"/>
                <a:gd name="T87" fmla="*/ 62 h 3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10" h="3704">
                  <a:moveTo>
                    <a:pt x="700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" y="85"/>
                  </a:lnTo>
                  <a:lnTo>
                    <a:pt x="4" y="159"/>
                  </a:lnTo>
                  <a:lnTo>
                    <a:pt x="9" y="231"/>
                  </a:lnTo>
                  <a:lnTo>
                    <a:pt x="15" y="304"/>
                  </a:lnTo>
                  <a:lnTo>
                    <a:pt x="21" y="376"/>
                  </a:lnTo>
                  <a:lnTo>
                    <a:pt x="29" y="448"/>
                  </a:lnTo>
                  <a:lnTo>
                    <a:pt x="39" y="520"/>
                  </a:lnTo>
                  <a:lnTo>
                    <a:pt x="48" y="592"/>
                  </a:lnTo>
                  <a:lnTo>
                    <a:pt x="59" y="662"/>
                  </a:lnTo>
                  <a:lnTo>
                    <a:pt x="72" y="732"/>
                  </a:lnTo>
                  <a:lnTo>
                    <a:pt x="85" y="803"/>
                  </a:lnTo>
                  <a:lnTo>
                    <a:pt x="100" y="872"/>
                  </a:lnTo>
                  <a:lnTo>
                    <a:pt x="116" y="942"/>
                  </a:lnTo>
                  <a:lnTo>
                    <a:pt x="133" y="1010"/>
                  </a:lnTo>
                  <a:lnTo>
                    <a:pt x="150" y="1079"/>
                  </a:lnTo>
                  <a:lnTo>
                    <a:pt x="170" y="1146"/>
                  </a:lnTo>
                  <a:lnTo>
                    <a:pt x="190" y="1214"/>
                  </a:lnTo>
                  <a:lnTo>
                    <a:pt x="211" y="1281"/>
                  </a:lnTo>
                  <a:lnTo>
                    <a:pt x="233" y="1348"/>
                  </a:lnTo>
                  <a:lnTo>
                    <a:pt x="257" y="1413"/>
                  </a:lnTo>
                  <a:lnTo>
                    <a:pt x="281" y="1480"/>
                  </a:lnTo>
                  <a:lnTo>
                    <a:pt x="306" y="1545"/>
                  </a:lnTo>
                  <a:lnTo>
                    <a:pt x="332" y="1610"/>
                  </a:lnTo>
                  <a:lnTo>
                    <a:pt x="359" y="1674"/>
                  </a:lnTo>
                  <a:lnTo>
                    <a:pt x="388" y="1736"/>
                  </a:lnTo>
                  <a:lnTo>
                    <a:pt x="416" y="1800"/>
                  </a:lnTo>
                  <a:lnTo>
                    <a:pt x="447" y="1862"/>
                  </a:lnTo>
                  <a:lnTo>
                    <a:pt x="478" y="1925"/>
                  </a:lnTo>
                  <a:lnTo>
                    <a:pt x="510" y="1985"/>
                  </a:lnTo>
                  <a:lnTo>
                    <a:pt x="543" y="2047"/>
                  </a:lnTo>
                  <a:lnTo>
                    <a:pt x="577" y="2107"/>
                  </a:lnTo>
                  <a:lnTo>
                    <a:pt x="611" y="2167"/>
                  </a:lnTo>
                  <a:lnTo>
                    <a:pt x="647" y="2225"/>
                  </a:lnTo>
                  <a:lnTo>
                    <a:pt x="683" y="2284"/>
                  </a:lnTo>
                  <a:lnTo>
                    <a:pt x="721" y="2341"/>
                  </a:lnTo>
                  <a:lnTo>
                    <a:pt x="760" y="2398"/>
                  </a:lnTo>
                  <a:lnTo>
                    <a:pt x="799" y="2455"/>
                  </a:lnTo>
                  <a:lnTo>
                    <a:pt x="840" y="2511"/>
                  </a:lnTo>
                  <a:lnTo>
                    <a:pt x="880" y="2566"/>
                  </a:lnTo>
                  <a:lnTo>
                    <a:pt x="922" y="2621"/>
                  </a:lnTo>
                  <a:lnTo>
                    <a:pt x="964" y="2675"/>
                  </a:lnTo>
                  <a:lnTo>
                    <a:pt x="1009" y="2728"/>
                  </a:lnTo>
                  <a:lnTo>
                    <a:pt x="1052" y="2781"/>
                  </a:lnTo>
                  <a:lnTo>
                    <a:pt x="1098" y="2832"/>
                  </a:lnTo>
                  <a:lnTo>
                    <a:pt x="1143" y="2883"/>
                  </a:lnTo>
                  <a:lnTo>
                    <a:pt x="1190" y="2934"/>
                  </a:lnTo>
                  <a:lnTo>
                    <a:pt x="1237" y="2983"/>
                  </a:lnTo>
                  <a:lnTo>
                    <a:pt x="1286" y="3032"/>
                  </a:lnTo>
                  <a:lnTo>
                    <a:pt x="1335" y="3080"/>
                  </a:lnTo>
                  <a:lnTo>
                    <a:pt x="1384" y="3127"/>
                  </a:lnTo>
                  <a:lnTo>
                    <a:pt x="1434" y="3173"/>
                  </a:lnTo>
                  <a:lnTo>
                    <a:pt x="1486" y="3219"/>
                  </a:lnTo>
                  <a:lnTo>
                    <a:pt x="1538" y="3265"/>
                  </a:lnTo>
                  <a:lnTo>
                    <a:pt x="1591" y="3308"/>
                  </a:lnTo>
                  <a:lnTo>
                    <a:pt x="1643" y="3351"/>
                  </a:lnTo>
                  <a:lnTo>
                    <a:pt x="1698" y="3395"/>
                  </a:lnTo>
                  <a:lnTo>
                    <a:pt x="1753" y="3436"/>
                  </a:lnTo>
                  <a:lnTo>
                    <a:pt x="1807" y="3477"/>
                  </a:lnTo>
                  <a:lnTo>
                    <a:pt x="1863" y="3517"/>
                  </a:lnTo>
                  <a:lnTo>
                    <a:pt x="1920" y="3556"/>
                  </a:lnTo>
                  <a:lnTo>
                    <a:pt x="1977" y="3594"/>
                  </a:lnTo>
                  <a:lnTo>
                    <a:pt x="2036" y="3631"/>
                  </a:lnTo>
                  <a:lnTo>
                    <a:pt x="2094" y="3668"/>
                  </a:lnTo>
                  <a:lnTo>
                    <a:pt x="2153" y="3704"/>
                  </a:lnTo>
                  <a:lnTo>
                    <a:pt x="2510" y="3100"/>
                  </a:lnTo>
                  <a:lnTo>
                    <a:pt x="2510" y="3100"/>
                  </a:lnTo>
                  <a:lnTo>
                    <a:pt x="2460" y="3071"/>
                  </a:lnTo>
                  <a:lnTo>
                    <a:pt x="2411" y="3040"/>
                  </a:lnTo>
                  <a:lnTo>
                    <a:pt x="2363" y="3008"/>
                  </a:lnTo>
                  <a:lnTo>
                    <a:pt x="2314" y="2976"/>
                  </a:lnTo>
                  <a:lnTo>
                    <a:pt x="2267" y="2943"/>
                  </a:lnTo>
                  <a:lnTo>
                    <a:pt x="2221" y="2910"/>
                  </a:lnTo>
                  <a:lnTo>
                    <a:pt x="2174" y="2875"/>
                  </a:lnTo>
                  <a:lnTo>
                    <a:pt x="2128" y="2840"/>
                  </a:lnTo>
                  <a:lnTo>
                    <a:pt x="2082" y="2805"/>
                  </a:lnTo>
                  <a:lnTo>
                    <a:pt x="2038" y="2768"/>
                  </a:lnTo>
                  <a:lnTo>
                    <a:pt x="1993" y="2732"/>
                  </a:lnTo>
                  <a:lnTo>
                    <a:pt x="1950" y="2694"/>
                  </a:lnTo>
                  <a:lnTo>
                    <a:pt x="1907" y="2655"/>
                  </a:lnTo>
                  <a:lnTo>
                    <a:pt x="1865" y="2616"/>
                  </a:lnTo>
                  <a:lnTo>
                    <a:pt x="1823" y="2576"/>
                  </a:lnTo>
                  <a:lnTo>
                    <a:pt x="1781" y="2536"/>
                  </a:lnTo>
                  <a:lnTo>
                    <a:pt x="1741" y="2495"/>
                  </a:lnTo>
                  <a:lnTo>
                    <a:pt x="1701" y="2453"/>
                  </a:lnTo>
                  <a:lnTo>
                    <a:pt x="1663" y="2411"/>
                  </a:lnTo>
                  <a:lnTo>
                    <a:pt x="1624" y="2369"/>
                  </a:lnTo>
                  <a:lnTo>
                    <a:pt x="1586" y="2325"/>
                  </a:lnTo>
                  <a:lnTo>
                    <a:pt x="1548" y="2281"/>
                  </a:lnTo>
                  <a:lnTo>
                    <a:pt x="1512" y="2236"/>
                  </a:lnTo>
                  <a:lnTo>
                    <a:pt x="1477" y="2191"/>
                  </a:lnTo>
                  <a:lnTo>
                    <a:pt x="1441" y="2145"/>
                  </a:lnTo>
                  <a:lnTo>
                    <a:pt x="1407" y="2099"/>
                  </a:lnTo>
                  <a:lnTo>
                    <a:pt x="1373" y="2052"/>
                  </a:lnTo>
                  <a:lnTo>
                    <a:pt x="1340" y="2005"/>
                  </a:lnTo>
                  <a:lnTo>
                    <a:pt x="1308" y="1957"/>
                  </a:lnTo>
                  <a:lnTo>
                    <a:pt x="1277" y="1909"/>
                  </a:lnTo>
                  <a:lnTo>
                    <a:pt x="1246" y="1860"/>
                  </a:lnTo>
                  <a:lnTo>
                    <a:pt x="1215" y="1809"/>
                  </a:lnTo>
                  <a:lnTo>
                    <a:pt x="1187" y="1759"/>
                  </a:lnTo>
                  <a:lnTo>
                    <a:pt x="1158" y="1709"/>
                  </a:lnTo>
                  <a:lnTo>
                    <a:pt x="1130" y="1658"/>
                  </a:lnTo>
                  <a:lnTo>
                    <a:pt x="1103" y="1606"/>
                  </a:lnTo>
                  <a:lnTo>
                    <a:pt x="1077" y="1555"/>
                  </a:lnTo>
                  <a:lnTo>
                    <a:pt x="1052" y="1502"/>
                  </a:lnTo>
                  <a:lnTo>
                    <a:pt x="1027" y="1449"/>
                  </a:lnTo>
                  <a:lnTo>
                    <a:pt x="1003" y="1396"/>
                  </a:lnTo>
                  <a:lnTo>
                    <a:pt x="980" y="1341"/>
                  </a:lnTo>
                  <a:lnTo>
                    <a:pt x="958" y="1288"/>
                  </a:lnTo>
                  <a:lnTo>
                    <a:pt x="937" y="1233"/>
                  </a:lnTo>
                  <a:lnTo>
                    <a:pt x="917" y="1178"/>
                  </a:lnTo>
                  <a:lnTo>
                    <a:pt x="898" y="1122"/>
                  </a:lnTo>
                  <a:lnTo>
                    <a:pt x="879" y="1066"/>
                  </a:lnTo>
                  <a:lnTo>
                    <a:pt x="861" y="1010"/>
                  </a:lnTo>
                  <a:lnTo>
                    <a:pt x="844" y="953"/>
                  </a:lnTo>
                  <a:lnTo>
                    <a:pt x="828" y="896"/>
                  </a:lnTo>
                  <a:lnTo>
                    <a:pt x="813" y="839"/>
                  </a:lnTo>
                  <a:lnTo>
                    <a:pt x="799" y="781"/>
                  </a:lnTo>
                  <a:lnTo>
                    <a:pt x="786" y="723"/>
                  </a:lnTo>
                  <a:lnTo>
                    <a:pt x="774" y="665"/>
                  </a:lnTo>
                  <a:lnTo>
                    <a:pt x="762" y="606"/>
                  </a:lnTo>
                  <a:lnTo>
                    <a:pt x="752" y="547"/>
                  </a:lnTo>
                  <a:lnTo>
                    <a:pt x="742" y="488"/>
                  </a:lnTo>
                  <a:lnTo>
                    <a:pt x="734" y="427"/>
                  </a:lnTo>
                  <a:lnTo>
                    <a:pt x="726" y="368"/>
                  </a:lnTo>
                  <a:lnTo>
                    <a:pt x="719" y="307"/>
                  </a:lnTo>
                  <a:lnTo>
                    <a:pt x="713" y="246"/>
                  </a:lnTo>
                  <a:lnTo>
                    <a:pt x="708" y="185"/>
                  </a:lnTo>
                  <a:lnTo>
                    <a:pt x="705" y="124"/>
                  </a:lnTo>
                  <a:lnTo>
                    <a:pt x="702" y="62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rgbClr val="B212C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67" name="Freeform 31">
              <a:extLst>
                <a:ext uri="{FF2B5EF4-FFF2-40B4-BE49-F238E27FC236}">
                  <a16:creationId xmlns:a16="http://schemas.microsoft.com/office/drawing/2014/main" id="{D467DA40-FE7A-8348-83EA-921AB97D1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21761" y="5938829"/>
              <a:ext cx="816798" cy="1219444"/>
            </a:xfrm>
            <a:custGeom>
              <a:avLst/>
              <a:gdLst>
                <a:gd name="T0" fmla="*/ 2126 w 2485"/>
                <a:gd name="T1" fmla="*/ 0 h 3715"/>
                <a:gd name="T2" fmla="*/ 1951 w 2485"/>
                <a:gd name="T3" fmla="*/ 111 h 3715"/>
                <a:gd name="T4" fmla="*/ 1782 w 2485"/>
                <a:gd name="T5" fmla="*/ 229 h 3715"/>
                <a:gd name="T6" fmla="*/ 1620 w 2485"/>
                <a:gd name="T7" fmla="*/ 355 h 3715"/>
                <a:gd name="T8" fmla="*/ 1464 w 2485"/>
                <a:gd name="T9" fmla="*/ 489 h 3715"/>
                <a:gd name="T10" fmla="*/ 1313 w 2485"/>
                <a:gd name="T11" fmla="*/ 629 h 3715"/>
                <a:gd name="T12" fmla="*/ 1169 w 2485"/>
                <a:gd name="T13" fmla="*/ 776 h 3715"/>
                <a:gd name="T14" fmla="*/ 1034 w 2485"/>
                <a:gd name="T15" fmla="*/ 930 h 3715"/>
                <a:gd name="T16" fmla="*/ 905 w 2485"/>
                <a:gd name="T17" fmla="*/ 1090 h 3715"/>
                <a:gd name="T18" fmla="*/ 783 w 2485"/>
                <a:gd name="T19" fmla="*/ 1257 h 3715"/>
                <a:gd name="T20" fmla="*/ 668 w 2485"/>
                <a:gd name="T21" fmla="*/ 1428 h 3715"/>
                <a:gd name="T22" fmla="*/ 563 w 2485"/>
                <a:gd name="T23" fmla="*/ 1606 h 3715"/>
                <a:gd name="T24" fmla="*/ 465 w 2485"/>
                <a:gd name="T25" fmla="*/ 1789 h 3715"/>
                <a:gd name="T26" fmla="*/ 376 w 2485"/>
                <a:gd name="T27" fmla="*/ 1977 h 3715"/>
                <a:gd name="T28" fmla="*/ 296 w 2485"/>
                <a:gd name="T29" fmla="*/ 2170 h 3715"/>
                <a:gd name="T30" fmla="*/ 224 w 2485"/>
                <a:gd name="T31" fmla="*/ 2366 h 3715"/>
                <a:gd name="T32" fmla="*/ 163 w 2485"/>
                <a:gd name="T33" fmla="*/ 2568 h 3715"/>
                <a:gd name="T34" fmla="*/ 110 w 2485"/>
                <a:gd name="T35" fmla="*/ 2774 h 3715"/>
                <a:gd name="T36" fmla="*/ 68 w 2485"/>
                <a:gd name="T37" fmla="*/ 2982 h 3715"/>
                <a:gd name="T38" fmla="*/ 35 w 2485"/>
                <a:gd name="T39" fmla="*/ 3196 h 3715"/>
                <a:gd name="T40" fmla="*/ 13 w 2485"/>
                <a:gd name="T41" fmla="*/ 3412 h 3715"/>
                <a:gd name="T42" fmla="*/ 1 w 2485"/>
                <a:gd name="T43" fmla="*/ 3631 h 3715"/>
                <a:gd name="T44" fmla="*/ 700 w 2485"/>
                <a:gd name="T45" fmla="*/ 3715 h 3715"/>
                <a:gd name="T46" fmla="*/ 707 w 2485"/>
                <a:gd name="T47" fmla="*/ 3530 h 3715"/>
                <a:gd name="T48" fmla="*/ 723 w 2485"/>
                <a:gd name="T49" fmla="*/ 3348 h 3715"/>
                <a:gd name="T50" fmla="*/ 747 w 2485"/>
                <a:gd name="T51" fmla="*/ 3169 h 3715"/>
                <a:gd name="T52" fmla="*/ 780 w 2485"/>
                <a:gd name="T53" fmla="*/ 2992 h 3715"/>
                <a:gd name="T54" fmla="*/ 821 w 2485"/>
                <a:gd name="T55" fmla="*/ 2818 h 3715"/>
                <a:gd name="T56" fmla="*/ 872 w 2485"/>
                <a:gd name="T57" fmla="*/ 2647 h 3715"/>
                <a:gd name="T58" fmla="*/ 929 w 2485"/>
                <a:gd name="T59" fmla="*/ 2480 h 3715"/>
                <a:gd name="T60" fmla="*/ 994 w 2485"/>
                <a:gd name="T61" fmla="*/ 2317 h 3715"/>
                <a:gd name="T62" fmla="*/ 1066 w 2485"/>
                <a:gd name="T63" fmla="*/ 2157 h 3715"/>
                <a:gd name="T64" fmla="*/ 1145 w 2485"/>
                <a:gd name="T65" fmla="*/ 2003 h 3715"/>
                <a:gd name="T66" fmla="*/ 1232 w 2485"/>
                <a:gd name="T67" fmla="*/ 1851 h 3715"/>
                <a:gd name="T68" fmla="*/ 1325 w 2485"/>
                <a:gd name="T69" fmla="*/ 1705 h 3715"/>
                <a:gd name="T70" fmla="*/ 1425 w 2485"/>
                <a:gd name="T71" fmla="*/ 1565 h 3715"/>
                <a:gd name="T72" fmla="*/ 1531 w 2485"/>
                <a:gd name="T73" fmla="*/ 1428 h 3715"/>
                <a:gd name="T74" fmla="*/ 1644 w 2485"/>
                <a:gd name="T75" fmla="*/ 1297 h 3715"/>
                <a:gd name="T76" fmla="*/ 1763 w 2485"/>
                <a:gd name="T77" fmla="*/ 1171 h 3715"/>
                <a:gd name="T78" fmla="*/ 1886 w 2485"/>
                <a:gd name="T79" fmla="*/ 1051 h 3715"/>
                <a:gd name="T80" fmla="*/ 2016 w 2485"/>
                <a:gd name="T81" fmla="*/ 937 h 3715"/>
                <a:gd name="T82" fmla="*/ 2151 w 2485"/>
                <a:gd name="T83" fmla="*/ 830 h 3715"/>
                <a:gd name="T84" fmla="*/ 2291 w 2485"/>
                <a:gd name="T85" fmla="*/ 727 h 3715"/>
                <a:gd name="T86" fmla="*/ 2436 w 2485"/>
                <a:gd name="T87" fmla="*/ 632 h 3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85" h="3715">
                  <a:moveTo>
                    <a:pt x="2485" y="603"/>
                  </a:moveTo>
                  <a:lnTo>
                    <a:pt x="2126" y="0"/>
                  </a:lnTo>
                  <a:lnTo>
                    <a:pt x="2126" y="0"/>
                  </a:lnTo>
                  <a:lnTo>
                    <a:pt x="2068" y="37"/>
                  </a:lnTo>
                  <a:lnTo>
                    <a:pt x="2009" y="73"/>
                  </a:lnTo>
                  <a:lnTo>
                    <a:pt x="1951" y="111"/>
                  </a:lnTo>
                  <a:lnTo>
                    <a:pt x="1894" y="150"/>
                  </a:lnTo>
                  <a:lnTo>
                    <a:pt x="1838" y="188"/>
                  </a:lnTo>
                  <a:lnTo>
                    <a:pt x="1782" y="229"/>
                  </a:lnTo>
                  <a:lnTo>
                    <a:pt x="1727" y="271"/>
                  </a:lnTo>
                  <a:lnTo>
                    <a:pt x="1674" y="312"/>
                  </a:lnTo>
                  <a:lnTo>
                    <a:pt x="1620" y="355"/>
                  </a:lnTo>
                  <a:lnTo>
                    <a:pt x="1567" y="398"/>
                  </a:lnTo>
                  <a:lnTo>
                    <a:pt x="1515" y="443"/>
                  </a:lnTo>
                  <a:lnTo>
                    <a:pt x="1464" y="489"/>
                  </a:lnTo>
                  <a:lnTo>
                    <a:pt x="1412" y="534"/>
                  </a:lnTo>
                  <a:lnTo>
                    <a:pt x="1362" y="581"/>
                  </a:lnTo>
                  <a:lnTo>
                    <a:pt x="1313" y="629"/>
                  </a:lnTo>
                  <a:lnTo>
                    <a:pt x="1265" y="677"/>
                  </a:lnTo>
                  <a:lnTo>
                    <a:pt x="1217" y="726"/>
                  </a:lnTo>
                  <a:lnTo>
                    <a:pt x="1169" y="776"/>
                  </a:lnTo>
                  <a:lnTo>
                    <a:pt x="1124" y="826"/>
                  </a:lnTo>
                  <a:lnTo>
                    <a:pt x="1078" y="878"/>
                  </a:lnTo>
                  <a:lnTo>
                    <a:pt x="1034" y="930"/>
                  </a:lnTo>
                  <a:lnTo>
                    <a:pt x="990" y="983"/>
                  </a:lnTo>
                  <a:lnTo>
                    <a:pt x="947" y="1036"/>
                  </a:lnTo>
                  <a:lnTo>
                    <a:pt x="905" y="1090"/>
                  </a:lnTo>
                  <a:lnTo>
                    <a:pt x="864" y="1145"/>
                  </a:lnTo>
                  <a:lnTo>
                    <a:pt x="822" y="1201"/>
                  </a:lnTo>
                  <a:lnTo>
                    <a:pt x="783" y="1257"/>
                  </a:lnTo>
                  <a:lnTo>
                    <a:pt x="744" y="1313"/>
                  </a:lnTo>
                  <a:lnTo>
                    <a:pt x="706" y="1371"/>
                  </a:lnTo>
                  <a:lnTo>
                    <a:pt x="668" y="1428"/>
                  </a:lnTo>
                  <a:lnTo>
                    <a:pt x="633" y="1487"/>
                  </a:lnTo>
                  <a:lnTo>
                    <a:pt x="598" y="1547"/>
                  </a:lnTo>
                  <a:lnTo>
                    <a:pt x="563" y="1606"/>
                  </a:lnTo>
                  <a:lnTo>
                    <a:pt x="529" y="1666"/>
                  </a:lnTo>
                  <a:lnTo>
                    <a:pt x="497" y="1727"/>
                  </a:lnTo>
                  <a:lnTo>
                    <a:pt x="465" y="1789"/>
                  </a:lnTo>
                  <a:lnTo>
                    <a:pt x="434" y="1851"/>
                  </a:lnTo>
                  <a:lnTo>
                    <a:pt x="405" y="1914"/>
                  </a:lnTo>
                  <a:lnTo>
                    <a:pt x="376" y="1977"/>
                  </a:lnTo>
                  <a:lnTo>
                    <a:pt x="349" y="2041"/>
                  </a:lnTo>
                  <a:lnTo>
                    <a:pt x="321" y="2105"/>
                  </a:lnTo>
                  <a:lnTo>
                    <a:pt x="296" y="2170"/>
                  </a:lnTo>
                  <a:lnTo>
                    <a:pt x="271" y="2235"/>
                  </a:lnTo>
                  <a:lnTo>
                    <a:pt x="247" y="2300"/>
                  </a:lnTo>
                  <a:lnTo>
                    <a:pt x="224" y="2366"/>
                  </a:lnTo>
                  <a:lnTo>
                    <a:pt x="203" y="2433"/>
                  </a:lnTo>
                  <a:lnTo>
                    <a:pt x="182" y="2501"/>
                  </a:lnTo>
                  <a:lnTo>
                    <a:pt x="163" y="2568"/>
                  </a:lnTo>
                  <a:lnTo>
                    <a:pt x="145" y="2637"/>
                  </a:lnTo>
                  <a:lnTo>
                    <a:pt x="126" y="2705"/>
                  </a:lnTo>
                  <a:lnTo>
                    <a:pt x="110" y="2774"/>
                  </a:lnTo>
                  <a:lnTo>
                    <a:pt x="96" y="2843"/>
                  </a:lnTo>
                  <a:lnTo>
                    <a:pt x="81" y="2913"/>
                  </a:lnTo>
                  <a:lnTo>
                    <a:pt x="68" y="2982"/>
                  </a:lnTo>
                  <a:lnTo>
                    <a:pt x="56" y="3053"/>
                  </a:lnTo>
                  <a:lnTo>
                    <a:pt x="45" y="3124"/>
                  </a:lnTo>
                  <a:lnTo>
                    <a:pt x="35" y="3196"/>
                  </a:lnTo>
                  <a:lnTo>
                    <a:pt x="27" y="3267"/>
                  </a:lnTo>
                  <a:lnTo>
                    <a:pt x="19" y="3339"/>
                  </a:lnTo>
                  <a:lnTo>
                    <a:pt x="13" y="3412"/>
                  </a:lnTo>
                  <a:lnTo>
                    <a:pt x="8" y="3484"/>
                  </a:lnTo>
                  <a:lnTo>
                    <a:pt x="4" y="3557"/>
                  </a:lnTo>
                  <a:lnTo>
                    <a:pt x="1" y="3631"/>
                  </a:lnTo>
                  <a:lnTo>
                    <a:pt x="0" y="3704"/>
                  </a:lnTo>
                  <a:lnTo>
                    <a:pt x="700" y="3715"/>
                  </a:lnTo>
                  <a:lnTo>
                    <a:pt x="700" y="3715"/>
                  </a:lnTo>
                  <a:lnTo>
                    <a:pt x="701" y="3654"/>
                  </a:lnTo>
                  <a:lnTo>
                    <a:pt x="704" y="3592"/>
                  </a:lnTo>
                  <a:lnTo>
                    <a:pt x="707" y="3530"/>
                  </a:lnTo>
                  <a:lnTo>
                    <a:pt x="712" y="3469"/>
                  </a:lnTo>
                  <a:lnTo>
                    <a:pt x="717" y="3408"/>
                  </a:lnTo>
                  <a:lnTo>
                    <a:pt x="723" y="3348"/>
                  </a:lnTo>
                  <a:lnTo>
                    <a:pt x="730" y="3287"/>
                  </a:lnTo>
                  <a:lnTo>
                    <a:pt x="738" y="3228"/>
                  </a:lnTo>
                  <a:lnTo>
                    <a:pt x="747" y="3169"/>
                  </a:lnTo>
                  <a:lnTo>
                    <a:pt x="757" y="3109"/>
                  </a:lnTo>
                  <a:lnTo>
                    <a:pt x="769" y="3050"/>
                  </a:lnTo>
                  <a:lnTo>
                    <a:pt x="780" y="2992"/>
                  </a:lnTo>
                  <a:lnTo>
                    <a:pt x="793" y="2933"/>
                  </a:lnTo>
                  <a:lnTo>
                    <a:pt x="806" y="2875"/>
                  </a:lnTo>
                  <a:lnTo>
                    <a:pt x="821" y="2818"/>
                  </a:lnTo>
                  <a:lnTo>
                    <a:pt x="837" y="2760"/>
                  </a:lnTo>
                  <a:lnTo>
                    <a:pt x="853" y="2704"/>
                  </a:lnTo>
                  <a:lnTo>
                    <a:pt x="872" y="2647"/>
                  </a:lnTo>
                  <a:lnTo>
                    <a:pt x="890" y="2591"/>
                  </a:lnTo>
                  <a:lnTo>
                    <a:pt x="908" y="2535"/>
                  </a:lnTo>
                  <a:lnTo>
                    <a:pt x="929" y="2480"/>
                  </a:lnTo>
                  <a:lnTo>
                    <a:pt x="949" y="2426"/>
                  </a:lnTo>
                  <a:lnTo>
                    <a:pt x="971" y="2371"/>
                  </a:lnTo>
                  <a:lnTo>
                    <a:pt x="994" y="2317"/>
                  </a:lnTo>
                  <a:lnTo>
                    <a:pt x="1016" y="2263"/>
                  </a:lnTo>
                  <a:lnTo>
                    <a:pt x="1040" y="2211"/>
                  </a:lnTo>
                  <a:lnTo>
                    <a:pt x="1066" y="2157"/>
                  </a:lnTo>
                  <a:lnTo>
                    <a:pt x="1091" y="2106"/>
                  </a:lnTo>
                  <a:lnTo>
                    <a:pt x="1118" y="2053"/>
                  </a:lnTo>
                  <a:lnTo>
                    <a:pt x="1145" y="2003"/>
                  </a:lnTo>
                  <a:lnTo>
                    <a:pt x="1173" y="1952"/>
                  </a:lnTo>
                  <a:lnTo>
                    <a:pt x="1202" y="1902"/>
                  </a:lnTo>
                  <a:lnTo>
                    <a:pt x="1232" y="1851"/>
                  </a:lnTo>
                  <a:lnTo>
                    <a:pt x="1262" y="1802"/>
                  </a:lnTo>
                  <a:lnTo>
                    <a:pt x="1293" y="1754"/>
                  </a:lnTo>
                  <a:lnTo>
                    <a:pt x="1325" y="1705"/>
                  </a:lnTo>
                  <a:lnTo>
                    <a:pt x="1358" y="1658"/>
                  </a:lnTo>
                  <a:lnTo>
                    <a:pt x="1391" y="1611"/>
                  </a:lnTo>
                  <a:lnTo>
                    <a:pt x="1425" y="1565"/>
                  </a:lnTo>
                  <a:lnTo>
                    <a:pt x="1459" y="1518"/>
                  </a:lnTo>
                  <a:lnTo>
                    <a:pt x="1496" y="1472"/>
                  </a:lnTo>
                  <a:lnTo>
                    <a:pt x="1531" y="1428"/>
                  </a:lnTo>
                  <a:lnTo>
                    <a:pt x="1569" y="1383"/>
                  </a:lnTo>
                  <a:lnTo>
                    <a:pt x="1605" y="1340"/>
                  </a:lnTo>
                  <a:lnTo>
                    <a:pt x="1644" y="1297"/>
                  </a:lnTo>
                  <a:lnTo>
                    <a:pt x="1683" y="1254"/>
                  </a:lnTo>
                  <a:lnTo>
                    <a:pt x="1722" y="1212"/>
                  </a:lnTo>
                  <a:lnTo>
                    <a:pt x="1763" y="1171"/>
                  </a:lnTo>
                  <a:lnTo>
                    <a:pt x="1803" y="1131"/>
                  </a:lnTo>
                  <a:lnTo>
                    <a:pt x="1845" y="1091"/>
                  </a:lnTo>
                  <a:lnTo>
                    <a:pt x="1886" y="1051"/>
                  </a:lnTo>
                  <a:lnTo>
                    <a:pt x="1929" y="1012"/>
                  </a:lnTo>
                  <a:lnTo>
                    <a:pt x="1973" y="975"/>
                  </a:lnTo>
                  <a:lnTo>
                    <a:pt x="2016" y="937"/>
                  </a:lnTo>
                  <a:lnTo>
                    <a:pt x="2061" y="901"/>
                  </a:lnTo>
                  <a:lnTo>
                    <a:pt x="2106" y="864"/>
                  </a:lnTo>
                  <a:lnTo>
                    <a:pt x="2151" y="830"/>
                  </a:lnTo>
                  <a:lnTo>
                    <a:pt x="2198" y="794"/>
                  </a:lnTo>
                  <a:lnTo>
                    <a:pt x="2244" y="760"/>
                  </a:lnTo>
                  <a:lnTo>
                    <a:pt x="2291" y="727"/>
                  </a:lnTo>
                  <a:lnTo>
                    <a:pt x="2339" y="695"/>
                  </a:lnTo>
                  <a:lnTo>
                    <a:pt x="2387" y="663"/>
                  </a:lnTo>
                  <a:lnTo>
                    <a:pt x="2436" y="632"/>
                  </a:lnTo>
                  <a:lnTo>
                    <a:pt x="2485" y="603"/>
                  </a:lnTo>
                  <a:lnTo>
                    <a:pt x="2485" y="603"/>
                  </a:lnTo>
                  <a:close/>
                </a:path>
              </a:pathLst>
            </a:custGeom>
            <a:solidFill>
              <a:srgbClr val="28067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68" name="Freeform 32">
              <a:extLst>
                <a:ext uri="{FF2B5EF4-FFF2-40B4-BE49-F238E27FC236}">
                  <a16:creationId xmlns:a16="http://schemas.microsoft.com/office/drawing/2014/main" id="{F331BCAB-C6DD-B547-80DF-86A28EDDE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81014" y="7197387"/>
              <a:ext cx="819099" cy="1212541"/>
            </a:xfrm>
            <a:custGeom>
              <a:avLst/>
              <a:gdLst>
                <a:gd name="T0" fmla="*/ 360 w 2497"/>
                <a:gd name="T1" fmla="*/ 3695 h 3695"/>
                <a:gd name="T2" fmla="*/ 534 w 2497"/>
                <a:gd name="T3" fmla="*/ 3585 h 3695"/>
                <a:gd name="T4" fmla="*/ 703 w 2497"/>
                <a:gd name="T5" fmla="*/ 3468 h 3695"/>
                <a:gd name="T6" fmla="*/ 865 w 2497"/>
                <a:gd name="T7" fmla="*/ 3342 h 3695"/>
                <a:gd name="T8" fmla="*/ 1023 w 2497"/>
                <a:gd name="T9" fmla="*/ 3210 h 3695"/>
                <a:gd name="T10" fmla="*/ 1172 w 2497"/>
                <a:gd name="T11" fmla="*/ 3071 h 3695"/>
                <a:gd name="T12" fmla="*/ 1316 w 2497"/>
                <a:gd name="T13" fmla="*/ 2924 h 3695"/>
                <a:gd name="T14" fmla="*/ 1453 w 2497"/>
                <a:gd name="T15" fmla="*/ 2772 h 3695"/>
                <a:gd name="T16" fmla="*/ 1582 w 2497"/>
                <a:gd name="T17" fmla="*/ 2612 h 3695"/>
                <a:gd name="T18" fmla="*/ 1704 w 2497"/>
                <a:gd name="T19" fmla="*/ 2446 h 3695"/>
                <a:gd name="T20" fmla="*/ 1818 w 2497"/>
                <a:gd name="T21" fmla="*/ 2276 h 3695"/>
                <a:gd name="T22" fmla="*/ 1924 w 2497"/>
                <a:gd name="T23" fmla="*/ 2099 h 3695"/>
                <a:gd name="T24" fmla="*/ 2022 w 2497"/>
                <a:gd name="T25" fmla="*/ 1918 h 3695"/>
                <a:gd name="T26" fmla="*/ 2113 w 2497"/>
                <a:gd name="T27" fmla="*/ 1731 h 3695"/>
                <a:gd name="T28" fmla="*/ 2194 w 2497"/>
                <a:gd name="T29" fmla="*/ 1539 h 3695"/>
                <a:gd name="T30" fmla="*/ 2266 w 2497"/>
                <a:gd name="T31" fmla="*/ 1343 h 3695"/>
                <a:gd name="T32" fmla="*/ 2328 w 2497"/>
                <a:gd name="T33" fmla="*/ 1142 h 3695"/>
                <a:gd name="T34" fmla="*/ 2382 w 2497"/>
                <a:gd name="T35" fmla="*/ 937 h 3695"/>
                <a:gd name="T36" fmla="*/ 2425 w 2497"/>
                <a:gd name="T37" fmla="*/ 730 h 3695"/>
                <a:gd name="T38" fmla="*/ 2460 w 2497"/>
                <a:gd name="T39" fmla="*/ 517 h 3695"/>
                <a:gd name="T40" fmla="*/ 2482 w 2497"/>
                <a:gd name="T41" fmla="*/ 303 h 3695"/>
                <a:gd name="T42" fmla="*/ 2496 w 2497"/>
                <a:gd name="T43" fmla="*/ 85 h 3695"/>
                <a:gd name="T44" fmla="*/ 1797 w 2497"/>
                <a:gd name="T45" fmla="*/ 0 h 3695"/>
                <a:gd name="T46" fmla="*/ 1789 w 2497"/>
                <a:gd name="T47" fmla="*/ 184 h 3695"/>
                <a:gd name="T48" fmla="*/ 1771 w 2497"/>
                <a:gd name="T49" fmla="*/ 366 h 3695"/>
                <a:gd name="T50" fmla="*/ 1746 w 2497"/>
                <a:gd name="T51" fmla="*/ 545 h 3695"/>
                <a:gd name="T52" fmla="*/ 1712 w 2497"/>
                <a:gd name="T53" fmla="*/ 720 h 3695"/>
                <a:gd name="T54" fmla="*/ 1670 w 2497"/>
                <a:gd name="T55" fmla="*/ 893 h 3695"/>
                <a:gd name="T56" fmla="*/ 1620 w 2497"/>
                <a:gd name="T57" fmla="*/ 1063 h 3695"/>
                <a:gd name="T58" fmla="*/ 1561 w 2497"/>
                <a:gd name="T59" fmla="*/ 1228 h 3695"/>
                <a:gd name="T60" fmla="*/ 1496 w 2497"/>
                <a:gd name="T61" fmla="*/ 1390 h 3695"/>
                <a:gd name="T62" fmla="*/ 1423 w 2497"/>
                <a:gd name="T63" fmla="*/ 1549 h 3695"/>
                <a:gd name="T64" fmla="*/ 1342 w 2497"/>
                <a:gd name="T65" fmla="*/ 1703 h 3695"/>
                <a:gd name="T66" fmla="*/ 1256 w 2497"/>
                <a:gd name="T67" fmla="*/ 1853 h 3695"/>
                <a:gd name="T68" fmla="*/ 1162 w 2497"/>
                <a:gd name="T69" fmla="*/ 1998 h 3695"/>
                <a:gd name="T70" fmla="*/ 1062 w 2497"/>
                <a:gd name="T71" fmla="*/ 2138 h 3695"/>
                <a:gd name="T72" fmla="*/ 954 w 2497"/>
                <a:gd name="T73" fmla="*/ 2274 h 3695"/>
                <a:gd name="T74" fmla="*/ 842 w 2497"/>
                <a:gd name="T75" fmla="*/ 2404 h 3695"/>
                <a:gd name="T76" fmla="*/ 724 w 2497"/>
                <a:gd name="T77" fmla="*/ 2528 h 3695"/>
                <a:gd name="T78" fmla="*/ 599 w 2497"/>
                <a:gd name="T79" fmla="*/ 2647 h 3695"/>
                <a:gd name="T80" fmla="*/ 469 w 2497"/>
                <a:gd name="T81" fmla="*/ 2760 h 3695"/>
                <a:gd name="T82" fmla="*/ 335 w 2497"/>
                <a:gd name="T83" fmla="*/ 2867 h 3695"/>
                <a:gd name="T84" fmla="*/ 194 w 2497"/>
                <a:gd name="T85" fmla="*/ 2968 h 3695"/>
                <a:gd name="T86" fmla="*/ 49 w 2497"/>
                <a:gd name="T87" fmla="*/ 3063 h 3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97" h="3695">
                  <a:moveTo>
                    <a:pt x="0" y="3092"/>
                  </a:moveTo>
                  <a:lnTo>
                    <a:pt x="360" y="3695"/>
                  </a:lnTo>
                  <a:lnTo>
                    <a:pt x="360" y="3695"/>
                  </a:lnTo>
                  <a:lnTo>
                    <a:pt x="419" y="3658"/>
                  </a:lnTo>
                  <a:lnTo>
                    <a:pt x="476" y="3622"/>
                  </a:lnTo>
                  <a:lnTo>
                    <a:pt x="534" y="3585"/>
                  </a:lnTo>
                  <a:lnTo>
                    <a:pt x="591" y="3547"/>
                  </a:lnTo>
                  <a:lnTo>
                    <a:pt x="647" y="3508"/>
                  </a:lnTo>
                  <a:lnTo>
                    <a:pt x="703" y="3468"/>
                  </a:lnTo>
                  <a:lnTo>
                    <a:pt x="758" y="3427"/>
                  </a:lnTo>
                  <a:lnTo>
                    <a:pt x="812" y="3384"/>
                  </a:lnTo>
                  <a:lnTo>
                    <a:pt x="865" y="3342"/>
                  </a:lnTo>
                  <a:lnTo>
                    <a:pt x="919" y="3299"/>
                  </a:lnTo>
                  <a:lnTo>
                    <a:pt x="970" y="3254"/>
                  </a:lnTo>
                  <a:lnTo>
                    <a:pt x="1023" y="3210"/>
                  </a:lnTo>
                  <a:lnTo>
                    <a:pt x="1073" y="3164"/>
                  </a:lnTo>
                  <a:lnTo>
                    <a:pt x="1123" y="3117"/>
                  </a:lnTo>
                  <a:lnTo>
                    <a:pt x="1172" y="3071"/>
                  </a:lnTo>
                  <a:lnTo>
                    <a:pt x="1221" y="3023"/>
                  </a:lnTo>
                  <a:lnTo>
                    <a:pt x="1269" y="2974"/>
                  </a:lnTo>
                  <a:lnTo>
                    <a:pt x="1316" y="2924"/>
                  </a:lnTo>
                  <a:lnTo>
                    <a:pt x="1363" y="2874"/>
                  </a:lnTo>
                  <a:lnTo>
                    <a:pt x="1407" y="2823"/>
                  </a:lnTo>
                  <a:lnTo>
                    <a:pt x="1453" y="2772"/>
                  </a:lnTo>
                  <a:lnTo>
                    <a:pt x="1496" y="2719"/>
                  </a:lnTo>
                  <a:lnTo>
                    <a:pt x="1540" y="2665"/>
                  </a:lnTo>
                  <a:lnTo>
                    <a:pt x="1582" y="2612"/>
                  </a:lnTo>
                  <a:lnTo>
                    <a:pt x="1624" y="2558"/>
                  </a:lnTo>
                  <a:lnTo>
                    <a:pt x="1664" y="2502"/>
                  </a:lnTo>
                  <a:lnTo>
                    <a:pt x="1704" y="2446"/>
                  </a:lnTo>
                  <a:lnTo>
                    <a:pt x="1743" y="2390"/>
                  </a:lnTo>
                  <a:lnTo>
                    <a:pt x="1782" y="2333"/>
                  </a:lnTo>
                  <a:lnTo>
                    <a:pt x="1818" y="2276"/>
                  </a:lnTo>
                  <a:lnTo>
                    <a:pt x="1855" y="2218"/>
                  </a:lnTo>
                  <a:lnTo>
                    <a:pt x="1890" y="2159"/>
                  </a:lnTo>
                  <a:lnTo>
                    <a:pt x="1924" y="2099"/>
                  </a:lnTo>
                  <a:lnTo>
                    <a:pt x="1959" y="2039"/>
                  </a:lnTo>
                  <a:lnTo>
                    <a:pt x="1992" y="1978"/>
                  </a:lnTo>
                  <a:lnTo>
                    <a:pt x="2022" y="1918"/>
                  </a:lnTo>
                  <a:lnTo>
                    <a:pt x="2053" y="1856"/>
                  </a:lnTo>
                  <a:lnTo>
                    <a:pt x="2084" y="1793"/>
                  </a:lnTo>
                  <a:lnTo>
                    <a:pt x="2113" y="1731"/>
                  </a:lnTo>
                  <a:lnTo>
                    <a:pt x="2141" y="1667"/>
                  </a:lnTo>
                  <a:lnTo>
                    <a:pt x="2167" y="1603"/>
                  </a:lnTo>
                  <a:lnTo>
                    <a:pt x="2194" y="1539"/>
                  </a:lnTo>
                  <a:lnTo>
                    <a:pt x="2219" y="1474"/>
                  </a:lnTo>
                  <a:lnTo>
                    <a:pt x="2243" y="1409"/>
                  </a:lnTo>
                  <a:lnTo>
                    <a:pt x="2266" y="1343"/>
                  </a:lnTo>
                  <a:lnTo>
                    <a:pt x="2287" y="1276"/>
                  </a:lnTo>
                  <a:lnTo>
                    <a:pt x="2309" y="1209"/>
                  </a:lnTo>
                  <a:lnTo>
                    <a:pt x="2328" y="1142"/>
                  </a:lnTo>
                  <a:lnTo>
                    <a:pt x="2348" y="1074"/>
                  </a:lnTo>
                  <a:lnTo>
                    <a:pt x="2365" y="1006"/>
                  </a:lnTo>
                  <a:lnTo>
                    <a:pt x="2382" y="937"/>
                  </a:lnTo>
                  <a:lnTo>
                    <a:pt x="2398" y="869"/>
                  </a:lnTo>
                  <a:lnTo>
                    <a:pt x="2412" y="799"/>
                  </a:lnTo>
                  <a:lnTo>
                    <a:pt x="2425" y="730"/>
                  </a:lnTo>
                  <a:lnTo>
                    <a:pt x="2438" y="659"/>
                  </a:lnTo>
                  <a:lnTo>
                    <a:pt x="2449" y="589"/>
                  </a:lnTo>
                  <a:lnTo>
                    <a:pt x="2460" y="517"/>
                  </a:lnTo>
                  <a:lnTo>
                    <a:pt x="2469" y="447"/>
                  </a:lnTo>
                  <a:lnTo>
                    <a:pt x="2477" y="375"/>
                  </a:lnTo>
                  <a:lnTo>
                    <a:pt x="2482" y="303"/>
                  </a:lnTo>
                  <a:lnTo>
                    <a:pt x="2488" y="231"/>
                  </a:lnTo>
                  <a:lnTo>
                    <a:pt x="2493" y="158"/>
                  </a:lnTo>
                  <a:lnTo>
                    <a:pt x="2496" y="85"/>
                  </a:lnTo>
                  <a:lnTo>
                    <a:pt x="2497" y="12"/>
                  </a:lnTo>
                  <a:lnTo>
                    <a:pt x="1797" y="0"/>
                  </a:lnTo>
                  <a:lnTo>
                    <a:pt x="1797" y="0"/>
                  </a:lnTo>
                  <a:lnTo>
                    <a:pt x="1795" y="62"/>
                  </a:lnTo>
                  <a:lnTo>
                    <a:pt x="1792" y="124"/>
                  </a:lnTo>
                  <a:lnTo>
                    <a:pt x="1789" y="184"/>
                  </a:lnTo>
                  <a:lnTo>
                    <a:pt x="1784" y="246"/>
                  </a:lnTo>
                  <a:lnTo>
                    <a:pt x="1778" y="306"/>
                  </a:lnTo>
                  <a:lnTo>
                    <a:pt x="1771" y="366"/>
                  </a:lnTo>
                  <a:lnTo>
                    <a:pt x="1765" y="426"/>
                  </a:lnTo>
                  <a:lnTo>
                    <a:pt x="1755" y="485"/>
                  </a:lnTo>
                  <a:lnTo>
                    <a:pt x="1746" y="545"/>
                  </a:lnTo>
                  <a:lnTo>
                    <a:pt x="1736" y="603"/>
                  </a:lnTo>
                  <a:lnTo>
                    <a:pt x="1725" y="662"/>
                  </a:lnTo>
                  <a:lnTo>
                    <a:pt x="1712" y="720"/>
                  </a:lnTo>
                  <a:lnTo>
                    <a:pt x="1700" y="779"/>
                  </a:lnTo>
                  <a:lnTo>
                    <a:pt x="1685" y="836"/>
                  </a:lnTo>
                  <a:lnTo>
                    <a:pt x="1670" y="893"/>
                  </a:lnTo>
                  <a:lnTo>
                    <a:pt x="1654" y="950"/>
                  </a:lnTo>
                  <a:lnTo>
                    <a:pt x="1638" y="1006"/>
                  </a:lnTo>
                  <a:lnTo>
                    <a:pt x="1620" y="1063"/>
                  </a:lnTo>
                  <a:lnTo>
                    <a:pt x="1601" y="1118"/>
                  </a:lnTo>
                  <a:lnTo>
                    <a:pt x="1582" y="1174"/>
                  </a:lnTo>
                  <a:lnTo>
                    <a:pt x="1561" y="1228"/>
                  </a:lnTo>
                  <a:lnTo>
                    <a:pt x="1541" y="1283"/>
                  </a:lnTo>
                  <a:lnTo>
                    <a:pt x="1519" y="1337"/>
                  </a:lnTo>
                  <a:lnTo>
                    <a:pt x="1496" y="1390"/>
                  </a:lnTo>
                  <a:lnTo>
                    <a:pt x="1472" y="1444"/>
                  </a:lnTo>
                  <a:lnTo>
                    <a:pt x="1448" y="1497"/>
                  </a:lnTo>
                  <a:lnTo>
                    <a:pt x="1423" y="1549"/>
                  </a:lnTo>
                  <a:lnTo>
                    <a:pt x="1397" y="1600"/>
                  </a:lnTo>
                  <a:lnTo>
                    <a:pt x="1371" y="1652"/>
                  </a:lnTo>
                  <a:lnTo>
                    <a:pt x="1342" y="1703"/>
                  </a:lnTo>
                  <a:lnTo>
                    <a:pt x="1315" y="1753"/>
                  </a:lnTo>
                  <a:lnTo>
                    <a:pt x="1285" y="1804"/>
                  </a:lnTo>
                  <a:lnTo>
                    <a:pt x="1256" y="1853"/>
                  </a:lnTo>
                  <a:lnTo>
                    <a:pt x="1225" y="1902"/>
                  </a:lnTo>
                  <a:lnTo>
                    <a:pt x="1194" y="1950"/>
                  </a:lnTo>
                  <a:lnTo>
                    <a:pt x="1162" y="1998"/>
                  </a:lnTo>
                  <a:lnTo>
                    <a:pt x="1129" y="2046"/>
                  </a:lnTo>
                  <a:lnTo>
                    <a:pt x="1096" y="2092"/>
                  </a:lnTo>
                  <a:lnTo>
                    <a:pt x="1062" y="2138"/>
                  </a:lnTo>
                  <a:lnTo>
                    <a:pt x="1026" y="2184"/>
                  </a:lnTo>
                  <a:lnTo>
                    <a:pt x="991" y="2229"/>
                  </a:lnTo>
                  <a:lnTo>
                    <a:pt x="954" y="2274"/>
                  </a:lnTo>
                  <a:lnTo>
                    <a:pt x="918" y="2317"/>
                  </a:lnTo>
                  <a:lnTo>
                    <a:pt x="880" y="2361"/>
                  </a:lnTo>
                  <a:lnTo>
                    <a:pt x="842" y="2404"/>
                  </a:lnTo>
                  <a:lnTo>
                    <a:pt x="804" y="2446"/>
                  </a:lnTo>
                  <a:lnTo>
                    <a:pt x="764" y="2487"/>
                  </a:lnTo>
                  <a:lnTo>
                    <a:pt x="724" y="2528"/>
                  </a:lnTo>
                  <a:lnTo>
                    <a:pt x="683" y="2568"/>
                  </a:lnTo>
                  <a:lnTo>
                    <a:pt x="642" y="2608"/>
                  </a:lnTo>
                  <a:lnTo>
                    <a:pt x="599" y="2647"/>
                  </a:lnTo>
                  <a:lnTo>
                    <a:pt x="556" y="2686"/>
                  </a:lnTo>
                  <a:lnTo>
                    <a:pt x="513" y="2724"/>
                  </a:lnTo>
                  <a:lnTo>
                    <a:pt x="469" y="2760"/>
                  </a:lnTo>
                  <a:lnTo>
                    <a:pt x="425" y="2797"/>
                  </a:lnTo>
                  <a:lnTo>
                    <a:pt x="380" y="2832"/>
                  </a:lnTo>
                  <a:lnTo>
                    <a:pt x="335" y="2867"/>
                  </a:lnTo>
                  <a:lnTo>
                    <a:pt x="288" y="2902"/>
                  </a:lnTo>
                  <a:lnTo>
                    <a:pt x="241" y="2936"/>
                  </a:lnTo>
                  <a:lnTo>
                    <a:pt x="194" y="2968"/>
                  </a:lnTo>
                  <a:lnTo>
                    <a:pt x="146" y="3001"/>
                  </a:lnTo>
                  <a:lnTo>
                    <a:pt x="98" y="3032"/>
                  </a:lnTo>
                  <a:lnTo>
                    <a:pt x="49" y="3063"/>
                  </a:lnTo>
                  <a:lnTo>
                    <a:pt x="0" y="3092"/>
                  </a:lnTo>
                  <a:lnTo>
                    <a:pt x="0" y="3092"/>
                  </a:lnTo>
                  <a:close/>
                </a:path>
              </a:pathLst>
            </a:custGeom>
            <a:solidFill>
              <a:srgbClr val="BA43E6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69" name="Freeform 33">
              <a:extLst>
                <a:ext uri="{FF2B5EF4-FFF2-40B4-BE49-F238E27FC236}">
                  <a16:creationId xmlns:a16="http://schemas.microsoft.com/office/drawing/2014/main" id="{C3C4695A-7F42-014B-A8BE-B53391744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81014" y="5934227"/>
              <a:ext cx="821400" cy="1224046"/>
            </a:xfrm>
            <a:custGeom>
              <a:avLst/>
              <a:gdLst>
                <a:gd name="T0" fmla="*/ 2499 w 2499"/>
                <a:gd name="T1" fmla="*/ 3713 h 3724"/>
                <a:gd name="T2" fmla="*/ 2491 w 2499"/>
                <a:gd name="T3" fmla="*/ 3493 h 3724"/>
                <a:gd name="T4" fmla="*/ 2472 w 2499"/>
                <a:gd name="T5" fmla="*/ 3275 h 3724"/>
                <a:gd name="T6" fmla="*/ 2443 w 2499"/>
                <a:gd name="T7" fmla="*/ 3060 h 3724"/>
                <a:gd name="T8" fmla="*/ 2403 w 2499"/>
                <a:gd name="T9" fmla="*/ 2849 h 3724"/>
                <a:gd name="T10" fmla="*/ 2353 w 2499"/>
                <a:gd name="T11" fmla="*/ 2641 h 3724"/>
                <a:gd name="T12" fmla="*/ 2295 w 2499"/>
                <a:gd name="T13" fmla="*/ 2438 h 3724"/>
                <a:gd name="T14" fmla="*/ 2225 w 2499"/>
                <a:gd name="T15" fmla="*/ 2238 h 3724"/>
                <a:gd name="T16" fmla="*/ 2148 w 2499"/>
                <a:gd name="T17" fmla="*/ 2043 h 3724"/>
                <a:gd name="T18" fmla="*/ 2061 w 2499"/>
                <a:gd name="T19" fmla="*/ 1854 h 3724"/>
                <a:gd name="T20" fmla="*/ 1965 w 2499"/>
                <a:gd name="T21" fmla="*/ 1667 h 3724"/>
                <a:gd name="T22" fmla="*/ 1861 w 2499"/>
                <a:gd name="T23" fmla="*/ 1488 h 3724"/>
                <a:gd name="T24" fmla="*/ 1750 w 2499"/>
                <a:gd name="T25" fmla="*/ 1314 h 3724"/>
                <a:gd name="T26" fmla="*/ 1630 w 2499"/>
                <a:gd name="T27" fmla="*/ 1145 h 3724"/>
                <a:gd name="T28" fmla="*/ 1502 w 2499"/>
                <a:gd name="T29" fmla="*/ 983 h 3724"/>
                <a:gd name="T30" fmla="*/ 1367 w 2499"/>
                <a:gd name="T31" fmla="*/ 826 h 3724"/>
                <a:gd name="T32" fmla="*/ 1225 w 2499"/>
                <a:gd name="T33" fmla="*/ 677 h 3724"/>
                <a:gd name="T34" fmla="*/ 1076 w 2499"/>
                <a:gd name="T35" fmla="*/ 534 h 3724"/>
                <a:gd name="T36" fmla="*/ 920 w 2499"/>
                <a:gd name="T37" fmla="*/ 398 h 3724"/>
                <a:gd name="T38" fmla="*/ 758 w 2499"/>
                <a:gd name="T39" fmla="*/ 269 h 3724"/>
                <a:gd name="T40" fmla="*/ 590 w 2499"/>
                <a:gd name="T41" fmla="*/ 149 h 3724"/>
                <a:gd name="T42" fmla="*/ 417 w 2499"/>
                <a:gd name="T43" fmla="*/ 36 h 3724"/>
                <a:gd name="T44" fmla="*/ 0 w 2499"/>
                <a:gd name="T45" fmla="*/ 604 h 3724"/>
                <a:gd name="T46" fmla="*/ 147 w 2499"/>
                <a:gd name="T47" fmla="*/ 696 h 3724"/>
                <a:gd name="T48" fmla="*/ 290 w 2499"/>
                <a:gd name="T49" fmla="*/ 795 h 3724"/>
                <a:gd name="T50" fmla="*/ 428 w 2499"/>
                <a:gd name="T51" fmla="*/ 902 h 3724"/>
                <a:gd name="T52" fmla="*/ 560 w 2499"/>
                <a:gd name="T53" fmla="*/ 1013 h 3724"/>
                <a:gd name="T54" fmla="*/ 687 w 2499"/>
                <a:gd name="T55" fmla="*/ 1132 h 3724"/>
                <a:gd name="T56" fmla="*/ 809 w 2499"/>
                <a:gd name="T57" fmla="*/ 1255 h 3724"/>
                <a:gd name="T58" fmla="*/ 924 w 2499"/>
                <a:gd name="T59" fmla="*/ 1386 h 3724"/>
                <a:gd name="T60" fmla="*/ 1033 w 2499"/>
                <a:gd name="T61" fmla="*/ 1520 h 3724"/>
                <a:gd name="T62" fmla="*/ 1137 w 2499"/>
                <a:gd name="T63" fmla="*/ 1660 h 3724"/>
                <a:gd name="T64" fmla="*/ 1233 w 2499"/>
                <a:gd name="T65" fmla="*/ 1804 h 3724"/>
                <a:gd name="T66" fmla="*/ 1323 w 2499"/>
                <a:gd name="T67" fmla="*/ 1955 h 3724"/>
                <a:gd name="T68" fmla="*/ 1405 w 2499"/>
                <a:gd name="T69" fmla="*/ 2109 h 3724"/>
                <a:gd name="T70" fmla="*/ 1480 w 2499"/>
                <a:gd name="T71" fmla="*/ 2267 h 3724"/>
                <a:gd name="T72" fmla="*/ 1548 w 2499"/>
                <a:gd name="T73" fmla="*/ 2430 h 3724"/>
                <a:gd name="T74" fmla="*/ 1608 w 2499"/>
                <a:gd name="T75" fmla="*/ 2595 h 3724"/>
                <a:gd name="T76" fmla="*/ 1661 w 2499"/>
                <a:gd name="T77" fmla="*/ 2766 h 3724"/>
                <a:gd name="T78" fmla="*/ 1705 w 2499"/>
                <a:gd name="T79" fmla="*/ 2939 h 3724"/>
                <a:gd name="T80" fmla="*/ 1742 w 2499"/>
                <a:gd name="T81" fmla="*/ 3116 h 3724"/>
                <a:gd name="T82" fmla="*/ 1769 w 2499"/>
                <a:gd name="T83" fmla="*/ 3295 h 3724"/>
                <a:gd name="T84" fmla="*/ 1787 w 2499"/>
                <a:gd name="T85" fmla="*/ 3477 h 3724"/>
                <a:gd name="T86" fmla="*/ 1798 w 2499"/>
                <a:gd name="T87" fmla="*/ 3661 h 3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99" h="3724">
                  <a:moveTo>
                    <a:pt x="1799" y="3724"/>
                  </a:moveTo>
                  <a:lnTo>
                    <a:pt x="2499" y="3713"/>
                  </a:lnTo>
                  <a:lnTo>
                    <a:pt x="2499" y="3713"/>
                  </a:lnTo>
                  <a:lnTo>
                    <a:pt x="2498" y="3639"/>
                  </a:lnTo>
                  <a:lnTo>
                    <a:pt x="2495" y="3566"/>
                  </a:lnTo>
                  <a:lnTo>
                    <a:pt x="2491" y="3493"/>
                  </a:lnTo>
                  <a:lnTo>
                    <a:pt x="2486" y="3420"/>
                  </a:lnTo>
                  <a:lnTo>
                    <a:pt x="2480" y="3346"/>
                  </a:lnTo>
                  <a:lnTo>
                    <a:pt x="2472" y="3275"/>
                  </a:lnTo>
                  <a:lnTo>
                    <a:pt x="2464" y="3203"/>
                  </a:lnTo>
                  <a:lnTo>
                    <a:pt x="2454" y="3131"/>
                  </a:lnTo>
                  <a:lnTo>
                    <a:pt x="2443" y="3060"/>
                  </a:lnTo>
                  <a:lnTo>
                    <a:pt x="2431" y="2989"/>
                  </a:lnTo>
                  <a:lnTo>
                    <a:pt x="2417" y="2918"/>
                  </a:lnTo>
                  <a:lnTo>
                    <a:pt x="2403" y="2849"/>
                  </a:lnTo>
                  <a:lnTo>
                    <a:pt x="2388" y="2779"/>
                  </a:lnTo>
                  <a:lnTo>
                    <a:pt x="2372" y="2710"/>
                  </a:lnTo>
                  <a:lnTo>
                    <a:pt x="2353" y="2641"/>
                  </a:lnTo>
                  <a:lnTo>
                    <a:pt x="2335" y="2573"/>
                  </a:lnTo>
                  <a:lnTo>
                    <a:pt x="2316" y="2505"/>
                  </a:lnTo>
                  <a:lnTo>
                    <a:pt x="2295" y="2438"/>
                  </a:lnTo>
                  <a:lnTo>
                    <a:pt x="2272" y="2371"/>
                  </a:lnTo>
                  <a:lnTo>
                    <a:pt x="2249" y="2304"/>
                  </a:lnTo>
                  <a:lnTo>
                    <a:pt x="2225" y="2238"/>
                  </a:lnTo>
                  <a:lnTo>
                    <a:pt x="2200" y="2173"/>
                  </a:lnTo>
                  <a:lnTo>
                    <a:pt x="2175" y="2108"/>
                  </a:lnTo>
                  <a:lnTo>
                    <a:pt x="2148" y="2043"/>
                  </a:lnTo>
                  <a:lnTo>
                    <a:pt x="2119" y="1979"/>
                  </a:lnTo>
                  <a:lnTo>
                    <a:pt x="2091" y="1916"/>
                  </a:lnTo>
                  <a:lnTo>
                    <a:pt x="2061" y="1854"/>
                  </a:lnTo>
                  <a:lnTo>
                    <a:pt x="2030" y="1791"/>
                  </a:lnTo>
                  <a:lnTo>
                    <a:pt x="1998" y="1729"/>
                  </a:lnTo>
                  <a:lnTo>
                    <a:pt x="1965" y="1667"/>
                  </a:lnTo>
                  <a:lnTo>
                    <a:pt x="1932" y="1607"/>
                  </a:lnTo>
                  <a:lnTo>
                    <a:pt x="1897" y="1548"/>
                  </a:lnTo>
                  <a:lnTo>
                    <a:pt x="1861" y="1488"/>
                  </a:lnTo>
                  <a:lnTo>
                    <a:pt x="1825" y="1429"/>
                  </a:lnTo>
                  <a:lnTo>
                    <a:pt x="1787" y="1372"/>
                  </a:lnTo>
                  <a:lnTo>
                    <a:pt x="1750" y="1314"/>
                  </a:lnTo>
                  <a:lnTo>
                    <a:pt x="1711" y="1257"/>
                  </a:lnTo>
                  <a:lnTo>
                    <a:pt x="1671" y="1201"/>
                  </a:lnTo>
                  <a:lnTo>
                    <a:pt x="1630" y="1145"/>
                  </a:lnTo>
                  <a:lnTo>
                    <a:pt x="1588" y="1090"/>
                  </a:lnTo>
                  <a:lnTo>
                    <a:pt x="1545" y="1036"/>
                  </a:lnTo>
                  <a:lnTo>
                    <a:pt x="1502" y="983"/>
                  </a:lnTo>
                  <a:lnTo>
                    <a:pt x="1457" y="930"/>
                  </a:lnTo>
                  <a:lnTo>
                    <a:pt x="1413" y="878"/>
                  </a:lnTo>
                  <a:lnTo>
                    <a:pt x="1367" y="826"/>
                  </a:lnTo>
                  <a:lnTo>
                    <a:pt x="1320" y="776"/>
                  </a:lnTo>
                  <a:lnTo>
                    <a:pt x="1273" y="726"/>
                  </a:lnTo>
                  <a:lnTo>
                    <a:pt x="1225" y="677"/>
                  </a:lnTo>
                  <a:lnTo>
                    <a:pt x="1176" y="629"/>
                  </a:lnTo>
                  <a:lnTo>
                    <a:pt x="1126" y="581"/>
                  </a:lnTo>
                  <a:lnTo>
                    <a:pt x="1076" y="534"/>
                  </a:lnTo>
                  <a:lnTo>
                    <a:pt x="1025" y="488"/>
                  </a:lnTo>
                  <a:lnTo>
                    <a:pt x="972" y="443"/>
                  </a:lnTo>
                  <a:lnTo>
                    <a:pt x="920" y="398"/>
                  </a:lnTo>
                  <a:lnTo>
                    <a:pt x="867" y="355"/>
                  </a:lnTo>
                  <a:lnTo>
                    <a:pt x="813" y="312"/>
                  </a:lnTo>
                  <a:lnTo>
                    <a:pt x="758" y="269"/>
                  </a:lnTo>
                  <a:lnTo>
                    <a:pt x="703" y="228"/>
                  </a:lnTo>
                  <a:lnTo>
                    <a:pt x="647" y="188"/>
                  </a:lnTo>
                  <a:lnTo>
                    <a:pt x="590" y="149"/>
                  </a:lnTo>
                  <a:lnTo>
                    <a:pt x="533" y="111"/>
                  </a:lnTo>
                  <a:lnTo>
                    <a:pt x="475" y="73"/>
                  </a:lnTo>
                  <a:lnTo>
                    <a:pt x="417" y="36"/>
                  </a:lnTo>
                  <a:lnTo>
                    <a:pt x="357" y="0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50" y="633"/>
                  </a:lnTo>
                  <a:lnTo>
                    <a:pt x="99" y="664"/>
                  </a:lnTo>
                  <a:lnTo>
                    <a:pt x="147" y="696"/>
                  </a:lnTo>
                  <a:lnTo>
                    <a:pt x="196" y="729"/>
                  </a:lnTo>
                  <a:lnTo>
                    <a:pt x="243" y="762"/>
                  </a:lnTo>
                  <a:lnTo>
                    <a:pt x="290" y="795"/>
                  </a:lnTo>
                  <a:lnTo>
                    <a:pt x="337" y="831"/>
                  </a:lnTo>
                  <a:lnTo>
                    <a:pt x="382" y="865"/>
                  </a:lnTo>
                  <a:lnTo>
                    <a:pt x="428" y="902"/>
                  </a:lnTo>
                  <a:lnTo>
                    <a:pt x="473" y="938"/>
                  </a:lnTo>
                  <a:lnTo>
                    <a:pt x="517" y="976"/>
                  </a:lnTo>
                  <a:lnTo>
                    <a:pt x="560" y="1013"/>
                  </a:lnTo>
                  <a:lnTo>
                    <a:pt x="604" y="1052"/>
                  </a:lnTo>
                  <a:lnTo>
                    <a:pt x="646" y="1092"/>
                  </a:lnTo>
                  <a:lnTo>
                    <a:pt x="687" y="1132"/>
                  </a:lnTo>
                  <a:lnTo>
                    <a:pt x="728" y="1172"/>
                  </a:lnTo>
                  <a:lnTo>
                    <a:pt x="769" y="1214"/>
                  </a:lnTo>
                  <a:lnTo>
                    <a:pt x="809" y="1255"/>
                  </a:lnTo>
                  <a:lnTo>
                    <a:pt x="848" y="1299"/>
                  </a:lnTo>
                  <a:lnTo>
                    <a:pt x="887" y="1341"/>
                  </a:lnTo>
                  <a:lnTo>
                    <a:pt x="924" y="1386"/>
                  </a:lnTo>
                  <a:lnTo>
                    <a:pt x="961" y="1430"/>
                  </a:lnTo>
                  <a:lnTo>
                    <a:pt x="998" y="1475"/>
                  </a:lnTo>
                  <a:lnTo>
                    <a:pt x="1033" y="1520"/>
                  </a:lnTo>
                  <a:lnTo>
                    <a:pt x="1068" y="1566"/>
                  </a:lnTo>
                  <a:lnTo>
                    <a:pt x="1103" y="1613"/>
                  </a:lnTo>
                  <a:lnTo>
                    <a:pt x="1137" y="1660"/>
                  </a:lnTo>
                  <a:lnTo>
                    <a:pt x="1169" y="1707"/>
                  </a:lnTo>
                  <a:lnTo>
                    <a:pt x="1202" y="1757"/>
                  </a:lnTo>
                  <a:lnTo>
                    <a:pt x="1233" y="1804"/>
                  </a:lnTo>
                  <a:lnTo>
                    <a:pt x="1263" y="1855"/>
                  </a:lnTo>
                  <a:lnTo>
                    <a:pt x="1293" y="1904"/>
                  </a:lnTo>
                  <a:lnTo>
                    <a:pt x="1323" y="1955"/>
                  </a:lnTo>
                  <a:lnTo>
                    <a:pt x="1350" y="2005"/>
                  </a:lnTo>
                  <a:lnTo>
                    <a:pt x="1378" y="2057"/>
                  </a:lnTo>
                  <a:lnTo>
                    <a:pt x="1405" y="2109"/>
                  </a:lnTo>
                  <a:lnTo>
                    <a:pt x="1431" y="2161"/>
                  </a:lnTo>
                  <a:lnTo>
                    <a:pt x="1456" y="2214"/>
                  </a:lnTo>
                  <a:lnTo>
                    <a:pt x="1480" y="2267"/>
                  </a:lnTo>
                  <a:lnTo>
                    <a:pt x="1503" y="2320"/>
                  </a:lnTo>
                  <a:lnTo>
                    <a:pt x="1526" y="2375"/>
                  </a:lnTo>
                  <a:lnTo>
                    <a:pt x="1548" y="2430"/>
                  </a:lnTo>
                  <a:lnTo>
                    <a:pt x="1569" y="2485"/>
                  </a:lnTo>
                  <a:lnTo>
                    <a:pt x="1589" y="2540"/>
                  </a:lnTo>
                  <a:lnTo>
                    <a:pt x="1608" y="2595"/>
                  </a:lnTo>
                  <a:lnTo>
                    <a:pt x="1626" y="2653"/>
                  </a:lnTo>
                  <a:lnTo>
                    <a:pt x="1645" y="2708"/>
                  </a:lnTo>
                  <a:lnTo>
                    <a:pt x="1661" y="2766"/>
                  </a:lnTo>
                  <a:lnTo>
                    <a:pt x="1677" y="2824"/>
                  </a:lnTo>
                  <a:lnTo>
                    <a:pt x="1691" y="2881"/>
                  </a:lnTo>
                  <a:lnTo>
                    <a:pt x="1705" y="2939"/>
                  </a:lnTo>
                  <a:lnTo>
                    <a:pt x="1718" y="2997"/>
                  </a:lnTo>
                  <a:lnTo>
                    <a:pt x="1730" y="3057"/>
                  </a:lnTo>
                  <a:lnTo>
                    <a:pt x="1742" y="3116"/>
                  </a:lnTo>
                  <a:lnTo>
                    <a:pt x="1751" y="3175"/>
                  </a:lnTo>
                  <a:lnTo>
                    <a:pt x="1760" y="3235"/>
                  </a:lnTo>
                  <a:lnTo>
                    <a:pt x="1769" y="3295"/>
                  </a:lnTo>
                  <a:lnTo>
                    <a:pt x="1776" y="3356"/>
                  </a:lnTo>
                  <a:lnTo>
                    <a:pt x="1782" y="3416"/>
                  </a:lnTo>
                  <a:lnTo>
                    <a:pt x="1787" y="3477"/>
                  </a:lnTo>
                  <a:lnTo>
                    <a:pt x="1792" y="3538"/>
                  </a:lnTo>
                  <a:lnTo>
                    <a:pt x="1795" y="3600"/>
                  </a:lnTo>
                  <a:lnTo>
                    <a:pt x="1798" y="3661"/>
                  </a:lnTo>
                  <a:lnTo>
                    <a:pt x="1799" y="3724"/>
                  </a:lnTo>
                  <a:lnTo>
                    <a:pt x="1799" y="3724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70" name="Freeform 34">
              <a:extLst>
                <a:ext uri="{FF2B5EF4-FFF2-40B4-BE49-F238E27FC236}">
                  <a16:creationId xmlns:a16="http://schemas.microsoft.com/office/drawing/2014/main" id="{77CC4FC3-0837-C64B-A34A-E858E9EC1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0332" y="5734054"/>
              <a:ext cx="1398910" cy="384240"/>
            </a:xfrm>
            <a:custGeom>
              <a:avLst/>
              <a:gdLst>
                <a:gd name="T0" fmla="*/ 2197 w 4256"/>
                <a:gd name="T1" fmla="*/ 702 h 1169"/>
                <a:gd name="T2" fmla="*/ 2376 w 4256"/>
                <a:gd name="T3" fmla="*/ 709 h 1169"/>
                <a:gd name="T4" fmla="*/ 2554 w 4256"/>
                <a:gd name="T5" fmla="*/ 725 h 1169"/>
                <a:gd name="T6" fmla="*/ 2729 w 4256"/>
                <a:gd name="T7" fmla="*/ 749 h 1169"/>
                <a:gd name="T8" fmla="*/ 2901 w 4256"/>
                <a:gd name="T9" fmla="*/ 781 h 1169"/>
                <a:gd name="T10" fmla="*/ 3071 w 4256"/>
                <a:gd name="T11" fmla="*/ 821 h 1169"/>
                <a:gd name="T12" fmla="*/ 3238 w 4256"/>
                <a:gd name="T13" fmla="*/ 868 h 1169"/>
                <a:gd name="T14" fmla="*/ 3400 w 4256"/>
                <a:gd name="T15" fmla="*/ 924 h 1169"/>
                <a:gd name="T16" fmla="*/ 3560 w 4256"/>
                <a:gd name="T17" fmla="*/ 987 h 1169"/>
                <a:gd name="T18" fmla="*/ 3716 w 4256"/>
                <a:gd name="T19" fmla="*/ 1057 h 1169"/>
                <a:gd name="T20" fmla="*/ 3868 w 4256"/>
                <a:gd name="T21" fmla="*/ 1133 h 1169"/>
                <a:gd name="T22" fmla="*/ 4256 w 4256"/>
                <a:gd name="T23" fmla="*/ 547 h 1169"/>
                <a:gd name="T24" fmla="*/ 4077 w 4256"/>
                <a:gd name="T25" fmla="*/ 452 h 1169"/>
                <a:gd name="T26" fmla="*/ 3893 w 4256"/>
                <a:gd name="T27" fmla="*/ 366 h 1169"/>
                <a:gd name="T28" fmla="*/ 3705 w 4256"/>
                <a:gd name="T29" fmla="*/ 289 h 1169"/>
                <a:gd name="T30" fmla="*/ 3512 w 4256"/>
                <a:gd name="T31" fmla="*/ 220 h 1169"/>
                <a:gd name="T32" fmla="*/ 3315 w 4256"/>
                <a:gd name="T33" fmla="*/ 161 h 1169"/>
                <a:gd name="T34" fmla="*/ 3115 w 4256"/>
                <a:gd name="T35" fmla="*/ 109 h 1169"/>
                <a:gd name="T36" fmla="*/ 2910 w 4256"/>
                <a:gd name="T37" fmla="*/ 68 h 1169"/>
                <a:gd name="T38" fmla="*/ 2704 w 4256"/>
                <a:gd name="T39" fmla="*/ 36 h 1169"/>
                <a:gd name="T40" fmla="*/ 2493 w 4256"/>
                <a:gd name="T41" fmla="*/ 14 h 1169"/>
                <a:gd name="T42" fmla="*/ 2279 w 4256"/>
                <a:gd name="T43" fmla="*/ 2 h 1169"/>
                <a:gd name="T44" fmla="*/ 2137 w 4256"/>
                <a:gd name="T45" fmla="*/ 0 h 1169"/>
                <a:gd name="T46" fmla="*/ 1920 w 4256"/>
                <a:gd name="T47" fmla="*/ 4 h 1169"/>
                <a:gd name="T48" fmla="*/ 1705 w 4256"/>
                <a:gd name="T49" fmla="*/ 20 h 1169"/>
                <a:gd name="T50" fmla="*/ 1494 w 4256"/>
                <a:gd name="T51" fmla="*/ 47 h 1169"/>
                <a:gd name="T52" fmla="*/ 1286 w 4256"/>
                <a:gd name="T53" fmla="*/ 82 h 1169"/>
                <a:gd name="T54" fmla="*/ 1082 w 4256"/>
                <a:gd name="T55" fmla="*/ 128 h 1169"/>
                <a:gd name="T56" fmla="*/ 881 w 4256"/>
                <a:gd name="T57" fmla="*/ 182 h 1169"/>
                <a:gd name="T58" fmla="*/ 685 w 4256"/>
                <a:gd name="T59" fmla="*/ 246 h 1169"/>
                <a:gd name="T60" fmla="*/ 492 w 4256"/>
                <a:gd name="T61" fmla="*/ 319 h 1169"/>
                <a:gd name="T62" fmla="*/ 304 w 4256"/>
                <a:gd name="T63" fmla="*/ 400 h 1169"/>
                <a:gd name="T64" fmla="*/ 120 w 4256"/>
                <a:gd name="T65" fmla="*/ 491 h 1169"/>
                <a:gd name="T66" fmla="*/ 341 w 4256"/>
                <a:gd name="T67" fmla="*/ 1169 h 1169"/>
                <a:gd name="T68" fmla="*/ 442 w 4256"/>
                <a:gd name="T69" fmla="*/ 1114 h 1169"/>
                <a:gd name="T70" fmla="*/ 596 w 4256"/>
                <a:gd name="T71" fmla="*/ 1039 h 1169"/>
                <a:gd name="T72" fmla="*/ 755 w 4256"/>
                <a:gd name="T73" fmla="*/ 970 h 1169"/>
                <a:gd name="T74" fmla="*/ 917 w 4256"/>
                <a:gd name="T75" fmla="*/ 908 h 1169"/>
                <a:gd name="T76" fmla="*/ 1081 w 4256"/>
                <a:gd name="T77" fmla="*/ 855 h 1169"/>
                <a:gd name="T78" fmla="*/ 1250 w 4256"/>
                <a:gd name="T79" fmla="*/ 809 h 1169"/>
                <a:gd name="T80" fmla="*/ 1422 w 4256"/>
                <a:gd name="T81" fmla="*/ 770 h 1169"/>
                <a:gd name="T82" fmla="*/ 1597 w 4256"/>
                <a:gd name="T83" fmla="*/ 741 h 1169"/>
                <a:gd name="T84" fmla="*/ 1774 w 4256"/>
                <a:gd name="T85" fmla="*/ 719 h 1169"/>
                <a:gd name="T86" fmla="*/ 1954 w 4256"/>
                <a:gd name="T87" fmla="*/ 705 h 1169"/>
                <a:gd name="T88" fmla="*/ 2137 w 4256"/>
                <a:gd name="T89" fmla="*/ 701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56" h="1169">
                  <a:moveTo>
                    <a:pt x="2137" y="701"/>
                  </a:moveTo>
                  <a:lnTo>
                    <a:pt x="2137" y="701"/>
                  </a:lnTo>
                  <a:lnTo>
                    <a:pt x="2197" y="702"/>
                  </a:lnTo>
                  <a:lnTo>
                    <a:pt x="2256" y="703"/>
                  </a:lnTo>
                  <a:lnTo>
                    <a:pt x="2317" y="705"/>
                  </a:lnTo>
                  <a:lnTo>
                    <a:pt x="2376" y="709"/>
                  </a:lnTo>
                  <a:lnTo>
                    <a:pt x="2436" y="713"/>
                  </a:lnTo>
                  <a:lnTo>
                    <a:pt x="2495" y="718"/>
                  </a:lnTo>
                  <a:lnTo>
                    <a:pt x="2554" y="725"/>
                  </a:lnTo>
                  <a:lnTo>
                    <a:pt x="2612" y="731"/>
                  </a:lnTo>
                  <a:lnTo>
                    <a:pt x="2671" y="739"/>
                  </a:lnTo>
                  <a:lnTo>
                    <a:pt x="2729" y="749"/>
                  </a:lnTo>
                  <a:lnTo>
                    <a:pt x="2787" y="759"/>
                  </a:lnTo>
                  <a:lnTo>
                    <a:pt x="2844" y="769"/>
                  </a:lnTo>
                  <a:lnTo>
                    <a:pt x="2901" y="781"/>
                  </a:lnTo>
                  <a:lnTo>
                    <a:pt x="2958" y="793"/>
                  </a:lnTo>
                  <a:lnTo>
                    <a:pt x="3015" y="807"/>
                  </a:lnTo>
                  <a:lnTo>
                    <a:pt x="3071" y="821"/>
                  </a:lnTo>
                  <a:lnTo>
                    <a:pt x="3127" y="837"/>
                  </a:lnTo>
                  <a:lnTo>
                    <a:pt x="3182" y="852"/>
                  </a:lnTo>
                  <a:lnTo>
                    <a:pt x="3238" y="868"/>
                  </a:lnTo>
                  <a:lnTo>
                    <a:pt x="3293" y="887"/>
                  </a:lnTo>
                  <a:lnTo>
                    <a:pt x="3346" y="905"/>
                  </a:lnTo>
                  <a:lnTo>
                    <a:pt x="3400" y="924"/>
                  </a:lnTo>
                  <a:lnTo>
                    <a:pt x="3454" y="945"/>
                  </a:lnTo>
                  <a:lnTo>
                    <a:pt x="3507" y="965"/>
                  </a:lnTo>
                  <a:lnTo>
                    <a:pt x="3560" y="987"/>
                  </a:lnTo>
                  <a:lnTo>
                    <a:pt x="3612" y="1010"/>
                  </a:lnTo>
                  <a:lnTo>
                    <a:pt x="3665" y="1033"/>
                  </a:lnTo>
                  <a:lnTo>
                    <a:pt x="3716" y="1057"/>
                  </a:lnTo>
                  <a:lnTo>
                    <a:pt x="3766" y="1082"/>
                  </a:lnTo>
                  <a:lnTo>
                    <a:pt x="3818" y="1107"/>
                  </a:lnTo>
                  <a:lnTo>
                    <a:pt x="3868" y="1133"/>
                  </a:lnTo>
                  <a:lnTo>
                    <a:pt x="3917" y="1161"/>
                  </a:lnTo>
                  <a:lnTo>
                    <a:pt x="4256" y="547"/>
                  </a:lnTo>
                  <a:lnTo>
                    <a:pt x="4256" y="547"/>
                  </a:lnTo>
                  <a:lnTo>
                    <a:pt x="4196" y="515"/>
                  </a:lnTo>
                  <a:lnTo>
                    <a:pt x="4137" y="483"/>
                  </a:lnTo>
                  <a:lnTo>
                    <a:pt x="4077" y="452"/>
                  </a:lnTo>
                  <a:lnTo>
                    <a:pt x="4016" y="423"/>
                  </a:lnTo>
                  <a:lnTo>
                    <a:pt x="3954" y="395"/>
                  </a:lnTo>
                  <a:lnTo>
                    <a:pt x="3893" y="366"/>
                  </a:lnTo>
                  <a:lnTo>
                    <a:pt x="3830" y="340"/>
                  </a:lnTo>
                  <a:lnTo>
                    <a:pt x="3767" y="314"/>
                  </a:lnTo>
                  <a:lnTo>
                    <a:pt x="3705" y="289"/>
                  </a:lnTo>
                  <a:lnTo>
                    <a:pt x="3641" y="265"/>
                  </a:lnTo>
                  <a:lnTo>
                    <a:pt x="3577" y="242"/>
                  </a:lnTo>
                  <a:lnTo>
                    <a:pt x="3512" y="220"/>
                  </a:lnTo>
                  <a:lnTo>
                    <a:pt x="3447" y="200"/>
                  </a:lnTo>
                  <a:lnTo>
                    <a:pt x="3380" y="179"/>
                  </a:lnTo>
                  <a:lnTo>
                    <a:pt x="3315" y="161"/>
                  </a:lnTo>
                  <a:lnTo>
                    <a:pt x="3248" y="143"/>
                  </a:lnTo>
                  <a:lnTo>
                    <a:pt x="3182" y="125"/>
                  </a:lnTo>
                  <a:lnTo>
                    <a:pt x="3115" y="109"/>
                  </a:lnTo>
                  <a:lnTo>
                    <a:pt x="3047" y="95"/>
                  </a:lnTo>
                  <a:lnTo>
                    <a:pt x="2979" y="81"/>
                  </a:lnTo>
                  <a:lnTo>
                    <a:pt x="2910" y="68"/>
                  </a:lnTo>
                  <a:lnTo>
                    <a:pt x="2842" y="56"/>
                  </a:lnTo>
                  <a:lnTo>
                    <a:pt x="2772" y="46"/>
                  </a:lnTo>
                  <a:lnTo>
                    <a:pt x="2704" y="36"/>
                  </a:lnTo>
                  <a:lnTo>
                    <a:pt x="2633" y="27"/>
                  </a:lnTo>
                  <a:lnTo>
                    <a:pt x="2563" y="20"/>
                  </a:lnTo>
                  <a:lnTo>
                    <a:pt x="2493" y="14"/>
                  </a:lnTo>
                  <a:lnTo>
                    <a:pt x="2422" y="9"/>
                  </a:lnTo>
                  <a:lnTo>
                    <a:pt x="2351" y="4"/>
                  </a:lnTo>
                  <a:lnTo>
                    <a:pt x="2279" y="2"/>
                  </a:lnTo>
                  <a:lnTo>
                    <a:pt x="2208" y="0"/>
                  </a:lnTo>
                  <a:lnTo>
                    <a:pt x="2137" y="0"/>
                  </a:lnTo>
                  <a:lnTo>
                    <a:pt x="2137" y="0"/>
                  </a:lnTo>
                  <a:lnTo>
                    <a:pt x="2064" y="0"/>
                  </a:lnTo>
                  <a:lnTo>
                    <a:pt x="1992" y="2"/>
                  </a:lnTo>
                  <a:lnTo>
                    <a:pt x="1920" y="4"/>
                  </a:lnTo>
                  <a:lnTo>
                    <a:pt x="1848" y="9"/>
                  </a:lnTo>
                  <a:lnTo>
                    <a:pt x="1776" y="14"/>
                  </a:lnTo>
                  <a:lnTo>
                    <a:pt x="1705" y="20"/>
                  </a:lnTo>
                  <a:lnTo>
                    <a:pt x="1634" y="28"/>
                  </a:lnTo>
                  <a:lnTo>
                    <a:pt x="1564" y="36"/>
                  </a:lnTo>
                  <a:lnTo>
                    <a:pt x="1494" y="47"/>
                  </a:lnTo>
                  <a:lnTo>
                    <a:pt x="1424" y="57"/>
                  </a:lnTo>
                  <a:lnTo>
                    <a:pt x="1355" y="69"/>
                  </a:lnTo>
                  <a:lnTo>
                    <a:pt x="1286" y="82"/>
                  </a:lnTo>
                  <a:lnTo>
                    <a:pt x="1218" y="96"/>
                  </a:lnTo>
                  <a:lnTo>
                    <a:pt x="1149" y="112"/>
                  </a:lnTo>
                  <a:lnTo>
                    <a:pt x="1082" y="128"/>
                  </a:lnTo>
                  <a:lnTo>
                    <a:pt x="1015" y="145"/>
                  </a:lnTo>
                  <a:lnTo>
                    <a:pt x="947" y="163"/>
                  </a:lnTo>
                  <a:lnTo>
                    <a:pt x="881" y="182"/>
                  </a:lnTo>
                  <a:lnTo>
                    <a:pt x="815" y="203"/>
                  </a:lnTo>
                  <a:lnTo>
                    <a:pt x="750" y="224"/>
                  </a:lnTo>
                  <a:lnTo>
                    <a:pt x="685" y="246"/>
                  </a:lnTo>
                  <a:lnTo>
                    <a:pt x="620" y="269"/>
                  </a:lnTo>
                  <a:lnTo>
                    <a:pt x="556" y="294"/>
                  </a:lnTo>
                  <a:lnTo>
                    <a:pt x="492" y="319"/>
                  </a:lnTo>
                  <a:lnTo>
                    <a:pt x="428" y="346"/>
                  </a:lnTo>
                  <a:lnTo>
                    <a:pt x="365" y="373"/>
                  </a:lnTo>
                  <a:lnTo>
                    <a:pt x="304" y="400"/>
                  </a:lnTo>
                  <a:lnTo>
                    <a:pt x="242" y="430"/>
                  </a:lnTo>
                  <a:lnTo>
                    <a:pt x="181" y="460"/>
                  </a:lnTo>
                  <a:lnTo>
                    <a:pt x="120" y="491"/>
                  </a:lnTo>
                  <a:lnTo>
                    <a:pt x="61" y="523"/>
                  </a:lnTo>
                  <a:lnTo>
                    <a:pt x="0" y="556"/>
                  </a:lnTo>
                  <a:lnTo>
                    <a:pt x="341" y="1169"/>
                  </a:lnTo>
                  <a:lnTo>
                    <a:pt x="341" y="1169"/>
                  </a:lnTo>
                  <a:lnTo>
                    <a:pt x="392" y="1141"/>
                  </a:lnTo>
                  <a:lnTo>
                    <a:pt x="442" y="1114"/>
                  </a:lnTo>
                  <a:lnTo>
                    <a:pt x="493" y="1088"/>
                  </a:lnTo>
                  <a:lnTo>
                    <a:pt x="545" y="1062"/>
                  </a:lnTo>
                  <a:lnTo>
                    <a:pt x="596" y="1039"/>
                  </a:lnTo>
                  <a:lnTo>
                    <a:pt x="648" y="1015"/>
                  </a:lnTo>
                  <a:lnTo>
                    <a:pt x="701" y="992"/>
                  </a:lnTo>
                  <a:lnTo>
                    <a:pt x="755" y="970"/>
                  </a:lnTo>
                  <a:lnTo>
                    <a:pt x="808" y="948"/>
                  </a:lnTo>
                  <a:lnTo>
                    <a:pt x="862" y="928"/>
                  </a:lnTo>
                  <a:lnTo>
                    <a:pt x="917" y="908"/>
                  </a:lnTo>
                  <a:lnTo>
                    <a:pt x="971" y="890"/>
                  </a:lnTo>
                  <a:lnTo>
                    <a:pt x="1026" y="872"/>
                  </a:lnTo>
                  <a:lnTo>
                    <a:pt x="1081" y="855"/>
                  </a:lnTo>
                  <a:lnTo>
                    <a:pt x="1137" y="839"/>
                  </a:lnTo>
                  <a:lnTo>
                    <a:pt x="1194" y="823"/>
                  </a:lnTo>
                  <a:lnTo>
                    <a:pt x="1250" y="809"/>
                  </a:lnTo>
                  <a:lnTo>
                    <a:pt x="1307" y="795"/>
                  </a:lnTo>
                  <a:lnTo>
                    <a:pt x="1364" y="782"/>
                  </a:lnTo>
                  <a:lnTo>
                    <a:pt x="1422" y="770"/>
                  </a:lnTo>
                  <a:lnTo>
                    <a:pt x="1479" y="759"/>
                  </a:lnTo>
                  <a:lnTo>
                    <a:pt x="1537" y="750"/>
                  </a:lnTo>
                  <a:lnTo>
                    <a:pt x="1597" y="741"/>
                  </a:lnTo>
                  <a:lnTo>
                    <a:pt x="1655" y="733"/>
                  </a:lnTo>
                  <a:lnTo>
                    <a:pt x="1714" y="725"/>
                  </a:lnTo>
                  <a:lnTo>
                    <a:pt x="1774" y="719"/>
                  </a:lnTo>
                  <a:lnTo>
                    <a:pt x="1834" y="713"/>
                  </a:lnTo>
                  <a:lnTo>
                    <a:pt x="1893" y="709"/>
                  </a:lnTo>
                  <a:lnTo>
                    <a:pt x="1954" y="705"/>
                  </a:lnTo>
                  <a:lnTo>
                    <a:pt x="2014" y="703"/>
                  </a:lnTo>
                  <a:lnTo>
                    <a:pt x="2075" y="702"/>
                  </a:lnTo>
                  <a:lnTo>
                    <a:pt x="2137" y="701"/>
                  </a:lnTo>
                  <a:lnTo>
                    <a:pt x="2137" y="701"/>
                  </a:lnTo>
                  <a:close/>
                </a:path>
              </a:pathLst>
            </a:custGeom>
            <a:solidFill>
              <a:srgbClr val="EE86F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4075D30-3893-1F42-B884-E57B734B15BB}"/>
              </a:ext>
            </a:extLst>
          </p:cNvPr>
          <p:cNvGrpSpPr/>
          <p:nvPr/>
        </p:nvGrpSpPr>
        <p:grpSpPr>
          <a:xfrm>
            <a:off x="7670077" y="2767460"/>
            <a:ext cx="1125110" cy="1123960"/>
            <a:chOff x="15336978" y="6049269"/>
            <a:chExt cx="2250220" cy="2247919"/>
          </a:xfrm>
        </p:grpSpPr>
        <p:sp>
          <p:nvSpPr>
            <p:cNvPr id="71" name="Freeform 35">
              <a:extLst>
                <a:ext uri="{FF2B5EF4-FFF2-40B4-BE49-F238E27FC236}">
                  <a16:creationId xmlns:a16="http://schemas.microsoft.com/office/drawing/2014/main" id="{995ACEB2-32E2-2341-821C-C9451E47F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4488" y="6049269"/>
              <a:ext cx="1092900" cy="296808"/>
            </a:xfrm>
            <a:custGeom>
              <a:avLst/>
              <a:gdLst>
                <a:gd name="T0" fmla="*/ 1715 w 3324"/>
                <a:gd name="T1" fmla="*/ 534 h 901"/>
                <a:gd name="T2" fmla="*/ 1857 w 3324"/>
                <a:gd name="T3" fmla="*/ 540 h 901"/>
                <a:gd name="T4" fmla="*/ 1996 w 3324"/>
                <a:gd name="T5" fmla="*/ 552 h 901"/>
                <a:gd name="T6" fmla="*/ 2134 w 3324"/>
                <a:gd name="T7" fmla="*/ 572 h 901"/>
                <a:gd name="T8" fmla="*/ 2269 w 3324"/>
                <a:gd name="T9" fmla="*/ 597 h 901"/>
                <a:gd name="T10" fmla="*/ 2402 w 3324"/>
                <a:gd name="T11" fmla="*/ 629 h 901"/>
                <a:gd name="T12" fmla="*/ 2534 w 3324"/>
                <a:gd name="T13" fmla="*/ 666 h 901"/>
                <a:gd name="T14" fmla="*/ 2661 w 3324"/>
                <a:gd name="T15" fmla="*/ 710 h 901"/>
                <a:gd name="T16" fmla="*/ 2786 w 3324"/>
                <a:gd name="T17" fmla="*/ 759 h 901"/>
                <a:gd name="T18" fmla="*/ 2909 w 3324"/>
                <a:gd name="T19" fmla="*/ 814 h 901"/>
                <a:gd name="T20" fmla="*/ 3028 w 3324"/>
                <a:gd name="T21" fmla="*/ 874 h 901"/>
                <a:gd name="T22" fmla="*/ 3324 w 3324"/>
                <a:gd name="T23" fmla="*/ 428 h 901"/>
                <a:gd name="T24" fmla="*/ 3184 w 3324"/>
                <a:gd name="T25" fmla="*/ 355 h 901"/>
                <a:gd name="T26" fmla="*/ 3040 w 3324"/>
                <a:gd name="T27" fmla="*/ 287 h 901"/>
                <a:gd name="T28" fmla="*/ 2893 w 3324"/>
                <a:gd name="T29" fmla="*/ 227 h 901"/>
                <a:gd name="T30" fmla="*/ 2744 w 3324"/>
                <a:gd name="T31" fmla="*/ 173 h 901"/>
                <a:gd name="T32" fmla="*/ 2590 w 3324"/>
                <a:gd name="T33" fmla="*/ 126 h 901"/>
                <a:gd name="T34" fmla="*/ 2433 w 3324"/>
                <a:gd name="T35" fmla="*/ 87 h 901"/>
                <a:gd name="T36" fmla="*/ 2273 w 3324"/>
                <a:gd name="T37" fmla="*/ 53 h 901"/>
                <a:gd name="T38" fmla="*/ 2111 w 3324"/>
                <a:gd name="T39" fmla="*/ 28 h 901"/>
                <a:gd name="T40" fmla="*/ 1947 w 3324"/>
                <a:gd name="T41" fmla="*/ 11 h 901"/>
                <a:gd name="T42" fmla="*/ 1780 w 3324"/>
                <a:gd name="T43" fmla="*/ 2 h 901"/>
                <a:gd name="T44" fmla="*/ 1669 w 3324"/>
                <a:gd name="T45" fmla="*/ 0 h 901"/>
                <a:gd name="T46" fmla="*/ 1499 w 3324"/>
                <a:gd name="T47" fmla="*/ 4 h 901"/>
                <a:gd name="T48" fmla="*/ 1331 w 3324"/>
                <a:gd name="T49" fmla="*/ 17 h 901"/>
                <a:gd name="T50" fmla="*/ 1166 w 3324"/>
                <a:gd name="T51" fmla="*/ 36 h 901"/>
                <a:gd name="T52" fmla="*/ 1004 w 3324"/>
                <a:gd name="T53" fmla="*/ 65 h 901"/>
                <a:gd name="T54" fmla="*/ 845 w 3324"/>
                <a:gd name="T55" fmla="*/ 100 h 901"/>
                <a:gd name="T56" fmla="*/ 687 w 3324"/>
                <a:gd name="T57" fmla="*/ 144 h 901"/>
                <a:gd name="T58" fmla="*/ 534 w 3324"/>
                <a:gd name="T59" fmla="*/ 194 h 901"/>
                <a:gd name="T60" fmla="*/ 384 w 3324"/>
                <a:gd name="T61" fmla="*/ 251 h 901"/>
                <a:gd name="T62" fmla="*/ 236 w 3324"/>
                <a:gd name="T63" fmla="*/ 314 h 901"/>
                <a:gd name="T64" fmla="*/ 93 w 3324"/>
                <a:gd name="T65" fmla="*/ 384 h 901"/>
                <a:gd name="T66" fmla="*/ 259 w 3324"/>
                <a:gd name="T67" fmla="*/ 901 h 901"/>
                <a:gd name="T68" fmla="*/ 338 w 3324"/>
                <a:gd name="T69" fmla="*/ 859 h 901"/>
                <a:gd name="T70" fmla="*/ 459 w 3324"/>
                <a:gd name="T71" fmla="*/ 800 h 901"/>
                <a:gd name="T72" fmla="*/ 583 w 3324"/>
                <a:gd name="T73" fmla="*/ 745 h 901"/>
                <a:gd name="T74" fmla="*/ 710 w 3324"/>
                <a:gd name="T75" fmla="*/ 697 h 901"/>
                <a:gd name="T76" fmla="*/ 840 w 3324"/>
                <a:gd name="T77" fmla="*/ 655 h 901"/>
                <a:gd name="T78" fmla="*/ 972 w 3324"/>
                <a:gd name="T79" fmla="*/ 618 h 901"/>
                <a:gd name="T80" fmla="*/ 1107 w 3324"/>
                <a:gd name="T81" fmla="*/ 589 h 901"/>
                <a:gd name="T82" fmla="*/ 1244 w 3324"/>
                <a:gd name="T83" fmla="*/ 565 h 901"/>
                <a:gd name="T84" fmla="*/ 1383 w 3324"/>
                <a:gd name="T85" fmla="*/ 548 h 901"/>
                <a:gd name="T86" fmla="*/ 1525 w 3324"/>
                <a:gd name="T87" fmla="*/ 537 h 901"/>
                <a:gd name="T88" fmla="*/ 1669 w 3324"/>
                <a:gd name="T89" fmla="*/ 534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324" h="901">
                  <a:moveTo>
                    <a:pt x="1669" y="534"/>
                  </a:moveTo>
                  <a:lnTo>
                    <a:pt x="1669" y="534"/>
                  </a:lnTo>
                  <a:lnTo>
                    <a:pt x="1715" y="534"/>
                  </a:lnTo>
                  <a:lnTo>
                    <a:pt x="1763" y="535"/>
                  </a:lnTo>
                  <a:lnTo>
                    <a:pt x="1810" y="537"/>
                  </a:lnTo>
                  <a:lnTo>
                    <a:pt x="1857" y="540"/>
                  </a:lnTo>
                  <a:lnTo>
                    <a:pt x="1904" y="543"/>
                  </a:lnTo>
                  <a:lnTo>
                    <a:pt x="1950" y="548"/>
                  </a:lnTo>
                  <a:lnTo>
                    <a:pt x="1996" y="552"/>
                  </a:lnTo>
                  <a:lnTo>
                    <a:pt x="2043" y="558"/>
                  </a:lnTo>
                  <a:lnTo>
                    <a:pt x="2089" y="565"/>
                  </a:lnTo>
                  <a:lnTo>
                    <a:pt x="2134" y="572"/>
                  </a:lnTo>
                  <a:lnTo>
                    <a:pt x="2180" y="580"/>
                  </a:lnTo>
                  <a:lnTo>
                    <a:pt x="2224" y="588"/>
                  </a:lnTo>
                  <a:lnTo>
                    <a:pt x="2269" y="597"/>
                  </a:lnTo>
                  <a:lnTo>
                    <a:pt x="2314" y="607"/>
                  </a:lnTo>
                  <a:lnTo>
                    <a:pt x="2358" y="617"/>
                  </a:lnTo>
                  <a:lnTo>
                    <a:pt x="2402" y="629"/>
                  </a:lnTo>
                  <a:lnTo>
                    <a:pt x="2446" y="640"/>
                  </a:lnTo>
                  <a:lnTo>
                    <a:pt x="2490" y="653"/>
                  </a:lnTo>
                  <a:lnTo>
                    <a:pt x="2534" y="666"/>
                  </a:lnTo>
                  <a:lnTo>
                    <a:pt x="2576" y="680"/>
                  </a:lnTo>
                  <a:lnTo>
                    <a:pt x="2619" y="695"/>
                  </a:lnTo>
                  <a:lnTo>
                    <a:pt x="2661" y="710"/>
                  </a:lnTo>
                  <a:lnTo>
                    <a:pt x="2704" y="726"/>
                  </a:lnTo>
                  <a:lnTo>
                    <a:pt x="2745" y="742"/>
                  </a:lnTo>
                  <a:lnTo>
                    <a:pt x="2786" y="759"/>
                  </a:lnTo>
                  <a:lnTo>
                    <a:pt x="2827" y="777"/>
                  </a:lnTo>
                  <a:lnTo>
                    <a:pt x="2868" y="795"/>
                  </a:lnTo>
                  <a:lnTo>
                    <a:pt x="2909" y="814"/>
                  </a:lnTo>
                  <a:lnTo>
                    <a:pt x="2949" y="833"/>
                  </a:lnTo>
                  <a:lnTo>
                    <a:pt x="2989" y="854"/>
                  </a:lnTo>
                  <a:lnTo>
                    <a:pt x="3028" y="874"/>
                  </a:lnTo>
                  <a:lnTo>
                    <a:pt x="3067" y="896"/>
                  </a:lnTo>
                  <a:lnTo>
                    <a:pt x="3324" y="428"/>
                  </a:lnTo>
                  <a:lnTo>
                    <a:pt x="3324" y="428"/>
                  </a:lnTo>
                  <a:lnTo>
                    <a:pt x="3278" y="403"/>
                  </a:lnTo>
                  <a:lnTo>
                    <a:pt x="3231" y="379"/>
                  </a:lnTo>
                  <a:lnTo>
                    <a:pt x="3184" y="355"/>
                  </a:lnTo>
                  <a:lnTo>
                    <a:pt x="3137" y="332"/>
                  </a:lnTo>
                  <a:lnTo>
                    <a:pt x="3089" y="309"/>
                  </a:lnTo>
                  <a:lnTo>
                    <a:pt x="3040" y="287"/>
                  </a:lnTo>
                  <a:lnTo>
                    <a:pt x="2992" y="267"/>
                  </a:lnTo>
                  <a:lnTo>
                    <a:pt x="2943" y="246"/>
                  </a:lnTo>
                  <a:lnTo>
                    <a:pt x="2893" y="227"/>
                  </a:lnTo>
                  <a:lnTo>
                    <a:pt x="2844" y="209"/>
                  </a:lnTo>
                  <a:lnTo>
                    <a:pt x="2794" y="190"/>
                  </a:lnTo>
                  <a:lnTo>
                    <a:pt x="2744" y="173"/>
                  </a:lnTo>
                  <a:lnTo>
                    <a:pt x="2692" y="156"/>
                  </a:lnTo>
                  <a:lnTo>
                    <a:pt x="2641" y="141"/>
                  </a:lnTo>
                  <a:lnTo>
                    <a:pt x="2590" y="126"/>
                  </a:lnTo>
                  <a:lnTo>
                    <a:pt x="2537" y="112"/>
                  </a:lnTo>
                  <a:lnTo>
                    <a:pt x="2486" y="99"/>
                  </a:lnTo>
                  <a:lnTo>
                    <a:pt x="2433" y="87"/>
                  </a:lnTo>
                  <a:lnTo>
                    <a:pt x="2380" y="75"/>
                  </a:lnTo>
                  <a:lnTo>
                    <a:pt x="2327" y="64"/>
                  </a:lnTo>
                  <a:lnTo>
                    <a:pt x="2273" y="53"/>
                  </a:lnTo>
                  <a:lnTo>
                    <a:pt x="2220" y="44"/>
                  </a:lnTo>
                  <a:lnTo>
                    <a:pt x="2166" y="36"/>
                  </a:lnTo>
                  <a:lnTo>
                    <a:pt x="2111" y="28"/>
                  </a:lnTo>
                  <a:lnTo>
                    <a:pt x="2057" y="23"/>
                  </a:lnTo>
                  <a:lnTo>
                    <a:pt x="2002" y="16"/>
                  </a:lnTo>
                  <a:lnTo>
                    <a:pt x="1947" y="11"/>
                  </a:lnTo>
                  <a:lnTo>
                    <a:pt x="1891" y="8"/>
                  </a:lnTo>
                  <a:lnTo>
                    <a:pt x="1836" y="4"/>
                  </a:lnTo>
                  <a:lnTo>
                    <a:pt x="1780" y="2"/>
                  </a:lnTo>
                  <a:lnTo>
                    <a:pt x="1724" y="1"/>
                  </a:lnTo>
                  <a:lnTo>
                    <a:pt x="1669" y="0"/>
                  </a:lnTo>
                  <a:lnTo>
                    <a:pt x="1669" y="0"/>
                  </a:lnTo>
                  <a:lnTo>
                    <a:pt x="1612" y="1"/>
                  </a:lnTo>
                  <a:lnTo>
                    <a:pt x="1554" y="2"/>
                  </a:lnTo>
                  <a:lnTo>
                    <a:pt x="1499" y="4"/>
                  </a:lnTo>
                  <a:lnTo>
                    <a:pt x="1443" y="8"/>
                  </a:lnTo>
                  <a:lnTo>
                    <a:pt x="1387" y="11"/>
                  </a:lnTo>
                  <a:lnTo>
                    <a:pt x="1331" y="17"/>
                  </a:lnTo>
                  <a:lnTo>
                    <a:pt x="1276" y="23"/>
                  </a:lnTo>
                  <a:lnTo>
                    <a:pt x="1221" y="29"/>
                  </a:lnTo>
                  <a:lnTo>
                    <a:pt x="1166" y="36"/>
                  </a:lnTo>
                  <a:lnTo>
                    <a:pt x="1112" y="45"/>
                  </a:lnTo>
                  <a:lnTo>
                    <a:pt x="1058" y="55"/>
                  </a:lnTo>
                  <a:lnTo>
                    <a:pt x="1004" y="65"/>
                  </a:lnTo>
                  <a:lnTo>
                    <a:pt x="951" y="76"/>
                  </a:lnTo>
                  <a:lnTo>
                    <a:pt x="897" y="88"/>
                  </a:lnTo>
                  <a:lnTo>
                    <a:pt x="845" y="100"/>
                  </a:lnTo>
                  <a:lnTo>
                    <a:pt x="792" y="114"/>
                  </a:lnTo>
                  <a:lnTo>
                    <a:pt x="740" y="128"/>
                  </a:lnTo>
                  <a:lnTo>
                    <a:pt x="687" y="144"/>
                  </a:lnTo>
                  <a:lnTo>
                    <a:pt x="636" y="160"/>
                  </a:lnTo>
                  <a:lnTo>
                    <a:pt x="584" y="176"/>
                  </a:lnTo>
                  <a:lnTo>
                    <a:pt x="534" y="194"/>
                  </a:lnTo>
                  <a:lnTo>
                    <a:pt x="483" y="212"/>
                  </a:lnTo>
                  <a:lnTo>
                    <a:pt x="433" y="230"/>
                  </a:lnTo>
                  <a:lnTo>
                    <a:pt x="384" y="251"/>
                  </a:lnTo>
                  <a:lnTo>
                    <a:pt x="333" y="271"/>
                  </a:lnTo>
                  <a:lnTo>
                    <a:pt x="285" y="292"/>
                  </a:lnTo>
                  <a:lnTo>
                    <a:pt x="236" y="314"/>
                  </a:lnTo>
                  <a:lnTo>
                    <a:pt x="188" y="336"/>
                  </a:lnTo>
                  <a:lnTo>
                    <a:pt x="141" y="360"/>
                  </a:lnTo>
                  <a:lnTo>
                    <a:pt x="93" y="384"/>
                  </a:lnTo>
                  <a:lnTo>
                    <a:pt x="46" y="410"/>
                  </a:lnTo>
                  <a:lnTo>
                    <a:pt x="0" y="435"/>
                  </a:lnTo>
                  <a:lnTo>
                    <a:pt x="259" y="901"/>
                  </a:lnTo>
                  <a:lnTo>
                    <a:pt x="259" y="901"/>
                  </a:lnTo>
                  <a:lnTo>
                    <a:pt x="298" y="880"/>
                  </a:lnTo>
                  <a:lnTo>
                    <a:pt x="338" y="859"/>
                  </a:lnTo>
                  <a:lnTo>
                    <a:pt x="378" y="839"/>
                  </a:lnTo>
                  <a:lnTo>
                    <a:pt x="418" y="818"/>
                  </a:lnTo>
                  <a:lnTo>
                    <a:pt x="459" y="800"/>
                  </a:lnTo>
                  <a:lnTo>
                    <a:pt x="500" y="780"/>
                  </a:lnTo>
                  <a:lnTo>
                    <a:pt x="541" y="762"/>
                  </a:lnTo>
                  <a:lnTo>
                    <a:pt x="583" y="745"/>
                  </a:lnTo>
                  <a:lnTo>
                    <a:pt x="626" y="729"/>
                  </a:lnTo>
                  <a:lnTo>
                    <a:pt x="668" y="713"/>
                  </a:lnTo>
                  <a:lnTo>
                    <a:pt x="710" y="697"/>
                  </a:lnTo>
                  <a:lnTo>
                    <a:pt x="753" y="682"/>
                  </a:lnTo>
                  <a:lnTo>
                    <a:pt x="797" y="669"/>
                  </a:lnTo>
                  <a:lnTo>
                    <a:pt x="840" y="655"/>
                  </a:lnTo>
                  <a:lnTo>
                    <a:pt x="883" y="642"/>
                  </a:lnTo>
                  <a:lnTo>
                    <a:pt x="928" y="630"/>
                  </a:lnTo>
                  <a:lnTo>
                    <a:pt x="972" y="618"/>
                  </a:lnTo>
                  <a:lnTo>
                    <a:pt x="1017" y="608"/>
                  </a:lnTo>
                  <a:lnTo>
                    <a:pt x="1061" y="598"/>
                  </a:lnTo>
                  <a:lnTo>
                    <a:pt x="1107" y="589"/>
                  </a:lnTo>
                  <a:lnTo>
                    <a:pt x="1153" y="580"/>
                  </a:lnTo>
                  <a:lnTo>
                    <a:pt x="1198" y="572"/>
                  </a:lnTo>
                  <a:lnTo>
                    <a:pt x="1244" y="565"/>
                  </a:lnTo>
                  <a:lnTo>
                    <a:pt x="1291" y="558"/>
                  </a:lnTo>
                  <a:lnTo>
                    <a:pt x="1336" y="552"/>
                  </a:lnTo>
                  <a:lnTo>
                    <a:pt x="1383" y="548"/>
                  </a:lnTo>
                  <a:lnTo>
                    <a:pt x="1430" y="543"/>
                  </a:lnTo>
                  <a:lnTo>
                    <a:pt x="1478" y="540"/>
                  </a:lnTo>
                  <a:lnTo>
                    <a:pt x="1525" y="537"/>
                  </a:lnTo>
                  <a:lnTo>
                    <a:pt x="1573" y="535"/>
                  </a:lnTo>
                  <a:lnTo>
                    <a:pt x="1621" y="534"/>
                  </a:lnTo>
                  <a:lnTo>
                    <a:pt x="1669" y="534"/>
                  </a:lnTo>
                  <a:lnTo>
                    <a:pt x="1669" y="534"/>
                  </a:lnTo>
                  <a:close/>
                </a:path>
              </a:pathLst>
            </a:custGeom>
            <a:solidFill>
              <a:srgbClr val="EE86F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72" name="Freeform 36">
              <a:extLst>
                <a:ext uri="{FF2B5EF4-FFF2-40B4-BE49-F238E27FC236}">
                  <a16:creationId xmlns:a16="http://schemas.microsoft.com/office/drawing/2014/main" id="{7EAC1B7F-9D44-1242-8584-7F73C3AB0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47565" y="7192785"/>
              <a:ext cx="637333" cy="947946"/>
            </a:xfrm>
            <a:custGeom>
              <a:avLst/>
              <a:gdLst>
                <a:gd name="T0" fmla="*/ 274 w 1944"/>
                <a:gd name="T1" fmla="*/ 2882 h 2882"/>
                <a:gd name="T2" fmla="*/ 410 w 1944"/>
                <a:gd name="T3" fmla="*/ 2796 h 2882"/>
                <a:gd name="T4" fmla="*/ 542 w 1944"/>
                <a:gd name="T5" fmla="*/ 2705 h 2882"/>
                <a:gd name="T6" fmla="*/ 669 w 1944"/>
                <a:gd name="T7" fmla="*/ 2607 h 2882"/>
                <a:gd name="T8" fmla="*/ 791 w 1944"/>
                <a:gd name="T9" fmla="*/ 2504 h 2882"/>
                <a:gd name="T10" fmla="*/ 908 w 1944"/>
                <a:gd name="T11" fmla="*/ 2395 h 2882"/>
                <a:gd name="T12" fmla="*/ 1020 w 1944"/>
                <a:gd name="T13" fmla="*/ 2281 h 2882"/>
                <a:gd name="T14" fmla="*/ 1127 w 1944"/>
                <a:gd name="T15" fmla="*/ 2161 h 2882"/>
                <a:gd name="T16" fmla="*/ 1229 w 1944"/>
                <a:gd name="T17" fmla="*/ 2037 h 2882"/>
                <a:gd name="T18" fmla="*/ 1324 w 1944"/>
                <a:gd name="T19" fmla="*/ 1908 h 2882"/>
                <a:gd name="T20" fmla="*/ 1413 w 1944"/>
                <a:gd name="T21" fmla="*/ 1776 h 2882"/>
                <a:gd name="T22" fmla="*/ 1496 w 1944"/>
                <a:gd name="T23" fmla="*/ 1638 h 2882"/>
                <a:gd name="T24" fmla="*/ 1572 w 1944"/>
                <a:gd name="T25" fmla="*/ 1496 h 2882"/>
                <a:gd name="T26" fmla="*/ 1643 w 1944"/>
                <a:gd name="T27" fmla="*/ 1350 h 2882"/>
                <a:gd name="T28" fmla="*/ 1706 w 1944"/>
                <a:gd name="T29" fmla="*/ 1200 h 2882"/>
                <a:gd name="T30" fmla="*/ 1763 w 1944"/>
                <a:gd name="T31" fmla="*/ 1048 h 2882"/>
                <a:gd name="T32" fmla="*/ 1812 w 1944"/>
                <a:gd name="T33" fmla="*/ 891 h 2882"/>
                <a:gd name="T34" fmla="*/ 1853 w 1944"/>
                <a:gd name="T35" fmla="*/ 731 h 2882"/>
                <a:gd name="T36" fmla="*/ 1887 w 1944"/>
                <a:gd name="T37" fmla="*/ 569 h 2882"/>
                <a:gd name="T38" fmla="*/ 1914 w 1944"/>
                <a:gd name="T39" fmla="*/ 404 h 2882"/>
                <a:gd name="T40" fmla="*/ 1933 w 1944"/>
                <a:gd name="T41" fmla="*/ 236 h 2882"/>
                <a:gd name="T42" fmla="*/ 1943 w 1944"/>
                <a:gd name="T43" fmla="*/ 66 h 2882"/>
                <a:gd name="T44" fmla="*/ 1412 w 1944"/>
                <a:gd name="T45" fmla="*/ 0 h 2882"/>
                <a:gd name="T46" fmla="*/ 1405 w 1944"/>
                <a:gd name="T47" fmla="*/ 145 h 2882"/>
                <a:gd name="T48" fmla="*/ 1391 w 1944"/>
                <a:gd name="T49" fmla="*/ 286 h 2882"/>
                <a:gd name="T50" fmla="*/ 1372 w 1944"/>
                <a:gd name="T51" fmla="*/ 427 h 2882"/>
                <a:gd name="T52" fmla="*/ 1344 w 1944"/>
                <a:gd name="T53" fmla="*/ 565 h 2882"/>
                <a:gd name="T54" fmla="*/ 1311 w 1944"/>
                <a:gd name="T55" fmla="*/ 699 h 2882"/>
                <a:gd name="T56" fmla="*/ 1271 w 1944"/>
                <a:gd name="T57" fmla="*/ 833 h 2882"/>
                <a:gd name="T58" fmla="*/ 1225 w 1944"/>
                <a:gd name="T59" fmla="*/ 963 h 2882"/>
                <a:gd name="T60" fmla="*/ 1174 w 1944"/>
                <a:gd name="T61" fmla="*/ 1090 h 2882"/>
                <a:gd name="T62" fmla="*/ 1117 w 1944"/>
                <a:gd name="T63" fmla="*/ 1214 h 2882"/>
                <a:gd name="T64" fmla="*/ 1054 w 1944"/>
                <a:gd name="T65" fmla="*/ 1335 h 2882"/>
                <a:gd name="T66" fmla="*/ 986 w 1944"/>
                <a:gd name="T67" fmla="*/ 1453 h 2882"/>
                <a:gd name="T68" fmla="*/ 912 w 1944"/>
                <a:gd name="T69" fmla="*/ 1566 h 2882"/>
                <a:gd name="T70" fmla="*/ 833 w 1944"/>
                <a:gd name="T71" fmla="*/ 1676 h 2882"/>
                <a:gd name="T72" fmla="*/ 750 w 1944"/>
                <a:gd name="T73" fmla="*/ 1781 h 2882"/>
                <a:gd name="T74" fmla="*/ 661 w 1944"/>
                <a:gd name="T75" fmla="*/ 1884 h 2882"/>
                <a:gd name="T76" fmla="*/ 568 w 1944"/>
                <a:gd name="T77" fmla="*/ 1981 h 2882"/>
                <a:gd name="T78" fmla="*/ 470 w 1944"/>
                <a:gd name="T79" fmla="*/ 2075 h 2882"/>
                <a:gd name="T80" fmla="*/ 368 w 1944"/>
                <a:gd name="T81" fmla="*/ 2164 h 2882"/>
                <a:gd name="T82" fmla="*/ 262 w 1944"/>
                <a:gd name="T83" fmla="*/ 2247 h 2882"/>
                <a:gd name="T84" fmla="*/ 153 w 1944"/>
                <a:gd name="T85" fmla="*/ 2327 h 2882"/>
                <a:gd name="T86" fmla="*/ 39 w 1944"/>
                <a:gd name="T87" fmla="*/ 2400 h 2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44" h="2882">
                  <a:moveTo>
                    <a:pt x="0" y="2424"/>
                  </a:moveTo>
                  <a:lnTo>
                    <a:pt x="274" y="2882"/>
                  </a:lnTo>
                  <a:lnTo>
                    <a:pt x="274" y="2882"/>
                  </a:lnTo>
                  <a:lnTo>
                    <a:pt x="319" y="2854"/>
                  </a:lnTo>
                  <a:lnTo>
                    <a:pt x="365" y="2826"/>
                  </a:lnTo>
                  <a:lnTo>
                    <a:pt x="410" y="2796"/>
                  </a:lnTo>
                  <a:lnTo>
                    <a:pt x="454" y="2766"/>
                  </a:lnTo>
                  <a:lnTo>
                    <a:pt x="499" y="2736"/>
                  </a:lnTo>
                  <a:lnTo>
                    <a:pt x="542" y="2705"/>
                  </a:lnTo>
                  <a:lnTo>
                    <a:pt x="584" y="2673"/>
                  </a:lnTo>
                  <a:lnTo>
                    <a:pt x="628" y="2641"/>
                  </a:lnTo>
                  <a:lnTo>
                    <a:pt x="669" y="2607"/>
                  </a:lnTo>
                  <a:lnTo>
                    <a:pt x="710" y="2574"/>
                  </a:lnTo>
                  <a:lnTo>
                    <a:pt x="751" y="2539"/>
                  </a:lnTo>
                  <a:lnTo>
                    <a:pt x="791" y="2504"/>
                  </a:lnTo>
                  <a:lnTo>
                    <a:pt x="831" y="2469"/>
                  </a:lnTo>
                  <a:lnTo>
                    <a:pt x="869" y="2432"/>
                  </a:lnTo>
                  <a:lnTo>
                    <a:pt x="908" y="2395"/>
                  </a:lnTo>
                  <a:lnTo>
                    <a:pt x="946" y="2358"/>
                  </a:lnTo>
                  <a:lnTo>
                    <a:pt x="984" y="2320"/>
                  </a:lnTo>
                  <a:lnTo>
                    <a:pt x="1020" y="2281"/>
                  </a:lnTo>
                  <a:lnTo>
                    <a:pt x="1057" y="2241"/>
                  </a:lnTo>
                  <a:lnTo>
                    <a:pt x="1092" y="2203"/>
                  </a:lnTo>
                  <a:lnTo>
                    <a:pt x="1127" y="2161"/>
                  </a:lnTo>
                  <a:lnTo>
                    <a:pt x="1162" y="2120"/>
                  </a:lnTo>
                  <a:lnTo>
                    <a:pt x="1196" y="2079"/>
                  </a:lnTo>
                  <a:lnTo>
                    <a:pt x="1229" y="2037"/>
                  </a:lnTo>
                  <a:lnTo>
                    <a:pt x="1261" y="1995"/>
                  </a:lnTo>
                  <a:lnTo>
                    <a:pt x="1293" y="1953"/>
                  </a:lnTo>
                  <a:lnTo>
                    <a:pt x="1324" y="1908"/>
                  </a:lnTo>
                  <a:lnTo>
                    <a:pt x="1354" y="1865"/>
                  </a:lnTo>
                  <a:lnTo>
                    <a:pt x="1384" y="1820"/>
                  </a:lnTo>
                  <a:lnTo>
                    <a:pt x="1413" y="1776"/>
                  </a:lnTo>
                  <a:lnTo>
                    <a:pt x="1441" y="1730"/>
                  </a:lnTo>
                  <a:lnTo>
                    <a:pt x="1469" y="1684"/>
                  </a:lnTo>
                  <a:lnTo>
                    <a:pt x="1496" y="1638"/>
                  </a:lnTo>
                  <a:lnTo>
                    <a:pt x="1522" y="1591"/>
                  </a:lnTo>
                  <a:lnTo>
                    <a:pt x="1548" y="1543"/>
                  </a:lnTo>
                  <a:lnTo>
                    <a:pt x="1572" y="1496"/>
                  </a:lnTo>
                  <a:lnTo>
                    <a:pt x="1596" y="1447"/>
                  </a:lnTo>
                  <a:lnTo>
                    <a:pt x="1620" y="1399"/>
                  </a:lnTo>
                  <a:lnTo>
                    <a:pt x="1643" y="1350"/>
                  </a:lnTo>
                  <a:lnTo>
                    <a:pt x="1665" y="1301"/>
                  </a:lnTo>
                  <a:lnTo>
                    <a:pt x="1685" y="1251"/>
                  </a:lnTo>
                  <a:lnTo>
                    <a:pt x="1706" y="1200"/>
                  </a:lnTo>
                  <a:lnTo>
                    <a:pt x="1725" y="1149"/>
                  </a:lnTo>
                  <a:lnTo>
                    <a:pt x="1745" y="1099"/>
                  </a:lnTo>
                  <a:lnTo>
                    <a:pt x="1763" y="1048"/>
                  </a:lnTo>
                  <a:lnTo>
                    <a:pt x="1780" y="995"/>
                  </a:lnTo>
                  <a:lnTo>
                    <a:pt x="1796" y="944"/>
                  </a:lnTo>
                  <a:lnTo>
                    <a:pt x="1812" y="891"/>
                  </a:lnTo>
                  <a:lnTo>
                    <a:pt x="1827" y="837"/>
                  </a:lnTo>
                  <a:lnTo>
                    <a:pt x="1841" y="785"/>
                  </a:lnTo>
                  <a:lnTo>
                    <a:pt x="1853" y="731"/>
                  </a:lnTo>
                  <a:lnTo>
                    <a:pt x="1866" y="678"/>
                  </a:lnTo>
                  <a:lnTo>
                    <a:pt x="1877" y="623"/>
                  </a:lnTo>
                  <a:lnTo>
                    <a:pt x="1887" y="569"/>
                  </a:lnTo>
                  <a:lnTo>
                    <a:pt x="1898" y="514"/>
                  </a:lnTo>
                  <a:lnTo>
                    <a:pt x="1906" y="459"/>
                  </a:lnTo>
                  <a:lnTo>
                    <a:pt x="1914" y="404"/>
                  </a:lnTo>
                  <a:lnTo>
                    <a:pt x="1922" y="348"/>
                  </a:lnTo>
                  <a:lnTo>
                    <a:pt x="1927" y="292"/>
                  </a:lnTo>
                  <a:lnTo>
                    <a:pt x="1933" y="236"/>
                  </a:lnTo>
                  <a:lnTo>
                    <a:pt x="1936" y="179"/>
                  </a:lnTo>
                  <a:lnTo>
                    <a:pt x="1940" y="123"/>
                  </a:lnTo>
                  <a:lnTo>
                    <a:pt x="1943" y="66"/>
                  </a:lnTo>
                  <a:lnTo>
                    <a:pt x="1944" y="9"/>
                  </a:lnTo>
                  <a:lnTo>
                    <a:pt x="1412" y="0"/>
                  </a:lnTo>
                  <a:lnTo>
                    <a:pt x="1412" y="0"/>
                  </a:lnTo>
                  <a:lnTo>
                    <a:pt x="1409" y="49"/>
                  </a:lnTo>
                  <a:lnTo>
                    <a:pt x="1407" y="97"/>
                  </a:lnTo>
                  <a:lnTo>
                    <a:pt x="1405" y="145"/>
                  </a:lnTo>
                  <a:lnTo>
                    <a:pt x="1401" y="191"/>
                  </a:lnTo>
                  <a:lnTo>
                    <a:pt x="1397" y="239"/>
                  </a:lnTo>
                  <a:lnTo>
                    <a:pt x="1391" y="286"/>
                  </a:lnTo>
                  <a:lnTo>
                    <a:pt x="1385" y="333"/>
                  </a:lnTo>
                  <a:lnTo>
                    <a:pt x="1378" y="380"/>
                  </a:lnTo>
                  <a:lnTo>
                    <a:pt x="1372" y="427"/>
                  </a:lnTo>
                  <a:lnTo>
                    <a:pt x="1362" y="473"/>
                  </a:lnTo>
                  <a:lnTo>
                    <a:pt x="1354" y="519"/>
                  </a:lnTo>
                  <a:lnTo>
                    <a:pt x="1344" y="565"/>
                  </a:lnTo>
                  <a:lnTo>
                    <a:pt x="1334" y="610"/>
                  </a:lnTo>
                  <a:lnTo>
                    <a:pt x="1323" y="655"/>
                  </a:lnTo>
                  <a:lnTo>
                    <a:pt x="1311" y="699"/>
                  </a:lnTo>
                  <a:lnTo>
                    <a:pt x="1299" y="744"/>
                  </a:lnTo>
                  <a:lnTo>
                    <a:pt x="1286" y="788"/>
                  </a:lnTo>
                  <a:lnTo>
                    <a:pt x="1271" y="833"/>
                  </a:lnTo>
                  <a:lnTo>
                    <a:pt x="1257" y="876"/>
                  </a:lnTo>
                  <a:lnTo>
                    <a:pt x="1241" y="920"/>
                  </a:lnTo>
                  <a:lnTo>
                    <a:pt x="1225" y="963"/>
                  </a:lnTo>
                  <a:lnTo>
                    <a:pt x="1210" y="1005"/>
                  </a:lnTo>
                  <a:lnTo>
                    <a:pt x="1192" y="1048"/>
                  </a:lnTo>
                  <a:lnTo>
                    <a:pt x="1174" y="1090"/>
                  </a:lnTo>
                  <a:lnTo>
                    <a:pt x="1156" y="1132"/>
                  </a:lnTo>
                  <a:lnTo>
                    <a:pt x="1136" y="1173"/>
                  </a:lnTo>
                  <a:lnTo>
                    <a:pt x="1117" y="1214"/>
                  </a:lnTo>
                  <a:lnTo>
                    <a:pt x="1097" y="1254"/>
                  </a:lnTo>
                  <a:lnTo>
                    <a:pt x="1076" y="1295"/>
                  </a:lnTo>
                  <a:lnTo>
                    <a:pt x="1054" y="1335"/>
                  </a:lnTo>
                  <a:lnTo>
                    <a:pt x="1031" y="1374"/>
                  </a:lnTo>
                  <a:lnTo>
                    <a:pt x="1009" y="1414"/>
                  </a:lnTo>
                  <a:lnTo>
                    <a:pt x="986" y="1453"/>
                  </a:lnTo>
                  <a:lnTo>
                    <a:pt x="962" y="1490"/>
                  </a:lnTo>
                  <a:lnTo>
                    <a:pt x="937" y="1528"/>
                  </a:lnTo>
                  <a:lnTo>
                    <a:pt x="912" y="1566"/>
                  </a:lnTo>
                  <a:lnTo>
                    <a:pt x="887" y="1603"/>
                  </a:lnTo>
                  <a:lnTo>
                    <a:pt x="860" y="1640"/>
                  </a:lnTo>
                  <a:lnTo>
                    <a:pt x="833" y="1676"/>
                  </a:lnTo>
                  <a:lnTo>
                    <a:pt x="806" y="1712"/>
                  </a:lnTo>
                  <a:lnTo>
                    <a:pt x="778" y="1747"/>
                  </a:lnTo>
                  <a:lnTo>
                    <a:pt x="750" y="1781"/>
                  </a:lnTo>
                  <a:lnTo>
                    <a:pt x="720" y="1817"/>
                  </a:lnTo>
                  <a:lnTo>
                    <a:pt x="691" y="1850"/>
                  </a:lnTo>
                  <a:lnTo>
                    <a:pt x="661" y="1884"/>
                  </a:lnTo>
                  <a:lnTo>
                    <a:pt x="631" y="1917"/>
                  </a:lnTo>
                  <a:lnTo>
                    <a:pt x="599" y="1949"/>
                  </a:lnTo>
                  <a:lnTo>
                    <a:pt x="568" y="1981"/>
                  </a:lnTo>
                  <a:lnTo>
                    <a:pt x="536" y="2013"/>
                  </a:lnTo>
                  <a:lnTo>
                    <a:pt x="503" y="2044"/>
                  </a:lnTo>
                  <a:lnTo>
                    <a:pt x="470" y="2075"/>
                  </a:lnTo>
                  <a:lnTo>
                    <a:pt x="437" y="2106"/>
                  </a:lnTo>
                  <a:lnTo>
                    <a:pt x="403" y="2134"/>
                  </a:lnTo>
                  <a:lnTo>
                    <a:pt x="368" y="2164"/>
                  </a:lnTo>
                  <a:lnTo>
                    <a:pt x="333" y="2192"/>
                  </a:lnTo>
                  <a:lnTo>
                    <a:pt x="298" y="2220"/>
                  </a:lnTo>
                  <a:lnTo>
                    <a:pt x="262" y="2247"/>
                  </a:lnTo>
                  <a:lnTo>
                    <a:pt x="226" y="2274"/>
                  </a:lnTo>
                  <a:lnTo>
                    <a:pt x="189" y="2301"/>
                  </a:lnTo>
                  <a:lnTo>
                    <a:pt x="153" y="2327"/>
                  </a:lnTo>
                  <a:lnTo>
                    <a:pt x="115" y="2352"/>
                  </a:lnTo>
                  <a:lnTo>
                    <a:pt x="77" y="2376"/>
                  </a:lnTo>
                  <a:lnTo>
                    <a:pt x="39" y="2400"/>
                  </a:lnTo>
                  <a:lnTo>
                    <a:pt x="0" y="2424"/>
                  </a:lnTo>
                  <a:lnTo>
                    <a:pt x="0" y="2424"/>
                  </a:lnTo>
                  <a:close/>
                </a:path>
              </a:pathLst>
            </a:custGeom>
            <a:solidFill>
              <a:srgbClr val="BA43E6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73" name="Freeform 37">
              <a:extLst>
                <a:ext uri="{FF2B5EF4-FFF2-40B4-BE49-F238E27FC236}">
                  <a16:creationId xmlns:a16="http://schemas.microsoft.com/office/drawing/2014/main" id="{4E86BE3E-0DFE-6040-906F-D4687EE60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47565" y="6205726"/>
              <a:ext cx="639633" cy="957149"/>
            </a:xfrm>
            <a:custGeom>
              <a:avLst/>
              <a:gdLst>
                <a:gd name="T0" fmla="*/ 1944 w 1944"/>
                <a:gd name="T1" fmla="*/ 2902 h 2911"/>
                <a:gd name="T2" fmla="*/ 1937 w 1944"/>
                <a:gd name="T3" fmla="*/ 2729 h 2911"/>
                <a:gd name="T4" fmla="*/ 1922 w 1944"/>
                <a:gd name="T5" fmla="*/ 2559 h 2911"/>
                <a:gd name="T6" fmla="*/ 1899 w 1944"/>
                <a:gd name="T7" fmla="*/ 2391 h 2911"/>
                <a:gd name="T8" fmla="*/ 1868 w 1944"/>
                <a:gd name="T9" fmla="*/ 2227 h 2911"/>
                <a:gd name="T10" fmla="*/ 1831 w 1944"/>
                <a:gd name="T11" fmla="*/ 2065 h 2911"/>
                <a:gd name="T12" fmla="*/ 1784 w 1944"/>
                <a:gd name="T13" fmla="*/ 1905 h 2911"/>
                <a:gd name="T14" fmla="*/ 1730 w 1944"/>
                <a:gd name="T15" fmla="*/ 1750 h 2911"/>
                <a:gd name="T16" fmla="*/ 1670 w 1944"/>
                <a:gd name="T17" fmla="*/ 1597 h 2911"/>
                <a:gd name="T18" fmla="*/ 1602 w 1944"/>
                <a:gd name="T19" fmla="*/ 1449 h 2911"/>
                <a:gd name="T20" fmla="*/ 1527 w 1944"/>
                <a:gd name="T21" fmla="*/ 1304 h 2911"/>
                <a:gd name="T22" fmla="*/ 1446 w 1944"/>
                <a:gd name="T23" fmla="*/ 1163 h 2911"/>
                <a:gd name="T24" fmla="*/ 1359 w 1944"/>
                <a:gd name="T25" fmla="*/ 1028 h 2911"/>
                <a:gd name="T26" fmla="*/ 1265 w 1944"/>
                <a:gd name="T27" fmla="*/ 896 h 2911"/>
                <a:gd name="T28" fmla="*/ 1165 w 1944"/>
                <a:gd name="T29" fmla="*/ 768 h 2911"/>
                <a:gd name="T30" fmla="*/ 1060 w 1944"/>
                <a:gd name="T31" fmla="*/ 646 h 2911"/>
                <a:gd name="T32" fmla="*/ 950 w 1944"/>
                <a:gd name="T33" fmla="*/ 530 h 2911"/>
                <a:gd name="T34" fmla="*/ 833 w 1944"/>
                <a:gd name="T35" fmla="*/ 418 h 2911"/>
                <a:gd name="T36" fmla="*/ 711 w 1944"/>
                <a:gd name="T37" fmla="*/ 312 h 2911"/>
                <a:gd name="T38" fmla="*/ 586 w 1944"/>
                <a:gd name="T39" fmla="*/ 211 h 2911"/>
                <a:gd name="T40" fmla="*/ 454 w 1944"/>
                <a:gd name="T41" fmla="*/ 117 h 2911"/>
                <a:gd name="T42" fmla="*/ 319 w 1944"/>
                <a:gd name="T43" fmla="*/ 29 h 2911"/>
                <a:gd name="T44" fmla="*/ 0 w 1944"/>
                <a:gd name="T45" fmla="*/ 460 h 2911"/>
                <a:gd name="T46" fmla="*/ 117 w 1944"/>
                <a:gd name="T47" fmla="*/ 533 h 2911"/>
                <a:gd name="T48" fmla="*/ 228 w 1944"/>
                <a:gd name="T49" fmla="*/ 611 h 2911"/>
                <a:gd name="T50" fmla="*/ 336 w 1944"/>
                <a:gd name="T51" fmla="*/ 694 h 2911"/>
                <a:gd name="T52" fmla="*/ 439 w 1944"/>
                <a:gd name="T53" fmla="*/ 782 h 2911"/>
                <a:gd name="T54" fmla="*/ 540 w 1944"/>
                <a:gd name="T55" fmla="*/ 875 h 2911"/>
                <a:gd name="T56" fmla="*/ 635 w 1944"/>
                <a:gd name="T57" fmla="*/ 972 h 2911"/>
                <a:gd name="T58" fmla="*/ 725 w 1944"/>
                <a:gd name="T59" fmla="*/ 1074 h 2911"/>
                <a:gd name="T60" fmla="*/ 810 w 1944"/>
                <a:gd name="T61" fmla="*/ 1179 h 2911"/>
                <a:gd name="T62" fmla="*/ 891 w 1944"/>
                <a:gd name="T63" fmla="*/ 1290 h 2911"/>
                <a:gd name="T64" fmla="*/ 967 w 1944"/>
                <a:gd name="T65" fmla="*/ 1403 h 2911"/>
                <a:gd name="T66" fmla="*/ 1037 w 1944"/>
                <a:gd name="T67" fmla="*/ 1521 h 2911"/>
                <a:gd name="T68" fmla="*/ 1103 w 1944"/>
                <a:gd name="T69" fmla="*/ 1642 h 2911"/>
                <a:gd name="T70" fmla="*/ 1161 w 1944"/>
                <a:gd name="T71" fmla="*/ 1766 h 2911"/>
                <a:gd name="T72" fmla="*/ 1214 w 1944"/>
                <a:gd name="T73" fmla="*/ 1894 h 2911"/>
                <a:gd name="T74" fmla="*/ 1261 w 1944"/>
                <a:gd name="T75" fmla="*/ 2025 h 2911"/>
                <a:gd name="T76" fmla="*/ 1302 w 1944"/>
                <a:gd name="T77" fmla="*/ 2158 h 2911"/>
                <a:gd name="T78" fmla="*/ 1338 w 1944"/>
                <a:gd name="T79" fmla="*/ 2294 h 2911"/>
                <a:gd name="T80" fmla="*/ 1365 w 1944"/>
                <a:gd name="T81" fmla="*/ 2433 h 2911"/>
                <a:gd name="T82" fmla="*/ 1387 w 1944"/>
                <a:gd name="T83" fmla="*/ 2573 h 2911"/>
                <a:gd name="T84" fmla="*/ 1402 w 1944"/>
                <a:gd name="T85" fmla="*/ 2717 h 2911"/>
                <a:gd name="T86" fmla="*/ 1408 w 1944"/>
                <a:gd name="T87" fmla="*/ 2862 h 2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44" h="2911">
                  <a:moveTo>
                    <a:pt x="1410" y="2911"/>
                  </a:moveTo>
                  <a:lnTo>
                    <a:pt x="1944" y="2902"/>
                  </a:lnTo>
                  <a:lnTo>
                    <a:pt x="1944" y="2902"/>
                  </a:lnTo>
                  <a:lnTo>
                    <a:pt x="1942" y="2845"/>
                  </a:lnTo>
                  <a:lnTo>
                    <a:pt x="1940" y="2786"/>
                  </a:lnTo>
                  <a:lnTo>
                    <a:pt x="1937" y="2729"/>
                  </a:lnTo>
                  <a:lnTo>
                    <a:pt x="1933" y="2672"/>
                  </a:lnTo>
                  <a:lnTo>
                    <a:pt x="1928" y="2616"/>
                  </a:lnTo>
                  <a:lnTo>
                    <a:pt x="1922" y="2559"/>
                  </a:lnTo>
                  <a:lnTo>
                    <a:pt x="1915" y="2503"/>
                  </a:lnTo>
                  <a:lnTo>
                    <a:pt x="1908" y="2447"/>
                  </a:lnTo>
                  <a:lnTo>
                    <a:pt x="1899" y="2391"/>
                  </a:lnTo>
                  <a:lnTo>
                    <a:pt x="1890" y="2337"/>
                  </a:lnTo>
                  <a:lnTo>
                    <a:pt x="1880" y="2281"/>
                  </a:lnTo>
                  <a:lnTo>
                    <a:pt x="1868" y="2227"/>
                  </a:lnTo>
                  <a:lnTo>
                    <a:pt x="1857" y="2172"/>
                  </a:lnTo>
                  <a:lnTo>
                    <a:pt x="1844" y="2119"/>
                  </a:lnTo>
                  <a:lnTo>
                    <a:pt x="1831" y="2065"/>
                  </a:lnTo>
                  <a:lnTo>
                    <a:pt x="1816" y="2011"/>
                  </a:lnTo>
                  <a:lnTo>
                    <a:pt x="1800" y="1958"/>
                  </a:lnTo>
                  <a:lnTo>
                    <a:pt x="1784" y="1905"/>
                  </a:lnTo>
                  <a:lnTo>
                    <a:pt x="1767" y="1853"/>
                  </a:lnTo>
                  <a:lnTo>
                    <a:pt x="1748" y="1801"/>
                  </a:lnTo>
                  <a:lnTo>
                    <a:pt x="1730" y="1750"/>
                  </a:lnTo>
                  <a:lnTo>
                    <a:pt x="1711" y="1699"/>
                  </a:lnTo>
                  <a:lnTo>
                    <a:pt x="1690" y="1647"/>
                  </a:lnTo>
                  <a:lnTo>
                    <a:pt x="1670" y="1597"/>
                  </a:lnTo>
                  <a:lnTo>
                    <a:pt x="1648" y="1548"/>
                  </a:lnTo>
                  <a:lnTo>
                    <a:pt x="1625" y="1498"/>
                  </a:lnTo>
                  <a:lnTo>
                    <a:pt x="1602" y="1449"/>
                  </a:lnTo>
                  <a:lnTo>
                    <a:pt x="1577" y="1401"/>
                  </a:lnTo>
                  <a:lnTo>
                    <a:pt x="1553" y="1352"/>
                  </a:lnTo>
                  <a:lnTo>
                    <a:pt x="1527" y="1304"/>
                  </a:lnTo>
                  <a:lnTo>
                    <a:pt x="1501" y="1257"/>
                  </a:lnTo>
                  <a:lnTo>
                    <a:pt x="1473" y="1210"/>
                  </a:lnTo>
                  <a:lnTo>
                    <a:pt x="1446" y="1163"/>
                  </a:lnTo>
                  <a:lnTo>
                    <a:pt x="1418" y="1118"/>
                  </a:lnTo>
                  <a:lnTo>
                    <a:pt x="1389" y="1072"/>
                  </a:lnTo>
                  <a:lnTo>
                    <a:pt x="1359" y="1028"/>
                  </a:lnTo>
                  <a:lnTo>
                    <a:pt x="1328" y="983"/>
                  </a:lnTo>
                  <a:lnTo>
                    <a:pt x="1297" y="940"/>
                  </a:lnTo>
                  <a:lnTo>
                    <a:pt x="1265" y="896"/>
                  </a:lnTo>
                  <a:lnTo>
                    <a:pt x="1233" y="853"/>
                  </a:lnTo>
                  <a:lnTo>
                    <a:pt x="1200" y="811"/>
                  </a:lnTo>
                  <a:lnTo>
                    <a:pt x="1165" y="768"/>
                  </a:lnTo>
                  <a:lnTo>
                    <a:pt x="1131" y="727"/>
                  </a:lnTo>
                  <a:lnTo>
                    <a:pt x="1096" y="686"/>
                  </a:lnTo>
                  <a:lnTo>
                    <a:pt x="1060" y="646"/>
                  </a:lnTo>
                  <a:lnTo>
                    <a:pt x="1024" y="608"/>
                  </a:lnTo>
                  <a:lnTo>
                    <a:pt x="987" y="568"/>
                  </a:lnTo>
                  <a:lnTo>
                    <a:pt x="950" y="530"/>
                  </a:lnTo>
                  <a:lnTo>
                    <a:pt x="911" y="492"/>
                  </a:lnTo>
                  <a:lnTo>
                    <a:pt x="872" y="455"/>
                  </a:lnTo>
                  <a:lnTo>
                    <a:pt x="833" y="418"/>
                  </a:lnTo>
                  <a:lnTo>
                    <a:pt x="793" y="382"/>
                  </a:lnTo>
                  <a:lnTo>
                    <a:pt x="752" y="346"/>
                  </a:lnTo>
                  <a:lnTo>
                    <a:pt x="711" y="312"/>
                  </a:lnTo>
                  <a:lnTo>
                    <a:pt x="670" y="278"/>
                  </a:lnTo>
                  <a:lnTo>
                    <a:pt x="628" y="245"/>
                  </a:lnTo>
                  <a:lnTo>
                    <a:pt x="586" y="211"/>
                  </a:lnTo>
                  <a:lnTo>
                    <a:pt x="542" y="179"/>
                  </a:lnTo>
                  <a:lnTo>
                    <a:pt x="498" y="148"/>
                  </a:lnTo>
                  <a:lnTo>
                    <a:pt x="454" y="117"/>
                  </a:lnTo>
                  <a:lnTo>
                    <a:pt x="410" y="87"/>
                  </a:lnTo>
                  <a:lnTo>
                    <a:pt x="364" y="57"/>
                  </a:lnTo>
                  <a:lnTo>
                    <a:pt x="319" y="29"/>
                  </a:lnTo>
                  <a:lnTo>
                    <a:pt x="272" y="0"/>
                  </a:lnTo>
                  <a:lnTo>
                    <a:pt x="0" y="460"/>
                  </a:lnTo>
                  <a:lnTo>
                    <a:pt x="0" y="460"/>
                  </a:lnTo>
                  <a:lnTo>
                    <a:pt x="39" y="484"/>
                  </a:lnTo>
                  <a:lnTo>
                    <a:pt x="78" y="508"/>
                  </a:lnTo>
                  <a:lnTo>
                    <a:pt x="117" y="533"/>
                  </a:lnTo>
                  <a:lnTo>
                    <a:pt x="154" y="558"/>
                  </a:lnTo>
                  <a:lnTo>
                    <a:pt x="191" y="585"/>
                  </a:lnTo>
                  <a:lnTo>
                    <a:pt x="228" y="611"/>
                  </a:lnTo>
                  <a:lnTo>
                    <a:pt x="265" y="638"/>
                  </a:lnTo>
                  <a:lnTo>
                    <a:pt x="300" y="666"/>
                  </a:lnTo>
                  <a:lnTo>
                    <a:pt x="336" y="694"/>
                  </a:lnTo>
                  <a:lnTo>
                    <a:pt x="371" y="723"/>
                  </a:lnTo>
                  <a:lnTo>
                    <a:pt x="405" y="752"/>
                  </a:lnTo>
                  <a:lnTo>
                    <a:pt x="439" y="782"/>
                  </a:lnTo>
                  <a:lnTo>
                    <a:pt x="474" y="813"/>
                  </a:lnTo>
                  <a:lnTo>
                    <a:pt x="507" y="844"/>
                  </a:lnTo>
                  <a:lnTo>
                    <a:pt x="540" y="875"/>
                  </a:lnTo>
                  <a:lnTo>
                    <a:pt x="572" y="907"/>
                  </a:lnTo>
                  <a:lnTo>
                    <a:pt x="604" y="940"/>
                  </a:lnTo>
                  <a:lnTo>
                    <a:pt x="635" y="972"/>
                  </a:lnTo>
                  <a:lnTo>
                    <a:pt x="665" y="1006"/>
                  </a:lnTo>
                  <a:lnTo>
                    <a:pt x="695" y="1039"/>
                  </a:lnTo>
                  <a:lnTo>
                    <a:pt x="725" y="1074"/>
                  </a:lnTo>
                  <a:lnTo>
                    <a:pt x="754" y="1109"/>
                  </a:lnTo>
                  <a:lnTo>
                    <a:pt x="783" y="1144"/>
                  </a:lnTo>
                  <a:lnTo>
                    <a:pt x="810" y="1179"/>
                  </a:lnTo>
                  <a:lnTo>
                    <a:pt x="838" y="1216"/>
                  </a:lnTo>
                  <a:lnTo>
                    <a:pt x="865" y="1252"/>
                  </a:lnTo>
                  <a:lnTo>
                    <a:pt x="891" y="1290"/>
                  </a:lnTo>
                  <a:lnTo>
                    <a:pt x="918" y="1328"/>
                  </a:lnTo>
                  <a:lnTo>
                    <a:pt x="943" y="1365"/>
                  </a:lnTo>
                  <a:lnTo>
                    <a:pt x="967" y="1403"/>
                  </a:lnTo>
                  <a:lnTo>
                    <a:pt x="991" y="1442"/>
                  </a:lnTo>
                  <a:lnTo>
                    <a:pt x="1015" y="1482"/>
                  </a:lnTo>
                  <a:lnTo>
                    <a:pt x="1037" y="1521"/>
                  </a:lnTo>
                  <a:lnTo>
                    <a:pt x="1059" y="1561"/>
                  </a:lnTo>
                  <a:lnTo>
                    <a:pt x="1081" y="1602"/>
                  </a:lnTo>
                  <a:lnTo>
                    <a:pt x="1103" y="1642"/>
                  </a:lnTo>
                  <a:lnTo>
                    <a:pt x="1122" y="1683"/>
                  </a:lnTo>
                  <a:lnTo>
                    <a:pt x="1142" y="1725"/>
                  </a:lnTo>
                  <a:lnTo>
                    <a:pt x="1161" y="1766"/>
                  </a:lnTo>
                  <a:lnTo>
                    <a:pt x="1179" y="1808"/>
                  </a:lnTo>
                  <a:lnTo>
                    <a:pt x="1197" y="1852"/>
                  </a:lnTo>
                  <a:lnTo>
                    <a:pt x="1214" y="1894"/>
                  </a:lnTo>
                  <a:lnTo>
                    <a:pt x="1230" y="1937"/>
                  </a:lnTo>
                  <a:lnTo>
                    <a:pt x="1246" y="1981"/>
                  </a:lnTo>
                  <a:lnTo>
                    <a:pt x="1261" y="2025"/>
                  </a:lnTo>
                  <a:lnTo>
                    <a:pt x="1276" y="2068"/>
                  </a:lnTo>
                  <a:lnTo>
                    <a:pt x="1290" y="2113"/>
                  </a:lnTo>
                  <a:lnTo>
                    <a:pt x="1302" y="2158"/>
                  </a:lnTo>
                  <a:lnTo>
                    <a:pt x="1315" y="2203"/>
                  </a:lnTo>
                  <a:lnTo>
                    <a:pt x="1326" y="2249"/>
                  </a:lnTo>
                  <a:lnTo>
                    <a:pt x="1338" y="2294"/>
                  </a:lnTo>
                  <a:lnTo>
                    <a:pt x="1347" y="2340"/>
                  </a:lnTo>
                  <a:lnTo>
                    <a:pt x="1357" y="2386"/>
                  </a:lnTo>
                  <a:lnTo>
                    <a:pt x="1365" y="2433"/>
                  </a:lnTo>
                  <a:lnTo>
                    <a:pt x="1373" y="2479"/>
                  </a:lnTo>
                  <a:lnTo>
                    <a:pt x="1380" y="2526"/>
                  </a:lnTo>
                  <a:lnTo>
                    <a:pt x="1387" y="2573"/>
                  </a:lnTo>
                  <a:lnTo>
                    <a:pt x="1392" y="2621"/>
                  </a:lnTo>
                  <a:lnTo>
                    <a:pt x="1397" y="2669"/>
                  </a:lnTo>
                  <a:lnTo>
                    <a:pt x="1402" y="2717"/>
                  </a:lnTo>
                  <a:lnTo>
                    <a:pt x="1405" y="2765"/>
                  </a:lnTo>
                  <a:lnTo>
                    <a:pt x="1407" y="2813"/>
                  </a:lnTo>
                  <a:lnTo>
                    <a:pt x="1408" y="2862"/>
                  </a:lnTo>
                  <a:lnTo>
                    <a:pt x="1410" y="2911"/>
                  </a:lnTo>
                  <a:lnTo>
                    <a:pt x="1410" y="2911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74" name="Freeform 38">
              <a:extLst>
                <a:ext uri="{FF2B5EF4-FFF2-40B4-BE49-F238E27FC236}">
                  <a16:creationId xmlns:a16="http://schemas.microsoft.com/office/drawing/2014/main" id="{78F4E60D-86D4-874A-8348-6516FFC52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1391" y="8002681"/>
              <a:ext cx="1085996" cy="294507"/>
            </a:xfrm>
            <a:custGeom>
              <a:avLst/>
              <a:gdLst>
                <a:gd name="T0" fmla="*/ 1598 w 3301"/>
                <a:gd name="T1" fmla="*/ 361 h 895"/>
                <a:gd name="T2" fmla="*/ 1458 w 3301"/>
                <a:gd name="T3" fmla="*/ 355 h 895"/>
                <a:gd name="T4" fmla="*/ 1319 w 3301"/>
                <a:gd name="T5" fmla="*/ 344 h 895"/>
                <a:gd name="T6" fmla="*/ 1183 w 3301"/>
                <a:gd name="T7" fmla="*/ 325 h 895"/>
                <a:gd name="T8" fmla="*/ 1049 w 3301"/>
                <a:gd name="T9" fmla="*/ 299 h 895"/>
                <a:gd name="T10" fmla="*/ 917 w 3301"/>
                <a:gd name="T11" fmla="*/ 269 h 895"/>
                <a:gd name="T12" fmla="*/ 787 w 3301"/>
                <a:gd name="T13" fmla="*/ 232 h 895"/>
                <a:gd name="T14" fmla="*/ 661 w 3301"/>
                <a:gd name="T15" fmla="*/ 189 h 895"/>
                <a:gd name="T16" fmla="*/ 536 w 3301"/>
                <a:gd name="T17" fmla="*/ 141 h 895"/>
                <a:gd name="T18" fmla="*/ 335 w 3301"/>
                <a:gd name="T19" fmla="*/ 48 h 895"/>
                <a:gd name="T20" fmla="*/ 0 w 3301"/>
                <a:gd name="T21" fmla="*/ 474 h 895"/>
                <a:gd name="T22" fmla="*/ 139 w 3301"/>
                <a:gd name="T23" fmla="*/ 547 h 895"/>
                <a:gd name="T24" fmla="*/ 282 w 3301"/>
                <a:gd name="T25" fmla="*/ 613 h 895"/>
                <a:gd name="T26" fmla="*/ 429 w 3301"/>
                <a:gd name="T27" fmla="*/ 673 h 895"/>
                <a:gd name="T28" fmla="*/ 579 w 3301"/>
                <a:gd name="T29" fmla="*/ 725 h 895"/>
                <a:gd name="T30" fmla="*/ 730 w 3301"/>
                <a:gd name="T31" fmla="*/ 772 h 895"/>
                <a:gd name="T32" fmla="*/ 887 w 3301"/>
                <a:gd name="T33" fmla="*/ 811 h 895"/>
                <a:gd name="T34" fmla="*/ 1044 w 3301"/>
                <a:gd name="T35" fmla="*/ 843 h 895"/>
                <a:gd name="T36" fmla="*/ 1205 w 3301"/>
                <a:gd name="T37" fmla="*/ 868 h 895"/>
                <a:gd name="T38" fmla="*/ 1368 w 3301"/>
                <a:gd name="T39" fmla="*/ 884 h 895"/>
                <a:gd name="T40" fmla="*/ 1534 w 3301"/>
                <a:gd name="T41" fmla="*/ 894 h 895"/>
                <a:gd name="T42" fmla="*/ 1646 w 3301"/>
                <a:gd name="T43" fmla="*/ 895 h 895"/>
                <a:gd name="T44" fmla="*/ 1813 w 3301"/>
                <a:gd name="T45" fmla="*/ 892 h 895"/>
                <a:gd name="T46" fmla="*/ 1979 w 3301"/>
                <a:gd name="T47" fmla="*/ 879 h 895"/>
                <a:gd name="T48" fmla="*/ 2143 w 3301"/>
                <a:gd name="T49" fmla="*/ 860 h 895"/>
                <a:gd name="T50" fmla="*/ 2304 w 3301"/>
                <a:gd name="T51" fmla="*/ 831 h 895"/>
                <a:gd name="T52" fmla="*/ 2463 w 3301"/>
                <a:gd name="T53" fmla="*/ 797 h 895"/>
                <a:gd name="T54" fmla="*/ 2618 w 3301"/>
                <a:gd name="T55" fmla="*/ 755 h 895"/>
                <a:gd name="T56" fmla="*/ 2771 w 3301"/>
                <a:gd name="T57" fmla="*/ 706 h 895"/>
                <a:gd name="T58" fmla="*/ 2920 w 3301"/>
                <a:gd name="T59" fmla="*/ 649 h 895"/>
                <a:gd name="T60" fmla="*/ 3066 w 3301"/>
                <a:gd name="T61" fmla="*/ 586 h 895"/>
                <a:gd name="T62" fmla="*/ 3209 w 3301"/>
                <a:gd name="T63" fmla="*/ 517 h 895"/>
                <a:gd name="T64" fmla="*/ 3042 w 3301"/>
                <a:gd name="T65" fmla="*/ 0 h 895"/>
                <a:gd name="T66" fmla="*/ 2925 w 3301"/>
                <a:gd name="T67" fmla="*/ 63 h 895"/>
                <a:gd name="T68" fmla="*/ 2803 w 3301"/>
                <a:gd name="T69" fmla="*/ 119 h 895"/>
                <a:gd name="T70" fmla="*/ 2679 w 3301"/>
                <a:gd name="T71" fmla="*/ 170 h 895"/>
                <a:gd name="T72" fmla="*/ 2552 w 3301"/>
                <a:gd name="T73" fmla="*/ 216 h 895"/>
                <a:gd name="T74" fmla="*/ 2423 w 3301"/>
                <a:gd name="T75" fmla="*/ 256 h 895"/>
                <a:gd name="T76" fmla="*/ 2290 w 3301"/>
                <a:gd name="T77" fmla="*/ 289 h 895"/>
                <a:gd name="T78" fmla="*/ 2156 w 3301"/>
                <a:gd name="T79" fmla="*/ 317 h 895"/>
                <a:gd name="T80" fmla="*/ 2019 w 3301"/>
                <a:gd name="T81" fmla="*/ 337 h 895"/>
                <a:gd name="T82" fmla="*/ 1881 w 3301"/>
                <a:gd name="T83" fmla="*/ 352 h 895"/>
                <a:gd name="T84" fmla="*/ 1740 w 3301"/>
                <a:gd name="T85" fmla="*/ 360 h 895"/>
                <a:gd name="T86" fmla="*/ 1646 w 3301"/>
                <a:gd name="T87" fmla="*/ 362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01" h="895">
                  <a:moveTo>
                    <a:pt x="1646" y="362"/>
                  </a:moveTo>
                  <a:lnTo>
                    <a:pt x="1646" y="362"/>
                  </a:lnTo>
                  <a:lnTo>
                    <a:pt x="1598" y="361"/>
                  </a:lnTo>
                  <a:lnTo>
                    <a:pt x="1551" y="360"/>
                  </a:lnTo>
                  <a:lnTo>
                    <a:pt x="1504" y="359"/>
                  </a:lnTo>
                  <a:lnTo>
                    <a:pt x="1458" y="355"/>
                  </a:lnTo>
                  <a:lnTo>
                    <a:pt x="1412" y="352"/>
                  </a:lnTo>
                  <a:lnTo>
                    <a:pt x="1366" y="349"/>
                  </a:lnTo>
                  <a:lnTo>
                    <a:pt x="1319" y="344"/>
                  </a:lnTo>
                  <a:lnTo>
                    <a:pt x="1274" y="338"/>
                  </a:lnTo>
                  <a:lnTo>
                    <a:pt x="1229" y="331"/>
                  </a:lnTo>
                  <a:lnTo>
                    <a:pt x="1183" y="325"/>
                  </a:lnTo>
                  <a:lnTo>
                    <a:pt x="1139" y="318"/>
                  </a:lnTo>
                  <a:lnTo>
                    <a:pt x="1093" y="309"/>
                  </a:lnTo>
                  <a:lnTo>
                    <a:pt x="1049" y="299"/>
                  </a:lnTo>
                  <a:lnTo>
                    <a:pt x="1005" y="290"/>
                  </a:lnTo>
                  <a:lnTo>
                    <a:pt x="961" y="280"/>
                  </a:lnTo>
                  <a:lnTo>
                    <a:pt x="917" y="269"/>
                  </a:lnTo>
                  <a:lnTo>
                    <a:pt x="874" y="257"/>
                  </a:lnTo>
                  <a:lnTo>
                    <a:pt x="831" y="245"/>
                  </a:lnTo>
                  <a:lnTo>
                    <a:pt x="787" y="232"/>
                  </a:lnTo>
                  <a:lnTo>
                    <a:pt x="745" y="218"/>
                  </a:lnTo>
                  <a:lnTo>
                    <a:pt x="703" y="205"/>
                  </a:lnTo>
                  <a:lnTo>
                    <a:pt x="661" y="189"/>
                  </a:lnTo>
                  <a:lnTo>
                    <a:pt x="620" y="174"/>
                  </a:lnTo>
                  <a:lnTo>
                    <a:pt x="577" y="158"/>
                  </a:lnTo>
                  <a:lnTo>
                    <a:pt x="536" y="141"/>
                  </a:lnTo>
                  <a:lnTo>
                    <a:pt x="495" y="124"/>
                  </a:lnTo>
                  <a:lnTo>
                    <a:pt x="415" y="87"/>
                  </a:lnTo>
                  <a:lnTo>
                    <a:pt x="335" y="48"/>
                  </a:lnTo>
                  <a:lnTo>
                    <a:pt x="258" y="7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47" y="499"/>
                  </a:lnTo>
                  <a:lnTo>
                    <a:pt x="92" y="523"/>
                  </a:lnTo>
                  <a:lnTo>
                    <a:pt x="139" y="547"/>
                  </a:lnTo>
                  <a:lnTo>
                    <a:pt x="187" y="570"/>
                  </a:lnTo>
                  <a:lnTo>
                    <a:pt x="234" y="592"/>
                  </a:lnTo>
                  <a:lnTo>
                    <a:pt x="282" y="613"/>
                  </a:lnTo>
                  <a:lnTo>
                    <a:pt x="331" y="634"/>
                  </a:lnTo>
                  <a:lnTo>
                    <a:pt x="380" y="653"/>
                  </a:lnTo>
                  <a:lnTo>
                    <a:pt x="429" y="673"/>
                  </a:lnTo>
                  <a:lnTo>
                    <a:pt x="478" y="691"/>
                  </a:lnTo>
                  <a:lnTo>
                    <a:pt x="528" y="708"/>
                  </a:lnTo>
                  <a:lnTo>
                    <a:pt x="579" y="725"/>
                  </a:lnTo>
                  <a:lnTo>
                    <a:pt x="629" y="741"/>
                  </a:lnTo>
                  <a:lnTo>
                    <a:pt x="679" y="757"/>
                  </a:lnTo>
                  <a:lnTo>
                    <a:pt x="730" y="772"/>
                  </a:lnTo>
                  <a:lnTo>
                    <a:pt x="782" y="786"/>
                  </a:lnTo>
                  <a:lnTo>
                    <a:pt x="834" y="798"/>
                  </a:lnTo>
                  <a:lnTo>
                    <a:pt x="887" y="811"/>
                  </a:lnTo>
                  <a:lnTo>
                    <a:pt x="939" y="822"/>
                  </a:lnTo>
                  <a:lnTo>
                    <a:pt x="992" y="832"/>
                  </a:lnTo>
                  <a:lnTo>
                    <a:pt x="1044" y="843"/>
                  </a:lnTo>
                  <a:lnTo>
                    <a:pt x="1098" y="852"/>
                  </a:lnTo>
                  <a:lnTo>
                    <a:pt x="1151" y="860"/>
                  </a:lnTo>
                  <a:lnTo>
                    <a:pt x="1205" y="868"/>
                  </a:lnTo>
                  <a:lnTo>
                    <a:pt x="1260" y="874"/>
                  </a:lnTo>
                  <a:lnTo>
                    <a:pt x="1313" y="879"/>
                  </a:lnTo>
                  <a:lnTo>
                    <a:pt x="1368" y="884"/>
                  </a:lnTo>
                  <a:lnTo>
                    <a:pt x="1423" y="888"/>
                  </a:lnTo>
                  <a:lnTo>
                    <a:pt x="1478" y="892"/>
                  </a:lnTo>
                  <a:lnTo>
                    <a:pt x="1534" y="894"/>
                  </a:lnTo>
                  <a:lnTo>
                    <a:pt x="1590" y="895"/>
                  </a:lnTo>
                  <a:lnTo>
                    <a:pt x="1646" y="895"/>
                  </a:lnTo>
                  <a:lnTo>
                    <a:pt x="1646" y="895"/>
                  </a:lnTo>
                  <a:lnTo>
                    <a:pt x="1701" y="895"/>
                  </a:lnTo>
                  <a:lnTo>
                    <a:pt x="1757" y="894"/>
                  </a:lnTo>
                  <a:lnTo>
                    <a:pt x="1813" y="892"/>
                  </a:lnTo>
                  <a:lnTo>
                    <a:pt x="1869" y="888"/>
                  </a:lnTo>
                  <a:lnTo>
                    <a:pt x="1924" y="884"/>
                  </a:lnTo>
                  <a:lnTo>
                    <a:pt x="1979" y="879"/>
                  </a:lnTo>
                  <a:lnTo>
                    <a:pt x="2034" y="874"/>
                  </a:lnTo>
                  <a:lnTo>
                    <a:pt x="2088" y="867"/>
                  </a:lnTo>
                  <a:lnTo>
                    <a:pt x="2143" y="860"/>
                  </a:lnTo>
                  <a:lnTo>
                    <a:pt x="2197" y="851"/>
                  </a:lnTo>
                  <a:lnTo>
                    <a:pt x="2250" y="842"/>
                  </a:lnTo>
                  <a:lnTo>
                    <a:pt x="2304" y="831"/>
                  </a:lnTo>
                  <a:lnTo>
                    <a:pt x="2358" y="821"/>
                  </a:lnTo>
                  <a:lnTo>
                    <a:pt x="2410" y="810"/>
                  </a:lnTo>
                  <a:lnTo>
                    <a:pt x="2463" y="797"/>
                  </a:lnTo>
                  <a:lnTo>
                    <a:pt x="2515" y="783"/>
                  </a:lnTo>
                  <a:lnTo>
                    <a:pt x="2567" y="770"/>
                  </a:lnTo>
                  <a:lnTo>
                    <a:pt x="2618" y="755"/>
                  </a:lnTo>
                  <a:lnTo>
                    <a:pt x="2669" y="739"/>
                  </a:lnTo>
                  <a:lnTo>
                    <a:pt x="2721" y="723"/>
                  </a:lnTo>
                  <a:lnTo>
                    <a:pt x="2771" y="706"/>
                  </a:lnTo>
                  <a:lnTo>
                    <a:pt x="2821" y="687"/>
                  </a:lnTo>
                  <a:lnTo>
                    <a:pt x="2871" y="668"/>
                  </a:lnTo>
                  <a:lnTo>
                    <a:pt x="2920" y="649"/>
                  </a:lnTo>
                  <a:lnTo>
                    <a:pt x="2969" y="629"/>
                  </a:lnTo>
                  <a:lnTo>
                    <a:pt x="3018" y="608"/>
                  </a:lnTo>
                  <a:lnTo>
                    <a:pt x="3066" y="586"/>
                  </a:lnTo>
                  <a:lnTo>
                    <a:pt x="3114" y="564"/>
                  </a:lnTo>
                  <a:lnTo>
                    <a:pt x="3162" y="541"/>
                  </a:lnTo>
                  <a:lnTo>
                    <a:pt x="3209" y="517"/>
                  </a:lnTo>
                  <a:lnTo>
                    <a:pt x="3256" y="492"/>
                  </a:lnTo>
                  <a:lnTo>
                    <a:pt x="3301" y="467"/>
                  </a:lnTo>
                  <a:lnTo>
                    <a:pt x="3042" y="0"/>
                  </a:lnTo>
                  <a:lnTo>
                    <a:pt x="3042" y="0"/>
                  </a:lnTo>
                  <a:lnTo>
                    <a:pt x="2964" y="43"/>
                  </a:lnTo>
                  <a:lnTo>
                    <a:pt x="2925" y="63"/>
                  </a:lnTo>
                  <a:lnTo>
                    <a:pt x="2884" y="83"/>
                  </a:lnTo>
                  <a:lnTo>
                    <a:pt x="2844" y="101"/>
                  </a:lnTo>
                  <a:lnTo>
                    <a:pt x="2803" y="119"/>
                  </a:lnTo>
                  <a:lnTo>
                    <a:pt x="2762" y="137"/>
                  </a:lnTo>
                  <a:lnTo>
                    <a:pt x="2721" y="154"/>
                  </a:lnTo>
                  <a:lnTo>
                    <a:pt x="2679" y="170"/>
                  </a:lnTo>
                  <a:lnTo>
                    <a:pt x="2637" y="186"/>
                  </a:lnTo>
                  <a:lnTo>
                    <a:pt x="2595" y="201"/>
                  </a:lnTo>
                  <a:lnTo>
                    <a:pt x="2552" y="216"/>
                  </a:lnTo>
                  <a:lnTo>
                    <a:pt x="2509" y="230"/>
                  </a:lnTo>
                  <a:lnTo>
                    <a:pt x="2466" y="243"/>
                  </a:lnTo>
                  <a:lnTo>
                    <a:pt x="2423" y="256"/>
                  </a:lnTo>
                  <a:lnTo>
                    <a:pt x="2378" y="267"/>
                  </a:lnTo>
                  <a:lnTo>
                    <a:pt x="2335" y="279"/>
                  </a:lnTo>
                  <a:lnTo>
                    <a:pt x="2290" y="289"/>
                  </a:lnTo>
                  <a:lnTo>
                    <a:pt x="2246" y="299"/>
                  </a:lnTo>
                  <a:lnTo>
                    <a:pt x="2201" y="309"/>
                  </a:lnTo>
                  <a:lnTo>
                    <a:pt x="2156" y="317"/>
                  </a:lnTo>
                  <a:lnTo>
                    <a:pt x="2110" y="325"/>
                  </a:lnTo>
                  <a:lnTo>
                    <a:pt x="2064" y="331"/>
                  </a:lnTo>
                  <a:lnTo>
                    <a:pt x="2019" y="337"/>
                  </a:lnTo>
                  <a:lnTo>
                    <a:pt x="1973" y="343"/>
                  </a:lnTo>
                  <a:lnTo>
                    <a:pt x="1926" y="349"/>
                  </a:lnTo>
                  <a:lnTo>
                    <a:pt x="1881" y="352"/>
                  </a:lnTo>
                  <a:lnTo>
                    <a:pt x="1834" y="355"/>
                  </a:lnTo>
                  <a:lnTo>
                    <a:pt x="1787" y="359"/>
                  </a:lnTo>
                  <a:lnTo>
                    <a:pt x="1740" y="360"/>
                  </a:lnTo>
                  <a:lnTo>
                    <a:pt x="1692" y="361"/>
                  </a:lnTo>
                  <a:lnTo>
                    <a:pt x="1646" y="362"/>
                  </a:lnTo>
                  <a:lnTo>
                    <a:pt x="1646" y="362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75" name="Freeform 39">
              <a:extLst>
                <a:ext uri="{FF2B5EF4-FFF2-40B4-BE49-F238E27FC236}">
                  <a16:creationId xmlns:a16="http://schemas.microsoft.com/office/drawing/2014/main" id="{8546DA92-45C2-1C46-868D-503451D22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9278" y="7192785"/>
              <a:ext cx="641935" cy="950245"/>
            </a:xfrm>
            <a:custGeom>
              <a:avLst/>
              <a:gdLst>
                <a:gd name="T0" fmla="*/ 0 w 1954"/>
                <a:gd name="T1" fmla="*/ 9 h 2889"/>
                <a:gd name="T2" fmla="*/ 8 w 1954"/>
                <a:gd name="T3" fmla="*/ 180 h 2889"/>
                <a:gd name="T4" fmla="*/ 24 w 1954"/>
                <a:gd name="T5" fmla="*/ 349 h 2889"/>
                <a:gd name="T6" fmla="*/ 47 w 1954"/>
                <a:gd name="T7" fmla="*/ 516 h 2889"/>
                <a:gd name="T8" fmla="*/ 78 w 1954"/>
                <a:gd name="T9" fmla="*/ 680 h 2889"/>
                <a:gd name="T10" fmla="*/ 118 w 1954"/>
                <a:gd name="T11" fmla="*/ 841 h 2889"/>
                <a:gd name="T12" fmla="*/ 165 w 1954"/>
                <a:gd name="T13" fmla="*/ 1000 h 2889"/>
                <a:gd name="T14" fmla="*/ 220 w 1954"/>
                <a:gd name="T15" fmla="*/ 1154 h 2889"/>
                <a:gd name="T16" fmla="*/ 281 w 1954"/>
                <a:gd name="T17" fmla="*/ 1305 h 2889"/>
                <a:gd name="T18" fmla="*/ 350 w 1954"/>
                <a:gd name="T19" fmla="*/ 1453 h 2889"/>
                <a:gd name="T20" fmla="*/ 425 w 1954"/>
                <a:gd name="T21" fmla="*/ 1597 h 2889"/>
                <a:gd name="T22" fmla="*/ 506 w 1954"/>
                <a:gd name="T23" fmla="*/ 1736 h 2889"/>
                <a:gd name="T24" fmla="*/ 594 w 1954"/>
                <a:gd name="T25" fmla="*/ 1872 h 2889"/>
                <a:gd name="T26" fmla="*/ 689 w 1954"/>
                <a:gd name="T27" fmla="*/ 2002 h 2889"/>
                <a:gd name="T28" fmla="*/ 788 w 1954"/>
                <a:gd name="T29" fmla="*/ 2127 h 2889"/>
                <a:gd name="T30" fmla="*/ 894 w 1954"/>
                <a:gd name="T31" fmla="*/ 2249 h 2889"/>
                <a:gd name="T32" fmla="*/ 1005 w 1954"/>
                <a:gd name="T33" fmla="*/ 2365 h 2889"/>
                <a:gd name="T34" fmla="*/ 1121 w 1954"/>
                <a:gd name="T35" fmla="*/ 2475 h 2889"/>
                <a:gd name="T36" fmla="*/ 1243 w 1954"/>
                <a:gd name="T37" fmla="*/ 2580 h 2889"/>
                <a:gd name="T38" fmla="*/ 1369 w 1954"/>
                <a:gd name="T39" fmla="*/ 2680 h 2889"/>
                <a:gd name="T40" fmla="*/ 1500 w 1954"/>
                <a:gd name="T41" fmla="*/ 2773 h 2889"/>
                <a:gd name="T42" fmla="*/ 1636 w 1954"/>
                <a:gd name="T43" fmla="*/ 2861 h 2889"/>
                <a:gd name="T44" fmla="*/ 1954 w 1954"/>
                <a:gd name="T45" fmla="*/ 2430 h 2889"/>
                <a:gd name="T46" fmla="*/ 1838 w 1954"/>
                <a:gd name="T47" fmla="*/ 2358 h 2889"/>
                <a:gd name="T48" fmla="*/ 1726 w 1954"/>
                <a:gd name="T49" fmla="*/ 2280 h 2889"/>
                <a:gd name="T50" fmla="*/ 1619 w 1954"/>
                <a:gd name="T51" fmla="*/ 2198 h 2889"/>
                <a:gd name="T52" fmla="*/ 1515 w 1954"/>
                <a:gd name="T53" fmla="*/ 2111 h 2889"/>
                <a:gd name="T54" fmla="*/ 1415 w 1954"/>
                <a:gd name="T55" fmla="*/ 2019 h 2889"/>
                <a:gd name="T56" fmla="*/ 1320 w 1954"/>
                <a:gd name="T57" fmla="*/ 1923 h 2889"/>
                <a:gd name="T58" fmla="*/ 1229 w 1954"/>
                <a:gd name="T59" fmla="*/ 1823 h 2889"/>
                <a:gd name="T60" fmla="*/ 1143 w 1954"/>
                <a:gd name="T61" fmla="*/ 1717 h 2889"/>
                <a:gd name="T62" fmla="*/ 1062 w 1954"/>
                <a:gd name="T63" fmla="*/ 1608 h 2889"/>
                <a:gd name="T64" fmla="*/ 986 w 1954"/>
                <a:gd name="T65" fmla="*/ 1496 h 2889"/>
                <a:gd name="T66" fmla="*/ 915 w 1954"/>
                <a:gd name="T67" fmla="*/ 1380 h 2889"/>
                <a:gd name="T68" fmla="*/ 850 w 1954"/>
                <a:gd name="T69" fmla="*/ 1259 h 2889"/>
                <a:gd name="T70" fmla="*/ 790 w 1954"/>
                <a:gd name="T71" fmla="*/ 1135 h 2889"/>
                <a:gd name="T72" fmla="*/ 737 w 1954"/>
                <a:gd name="T73" fmla="*/ 1009 h 2889"/>
                <a:gd name="T74" fmla="*/ 689 w 1954"/>
                <a:gd name="T75" fmla="*/ 880 h 2889"/>
                <a:gd name="T76" fmla="*/ 647 w 1954"/>
                <a:gd name="T77" fmla="*/ 747 h 2889"/>
                <a:gd name="T78" fmla="*/ 611 w 1954"/>
                <a:gd name="T79" fmla="*/ 613 h 2889"/>
                <a:gd name="T80" fmla="*/ 582 w 1954"/>
                <a:gd name="T81" fmla="*/ 475 h 2889"/>
                <a:gd name="T82" fmla="*/ 559 w 1954"/>
                <a:gd name="T83" fmla="*/ 335 h 2889"/>
                <a:gd name="T84" fmla="*/ 543 w 1954"/>
                <a:gd name="T85" fmla="*/ 193 h 2889"/>
                <a:gd name="T86" fmla="*/ 535 w 1954"/>
                <a:gd name="T87" fmla="*/ 49 h 2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54" h="2889">
                  <a:moveTo>
                    <a:pt x="534" y="0"/>
                  </a:moveTo>
                  <a:lnTo>
                    <a:pt x="0" y="9"/>
                  </a:lnTo>
                  <a:lnTo>
                    <a:pt x="0" y="9"/>
                  </a:lnTo>
                  <a:lnTo>
                    <a:pt x="1" y="66"/>
                  </a:lnTo>
                  <a:lnTo>
                    <a:pt x="4" y="123"/>
                  </a:lnTo>
                  <a:lnTo>
                    <a:pt x="8" y="180"/>
                  </a:lnTo>
                  <a:lnTo>
                    <a:pt x="12" y="237"/>
                  </a:lnTo>
                  <a:lnTo>
                    <a:pt x="17" y="293"/>
                  </a:lnTo>
                  <a:lnTo>
                    <a:pt x="24" y="349"/>
                  </a:lnTo>
                  <a:lnTo>
                    <a:pt x="30" y="405"/>
                  </a:lnTo>
                  <a:lnTo>
                    <a:pt x="38" y="461"/>
                  </a:lnTo>
                  <a:lnTo>
                    <a:pt x="47" y="516"/>
                  </a:lnTo>
                  <a:lnTo>
                    <a:pt x="57" y="572"/>
                  </a:lnTo>
                  <a:lnTo>
                    <a:pt x="67" y="625"/>
                  </a:lnTo>
                  <a:lnTo>
                    <a:pt x="78" y="680"/>
                  </a:lnTo>
                  <a:lnTo>
                    <a:pt x="91" y="734"/>
                  </a:lnTo>
                  <a:lnTo>
                    <a:pt x="105" y="787"/>
                  </a:lnTo>
                  <a:lnTo>
                    <a:pt x="118" y="841"/>
                  </a:lnTo>
                  <a:lnTo>
                    <a:pt x="133" y="895"/>
                  </a:lnTo>
                  <a:lnTo>
                    <a:pt x="149" y="947"/>
                  </a:lnTo>
                  <a:lnTo>
                    <a:pt x="165" y="1000"/>
                  </a:lnTo>
                  <a:lnTo>
                    <a:pt x="183" y="1051"/>
                  </a:lnTo>
                  <a:lnTo>
                    <a:pt x="202" y="1102"/>
                  </a:lnTo>
                  <a:lnTo>
                    <a:pt x="220" y="1154"/>
                  </a:lnTo>
                  <a:lnTo>
                    <a:pt x="239" y="1205"/>
                  </a:lnTo>
                  <a:lnTo>
                    <a:pt x="260" y="1255"/>
                  </a:lnTo>
                  <a:lnTo>
                    <a:pt x="281" y="1305"/>
                  </a:lnTo>
                  <a:lnTo>
                    <a:pt x="303" y="1355"/>
                  </a:lnTo>
                  <a:lnTo>
                    <a:pt x="326" y="1404"/>
                  </a:lnTo>
                  <a:lnTo>
                    <a:pt x="350" y="1453"/>
                  </a:lnTo>
                  <a:lnTo>
                    <a:pt x="374" y="1501"/>
                  </a:lnTo>
                  <a:lnTo>
                    <a:pt x="399" y="1549"/>
                  </a:lnTo>
                  <a:lnTo>
                    <a:pt x="425" y="1597"/>
                  </a:lnTo>
                  <a:lnTo>
                    <a:pt x="451" y="1643"/>
                  </a:lnTo>
                  <a:lnTo>
                    <a:pt x="479" y="1690"/>
                  </a:lnTo>
                  <a:lnTo>
                    <a:pt x="506" y="1736"/>
                  </a:lnTo>
                  <a:lnTo>
                    <a:pt x="535" y="1781"/>
                  </a:lnTo>
                  <a:lnTo>
                    <a:pt x="564" y="1826"/>
                  </a:lnTo>
                  <a:lnTo>
                    <a:pt x="594" y="1872"/>
                  </a:lnTo>
                  <a:lnTo>
                    <a:pt x="625" y="1915"/>
                  </a:lnTo>
                  <a:lnTo>
                    <a:pt x="657" y="1958"/>
                  </a:lnTo>
                  <a:lnTo>
                    <a:pt x="689" y="2002"/>
                  </a:lnTo>
                  <a:lnTo>
                    <a:pt x="721" y="2044"/>
                  </a:lnTo>
                  <a:lnTo>
                    <a:pt x="754" y="2086"/>
                  </a:lnTo>
                  <a:lnTo>
                    <a:pt x="788" y="2127"/>
                  </a:lnTo>
                  <a:lnTo>
                    <a:pt x="823" y="2168"/>
                  </a:lnTo>
                  <a:lnTo>
                    <a:pt x="858" y="2209"/>
                  </a:lnTo>
                  <a:lnTo>
                    <a:pt x="894" y="2249"/>
                  </a:lnTo>
                  <a:lnTo>
                    <a:pt x="931" y="2288"/>
                  </a:lnTo>
                  <a:lnTo>
                    <a:pt x="967" y="2327"/>
                  </a:lnTo>
                  <a:lnTo>
                    <a:pt x="1005" y="2365"/>
                  </a:lnTo>
                  <a:lnTo>
                    <a:pt x="1044" y="2402"/>
                  </a:lnTo>
                  <a:lnTo>
                    <a:pt x="1083" y="2439"/>
                  </a:lnTo>
                  <a:lnTo>
                    <a:pt x="1121" y="2475"/>
                  </a:lnTo>
                  <a:lnTo>
                    <a:pt x="1161" y="2511"/>
                  </a:lnTo>
                  <a:lnTo>
                    <a:pt x="1202" y="2546"/>
                  </a:lnTo>
                  <a:lnTo>
                    <a:pt x="1243" y="2580"/>
                  </a:lnTo>
                  <a:lnTo>
                    <a:pt x="1285" y="2615"/>
                  </a:lnTo>
                  <a:lnTo>
                    <a:pt x="1327" y="2648"/>
                  </a:lnTo>
                  <a:lnTo>
                    <a:pt x="1369" y="2680"/>
                  </a:lnTo>
                  <a:lnTo>
                    <a:pt x="1412" y="2712"/>
                  </a:lnTo>
                  <a:lnTo>
                    <a:pt x="1457" y="2744"/>
                  </a:lnTo>
                  <a:lnTo>
                    <a:pt x="1500" y="2773"/>
                  </a:lnTo>
                  <a:lnTo>
                    <a:pt x="1545" y="2804"/>
                  </a:lnTo>
                  <a:lnTo>
                    <a:pt x="1590" y="2833"/>
                  </a:lnTo>
                  <a:lnTo>
                    <a:pt x="1636" y="2861"/>
                  </a:lnTo>
                  <a:lnTo>
                    <a:pt x="1683" y="2889"/>
                  </a:lnTo>
                  <a:lnTo>
                    <a:pt x="1954" y="2430"/>
                  </a:lnTo>
                  <a:lnTo>
                    <a:pt x="1954" y="2430"/>
                  </a:lnTo>
                  <a:lnTo>
                    <a:pt x="1916" y="2406"/>
                  </a:lnTo>
                  <a:lnTo>
                    <a:pt x="1877" y="2382"/>
                  </a:lnTo>
                  <a:lnTo>
                    <a:pt x="1838" y="2358"/>
                  </a:lnTo>
                  <a:lnTo>
                    <a:pt x="1800" y="2333"/>
                  </a:lnTo>
                  <a:lnTo>
                    <a:pt x="1764" y="2306"/>
                  </a:lnTo>
                  <a:lnTo>
                    <a:pt x="1726" y="2280"/>
                  </a:lnTo>
                  <a:lnTo>
                    <a:pt x="1690" y="2254"/>
                  </a:lnTo>
                  <a:lnTo>
                    <a:pt x="1654" y="2227"/>
                  </a:lnTo>
                  <a:lnTo>
                    <a:pt x="1619" y="2198"/>
                  </a:lnTo>
                  <a:lnTo>
                    <a:pt x="1584" y="2169"/>
                  </a:lnTo>
                  <a:lnTo>
                    <a:pt x="1549" y="2141"/>
                  </a:lnTo>
                  <a:lnTo>
                    <a:pt x="1515" y="2111"/>
                  </a:lnTo>
                  <a:lnTo>
                    <a:pt x="1481" y="2082"/>
                  </a:lnTo>
                  <a:lnTo>
                    <a:pt x="1448" y="2051"/>
                  </a:lnTo>
                  <a:lnTo>
                    <a:pt x="1415" y="2019"/>
                  </a:lnTo>
                  <a:lnTo>
                    <a:pt x="1383" y="1988"/>
                  </a:lnTo>
                  <a:lnTo>
                    <a:pt x="1351" y="1956"/>
                  </a:lnTo>
                  <a:lnTo>
                    <a:pt x="1320" y="1923"/>
                  </a:lnTo>
                  <a:lnTo>
                    <a:pt x="1289" y="1890"/>
                  </a:lnTo>
                  <a:lnTo>
                    <a:pt x="1258" y="1857"/>
                  </a:lnTo>
                  <a:lnTo>
                    <a:pt x="1229" y="1823"/>
                  </a:lnTo>
                  <a:lnTo>
                    <a:pt x="1200" y="1788"/>
                  </a:lnTo>
                  <a:lnTo>
                    <a:pt x="1172" y="1753"/>
                  </a:lnTo>
                  <a:lnTo>
                    <a:pt x="1143" y="1717"/>
                  </a:lnTo>
                  <a:lnTo>
                    <a:pt x="1116" y="1681"/>
                  </a:lnTo>
                  <a:lnTo>
                    <a:pt x="1088" y="1646"/>
                  </a:lnTo>
                  <a:lnTo>
                    <a:pt x="1062" y="1608"/>
                  </a:lnTo>
                  <a:lnTo>
                    <a:pt x="1036" y="1571"/>
                  </a:lnTo>
                  <a:lnTo>
                    <a:pt x="1011" y="1534"/>
                  </a:lnTo>
                  <a:lnTo>
                    <a:pt x="986" y="1496"/>
                  </a:lnTo>
                  <a:lnTo>
                    <a:pt x="962" y="1457"/>
                  </a:lnTo>
                  <a:lnTo>
                    <a:pt x="938" y="1418"/>
                  </a:lnTo>
                  <a:lnTo>
                    <a:pt x="915" y="1380"/>
                  </a:lnTo>
                  <a:lnTo>
                    <a:pt x="893" y="1340"/>
                  </a:lnTo>
                  <a:lnTo>
                    <a:pt x="871" y="1300"/>
                  </a:lnTo>
                  <a:lnTo>
                    <a:pt x="850" y="1259"/>
                  </a:lnTo>
                  <a:lnTo>
                    <a:pt x="829" y="1219"/>
                  </a:lnTo>
                  <a:lnTo>
                    <a:pt x="810" y="1178"/>
                  </a:lnTo>
                  <a:lnTo>
                    <a:pt x="790" y="1135"/>
                  </a:lnTo>
                  <a:lnTo>
                    <a:pt x="771" y="1094"/>
                  </a:lnTo>
                  <a:lnTo>
                    <a:pt x="754" y="1052"/>
                  </a:lnTo>
                  <a:lnTo>
                    <a:pt x="737" y="1009"/>
                  </a:lnTo>
                  <a:lnTo>
                    <a:pt x="720" y="966"/>
                  </a:lnTo>
                  <a:lnTo>
                    <a:pt x="704" y="923"/>
                  </a:lnTo>
                  <a:lnTo>
                    <a:pt x="689" y="880"/>
                  </a:lnTo>
                  <a:lnTo>
                    <a:pt x="674" y="836"/>
                  </a:lnTo>
                  <a:lnTo>
                    <a:pt x="659" y="792"/>
                  </a:lnTo>
                  <a:lnTo>
                    <a:pt x="647" y="747"/>
                  </a:lnTo>
                  <a:lnTo>
                    <a:pt x="634" y="703"/>
                  </a:lnTo>
                  <a:lnTo>
                    <a:pt x="621" y="657"/>
                  </a:lnTo>
                  <a:lnTo>
                    <a:pt x="611" y="613"/>
                  </a:lnTo>
                  <a:lnTo>
                    <a:pt x="600" y="567"/>
                  </a:lnTo>
                  <a:lnTo>
                    <a:pt x="591" y="521"/>
                  </a:lnTo>
                  <a:lnTo>
                    <a:pt x="582" y="475"/>
                  </a:lnTo>
                  <a:lnTo>
                    <a:pt x="574" y="428"/>
                  </a:lnTo>
                  <a:lnTo>
                    <a:pt x="566" y="382"/>
                  </a:lnTo>
                  <a:lnTo>
                    <a:pt x="559" y="335"/>
                  </a:lnTo>
                  <a:lnTo>
                    <a:pt x="553" y="287"/>
                  </a:lnTo>
                  <a:lnTo>
                    <a:pt x="547" y="241"/>
                  </a:lnTo>
                  <a:lnTo>
                    <a:pt x="543" y="193"/>
                  </a:lnTo>
                  <a:lnTo>
                    <a:pt x="539" y="145"/>
                  </a:lnTo>
                  <a:lnTo>
                    <a:pt x="537" y="97"/>
                  </a:lnTo>
                  <a:lnTo>
                    <a:pt x="535" y="49"/>
                  </a:lnTo>
                  <a:lnTo>
                    <a:pt x="534" y="0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B212C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76" name="Freeform 40">
              <a:extLst>
                <a:ext uri="{FF2B5EF4-FFF2-40B4-BE49-F238E27FC236}">
                  <a16:creationId xmlns:a16="http://schemas.microsoft.com/office/drawing/2014/main" id="{E094BA7E-9906-5744-91E9-0302F5141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6978" y="6210328"/>
              <a:ext cx="637333" cy="952547"/>
            </a:xfrm>
            <a:custGeom>
              <a:avLst/>
              <a:gdLst>
                <a:gd name="T0" fmla="*/ 1660 w 1934"/>
                <a:gd name="T1" fmla="*/ 0 h 2903"/>
                <a:gd name="T2" fmla="*/ 1524 w 1934"/>
                <a:gd name="T3" fmla="*/ 86 h 2903"/>
                <a:gd name="T4" fmla="*/ 1392 w 1934"/>
                <a:gd name="T5" fmla="*/ 178 h 2903"/>
                <a:gd name="T6" fmla="*/ 1265 w 1934"/>
                <a:gd name="T7" fmla="*/ 278 h 2903"/>
                <a:gd name="T8" fmla="*/ 1143 w 1934"/>
                <a:gd name="T9" fmla="*/ 382 h 2903"/>
                <a:gd name="T10" fmla="*/ 1025 w 1934"/>
                <a:gd name="T11" fmla="*/ 491 h 2903"/>
                <a:gd name="T12" fmla="*/ 913 w 1934"/>
                <a:gd name="T13" fmla="*/ 606 h 2903"/>
                <a:gd name="T14" fmla="*/ 807 w 1934"/>
                <a:gd name="T15" fmla="*/ 726 h 2903"/>
                <a:gd name="T16" fmla="*/ 706 w 1934"/>
                <a:gd name="T17" fmla="*/ 852 h 2903"/>
                <a:gd name="T18" fmla="*/ 611 w 1934"/>
                <a:gd name="T19" fmla="*/ 982 h 2903"/>
                <a:gd name="T20" fmla="*/ 522 w 1934"/>
                <a:gd name="T21" fmla="*/ 1117 h 2903"/>
                <a:gd name="T22" fmla="*/ 440 w 1934"/>
                <a:gd name="T23" fmla="*/ 1255 h 2903"/>
                <a:gd name="T24" fmla="*/ 363 w 1934"/>
                <a:gd name="T25" fmla="*/ 1397 h 2903"/>
                <a:gd name="T26" fmla="*/ 294 w 1934"/>
                <a:gd name="T27" fmla="*/ 1545 h 2903"/>
                <a:gd name="T28" fmla="*/ 231 w 1934"/>
                <a:gd name="T29" fmla="*/ 1695 h 2903"/>
                <a:gd name="T30" fmla="*/ 176 w 1934"/>
                <a:gd name="T31" fmla="*/ 1849 h 2903"/>
                <a:gd name="T32" fmla="*/ 127 w 1934"/>
                <a:gd name="T33" fmla="*/ 2007 h 2903"/>
                <a:gd name="T34" fmla="*/ 87 w 1934"/>
                <a:gd name="T35" fmla="*/ 2167 h 2903"/>
                <a:gd name="T36" fmla="*/ 54 w 1934"/>
                <a:gd name="T37" fmla="*/ 2331 h 2903"/>
                <a:gd name="T38" fmla="*/ 28 w 1934"/>
                <a:gd name="T39" fmla="*/ 2496 h 2903"/>
                <a:gd name="T40" fmla="*/ 11 w 1934"/>
                <a:gd name="T41" fmla="*/ 2665 h 2903"/>
                <a:gd name="T42" fmla="*/ 2 w 1934"/>
                <a:gd name="T43" fmla="*/ 2837 h 2903"/>
                <a:gd name="T44" fmla="*/ 534 w 1934"/>
                <a:gd name="T45" fmla="*/ 2903 h 2903"/>
                <a:gd name="T46" fmla="*/ 539 w 1934"/>
                <a:gd name="T47" fmla="*/ 2757 h 2903"/>
                <a:gd name="T48" fmla="*/ 552 w 1934"/>
                <a:gd name="T49" fmla="*/ 2614 h 2903"/>
                <a:gd name="T50" fmla="*/ 571 w 1934"/>
                <a:gd name="T51" fmla="*/ 2473 h 2903"/>
                <a:gd name="T52" fmla="*/ 596 w 1934"/>
                <a:gd name="T53" fmla="*/ 2334 h 2903"/>
                <a:gd name="T54" fmla="*/ 628 w 1934"/>
                <a:gd name="T55" fmla="*/ 2197 h 2903"/>
                <a:gd name="T56" fmla="*/ 667 w 1934"/>
                <a:gd name="T57" fmla="*/ 2064 h 2903"/>
                <a:gd name="T58" fmla="*/ 713 w 1934"/>
                <a:gd name="T59" fmla="*/ 1933 h 2903"/>
                <a:gd name="T60" fmla="*/ 763 w 1934"/>
                <a:gd name="T61" fmla="*/ 1805 h 2903"/>
                <a:gd name="T62" fmla="*/ 820 w 1934"/>
                <a:gd name="T63" fmla="*/ 1679 h 2903"/>
                <a:gd name="T64" fmla="*/ 881 w 1934"/>
                <a:gd name="T65" fmla="*/ 1558 h 2903"/>
                <a:gd name="T66" fmla="*/ 950 w 1934"/>
                <a:gd name="T67" fmla="*/ 1440 h 2903"/>
                <a:gd name="T68" fmla="*/ 1023 w 1934"/>
                <a:gd name="T69" fmla="*/ 1324 h 2903"/>
                <a:gd name="T70" fmla="*/ 1102 w 1934"/>
                <a:gd name="T71" fmla="*/ 1214 h 2903"/>
                <a:gd name="T72" fmla="*/ 1185 w 1934"/>
                <a:gd name="T73" fmla="*/ 1106 h 2903"/>
                <a:gd name="T74" fmla="*/ 1273 w 1934"/>
                <a:gd name="T75" fmla="*/ 1004 h 2903"/>
                <a:gd name="T76" fmla="*/ 1366 w 1934"/>
                <a:gd name="T77" fmla="*/ 905 h 2903"/>
                <a:gd name="T78" fmla="*/ 1463 w 1934"/>
                <a:gd name="T79" fmla="*/ 811 h 2903"/>
                <a:gd name="T80" fmla="*/ 1565 w 1934"/>
                <a:gd name="T81" fmla="*/ 722 h 2903"/>
                <a:gd name="T82" fmla="*/ 1671 w 1934"/>
                <a:gd name="T83" fmla="*/ 636 h 2903"/>
                <a:gd name="T84" fmla="*/ 1781 w 1934"/>
                <a:gd name="T85" fmla="*/ 556 h 2903"/>
                <a:gd name="T86" fmla="*/ 1895 w 1934"/>
                <a:gd name="T87" fmla="*/ 482 h 2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34" h="2903">
                  <a:moveTo>
                    <a:pt x="1934" y="458"/>
                  </a:moveTo>
                  <a:lnTo>
                    <a:pt x="1660" y="0"/>
                  </a:lnTo>
                  <a:lnTo>
                    <a:pt x="1660" y="0"/>
                  </a:lnTo>
                  <a:lnTo>
                    <a:pt x="1614" y="28"/>
                  </a:lnTo>
                  <a:lnTo>
                    <a:pt x="1568" y="56"/>
                  </a:lnTo>
                  <a:lnTo>
                    <a:pt x="1524" y="86"/>
                  </a:lnTo>
                  <a:lnTo>
                    <a:pt x="1479" y="117"/>
                  </a:lnTo>
                  <a:lnTo>
                    <a:pt x="1435" y="148"/>
                  </a:lnTo>
                  <a:lnTo>
                    <a:pt x="1392" y="178"/>
                  </a:lnTo>
                  <a:lnTo>
                    <a:pt x="1349" y="211"/>
                  </a:lnTo>
                  <a:lnTo>
                    <a:pt x="1306" y="243"/>
                  </a:lnTo>
                  <a:lnTo>
                    <a:pt x="1265" y="278"/>
                  </a:lnTo>
                  <a:lnTo>
                    <a:pt x="1224" y="312"/>
                  </a:lnTo>
                  <a:lnTo>
                    <a:pt x="1183" y="346"/>
                  </a:lnTo>
                  <a:lnTo>
                    <a:pt x="1143" y="382"/>
                  </a:lnTo>
                  <a:lnTo>
                    <a:pt x="1103" y="417"/>
                  </a:lnTo>
                  <a:lnTo>
                    <a:pt x="1064" y="455"/>
                  </a:lnTo>
                  <a:lnTo>
                    <a:pt x="1025" y="491"/>
                  </a:lnTo>
                  <a:lnTo>
                    <a:pt x="988" y="529"/>
                  </a:lnTo>
                  <a:lnTo>
                    <a:pt x="950" y="568"/>
                  </a:lnTo>
                  <a:lnTo>
                    <a:pt x="913" y="606"/>
                  </a:lnTo>
                  <a:lnTo>
                    <a:pt x="877" y="646"/>
                  </a:lnTo>
                  <a:lnTo>
                    <a:pt x="841" y="686"/>
                  </a:lnTo>
                  <a:lnTo>
                    <a:pt x="807" y="726"/>
                  </a:lnTo>
                  <a:lnTo>
                    <a:pt x="773" y="767"/>
                  </a:lnTo>
                  <a:lnTo>
                    <a:pt x="739" y="810"/>
                  </a:lnTo>
                  <a:lnTo>
                    <a:pt x="706" y="852"/>
                  </a:lnTo>
                  <a:lnTo>
                    <a:pt x="674" y="894"/>
                  </a:lnTo>
                  <a:lnTo>
                    <a:pt x="642" y="937"/>
                  </a:lnTo>
                  <a:lnTo>
                    <a:pt x="611" y="982"/>
                  </a:lnTo>
                  <a:lnTo>
                    <a:pt x="581" y="1026"/>
                  </a:lnTo>
                  <a:lnTo>
                    <a:pt x="552" y="1071"/>
                  </a:lnTo>
                  <a:lnTo>
                    <a:pt x="522" y="1117"/>
                  </a:lnTo>
                  <a:lnTo>
                    <a:pt x="495" y="1162"/>
                  </a:lnTo>
                  <a:lnTo>
                    <a:pt x="466" y="1208"/>
                  </a:lnTo>
                  <a:lnTo>
                    <a:pt x="440" y="1255"/>
                  </a:lnTo>
                  <a:lnTo>
                    <a:pt x="414" y="1301"/>
                  </a:lnTo>
                  <a:lnTo>
                    <a:pt x="388" y="1349"/>
                  </a:lnTo>
                  <a:lnTo>
                    <a:pt x="363" y="1397"/>
                  </a:lnTo>
                  <a:lnTo>
                    <a:pt x="339" y="1446"/>
                  </a:lnTo>
                  <a:lnTo>
                    <a:pt x="317" y="1495"/>
                  </a:lnTo>
                  <a:lnTo>
                    <a:pt x="294" y="1545"/>
                  </a:lnTo>
                  <a:lnTo>
                    <a:pt x="272" y="1595"/>
                  </a:lnTo>
                  <a:lnTo>
                    <a:pt x="251" y="1645"/>
                  </a:lnTo>
                  <a:lnTo>
                    <a:pt x="231" y="1695"/>
                  </a:lnTo>
                  <a:lnTo>
                    <a:pt x="212" y="1747"/>
                  </a:lnTo>
                  <a:lnTo>
                    <a:pt x="193" y="1798"/>
                  </a:lnTo>
                  <a:lnTo>
                    <a:pt x="176" y="1849"/>
                  </a:lnTo>
                  <a:lnTo>
                    <a:pt x="159" y="1902"/>
                  </a:lnTo>
                  <a:lnTo>
                    <a:pt x="143" y="1953"/>
                  </a:lnTo>
                  <a:lnTo>
                    <a:pt x="127" y="2007"/>
                  </a:lnTo>
                  <a:lnTo>
                    <a:pt x="113" y="2059"/>
                  </a:lnTo>
                  <a:lnTo>
                    <a:pt x="100" y="2113"/>
                  </a:lnTo>
                  <a:lnTo>
                    <a:pt x="87" y="2167"/>
                  </a:lnTo>
                  <a:lnTo>
                    <a:pt x="75" y="2221"/>
                  </a:lnTo>
                  <a:lnTo>
                    <a:pt x="64" y="2276"/>
                  </a:lnTo>
                  <a:lnTo>
                    <a:pt x="54" y="2331"/>
                  </a:lnTo>
                  <a:lnTo>
                    <a:pt x="44" y="2386"/>
                  </a:lnTo>
                  <a:lnTo>
                    <a:pt x="36" y="2441"/>
                  </a:lnTo>
                  <a:lnTo>
                    <a:pt x="28" y="2496"/>
                  </a:lnTo>
                  <a:lnTo>
                    <a:pt x="22" y="2552"/>
                  </a:lnTo>
                  <a:lnTo>
                    <a:pt x="16" y="2609"/>
                  </a:lnTo>
                  <a:lnTo>
                    <a:pt x="11" y="2665"/>
                  </a:lnTo>
                  <a:lnTo>
                    <a:pt x="7" y="2722"/>
                  </a:lnTo>
                  <a:lnTo>
                    <a:pt x="4" y="2780"/>
                  </a:lnTo>
                  <a:lnTo>
                    <a:pt x="2" y="2837"/>
                  </a:lnTo>
                  <a:lnTo>
                    <a:pt x="0" y="2894"/>
                  </a:lnTo>
                  <a:lnTo>
                    <a:pt x="534" y="2903"/>
                  </a:lnTo>
                  <a:lnTo>
                    <a:pt x="534" y="2903"/>
                  </a:lnTo>
                  <a:lnTo>
                    <a:pt x="536" y="2854"/>
                  </a:lnTo>
                  <a:lnTo>
                    <a:pt x="537" y="2806"/>
                  </a:lnTo>
                  <a:lnTo>
                    <a:pt x="539" y="2757"/>
                  </a:lnTo>
                  <a:lnTo>
                    <a:pt x="542" y="2709"/>
                  </a:lnTo>
                  <a:lnTo>
                    <a:pt x="547" y="2662"/>
                  </a:lnTo>
                  <a:lnTo>
                    <a:pt x="552" y="2614"/>
                  </a:lnTo>
                  <a:lnTo>
                    <a:pt x="557" y="2567"/>
                  </a:lnTo>
                  <a:lnTo>
                    <a:pt x="563" y="2519"/>
                  </a:lnTo>
                  <a:lnTo>
                    <a:pt x="571" y="2473"/>
                  </a:lnTo>
                  <a:lnTo>
                    <a:pt x="579" y="2427"/>
                  </a:lnTo>
                  <a:lnTo>
                    <a:pt x="587" y="2380"/>
                  </a:lnTo>
                  <a:lnTo>
                    <a:pt x="596" y="2334"/>
                  </a:lnTo>
                  <a:lnTo>
                    <a:pt x="606" y="2289"/>
                  </a:lnTo>
                  <a:lnTo>
                    <a:pt x="617" y="2243"/>
                  </a:lnTo>
                  <a:lnTo>
                    <a:pt x="628" y="2197"/>
                  </a:lnTo>
                  <a:lnTo>
                    <a:pt x="641" y="2153"/>
                  </a:lnTo>
                  <a:lnTo>
                    <a:pt x="653" y="2108"/>
                  </a:lnTo>
                  <a:lnTo>
                    <a:pt x="667" y="2064"/>
                  </a:lnTo>
                  <a:lnTo>
                    <a:pt x="682" y="2021"/>
                  </a:lnTo>
                  <a:lnTo>
                    <a:pt x="697" y="1976"/>
                  </a:lnTo>
                  <a:lnTo>
                    <a:pt x="713" y="1933"/>
                  </a:lnTo>
                  <a:lnTo>
                    <a:pt x="728" y="1890"/>
                  </a:lnTo>
                  <a:lnTo>
                    <a:pt x="746" y="1847"/>
                  </a:lnTo>
                  <a:lnTo>
                    <a:pt x="763" y="1805"/>
                  </a:lnTo>
                  <a:lnTo>
                    <a:pt x="781" y="1763"/>
                  </a:lnTo>
                  <a:lnTo>
                    <a:pt x="800" y="1721"/>
                  </a:lnTo>
                  <a:lnTo>
                    <a:pt x="820" y="1679"/>
                  </a:lnTo>
                  <a:lnTo>
                    <a:pt x="839" y="1638"/>
                  </a:lnTo>
                  <a:lnTo>
                    <a:pt x="861" y="1598"/>
                  </a:lnTo>
                  <a:lnTo>
                    <a:pt x="881" y="1558"/>
                  </a:lnTo>
                  <a:lnTo>
                    <a:pt x="904" y="1518"/>
                  </a:lnTo>
                  <a:lnTo>
                    <a:pt x="927" y="1478"/>
                  </a:lnTo>
                  <a:lnTo>
                    <a:pt x="950" y="1440"/>
                  </a:lnTo>
                  <a:lnTo>
                    <a:pt x="974" y="1401"/>
                  </a:lnTo>
                  <a:lnTo>
                    <a:pt x="998" y="1363"/>
                  </a:lnTo>
                  <a:lnTo>
                    <a:pt x="1023" y="1324"/>
                  </a:lnTo>
                  <a:lnTo>
                    <a:pt x="1048" y="1288"/>
                  </a:lnTo>
                  <a:lnTo>
                    <a:pt x="1074" y="1250"/>
                  </a:lnTo>
                  <a:lnTo>
                    <a:pt x="1102" y="1214"/>
                  </a:lnTo>
                  <a:lnTo>
                    <a:pt x="1129" y="1177"/>
                  </a:lnTo>
                  <a:lnTo>
                    <a:pt x="1156" y="1142"/>
                  </a:lnTo>
                  <a:lnTo>
                    <a:pt x="1185" y="1106"/>
                  </a:lnTo>
                  <a:lnTo>
                    <a:pt x="1213" y="1072"/>
                  </a:lnTo>
                  <a:lnTo>
                    <a:pt x="1243" y="1038"/>
                  </a:lnTo>
                  <a:lnTo>
                    <a:pt x="1273" y="1004"/>
                  </a:lnTo>
                  <a:lnTo>
                    <a:pt x="1304" y="970"/>
                  </a:lnTo>
                  <a:lnTo>
                    <a:pt x="1334" y="937"/>
                  </a:lnTo>
                  <a:lnTo>
                    <a:pt x="1366" y="905"/>
                  </a:lnTo>
                  <a:lnTo>
                    <a:pt x="1398" y="873"/>
                  </a:lnTo>
                  <a:lnTo>
                    <a:pt x="1430" y="841"/>
                  </a:lnTo>
                  <a:lnTo>
                    <a:pt x="1463" y="811"/>
                  </a:lnTo>
                  <a:lnTo>
                    <a:pt x="1497" y="780"/>
                  </a:lnTo>
                  <a:lnTo>
                    <a:pt x="1531" y="750"/>
                  </a:lnTo>
                  <a:lnTo>
                    <a:pt x="1565" y="722"/>
                  </a:lnTo>
                  <a:lnTo>
                    <a:pt x="1600" y="692"/>
                  </a:lnTo>
                  <a:lnTo>
                    <a:pt x="1636" y="665"/>
                  </a:lnTo>
                  <a:lnTo>
                    <a:pt x="1671" y="636"/>
                  </a:lnTo>
                  <a:lnTo>
                    <a:pt x="1708" y="609"/>
                  </a:lnTo>
                  <a:lnTo>
                    <a:pt x="1744" y="582"/>
                  </a:lnTo>
                  <a:lnTo>
                    <a:pt x="1781" y="556"/>
                  </a:lnTo>
                  <a:lnTo>
                    <a:pt x="1818" y="531"/>
                  </a:lnTo>
                  <a:lnTo>
                    <a:pt x="1856" y="506"/>
                  </a:lnTo>
                  <a:lnTo>
                    <a:pt x="1895" y="482"/>
                  </a:lnTo>
                  <a:lnTo>
                    <a:pt x="1934" y="458"/>
                  </a:lnTo>
                  <a:lnTo>
                    <a:pt x="1934" y="458"/>
                  </a:lnTo>
                  <a:close/>
                </a:path>
              </a:pathLst>
            </a:custGeom>
            <a:solidFill>
              <a:srgbClr val="28067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4E0AF7E-6A94-C849-A5FE-6A67AAAB54A5}"/>
              </a:ext>
            </a:extLst>
          </p:cNvPr>
          <p:cNvGrpSpPr/>
          <p:nvPr/>
        </p:nvGrpSpPr>
        <p:grpSpPr>
          <a:xfrm>
            <a:off x="7801225" y="2897457"/>
            <a:ext cx="862814" cy="863965"/>
            <a:chOff x="15599274" y="6309264"/>
            <a:chExt cx="1725628" cy="1727930"/>
          </a:xfrm>
        </p:grpSpPr>
        <p:sp>
          <p:nvSpPr>
            <p:cNvPr id="77" name="Freeform 41">
              <a:extLst>
                <a:ext uri="{FF2B5EF4-FFF2-40B4-BE49-F238E27FC236}">
                  <a16:creationId xmlns:a16="http://schemas.microsoft.com/office/drawing/2014/main" id="{E3945A92-17F5-5848-B49C-B3905064B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99274" y="6433509"/>
              <a:ext cx="487778" cy="733967"/>
            </a:xfrm>
            <a:custGeom>
              <a:avLst/>
              <a:gdLst>
                <a:gd name="T0" fmla="*/ 1272 w 1484"/>
                <a:gd name="T1" fmla="*/ 0 h 2232"/>
                <a:gd name="T2" fmla="*/ 1202 w 1484"/>
                <a:gd name="T3" fmla="*/ 43 h 2232"/>
                <a:gd name="T4" fmla="*/ 1067 w 1484"/>
                <a:gd name="T5" fmla="*/ 138 h 2232"/>
                <a:gd name="T6" fmla="*/ 938 w 1484"/>
                <a:gd name="T7" fmla="*/ 239 h 2232"/>
                <a:gd name="T8" fmla="*/ 814 w 1484"/>
                <a:gd name="T9" fmla="*/ 349 h 2232"/>
                <a:gd name="T10" fmla="*/ 699 w 1484"/>
                <a:gd name="T11" fmla="*/ 466 h 2232"/>
                <a:gd name="T12" fmla="*/ 591 w 1484"/>
                <a:gd name="T13" fmla="*/ 591 h 2232"/>
                <a:gd name="T14" fmla="*/ 491 w 1484"/>
                <a:gd name="T15" fmla="*/ 721 h 2232"/>
                <a:gd name="T16" fmla="*/ 399 w 1484"/>
                <a:gd name="T17" fmla="*/ 858 h 2232"/>
                <a:gd name="T18" fmla="*/ 316 w 1484"/>
                <a:gd name="T19" fmla="*/ 1002 h 2232"/>
                <a:gd name="T20" fmla="*/ 240 w 1484"/>
                <a:gd name="T21" fmla="*/ 1150 h 2232"/>
                <a:gd name="T22" fmla="*/ 175 w 1484"/>
                <a:gd name="T23" fmla="*/ 1303 h 2232"/>
                <a:gd name="T24" fmla="*/ 121 w 1484"/>
                <a:gd name="T25" fmla="*/ 1462 h 2232"/>
                <a:gd name="T26" fmla="*/ 97 w 1484"/>
                <a:gd name="T27" fmla="*/ 1543 h 2232"/>
                <a:gd name="T28" fmla="*/ 75 w 1484"/>
                <a:gd name="T29" fmla="*/ 1625 h 2232"/>
                <a:gd name="T30" fmla="*/ 55 w 1484"/>
                <a:gd name="T31" fmla="*/ 1708 h 2232"/>
                <a:gd name="T32" fmla="*/ 39 w 1484"/>
                <a:gd name="T33" fmla="*/ 1793 h 2232"/>
                <a:gd name="T34" fmla="*/ 26 w 1484"/>
                <a:gd name="T35" fmla="*/ 1877 h 2232"/>
                <a:gd name="T36" fmla="*/ 16 w 1484"/>
                <a:gd name="T37" fmla="*/ 1963 h 2232"/>
                <a:gd name="T38" fmla="*/ 8 w 1484"/>
                <a:gd name="T39" fmla="*/ 2049 h 2232"/>
                <a:gd name="T40" fmla="*/ 2 w 1484"/>
                <a:gd name="T41" fmla="*/ 2137 h 2232"/>
                <a:gd name="T42" fmla="*/ 0 w 1484"/>
                <a:gd name="T43" fmla="*/ 2225 h 2232"/>
                <a:gd name="T44" fmla="*/ 412 w 1484"/>
                <a:gd name="T45" fmla="*/ 2232 h 2232"/>
                <a:gd name="T46" fmla="*/ 417 w 1484"/>
                <a:gd name="T47" fmla="*/ 2084 h 2232"/>
                <a:gd name="T48" fmla="*/ 433 w 1484"/>
                <a:gd name="T49" fmla="*/ 1938 h 2232"/>
                <a:gd name="T50" fmla="*/ 458 w 1484"/>
                <a:gd name="T51" fmla="*/ 1795 h 2232"/>
                <a:gd name="T52" fmla="*/ 493 w 1484"/>
                <a:gd name="T53" fmla="*/ 1656 h 2232"/>
                <a:gd name="T54" fmla="*/ 535 w 1484"/>
                <a:gd name="T55" fmla="*/ 1520 h 2232"/>
                <a:gd name="T56" fmla="*/ 585 w 1484"/>
                <a:gd name="T57" fmla="*/ 1389 h 2232"/>
                <a:gd name="T58" fmla="*/ 644 w 1484"/>
                <a:gd name="T59" fmla="*/ 1261 h 2232"/>
                <a:gd name="T60" fmla="*/ 711 w 1484"/>
                <a:gd name="T61" fmla="*/ 1138 h 2232"/>
                <a:gd name="T62" fmla="*/ 785 w 1484"/>
                <a:gd name="T63" fmla="*/ 1019 h 2232"/>
                <a:gd name="T64" fmla="*/ 866 w 1484"/>
                <a:gd name="T65" fmla="*/ 906 h 2232"/>
                <a:gd name="T66" fmla="*/ 954 w 1484"/>
                <a:gd name="T67" fmla="*/ 799 h 2232"/>
                <a:gd name="T68" fmla="*/ 1048 w 1484"/>
                <a:gd name="T69" fmla="*/ 697 h 2232"/>
                <a:gd name="T70" fmla="*/ 1149 w 1484"/>
                <a:gd name="T71" fmla="*/ 601 h 2232"/>
                <a:gd name="T72" fmla="*/ 1255 w 1484"/>
                <a:gd name="T73" fmla="*/ 511 h 2232"/>
                <a:gd name="T74" fmla="*/ 1367 w 1484"/>
                <a:gd name="T75" fmla="*/ 429 h 2232"/>
                <a:gd name="T76" fmla="*/ 1484 w 1484"/>
                <a:gd name="T77" fmla="*/ 353 h 2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84" h="2232">
                  <a:moveTo>
                    <a:pt x="1484" y="353"/>
                  </a:moveTo>
                  <a:lnTo>
                    <a:pt x="1272" y="0"/>
                  </a:lnTo>
                  <a:lnTo>
                    <a:pt x="1272" y="0"/>
                  </a:lnTo>
                  <a:lnTo>
                    <a:pt x="1202" y="43"/>
                  </a:lnTo>
                  <a:lnTo>
                    <a:pt x="1134" y="90"/>
                  </a:lnTo>
                  <a:lnTo>
                    <a:pt x="1067" y="138"/>
                  </a:lnTo>
                  <a:lnTo>
                    <a:pt x="1002" y="187"/>
                  </a:lnTo>
                  <a:lnTo>
                    <a:pt x="938" y="239"/>
                  </a:lnTo>
                  <a:lnTo>
                    <a:pt x="875" y="293"/>
                  </a:lnTo>
                  <a:lnTo>
                    <a:pt x="814" y="349"/>
                  </a:lnTo>
                  <a:lnTo>
                    <a:pt x="756" y="407"/>
                  </a:lnTo>
                  <a:lnTo>
                    <a:pt x="699" y="466"/>
                  </a:lnTo>
                  <a:lnTo>
                    <a:pt x="644" y="527"/>
                  </a:lnTo>
                  <a:lnTo>
                    <a:pt x="591" y="591"/>
                  </a:lnTo>
                  <a:lnTo>
                    <a:pt x="540" y="655"/>
                  </a:lnTo>
                  <a:lnTo>
                    <a:pt x="491" y="721"/>
                  </a:lnTo>
                  <a:lnTo>
                    <a:pt x="443" y="788"/>
                  </a:lnTo>
                  <a:lnTo>
                    <a:pt x="399" y="858"/>
                  </a:lnTo>
                  <a:lnTo>
                    <a:pt x="356" y="929"/>
                  </a:lnTo>
                  <a:lnTo>
                    <a:pt x="316" y="1002"/>
                  </a:lnTo>
                  <a:lnTo>
                    <a:pt x="277" y="1075"/>
                  </a:lnTo>
                  <a:lnTo>
                    <a:pt x="240" y="1150"/>
                  </a:lnTo>
                  <a:lnTo>
                    <a:pt x="207" y="1225"/>
                  </a:lnTo>
                  <a:lnTo>
                    <a:pt x="175" y="1303"/>
                  </a:lnTo>
                  <a:lnTo>
                    <a:pt x="147" y="1382"/>
                  </a:lnTo>
                  <a:lnTo>
                    <a:pt x="121" y="1462"/>
                  </a:lnTo>
                  <a:lnTo>
                    <a:pt x="108" y="1503"/>
                  </a:lnTo>
                  <a:lnTo>
                    <a:pt x="97" y="1543"/>
                  </a:lnTo>
                  <a:lnTo>
                    <a:pt x="85" y="1584"/>
                  </a:lnTo>
                  <a:lnTo>
                    <a:pt x="75" y="1625"/>
                  </a:lnTo>
                  <a:lnTo>
                    <a:pt x="65" y="1666"/>
                  </a:lnTo>
                  <a:lnTo>
                    <a:pt x="55" y="1708"/>
                  </a:lnTo>
                  <a:lnTo>
                    <a:pt x="47" y="1750"/>
                  </a:lnTo>
                  <a:lnTo>
                    <a:pt x="39" y="1793"/>
                  </a:lnTo>
                  <a:lnTo>
                    <a:pt x="33" y="1835"/>
                  </a:lnTo>
                  <a:lnTo>
                    <a:pt x="26" y="1877"/>
                  </a:lnTo>
                  <a:lnTo>
                    <a:pt x="20" y="1919"/>
                  </a:lnTo>
                  <a:lnTo>
                    <a:pt x="16" y="1963"/>
                  </a:lnTo>
                  <a:lnTo>
                    <a:pt x="11" y="2006"/>
                  </a:lnTo>
                  <a:lnTo>
                    <a:pt x="8" y="2049"/>
                  </a:lnTo>
                  <a:lnTo>
                    <a:pt x="4" y="2093"/>
                  </a:lnTo>
                  <a:lnTo>
                    <a:pt x="2" y="2137"/>
                  </a:lnTo>
                  <a:lnTo>
                    <a:pt x="1" y="2181"/>
                  </a:lnTo>
                  <a:lnTo>
                    <a:pt x="0" y="2225"/>
                  </a:lnTo>
                  <a:lnTo>
                    <a:pt x="412" y="2232"/>
                  </a:lnTo>
                  <a:lnTo>
                    <a:pt x="412" y="2232"/>
                  </a:lnTo>
                  <a:lnTo>
                    <a:pt x="413" y="2157"/>
                  </a:lnTo>
                  <a:lnTo>
                    <a:pt x="417" y="2084"/>
                  </a:lnTo>
                  <a:lnTo>
                    <a:pt x="424" y="2011"/>
                  </a:lnTo>
                  <a:lnTo>
                    <a:pt x="433" y="1938"/>
                  </a:lnTo>
                  <a:lnTo>
                    <a:pt x="445" y="1866"/>
                  </a:lnTo>
                  <a:lnTo>
                    <a:pt x="458" y="1795"/>
                  </a:lnTo>
                  <a:lnTo>
                    <a:pt x="474" y="1725"/>
                  </a:lnTo>
                  <a:lnTo>
                    <a:pt x="493" y="1656"/>
                  </a:lnTo>
                  <a:lnTo>
                    <a:pt x="512" y="1587"/>
                  </a:lnTo>
                  <a:lnTo>
                    <a:pt x="535" y="1520"/>
                  </a:lnTo>
                  <a:lnTo>
                    <a:pt x="559" y="1454"/>
                  </a:lnTo>
                  <a:lnTo>
                    <a:pt x="585" y="1389"/>
                  </a:lnTo>
                  <a:lnTo>
                    <a:pt x="614" y="1324"/>
                  </a:lnTo>
                  <a:lnTo>
                    <a:pt x="644" y="1261"/>
                  </a:lnTo>
                  <a:lnTo>
                    <a:pt x="676" y="1198"/>
                  </a:lnTo>
                  <a:lnTo>
                    <a:pt x="711" y="1138"/>
                  </a:lnTo>
                  <a:lnTo>
                    <a:pt x="747" y="1078"/>
                  </a:lnTo>
                  <a:lnTo>
                    <a:pt x="785" y="1019"/>
                  </a:lnTo>
                  <a:lnTo>
                    <a:pt x="825" y="962"/>
                  </a:lnTo>
                  <a:lnTo>
                    <a:pt x="866" y="906"/>
                  </a:lnTo>
                  <a:lnTo>
                    <a:pt x="909" y="852"/>
                  </a:lnTo>
                  <a:lnTo>
                    <a:pt x="954" y="799"/>
                  </a:lnTo>
                  <a:lnTo>
                    <a:pt x="1000" y="747"/>
                  </a:lnTo>
                  <a:lnTo>
                    <a:pt x="1048" y="697"/>
                  </a:lnTo>
                  <a:lnTo>
                    <a:pt x="1097" y="648"/>
                  </a:lnTo>
                  <a:lnTo>
                    <a:pt x="1149" y="601"/>
                  </a:lnTo>
                  <a:lnTo>
                    <a:pt x="1201" y="555"/>
                  </a:lnTo>
                  <a:lnTo>
                    <a:pt x="1255" y="511"/>
                  </a:lnTo>
                  <a:lnTo>
                    <a:pt x="1310" y="469"/>
                  </a:lnTo>
                  <a:lnTo>
                    <a:pt x="1367" y="429"/>
                  </a:lnTo>
                  <a:lnTo>
                    <a:pt x="1425" y="390"/>
                  </a:lnTo>
                  <a:lnTo>
                    <a:pt x="1484" y="353"/>
                  </a:lnTo>
                  <a:lnTo>
                    <a:pt x="1484" y="353"/>
                  </a:lnTo>
                  <a:close/>
                </a:path>
              </a:pathLst>
            </a:custGeom>
            <a:solidFill>
              <a:srgbClr val="28067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78" name="Freeform 42">
              <a:extLst>
                <a:ext uri="{FF2B5EF4-FFF2-40B4-BE49-F238E27FC236}">
                  <a16:creationId xmlns:a16="http://schemas.microsoft.com/office/drawing/2014/main" id="{EDFC5BD1-C4E5-AF4A-B9D9-916E993AE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7937" y="7811712"/>
              <a:ext cx="832904" cy="225482"/>
            </a:xfrm>
            <a:custGeom>
              <a:avLst/>
              <a:gdLst>
                <a:gd name="T0" fmla="*/ 1263 w 2534"/>
                <a:gd name="T1" fmla="*/ 276 h 687"/>
                <a:gd name="T2" fmla="*/ 1119 w 2534"/>
                <a:gd name="T3" fmla="*/ 272 h 687"/>
                <a:gd name="T4" fmla="*/ 977 w 2534"/>
                <a:gd name="T5" fmla="*/ 258 h 687"/>
                <a:gd name="T6" fmla="*/ 839 w 2534"/>
                <a:gd name="T7" fmla="*/ 235 h 687"/>
                <a:gd name="T8" fmla="*/ 705 w 2534"/>
                <a:gd name="T9" fmla="*/ 204 h 687"/>
                <a:gd name="T10" fmla="*/ 572 w 2534"/>
                <a:gd name="T11" fmla="*/ 166 h 687"/>
                <a:gd name="T12" fmla="*/ 443 w 2534"/>
                <a:gd name="T13" fmla="*/ 120 h 687"/>
                <a:gd name="T14" fmla="*/ 319 w 2534"/>
                <a:gd name="T15" fmla="*/ 65 h 687"/>
                <a:gd name="T16" fmla="*/ 199 w 2534"/>
                <a:gd name="T17" fmla="*/ 4 h 687"/>
                <a:gd name="T18" fmla="*/ 0 w 2534"/>
                <a:gd name="T19" fmla="*/ 365 h 687"/>
                <a:gd name="T20" fmla="*/ 143 w 2534"/>
                <a:gd name="T21" fmla="*/ 437 h 687"/>
                <a:gd name="T22" fmla="*/ 291 w 2534"/>
                <a:gd name="T23" fmla="*/ 502 h 687"/>
                <a:gd name="T24" fmla="*/ 443 w 2534"/>
                <a:gd name="T25" fmla="*/ 557 h 687"/>
                <a:gd name="T26" fmla="*/ 600 w 2534"/>
                <a:gd name="T27" fmla="*/ 604 h 687"/>
                <a:gd name="T28" fmla="*/ 760 w 2534"/>
                <a:gd name="T29" fmla="*/ 639 h 687"/>
                <a:gd name="T30" fmla="*/ 925 w 2534"/>
                <a:gd name="T31" fmla="*/ 666 h 687"/>
                <a:gd name="T32" fmla="*/ 1091 w 2534"/>
                <a:gd name="T33" fmla="*/ 682 h 687"/>
                <a:gd name="T34" fmla="*/ 1219 w 2534"/>
                <a:gd name="T35" fmla="*/ 687 h 687"/>
                <a:gd name="T36" fmla="*/ 1263 w 2534"/>
                <a:gd name="T37" fmla="*/ 687 h 687"/>
                <a:gd name="T38" fmla="*/ 1348 w 2534"/>
                <a:gd name="T39" fmla="*/ 686 h 687"/>
                <a:gd name="T40" fmla="*/ 1434 w 2534"/>
                <a:gd name="T41" fmla="*/ 682 h 687"/>
                <a:gd name="T42" fmla="*/ 1518 w 2534"/>
                <a:gd name="T43" fmla="*/ 676 h 687"/>
                <a:gd name="T44" fmla="*/ 1686 w 2534"/>
                <a:gd name="T45" fmla="*/ 654 h 687"/>
                <a:gd name="T46" fmla="*/ 1849 w 2534"/>
                <a:gd name="T47" fmla="*/ 622 h 687"/>
                <a:gd name="T48" fmla="*/ 2009 w 2534"/>
                <a:gd name="T49" fmla="*/ 580 h 687"/>
                <a:gd name="T50" fmla="*/ 2164 w 2534"/>
                <a:gd name="T51" fmla="*/ 528 h 687"/>
                <a:gd name="T52" fmla="*/ 2316 w 2534"/>
                <a:gd name="T53" fmla="*/ 467 h 687"/>
                <a:gd name="T54" fmla="*/ 2462 w 2534"/>
                <a:gd name="T55" fmla="*/ 397 h 687"/>
                <a:gd name="T56" fmla="*/ 2333 w 2534"/>
                <a:gd name="T57" fmla="*/ 0 h 687"/>
                <a:gd name="T58" fmla="*/ 2274 w 2534"/>
                <a:gd name="T59" fmla="*/ 32 h 687"/>
                <a:gd name="T60" fmla="*/ 2150 w 2534"/>
                <a:gd name="T61" fmla="*/ 90 h 687"/>
                <a:gd name="T62" fmla="*/ 2023 w 2534"/>
                <a:gd name="T63" fmla="*/ 141 h 687"/>
                <a:gd name="T64" fmla="*/ 1891 w 2534"/>
                <a:gd name="T65" fmla="*/ 185 h 687"/>
                <a:gd name="T66" fmla="*/ 1757 w 2534"/>
                <a:gd name="T67" fmla="*/ 220 h 687"/>
                <a:gd name="T68" fmla="*/ 1619 w 2534"/>
                <a:gd name="T69" fmla="*/ 248 h 687"/>
                <a:gd name="T70" fmla="*/ 1478 w 2534"/>
                <a:gd name="T71" fmla="*/ 265 h 687"/>
                <a:gd name="T72" fmla="*/ 1334 w 2534"/>
                <a:gd name="T73" fmla="*/ 275 h 687"/>
                <a:gd name="T74" fmla="*/ 1263 w 2534"/>
                <a:gd name="T75" fmla="*/ 276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534" h="687">
                  <a:moveTo>
                    <a:pt x="1263" y="276"/>
                  </a:moveTo>
                  <a:lnTo>
                    <a:pt x="1263" y="276"/>
                  </a:lnTo>
                  <a:lnTo>
                    <a:pt x="1190" y="275"/>
                  </a:lnTo>
                  <a:lnTo>
                    <a:pt x="1119" y="272"/>
                  </a:lnTo>
                  <a:lnTo>
                    <a:pt x="1048" y="266"/>
                  </a:lnTo>
                  <a:lnTo>
                    <a:pt x="977" y="258"/>
                  </a:lnTo>
                  <a:lnTo>
                    <a:pt x="908" y="248"/>
                  </a:lnTo>
                  <a:lnTo>
                    <a:pt x="839" y="235"/>
                  </a:lnTo>
                  <a:lnTo>
                    <a:pt x="772" y="221"/>
                  </a:lnTo>
                  <a:lnTo>
                    <a:pt x="705" y="204"/>
                  </a:lnTo>
                  <a:lnTo>
                    <a:pt x="637" y="186"/>
                  </a:lnTo>
                  <a:lnTo>
                    <a:pt x="572" y="166"/>
                  </a:lnTo>
                  <a:lnTo>
                    <a:pt x="507" y="144"/>
                  </a:lnTo>
                  <a:lnTo>
                    <a:pt x="443" y="120"/>
                  </a:lnTo>
                  <a:lnTo>
                    <a:pt x="380" y="93"/>
                  </a:lnTo>
                  <a:lnTo>
                    <a:pt x="319" y="65"/>
                  </a:lnTo>
                  <a:lnTo>
                    <a:pt x="258" y="35"/>
                  </a:lnTo>
                  <a:lnTo>
                    <a:pt x="199" y="4"/>
                  </a:lnTo>
                  <a:lnTo>
                    <a:pt x="0" y="365"/>
                  </a:lnTo>
                  <a:lnTo>
                    <a:pt x="0" y="365"/>
                  </a:lnTo>
                  <a:lnTo>
                    <a:pt x="71" y="402"/>
                  </a:lnTo>
                  <a:lnTo>
                    <a:pt x="143" y="437"/>
                  </a:lnTo>
                  <a:lnTo>
                    <a:pt x="216" y="471"/>
                  </a:lnTo>
                  <a:lnTo>
                    <a:pt x="291" y="502"/>
                  </a:lnTo>
                  <a:lnTo>
                    <a:pt x="367" y="531"/>
                  </a:lnTo>
                  <a:lnTo>
                    <a:pt x="443" y="557"/>
                  </a:lnTo>
                  <a:lnTo>
                    <a:pt x="521" y="581"/>
                  </a:lnTo>
                  <a:lnTo>
                    <a:pt x="600" y="604"/>
                  </a:lnTo>
                  <a:lnTo>
                    <a:pt x="679" y="623"/>
                  </a:lnTo>
                  <a:lnTo>
                    <a:pt x="760" y="639"/>
                  </a:lnTo>
                  <a:lnTo>
                    <a:pt x="843" y="654"/>
                  </a:lnTo>
                  <a:lnTo>
                    <a:pt x="925" y="666"/>
                  </a:lnTo>
                  <a:lnTo>
                    <a:pt x="1008" y="676"/>
                  </a:lnTo>
                  <a:lnTo>
                    <a:pt x="1091" y="682"/>
                  </a:lnTo>
                  <a:lnTo>
                    <a:pt x="1177" y="686"/>
                  </a:lnTo>
                  <a:lnTo>
                    <a:pt x="1219" y="687"/>
                  </a:lnTo>
                  <a:lnTo>
                    <a:pt x="1263" y="687"/>
                  </a:lnTo>
                  <a:lnTo>
                    <a:pt x="1263" y="687"/>
                  </a:lnTo>
                  <a:lnTo>
                    <a:pt x="1305" y="687"/>
                  </a:lnTo>
                  <a:lnTo>
                    <a:pt x="1348" y="686"/>
                  </a:lnTo>
                  <a:lnTo>
                    <a:pt x="1392" y="685"/>
                  </a:lnTo>
                  <a:lnTo>
                    <a:pt x="1434" y="682"/>
                  </a:lnTo>
                  <a:lnTo>
                    <a:pt x="1476" y="679"/>
                  </a:lnTo>
                  <a:lnTo>
                    <a:pt x="1518" y="676"/>
                  </a:lnTo>
                  <a:lnTo>
                    <a:pt x="1603" y="665"/>
                  </a:lnTo>
                  <a:lnTo>
                    <a:pt x="1686" y="654"/>
                  </a:lnTo>
                  <a:lnTo>
                    <a:pt x="1768" y="639"/>
                  </a:lnTo>
                  <a:lnTo>
                    <a:pt x="1849" y="622"/>
                  </a:lnTo>
                  <a:lnTo>
                    <a:pt x="1929" y="601"/>
                  </a:lnTo>
                  <a:lnTo>
                    <a:pt x="2009" y="580"/>
                  </a:lnTo>
                  <a:lnTo>
                    <a:pt x="2088" y="555"/>
                  </a:lnTo>
                  <a:lnTo>
                    <a:pt x="2164" y="528"/>
                  </a:lnTo>
                  <a:lnTo>
                    <a:pt x="2241" y="499"/>
                  </a:lnTo>
                  <a:lnTo>
                    <a:pt x="2316" y="467"/>
                  </a:lnTo>
                  <a:lnTo>
                    <a:pt x="2390" y="434"/>
                  </a:lnTo>
                  <a:lnTo>
                    <a:pt x="2462" y="397"/>
                  </a:lnTo>
                  <a:lnTo>
                    <a:pt x="2534" y="359"/>
                  </a:lnTo>
                  <a:lnTo>
                    <a:pt x="2333" y="0"/>
                  </a:lnTo>
                  <a:lnTo>
                    <a:pt x="2333" y="0"/>
                  </a:lnTo>
                  <a:lnTo>
                    <a:pt x="2274" y="32"/>
                  </a:lnTo>
                  <a:lnTo>
                    <a:pt x="2212" y="61"/>
                  </a:lnTo>
                  <a:lnTo>
                    <a:pt x="2150" y="90"/>
                  </a:lnTo>
                  <a:lnTo>
                    <a:pt x="2087" y="116"/>
                  </a:lnTo>
                  <a:lnTo>
                    <a:pt x="2023" y="141"/>
                  </a:lnTo>
                  <a:lnTo>
                    <a:pt x="1958" y="164"/>
                  </a:lnTo>
                  <a:lnTo>
                    <a:pt x="1891" y="185"/>
                  </a:lnTo>
                  <a:lnTo>
                    <a:pt x="1824" y="203"/>
                  </a:lnTo>
                  <a:lnTo>
                    <a:pt x="1757" y="220"/>
                  </a:lnTo>
                  <a:lnTo>
                    <a:pt x="1688" y="235"/>
                  </a:lnTo>
                  <a:lnTo>
                    <a:pt x="1619" y="248"/>
                  </a:lnTo>
                  <a:lnTo>
                    <a:pt x="1549" y="257"/>
                  </a:lnTo>
                  <a:lnTo>
                    <a:pt x="1478" y="265"/>
                  </a:lnTo>
                  <a:lnTo>
                    <a:pt x="1406" y="272"/>
                  </a:lnTo>
                  <a:lnTo>
                    <a:pt x="1334" y="275"/>
                  </a:lnTo>
                  <a:lnTo>
                    <a:pt x="1263" y="276"/>
                  </a:lnTo>
                  <a:lnTo>
                    <a:pt x="1263" y="276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79" name="Freeform 43">
              <a:extLst>
                <a:ext uri="{FF2B5EF4-FFF2-40B4-BE49-F238E27FC236}">
                  <a16:creationId xmlns:a16="http://schemas.microsoft.com/office/drawing/2014/main" id="{968C3E40-D041-5F48-9076-A8672D0B4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32523" y="7188184"/>
              <a:ext cx="492379" cy="727065"/>
            </a:xfrm>
            <a:custGeom>
              <a:avLst/>
              <a:gdLst>
                <a:gd name="T0" fmla="*/ 211 w 1495"/>
                <a:gd name="T1" fmla="*/ 2212 h 2212"/>
                <a:gd name="T2" fmla="*/ 281 w 1495"/>
                <a:gd name="T3" fmla="*/ 2169 h 2212"/>
                <a:gd name="T4" fmla="*/ 417 w 1495"/>
                <a:gd name="T5" fmla="*/ 2077 h 2212"/>
                <a:gd name="T6" fmla="*/ 546 w 1495"/>
                <a:gd name="T7" fmla="*/ 1975 h 2212"/>
                <a:gd name="T8" fmla="*/ 669 w 1495"/>
                <a:gd name="T9" fmla="*/ 1867 h 2212"/>
                <a:gd name="T10" fmla="*/ 784 w 1495"/>
                <a:gd name="T11" fmla="*/ 1751 h 2212"/>
                <a:gd name="T12" fmla="*/ 893 w 1495"/>
                <a:gd name="T13" fmla="*/ 1628 h 2212"/>
                <a:gd name="T14" fmla="*/ 994 w 1495"/>
                <a:gd name="T15" fmla="*/ 1499 h 2212"/>
                <a:gd name="T16" fmla="*/ 1087 w 1495"/>
                <a:gd name="T17" fmla="*/ 1363 h 2212"/>
                <a:gd name="T18" fmla="*/ 1170 w 1495"/>
                <a:gd name="T19" fmla="*/ 1222 h 2212"/>
                <a:gd name="T20" fmla="*/ 1245 w 1495"/>
                <a:gd name="T21" fmla="*/ 1074 h 2212"/>
                <a:gd name="T22" fmla="*/ 1312 w 1495"/>
                <a:gd name="T23" fmla="*/ 922 h 2212"/>
                <a:gd name="T24" fmla="*/ 1369 w 1495"/>
                <a:gd name="T25" fmla="*/ 765 h 2212"/>
                <a:gd name="T26" fmla="*/ 1415 w 1495"/>
                <a:gd name="T27" fmla="*/ 603 h 2212"/>
                <a:gd name="T28" fmla="*/ 1435 w 1495"/>
                <a:gd name="T29" fmla="*/ 521 h 2212"/>
                <a:gd name="T30" fmla="*/ 1452 w 1495"/>
                <a:gd name="T31" fmla="*/ 438 h 2212"/>
                <a:gd name="T32" fmla="*/ 1466 w 1495"/>
                <a:gd name="T33" fmla="*/ 353 h 2212"/>
                <a:gd name="T34" fmla="*/ 1478 w 1495"/>
                <a:gd name="T35" fmla="*/ 268 h 2212"/>
                <a:gd name="T36" fmla="*/ 1486 w 1495"/>
                <a:gd name="T37" fmla="*/ 182 h 2212"/>
                <a:gd name="T38" fmla="*/ 1493 w 1495"/>
                <a:gd name="T39" fmla="*/ 95 h 2212"/>
                <a:gd name="T40" fmla="*/ 1495 w 1495"/>
                <a:gd name="T41" fmla="*/ 7 h 2212"/>
                <a:gd name="T42" fmla="*/ 1084 w 1495"/>
                <a:gd name="T43" fmla="*/ 0 h 2212"/>
                <a:gd name="T44" fmla="*/ 1077 w 1495"/>
                <a:gd name="T45" fmla="*/ 148 h 2212"/>
                <a:gd name="T46" fmla="*/ 1059 w 1495"/>
                <a:gd name="T47" fmla="*/ 293 h 2212"/>
                <a:gd name="T48" fmla="*/ 1033 w 1495"/>
                <a:gd name="T49" fmla="*/ 433 h 2212"/>
                <a:gd name="T50" fmla="*/ 998 w 1495"/>
                <a:gd name="T51" fmla="*/ 571 h 2212"/>
                <a:gd name="T52" fmla="*/ 953 w 1495"/>
                <a:gd name="T53" fmla="*/ 706 h 2212"/>
                <a:gd name="T54" fmla="*/ 902 w 1495"/>
                <a:gd name="T55" fmla="*/ 836 h 2212"/>
                <a:gd name="T56" fmla="*/ 843 w 1495"/>
                <a:gd name="T57" fmla="*/ 963 h 2212"/>
                <a:gd name="T58" fmla="*/ 775 w 1495"/>
                <a:gd name="T59" fmla="*/ 1085 h 2212"/>
                <a:gd name="T60" fmla="*/ 700 w 1495"/>
                <a:gd name="T61" fmla="*/ 1201 h 2212"/>
                <a:gd name="T62" fmla="*/ 619 w 1495"/>
                <a:gd name="T63" fmla="*/ 1313 h 2212"/>
                <a:gd name="T64" fmla="*/ 530 w 1495"/>
                <a:gd name="T65" fmla="*/ 1419 h 2212"/>
                <a:gd name="T66" fmla="*/ 436 w 1495"/>
                <a:gd name="T67" fmla="*/ 1520 h 2212"/>
                <a:gd name="T68" fmla="*/ 335 w 1495"/>
                <a:gd name="T69" fmla="*/ 1614 h 2212"/>
                <a:gd name="T70" fmla="*/ 229 w 1495"/>
                <a:gd name="T71" fmla="*/ 1702 h 2212"/>
                <a:gd name="T72" fmla="*/ 117 w 1495"/>
                <a:gd name="T73" fmla="*/ 1784 h 2212"/>
                <a:gd name="T74" fmla="*/ 0 w 1495"/>
                <a:gd name="T75" fmla="*/ 1859 h 2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95" h="2212">
                  <a:moveTo>
                    <a:pt x="0" y="1859"/>
                  </a:moveTo>
                  <a:lnTo>
                    <a:pt x="211" y="2212"/>
                  </a:lnTo>
                  <a:lnTo>
                    <a:pt x="211" y="2212"/>
                  </a:lnTo>
                  <a:lnTo>
                    <a:pt x="281" y="2169"/>
                  </a:lnTo>
                  <a:lnTo>
                    <a:pt x="350" y="2123"/>
                  </a:lnTo>
                  <a:lnTo>
                    <a:pt x="417" y="2077"/>
                  </a:lnTo>
                  <a:lnTo>
                    <a:pt x="482" y="2026"/>
                  </a:lnTo>
                  <a:lnTo>
                    <a:pt x="546" y="1975"/>
                  </a:lnTo>
                  <a:lnTo>
                    <a:pt x="609" y="1923"/>
                  </a:lnTo>
                  <a:lnTo>
                    <a:pt x="669" y="1867"/>
                  </a:lnTo>
                  <a:lnTo>
                    <a:pt x="727" y="1810"/>
                  </a:lnTo>
                  <a:lnTo>
                    <a:pt x="784" y="1751"/>
                  </a:lnTo>
                  <a:lnTo>
                    <a:pt x="840" y="1691"/>
                  </a:lnTo>
                  <a:lnTo>
                    <a:pt x="893" y="1628"/>
                  </a:lnTo>
                  <a:lnTo>
                    <a:pt x="944" y="1564"/>
                  </a:lnTo>
                  <a:lnTo>
                    <a:pt x="994" y="1499"/>
                  </a:lnTo>
                  <a:lnTo>
                    <a:pt x="1041" y="1432"/>
                  </a:lnTo>
                  <a:lnTo>
                    <a:pt x="1087" y="1363"/>
                  </a:lnTo>
                  <a:lnTo>
                    <a:pt x="1130" y="1292"/>
                  </a:lnTo>
                  <a:lnTo>
                    <a:pt x="1170" y="1222"/>
                  </a:lnTo>
                  <a:lnTo>
                    <a:pt x="1209" y="1149"/>
                  </a:lnTo>
                  <a:lnTo>
                    <a:pt x="1245" y="1074"/>
                  </a:lnTo>
                  <a:lnTo>
                    <a:pt x="1280" y="999"/>
                  </a:lnTo>
                  <a:lnTo>
                    <a:pt x="1312" y="922"/>
                  </a:lnTo>
                  <a:lnTo>
                    <a:pt x="1341" y="844"/>
                  </a:lnTo>
                  <a:lnTo>
                    <a:pt x="1369" y="765"/>
                  </a:lnTo>
                  <a:lnTo>
                    <a:pt x="1394" y="684"/>
                  </a:lnTo>
                  <a:lnTo>
                    <a:pt x="1415" y="603"/>
                  </a:lnTo>
                  <a:lnTo>
                    <a:pt x="1426" y="562"/>
                  </a:lnTo>
                  <a:lnTo>
                    <a:pt x="1435" y="521"/>
                  </a:lnTo>
                  <a:lnTo>
                    <a:pt x="1444" y="479"/>
                  </a:lnTo>
                  <a:lnTo>
                    <a:pt x="1452" y="438"/>
                  </a:lnTo>
                  <a:lnTo>
                    <a:pt x="1459" y="395"/>
                  </a:lnTo>
                  <a:lnTo>
                    <a:pt x="1466" y="353"/>
                  </a:lnTo>
                  <a:lnTo>
                    <a:pt x="1472" y="311"/>
                  </a:lnTo>
                  <a:lnTo>
                    <a:pt x="1478" y="268"/>
                  </a:lnTo>
                  <a:lnTo>
                    <a:pt x="1483" y="225"/>
                  </a:lnTo>
                  <a:lnTo>
                    <a:pt x="1486" y="182"/>
                  </a:lnTo>
                  <a:lnTo>
                    <a:pt x="1490" y="139"/>
                  </a:lnTo>
                  <a:lnTo>
                    <a:pt x="1493" y="95"/>
                  </a:lnTo>
                  <a:lnTo>
                    <a:pt x="1494" y="51"/>
                  </a:lnTo>
                  <a:lnTo>
                    <a:pt x="1495" y="7"/>
                  </a:lnTo>
                  <a:lnTo>
                    <a:pt x="1084" y="0"/>
                  </a:lnTo>
                  <a:lnTo>
                    <a:pt x="1084" y="0"/>
                  </a:lnTo>
                  <a:lnTo>
                    <a:pt x="1081" y="75"/>
                  </a:lnTo>
                  <a:lnTo>
                    <a:pt x="1077" y="148"/>
                  </a:lnTo>
                  <a:lnTo>
                    <a:pt x="1069" y="221"/>
                  </a:lnTo>
                  <a:lnTo>
                    <a:pt x="1059" y="293"/>
                  </a:lnTo>
                  <a:lnTo>
                    <a:pt x="1047" y="363"/>
                  </a:lnTo>
                  <a:lnTo>
                    <a:pt x="1033" y="433"/>
                  </a:lnTo>
                  <a:lnTo>
                    <a:pt x="1016" y="503"/>
                  </a:lnTo>
                  <a:lnTo>
                    <a:pt x="998" y="571"/>
                  </a:lnTo>
                  <a:lnTo>
                    <a:pt x="976" y="640"/>
                  </a:lnTo>
                  <a:lnTo>
                    <a:pt x="953" y="706"/>
                  </a:lnTo>
                  <a:lnTo>
                    <a:pt x="928" y="772"/>
                  </a:lnTo>
                  <a:lnTo>
                    <a:pt x="902" y="836"/>
                  </a:lnTo>
                  <a:lnTo>
                    <a:pt x="873" y="900"/>
                  </a:lnTo>
                  <a:lnTo>
                    <a:pt x="843" y="963"/>
                  </a:lnTo>
                  <a:lnTo>
                    <a:pt x="809" y="1024"/>
                  </a:lnTo>
                  <a:lnTo>
                    <a:pt x="775" y="1085"/>
                  </a:lnTo>
                  <a:lnTo>
                    <a:pt x="739" y="1143"/>
                  </a:lnTo>
                  <a:lnTo>
                    <a:pt x="700" y="1201"/>
                  </a:lnTo>
                  <a:lnTo>
                    <a:pt x="660" y="1258"/>
                  </a:lnTo>
                  <a:lnTo>
                    <a:pt x="619" y="1313"/>
                  </a:lnTo>
                  <a:lnTo>
                    <a:pt x="576" y="1367"/>
                  </a:lnTo>
                  <a:lnTo>
                    <a:pt x="530" y="1419"/>
                  </a:lnTo>
                  <a:lnTo>
                    <a:pt x="484" y="1471"/>
                  </a:lnTo>
                  <a:lnTo>
                    <a:pt x="436" y="1520"/>
                  </a:lnTo>
                  <a:lnTo>
                    <a:pt x="386" y="1568"/>
                  </a:lnTo>
                  <a:lnTo>
                    <a:pt x="335" y="1614"/>
                  </a:lnTo>
                  <a:lnTo>
                    <a:pt x="282" y="1659"/>
                  </a:lnTo>
                  <a:lnTo>
                    <a:pt x="229" y="1702"/>
                  </a:lnTo>
                  <a:lnTo>
                    <a:pt x="174" y="1744"/>
                  </a:lnTo>
                  <a:lnTo>
                    <a:pt x="117" y="1784"/>
                  </a:lnTo>
                  <a:lnTo>
                    <a:pt x="59" y="1822"/>
                  </a:lnTo>
                  <a:lnTo>
                    <a:pt x="0" y="1859"/>
                  </a:lnTo>
                  <a:lnTo>
                    <a:pt x="0" y="1859"/>
                  </a:lnTo>
                  <a:close/>
                </a:path>
              </a:pathLst>
            </a:custGeom>
            <a:solidFill>
              <a:srgbClr val="BA43E6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80" name="Freeform 44">
              <a:extLst>
                <a:ext uri="{FF2B5EF4-FFF2-40B4-BE49-F238E27FC236}">
                  <a16:creationId xmlns:a16="http://schemas.microsoft.com/office/drawing/2014/main" id="{E7165BED-CC85-6B40-A0B4-02CD46EE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99274" y="7188184"/>
              <a:ext cx="494682" cy="729365"/>
            </a:xfrm>
            <a:custGeom>
              <a:avLst/>
              <a:gdLst>
                <a:gd name="T0" fmla="*/ 0 w 1503"/>
                <a:gd name="T1" fmla="*/ 7 h 2218"/>
                <a:gd name="T2" fmla="*/ 1 w 1503"/>
                <a:gd name="T3" fmla="*/ 52 h 2218"/>
                <a:gd name="T4" fmla="*/ 5 w 1503"/>
                <a:gd name="T5" fmla="*/ 139 h 2218"/>
                <a:gd name="T6" fmla="*/ 12 w 1503"/>
                <a:gd name="T7" fmla="*/ 225 h 2218"/>
                <a:gd name="T8" fmla="*/ 23 w 1503"/>
                <a:gd name="T9" fmla="*/ 312 h 2218"/>
                <a:gd name="T10" fmla="*/ 36 w 1503"/>
                <a:gd name="T11" fmla="*/ 396 h 2218"/>
                <a:gd name="T12" fmla="*/ 52 w 1503"/>
                <a:gd name="T13" fmla="*/ 481 h 2218"/>
                <a:gd name="T14" fmla="*/ 70 w 1503"/>
                <a:gd name="T15" fmla="*/ 564 h 2218"/>
                <a:gd name="T16" fmla="*/ 91 w 1503"/>
                <a:gd name="T17" fmla="*/ 646 h 2218"/>
                <a:gd name="T18" fmla="*/ 127 w 1503"/>
                <a:gd name="T19" fmla="*/ 767 h 2218"/>
                <a:gd name="T20" fmla="*/ 185 w 1503"/>
                <a:gd name="T21" fmla="*/ 925 h 2218"/>
                <a:gd name="T22" fmla="*/ 251 w 1503"/>
                <a:gd name="T23" fmla="*/ 1078 h 2218"/>
                <a:gd name="T24" fmla="*/ 327 w 1503"/>
                <a:gd name="T25" fmla="*/ 1226 h 2218"/>
                <a:gd name="T26" fmla="*/ 412 w 1503"/>
                <a:gd name="T27" fmla="*/ 1368 h 2218"/>
                <a:gd name="T28" fmla="*/ 505 w 1503"/>
                <a:gd name="T29" fmla="*/ 1504 h 2218"/>
                <a:gd name="T30" fmla="*/ 607 w 1503"/>
                <a:gd name="T31" fmla="*/ 1634 h 2218"/>
                <a:gd name="T32" fmla="*/ 715 w 1503"/>
                <a:gd name="T33" fmla="*/ 1757 h 2218"/>
                <a:gd name="T34" fmla="*/ 833 w 1503"/>
                <a:gd name="T35" fmla="*/ 1872 h 2218"/>
                <a:gd name="T36" fmla="*/ 956 w 1503"/>
                <a:gd name="T37" fmla="*/ 1981 h 2218"/>
                <a:gd name="T38" fmla="*/ 1086 w 1503"/>
                <a:gd name="T39" fmla="*/ 2082 h 2218"/>
                <a:gd name="T40" fmla="*/ 1223 w 1503"/>
                <a:gd name="T41" fmla="*/ 2175 h 2218"/>
                <a:gd name="T42" fmla="*/ 1503 w 1503"/>
                <a:gd name="T43" fmla="*/ 1863 h 2218"/>
                <a:gd name="T44" fmla="*/ 1443 w 1503"/>
                <a:gd name="T45" fmla="*/ 1827 h 2218"/>
                <a:gd name="T46" fmla="*/ 1328 w 1503"/>
                <a:gd name="T47" fmla="*/ 1749 h 2218"/>
                <a:gd name="T48" fmla="*/ 1218 w 1503"/>
                <a:gd name="T49" fmla="*/ 1665 h 2218"/>
                <a:gd name="T50" fmla="*/ 1115 w 1503"/>
                <a:gd name="T51" fmla="*/ 1572 h 2218"/>
                <a:gd name="T52" fmla="*/ 1015 w 1503"/>
                <a:gd name="T53" fmla="*/ 1475 h 2218"/>
                <a:gd name="T54" fmla="*/ 924 w 1503"/>
                <a:gd name="T55" fmla="*/ 1371 h 2218"/>
                <a:gd name="T56" fmla="*/ 838 w 1503"/>
                <a:gd name="T57" fmla="*/ 1262 h 2218"/>
                <a:gd name="T58" fmla="*/ 760 w 1503"/>
                <a:gd name="T59" fmla="*/ 1148 h 2218"/>
                <a:gd name="T60" fmla="*/ 688 w 1503"/>
                <a:gd name="T61" fmla="*/ 1028 h 2218"/>
                <a:gd name="T62" fmla="*/ 624 w 1503"/>
                <a:gd name="T63" fmla="*/ 903 h 2218"/>
                <a:gd name="T64" fmla="*/ 568 w 1503"/>
                <a:gd name="T65" fmla="*/ 774 h 2218"/>
                <a:gd name="T66" fmla="*/ 519 w 1503"/>
                <a:gd name="T67" fmla="*/ 642 h 2218"/>
                <a:gd name="T68" fmla="*/ 479 w 1503"/>
                <a:gd name="T69" fmla="*/ 505 h 2218"/>
                <a:gd name="T70" fmla="*/ 448 w 1503"/>
                <a:gd name="T71" fmla="*/ 365 h 2218"/>
                <a:gd name="T72" fmla="*/ 426 w 1503"/>
                <a:gd name="T73" fmla="*/ 221 h 2218"/>
                <a:gd name="T74" fmla="*/ 414 w 1503"/>
                <a:gd name="T75" fmla="*/ 75 h 2218"/>
                <a:gd name="T76" fmla="*/ 411 w 1503"/>
                <a:gd name="T77" fmla="*/ 0 h 2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3" h="2218">
                  <a:moveTo>
                    <a:pt x="411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1" y="52"/>
                  </a:lnTo>
                  <a:lnTo>
                    <a:pt x="2" y="95"/>
                  </a:lnTo>
                  <a:lnTo>
                    <a:pt x="5" y="139"/>
                  </a:lnTo>
                  <a:lnTo>
                    <a:pt x="9" y="182"/>
                  </a:lnTo>
                  <a:lnTo>
                    <a:pt x="12" y="225"/>
                  </a:lnTo>
                  <a:lnTo>
                    <a:pt x="18" y="269"/>
                  </a:lnTo>
                  <a:lnTo>
                    <a:pt x="23" y="312"/>
                  </a:lnTo>
                  <a:lnTo>
                    <a:pt x="29" y="354"/>
                  </a:lnTo>
                  <a:lnTo>
                    <a:pt x="36" y="396"/>
                  </a:lnTo>
                  <a:lnTo>
                    <a:pt x="43" y="439"/>
                  </a:lnTo>
                  <a:lnTo>
                    <a:pt x="52" y="481"/>
                  </a:lnTo>
                  <a:lnTo>
                    <a:pt x="60" y="522"/>
                  </a:lnTo>
                  <a:lnTo>
                    <a:pt x="70" y="564"/>
                  </a:lnTo>
                  <a:lnTo>
                    <a:pt x="81" y="605"/>
                  </a:lnTo>
                  <a:lnTo>
                    <a:pt x="91" y="646"/>
                  </a:lnTo>
                  <a:lnTo>
                    <a:pt x="102" y="688"/>
                  </a:lnTo>
                  <a:lnTo>
                    <a:pt x="127" y="767"/>
                  </a:lnTo>
                  <a:lnTo>
                    <a:pt x="155" y="847"/>
                  </a:lnTo>
                  <a:lnTo>
                    <a:pt x="185" y="925"/>
                  </a:lnTo>
                  <a:lnTo>
                    <a:pt x="217" y="1003"/>
                  </a:lnTo>
                  <a:lnTo>
                    <a:pt x="251" y="1078"/>
                  </a:lnTo>
                  <a:lnTo>
                    <a:pt x="288" y="1153"/>
                  </a:lnTo>
                  <a:lnTo>
                    <a:pt x="327" y="1226"/>
                  </a:lnTo>
                  <a:lnTo>
                    <a:pt x="368" y="1297"/>
                  </a:lnTo>
                  <a:lnTo>
                    <a:pt x="412" y="1368"/>
                  </a:lnTo>
                  <a:lnTo>
                    <a:pt x="457" y="1436"/>
                  </a:lnTo>
                  <a:lnTo>
                    <a:pt x="505" y="1504"/>
                  </a:lnTo>
                  <a:lnTo>
                    <a:pt x="554" y="1570"/>
                  </a:lnTo>
                  <a:lnTo>
                    <a:pt x="607" y="1634"/>
                  </a:lnTo>
                  <a:lnTo>
                    <a:pt x="660" y="1697"/>
                  </a:lnTo>
                  <a:lnTo>
                    <a:pt x="715" y="1757"/>
                  </a:lnTo>
                  <a:lnTo>
                    <a:pt x="773" y="1815"/>
                  </a:lnTo>
                  <a:lnTo>
                    <a:pt x="833" y="1872"/>
                  </a:lnTo>
                  <a:lnTo>
                    <a:pt x="893" y="1928"/>
                  </a:lnTo>
                  <a:lnTo>
                    <a:pt x="956" y="1981"/>
                  </a:lnTo>
                  <a:lnTo>
                    <a:pt x="1020" y="2032"/>
                  </a:lnTo>
                  <a:lnTo>
                    <a:pt x="1086" y="2082"/>
                  </a:lnTo>
                  <a:lnTo>
                    <a:pt x="1153" y="2129"/>
                  </a:lnTo>
                  <a:lnTo>
                    <a:pt x="1223" y="2175"/>
                  </a:lnTo>
                  <a:lnTo>
                    <a:pt x="1294" y="2218"/>
                  </a:lnTo>
                  <a:lnTo>
                    <a:pt x="1503" y="1863"/>
                  </a:lnTo>
                  <a:lnTo>
                    <a:pt x="1503" y="1863"/>
                  </a:lnTo>
                  <a:lnTo>
                    <a:pt x="1443" y="1827"/>
                  </a:lnTo>
                  <a:lnTo>
                    <a:pt x="1385" y="1789"/>
                  </a:lnTo>
                  <a:lnTo>
                    <a:pt x="1328" y="1749"/>
                  </a:lnTo>
                  <a:lnTo>
                    <a:pt x="1272" y="1708"/>
                  </a:lnTo>
                  <a:lnTo>
                    <a:pt x="1218" y="1665"/>
                  </a:lnTo>
                  <a:lnTo>
                    <a:pt x="1166" y="1619"/>
                  </a:lnTo>
                  <a:lnTo>
                    <a:pt x="1115" y="1572"/>
                  </a:lnTo>
                  <a:lnTo>
                    <a:pt x="1064" y="1524"/>
                  </a:lnTo>
                  <a:lnTo>
                    <a:pt x="1015" y="1475"/>
                  </a:lnTo>
                  <a:lnTo>
                    <a:pt x="969" y="1424"/>
                  </a:lnTo>
                  <a:lnTo>
                    <a:pt x="924" y="1371"/>
                  </a:lnTo>
                  <a:lnTo>
                    <a:pt x="880" y="1318"/>
                  </a:lnTo>
                  <a:lnTo>
                    <a:pt x="838" y="1262"/>
                  </a:lnTo>
                  <a:lnTo>
                    <a:pt x="797" y="1206"/>
                  </a:lnTo>
                  <a:lnTo>
                    <a:pt x="760" y="1148"/>
                  </a:lnTo>
                  <a:lnTo>
                    <a:pt x="723" y="1088"/>
                  </a:lnTo>
                  <a:lnTo>
                    <a:pt x="688" y="1028"/>
                  </a:lnTo>
                  <a:lnTo>
                    <a:pt x="655" y="966"/>
                  </a:lnTo>
                  <a:lnTo>
                    <a:pt x="624" y="903"/>
                  </a:lnTo>
                  <a:lnTo>
                    <a:pt x="594" y="839"/>
                  </a:lnTo>
                  <a:lnTo>
                    <a:pt x="568" y="774"/>
                  </a:lnTo>
                  <a:lnTo>
                    <a:pt x="543" y="708"/>
                  </a:lnTo>
                  <a:lnTo>
                    <a:pt x="519" y="642"/>
                  </a:lnTo>
                  <a:lnTo>
                    <a:pt x="498" y="573"/>
                  </a:lnTo>
                  <a:lnTo>
                    <a:pt x="479" y="505"/>
                  </a:lnTo>
                  <a:lnTo>
                    <a:pt x="463" y="435"/>
                  </a:lnTo>
                  <a:lnTo>
                    <a:pt x="448" y="365"/>
                  </a:lnTo>
                  <a:lnTo>
                    <a:pt x="437" y="294"/>
                  </a:lnTo>
                  <a:lnTo>
                    <a:pt x="426" y="221"/>
                  </a:lnTo>
                  <a:lnTo>
                    <a:pt x="418" y="149"/>
                  </a:lnTo>
                  <a:lnTo>
                    <a:pt x="414" y="75"/>
                  </a:lnTo>
                  <a:lnTo>
                    <a:pt x="411" y="0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B212C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81" name="Freeform 45">
              <a:extLst>
                <a:ext uri="{FF2B5EF4-FFF2-40B4-BE49-F238E27FC236}">
                  <a16:creationId xmlns:a16="http://schemas.microsoft.com/office/drawing/2014/main" id="{B7DE685E-2DAF-6C49-9E83-6FB6D14B7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34823" y="6431208"/>
              <a:ext cx="490079" cy="736268"/>
            </a:xfrm>
            <a:custGeom>
              <a:avLst/>
              <a:gdLst>
                <a:gd name="T0" fmla="*/ 1491 w 1491"/>
                <a:gd name="T1" fmla="*/ 2231 h 2238"/>
                <a:gd name="T2" fmla="*/ 1490 w 1491"/>
                <a:gd name="T3" fmla="*/ 2187 h 2238"/>
                <a:gd name="T4" fmla="*/ 1487 w 1491"/>
                <a:gd name="T5" fmla="*/ 2099 h 2238"/>
                <a:gd name="T6" fmla="*/ 1480 w 1491"/>
                <a:gd name="T7" fmla="*/ 2011 h 2238"/>
                <a:gd name="T8" fmla="*/ 1471 w 1491"/>
                <a:gd name="T9" fmla="*/ 1924 h 2238"/>
                <a:gd name="T10" fmla="*/ 1458 w 1491"/>
                <a:gd name="T11" fmla="*/ 1839 h 2238"/>
                <a:gd name="T12" fmla="*/ 1444 w 1491"/>
                <a:gd name="T13" fmla="*/ 1754 h 2238"/>
                <a:gd name="T14" fmla="*/ 1425 w 1491"/>
                <a:gd name="T15" fmla="*/ 1670 h 2238"/>
                <a:gd name="T16" fmla="*/ 1406 w 1491"/>
                <a:gd name="T17" fmla="*/ 1588 h 2238"/>
                <a:gd name="T18" fmla="*/ 1383 w 1491"/>
                <a:gd name="T19" fmla="*/ 1505 h 2238"/>
                <a:gd name="T20" fmla="*/ 1357 w 1491"/>
                <a:gd name="T21" fmla="*/ 1424 h 2238"/>
                <a:gd name="T22" fmla="*/ 1315 w 1491"/>
                <a:gd name="T23" fmla="*/ 1306 h 2238"/>
                <a:gd name="T24" fmla="*/ 1248 w 1491"/>
                <a:gd name="T25" fmla="*/ 1151 h 2238"/>
                <a:gd name="T26" fmla="*/ 1173 w 1491"/>
                <a:gd name="T27" fmla="*/ 1003 h 2238"/>
                <a:gd name="T28" fmla="*/ 1089 w 1491"/>
                <a:gd name="T29" fmla="*/ 859 h 2238"/>
                <a:gd name="T30" fmla="*/ 996 w 1491"/>
                <a:gd name="T31" fmla="*/ 722 h 2238"/>
                <a:gd name="T32" fmla="*/ 896 w 1491"/>
                <a:gd name="T33" fmla="*/ 591 h 2238"/>
                <a:gd name="T34" fmla="*/ 786 w 1491"/>
                <a:gd name="T35" fmla="*/ 467 h 2238"/>
                <a:gd name="T36" fmla="*/ 670 w 1491"/>
                <a:gd name="T37" fmla="*/ 349 h 2238"/>
                <a:gd name="T38" fmla="*/ 547 w 1491"/>
                <a:gd name="T39" fmla="*/ 240 h 2238"/>
                <a:gd name="T40" fmla="*/ 416 w 1491"/>
                <a:gd name="T41" fmla="*/ 138 h 2238"/>
                <a:gd name="T42" fmla="*/ 280 w 1491"/>
                <a:gd name="T43" fmla="*/ 44 h 2238"/>
                <a:gd name="T44" fmla="*/ 0 w 1491"/>
                <a:gd name="T45" fmla="*/ 355 h 2238"/>
                <a:gd name="T46" fmla="*/ 59 w 1491"/>
                <a:gd name="T47" fmla="*/ 391 h 2238"/>
                <a:gd name="T48" fmla="*/ 175 w 1491"/>
                <a:gd name="T49" fmla="*/ 470 h 2238"/>
                <a:gd name="T50" fmla="*/ 284 w 1491"/>
                <a:gd name="T51" fmla="*/ 557 h 2238"/>
                <a:gd name="T52" fmla="*/ 388 w 1491"/>
                <a:gd name="T53" fmla="*/ 649 h 2238"/>
                <a:gd name="T54" fmla="*/ 486 w 1491"/>
                <a:gd name="T55" fmla="*/ 749 h 2238"/>
                <a:gd name="T56" fmla="*/ 579 w 1491"/>
                <a:gd name="T57" fmla="*/ 854 h 2238"/>
                <a:gd name="T58" fmla="*/ 663 w 1491"/>
                <a:gd name="T59" fmla="*/ 964 h 2238"/>
                <a:gd name="T60" fmla="*/ 742 w 1491"/>
                <a:gd name="T61" fmla="*/ 1080 h 2238"/>
                <a:gd name="T62" fmla="*/ 812 w 1491"/>
                <a:gd name="T63" fmla="*/ 1201 h 2238"/>
                <a:gd name="T64" fmla="*/ 875 w 1491"/>
                <a:gd name="T65" fmla="*/ 1326 h 2238"/>
                <a:gd name="T66" fmla="*/ 931 w 1491"/>
                <a:gd name="T67" fmla="*/ 1456 h 2238"/>
                <a:gd name="T68" fmla="*/ 978 w 1491"/>
                <a:gd name="T69" fmla="*/ 1591 h 2238"/>
                <a:gd name="T70" fmla="*/ 1017 w 1491"/>
                <a:gd name="T71" fmla="*/ 1729 h 2238"/>
                <a:gd name="T72" fmla="*/ 1046 w 1491"/>
                <a:gd name="T73" fmla="*/ 1871 h 2238"/>
                <a:gd name="T74" fmla="*/ 1067 w 1491"/>
                <a:gd name="T75" fmla="*/ 2016 h 2238"/>
                <a:gd name="T76" fmla="*/ 1078 w 1491"/>
                <a:gd name="T77" fmla="*/ 2163 h 2238"/>
                <a:gd name="T78" fmla="*/ 1079 w 1491"/>
                <a:gd name="T79" fmla="*/ 2238 h 2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91" h="2238">
                  <a:moveTo>
                    <a:pt x="1079" y="2238"/>
                  </a:moveTo>
                  <a:lnTo>
                    <a:pt x="1491" y="2231"/>
                  </a:lnTo>
                  <a:lnTo>
                    <a:pt x="1491" y="2231"/>
                  </a:lnTo>
                  <a:lnTo>
                    <a:pt x="1490" y="2187"/>
                  </a:lnTo>
                  <a:lnTo>
                    <a:pt x="1489" y="2142"/>
                  </a:lnTo>
                  <a:lnTo>
                    <a:pt x="1487" y="2099"/>
                  </a:lnTo>
                  <a:lnTo>
                    <a:pt x="1483" y="2054"/>
                  </a:lnTo>
                  <a:lnTo>
                    <a:pt x="1480" y="2011"/>
                  </a:lnTo>
                  <a:lnTo>
                    <a:pt x="1475" y="1968"/>
                  </a:lnTo>
                  <a:lnTo>
                    <a:pt x="1471" y="1924"/>
                  </a:lnTo>
                  <a:lnTo>
                    <a:pt x="1465" y="1882"/>
                  </a:lnTo>
                  <a:lnTo>
                    <a:pt x="1458" y="1839"/>
                  </a:lnTo>
                  <a:lnTo>
                    <a:pt x="1452" y="1796"/>
                  </a:lnTo>
                  <a:lnTo>
                    <a:pt x="1444" y="1754"/>
                  </a:lnTo>
                  <a:lnTo>
                    <a:pt x="1434" y="1712"/>
                  </a:lnTo>
                  <a:lnTo>
                    <a:pt x="1425" y="1670"/>
                  </a:lnTo>
                  <a:lnTo>
                    <a:pt x="1416" y="1629"/>
                  </a:lnTo>
                  <a:lnTo>
                    <a:pt x="1406" y="1588"/>
                  </a:lnTo>
                  <a:lnTo>
                    <a:pt x="1394" y="1546"/>
                  </a:lnTo>
                  <a:lnTo>
                    <a:pt x="1383" y="1505"/>
                  </a:lnTo>
                  <a:lnTo>
                    <a:pt x="1370" y="1465"/>
                  </a:lnTo>
                  <a:lnTo>
                    <a:pt x="1357" y="1424"/>
                  </a:lnTo>
                  <a:lnTo>
                    <a:pt x="1343" y="1385"/>
                  </a:lnTo>
                  <a:lnTo>
                    <a:pt x="1315" y="1306"/>
                  </a:lnTo>
                  <a:lnTo>
                    <a:pt x="1283" y="1228"/>
                  </a:lnTo>
                  <a:lnTo>
                    <a:pt x="1248" y="1151"/>
                  </a:lnTo>
                  <a:lnTo>
                    <a:pt x="1212" y="1076"/>
                  </a:lnTo>
                  <a:lnTo>
                    <a:pt x="1173" y="1003"/>
                  </a:lnTo>
                  <a:lnTo>
                    <a:pt x="1132" y="930"/>
                  </a:lnTo>
                  <a:lnTo>
                    <a:pt x="1089" y="859"/>
                  </a:lnTo>
                  <a:lnTo>
                    <a:pt x="1044" y="790"/>
                  </a:lnTo>
                  <a:lnTo>
                    <a:pt x="996" y="722"/>
                  </a:lnTo>
                  <a:lnTo>
                    <a:pt x="947" y="655"/>
                  </a:lnTo>
                  <a:lnTo>
                    <a:pt x="896" y="591"/>
                  </a:lnTo>
                  <a:lnTo>
                    <a:pt x="842" y="528"/>
                  </a:lnTo>
                  <a:lnTo>
                    <a:pt x="786" y="467"/>
                  </a:lnTo>
                  <a:lnTo>
                    <a:pt x="729" y="407"/>
                  </a:lnTo>
                  <a:lnTo>
                    <a:pt x="670" y="349"/>
                  </a:lnTo>
                  <a:lnTo>
                    <a:pt x="609" y="293"/>
                  </a:lnTo>
                  <a:lnTo>
                    <a:pt x="547" y="240"/>
                  </a:lnTo>
                  <a:lnTo>
                    <a:pt x="483" y="187"/>
                  </a:lnTo>
                  <a:lnTo>
                    <a:pt x="416" y="138"/>
                  </a:lnTo>
                  <a:lnTo>
                    <a:pt x="349" y="90"/>
                  </a:lnTo>
                  <a:lnTo>
                    <a:pt x="280" y="44"/>
                  </a:lnTo>
                  <a:lnTo>
                    <a:pt x="209" y="0"/>
                  </a:lnTo>
                  <a:lnTo>
                    <a:pt x="0" y="355"/>
                  </a:lnTo>
                  <a:lnTo>
                    <a:pt x="0" y="355"/>
                  </a:lnTo>
                  <a:lnTo>
                    <a:pt x="59" y="391"/>
                  </a:lnTo>
                  <a:lnTo>
                    <a:pt x="117" y="430"/>
                  </a:lnTo>
                  <a:lnTo>
                    <a:pt x="175" y="470"/>
                  </a:lnTo>
                  <a:lnTo>
                    <a:pt x="230" y="512"/>
                  </a:lnTo>
                  <a:lnTo>
                    <a:pt x="284" y="557"/>
                  </a:lnTo>
                  <a:lnTo>
                    <a:pt x="337" y="602"/>
                  </a:lnTo>
                  <a:lnTo>
                    <a:pt x="388" y="649"/>
                  </a:lnTo>
                  <a:lnTo>
                    <a:pt x="438" y="698"/>
                  </a:lnTo>
                  <a:lnTo>
                    <a:pt x="486" y="749"/>
                  </a:lnTo>
                  <a:lnTo>
                    <a:pt x="533" y="800"/>
                  </a:lnTo>
                  <a:lnTo>
                    <a:pt x="579" y="854"/>
                  </a:lnTo>
                  <a:lnTo>
                    <a:pt x="622" y="907"/>
                  </a:lnTo>
                  <a:lnTo>
                    <a:pt x="663" y="964"/>
                  </a:lnTo>
                  <a:lnTo>
                    <a:pt x="703" y="1021"/>
                  </a:lnTo>
                  <a:lnTo>
                    <a:pt x="742" y="1080"/>
                  </a:lnTo>
                  <a:lnTo>
                    <a:pt x="778" y="1140"/>
                  </a:lnTo>
                  <a:lnTo>
                    <a:pt x="812" y="1201"/>
                  </a:lnTo>
                  <a:lnTo>
                    <a:pt x="844" y="1263"/>
                  </a:lnTo>
                  <a:lnTo>
                    <a:pt x="875" y="1326"/>
                  </a:lnTo>
                  <a:lnTo>
                    <a:pt x="904" y="1391"/>
                  </a:lnTo>
                  <a:lnTo>
                    <a:pt x="931" y="1456"/>
                  </a:lnTo>
                  <a:lnTo>
                    <a:pt x="955" y="1524"/>
                  </a:lnTo>
                  <a:lnTo>
                    <a:pt x="978" y="1591"/>
                  </a:lnTo>
                  <a:lnTo>
                    <a:pt x="998" y="1659"/>
                  </a:lnTo>
                  <a:lnTo>
                    <a:pt x="1017" y="1729"/>
                  </a:lnTo>
                  <a:lnTo>
                    <a:pt x="1033" y="1800"/>
                  </a:lnTo>
                  <a:lnTo>
                    <a:pt x="1046" y="1871"/>
                  </a:lnTo>
                  <a:lnTo>
                    <a:pt x="1058" y="1942"/>
                  </a:lnTo>
                  <a:lnTo>
                    <a:pt x="1067" y="2016"/>
                  </a:lnTo>
                  <a:lnTo>
                    <a:pt x="1074" y="2089"/>
                  </a:lnTo>
                  <a:lnTo>
                    <a:pt x="1078" y="2163"/>
                  </a:lnTo>
                  <a:lnTo>
                    <a:pt x="1079" y="2238"/>
                  </a:lnTo>
                  <a:lnTo>
                    <a:pt x="1079" y="2238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82" name="Freeform 46">
              <a:extLst>
                <a:ext uri="{FF2B5EF4-FFF2-40B4-BE49-F238E27FC236}">
                  <a16:creationId xmlns:a16="http://schemas.microsoft.com/office/drawing/2014/main" id="{50F9AF46-F5D9-4C4C-8AAF-65C106273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1035" y="6309264"/>
              <a:ext cx="839807" cy="227782"/>
            </a:xfrm>
            <a:custGeom>
              <a:avLst/>
              <a:gdLst>
                <a:gd name="T0" fmla="*/ 1284 w 2557"/>
                <a:gd name="T1" fmla="*/ 412 h 695"/>
                <a:gd name="T2" fmla="*/ 1429 w 2557"/>
                <a:gd name="T3" fmla="*/ 417 h 695"/>
                <a:gd name="T4" fmla="*/ 1571 w 2557"/>
                <a:gd name="T5" fmla="*/ 430 h 695"/>
                <a:gd name="T6" fmla="*/ 1710 w 2557"/>
                <a:gd name="T7" fmla="*/ 453 h 695"/>
                <a:gd name="T8" fmla="*/ 1847 w 2557"/>
                <a:gd name="T9" fmla="*/ 485 h 695"/>
                <a:gd name="T10" fmla="*/ 1981 w 2557"/>
                <a:gd name="T11" fmla="*/ 524 h 695"/>
                <a:gd name="T12" fmla="*/ 2111 w 2557"/>
                <a:gd name="T13" fmla="*/ 572 h 695"/>
                <a:gd name="T14" fmla="*/ 2236 w 2557"/>
                <a:gd name="T15" fmla="*/ 628 h 695"/>
                <a:gd name="T16" fmla="*/ 2359 w 2557"/>
                <a:gd name="T17" fmla="*/ 691 h 695"/>
                <a:gd name="T18" fmla="*/ 2557 w 2557"/>
                <a:gd name="T19" fmla="*/ 330 h 695"/>
                <a:gd name="T20" fmla="*/ 2412 w 2557"/>
                <a:gd name="T21" fmla="*/ 256 h 695"/>
                <a:gd name="T22" fmla="*/ 2264 w 2557"/>
                <a:gd name="T23" fmla="*/ 190 h 695"/>
                <a:gd name="T24" fmla="*/ 2110 w 2557"/>
                <a:gd name="T25" fmla="*/ 134 h 695"/>
                <a:gd name="T26" fmla="*/ 1952 w 2557"/>
                <a:gd name="T27" fmla="*/ 87 h 695"/>
                <a:gd name="T28" fmla="*/ 1790 w 2557"/>
                <a:gd name="T29" fmla="*/ 49 h 695"/>
                <a:gd name="T30" fmla="*/ 1624 w 2557"/>
                <a:gd name="T31" fmla="*/ 22 h 695"/>
                <a:gd name="T32" fmla="*/ 1498 w 2557"/>
                <a:gd name="T33" fmla="*/ 9 h 695"/>
                <a:gd name="T34" fmla="*/ 1413 w 2557"/>
                <a:gd name="T35" fmla="*/ 3 h 695"/>
                <a:gd name="T36" fmla="*/ 1326 w 2557"/>
                <a:gd name="T37" fmla="*/ 0 h 695"/>
                <a:gd name="T38" fmla="*/ 1284 w 2557"/>
                <a:gd name="T39" fmla="*/ 0 h 695"/>
                <a:gd name="T40" fmla="*/ 1196 w 2557"/>
                <a:gd name="T41" fmla="*/ 1 h 695"/>
                <a:gd name="T42" fmla="*/ 1110 w 2557"/>
                <a:gd name="T43" fmla="*/ 6 h 695"/>
                <a:gd name="T44" fmla="*/ 1025 w 2557"/>
                <a:gd name="T45" fmla="*/ 13 h 695"/>
                <a:gd name="T46" fmla="*/ 939 w 2557"/>
                <a:gd name="T47" fmla="*/ 23 h 695"/>
                <a:gd name="T48" fmla="*/ 856 w 2557"/>
                <a:gd name="T49" fmla="*/ 35 h 695"/>
                <a:gd name="T50" fmla="*/ 690 w 2557"/>
                <a:gd name="T51" fmla="*/ 67 h 695"/>
                <a:gd name="T52" fmla="*/ 529 w 2557"/>
                <a:gd name="T53" fmla="*/ 111 h 695"/>
                <a:gd name="T54" fmla="*/ 372 w 2557"/>
                <a:gd name="T55" fmla="*/ 163 h 695"/>
                <a:gd name="T56" fmla="*/ 219 w 2557"/>
                <a:gd name="T57" fmla="*/ 225 h 695"/>
                <a:gd name="T58" fmla="*/ 72 w 2557"/>
                <a:gd name="T59" fmla="*/ 296 h 695"/>
                <a:gd name="T60" fmla="*/ 199 w 2557"/>
                <a:gd name="T61" fmla="*/ 695 h 695"/>
                <a:gd name="T62" fmla="*/ 261 w 2557"/>
                <a:gd name="T63" fmla="*/ 662 h 695"/>
                <a:gd name="T64" fmla="*/ 385 w 2557"/>
                <a:gd name="T65" fmla="*/ 602 h 695"/>
                <a:gd name="T66" fmla="*/ 513 w 2557"/>
                <a:gd name="T67" fmla="*/ 549 h 695"/>
                <a:gd name="T68" fmla="*/ 647 w 2557"/>
                <a:gd name="T69" fmla="*/ 505 h 695"/>
                <a:gd name="T70" fmla="*/ 783 w 2557"/>
                <a:gd name="T71" fmla="*/ 469 h 695"/>
                <a:gd name="T72" fmla="*/ 922 w 2557"/>
                <a:gd name="T73" fmla="*/ 442 h 695"/>
                <a:gd name="T74" fmla="*/ 1064 w 2557"/>
                <a:gd name="T75" fmla="*/ 422 h 695"/>
                <a:gd name="T76" fmla="*/ 1209 w 2557"/>
                <a:gd name="T77" fmla="*/ 413 h 695"/>
                <a:gd name="T78" fmla="*/ 1284 w 2557"/>
                <a:gd name="T79" fmla="*/ 412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57" h="695">
                  <a:moveTo>
                    <a:pt x="1284" y="412"/>
                  </a:moveTo>
                  <a:lnTo>
                    <a:pt x="1284" y="412"/>
                  </a:lnTo>
                  <a:lnTo>
                    <a:pt x="1355" y="413"/>
                  </a:lnTo>
                  <a:lnTo>
                    <a:pt x="1429" y="417"/>
                  </a:lnTo>
                  <a:lnTo>
                    <a:pt x="1500" y="422"/>
                  </a:lnTo>
                  <a:lnTo>
                    <a:pt x="1571" y="430"/>
                  </a:lnTo>
                  <a:lnTo>
                    <a:pt x="1641" y="441"/>
                  </a:lnTo>
                  <a:lnTo>
                    <a:pt x="1710" y="453"/>
                  </a:lnTo>
                  <a:lnTo>
                    <a:pt x="1780" y="468"/>
                  </a:lnTo>
                  <a:lnTo>
                    <a:pt x="1847" y="485"/>
                  </a:lnTo>
                  <a:lnTo>
                    <a:pt x="1915" y="503"/>
                  </a:lnTo>
                  <a:lnTo>
                    <a:pt x="1981" y="524"/>
                  </a:lnTo>
                  <a:lnTo>
                    <a:pt x="2046" y="547"/>
                  </a:lnTo>
                  <a:lnTo>
                    <a:pt x="2111" y="572"/>
                  </a:lnTo>
                  <a:lnTo>
                    <a:pt x="2174" y="599"/>
                  </a:lnTo>
                  <a:lnTo>
                    <a:pt x="2236" y="628"/>
                  </a:lnTo>
                  <a:lnTo>
                    <a:pt x="2298" y="657"/>
                  </a:lnTo>
                  <a:lnTo>
                    <a:pt x="2359" y="691"/>
                  </a:lnTo>
                  <a:lnTo>
                    <a:pt x="2557" y="330"/>
                  </a:lnTo>
                  <a:lnTo>
                    <a:pt x="2557" y="330"/>
                  </a:lnTo>
                  <a:lnTo>
                    <a:pt x="2485" y="291"/>
                  </a:lnTo>
                  <a:lnTo>
                    <a:pt x="2412" y="256"/>
                  </a:lnTo>
                  <a:lnTo>
                    <a:pt x="2339" y="221"/>
                  </a:lnTo>
                  <a:lnTo>
                    <a:pt x="2264" y="190"/>
                  </a:lnTo>
                  <a:lnTo>
                    <a:pt x="2187" y="160"/>
                  </a:lnTo>
                  <a:lnTo>
                    <a:pt x="2110" y="134"/>
                  </a:lnTo>
                  <a:lnTo>
                    <a:pt x="2031" y="108"/>
                  </a:lnTo>
                  <a:lnTo>
                    <a:pt x="1952" y="87"/>
                  </a:lnTo>
                  <a:lnTo>
                    <a:pt x="1871" y="66"/>
                  </a:lnTo>
                  <a:lnTo>
                    <a:pt x="1790" y="49"/>
                  </a:lnTo>
                  <a:lnTo>
                    <a:pt x="1707" y="34"/>
                  </a:lnTo>
                  <a:lnTo>
                    <a:pt x="1624" y="22"/>
                  </a:lnTo>
                  <a:lnTo>
                    <a:pt x="1540" y="13"/>
                  </a:lnTo>
                  <a:lnTo>
                    <a:pt x="1498" y="9"/>
                  </a:lnTo>
                  <a:lnTo>
                    <a:pt x="1455" y="6"/>
                  </a:lnTo>
                  <a:lnTo>
                    <a:pt x="1413" y="3"/>
                  </a:lnTo>
                  <a:lnTo>
                    <a:pt x="1369" y="1"/>
                  </a:lnTo>
                  <a:lnTo>
                    <a:pt x="1326" y="0"/>
                  </a:lnTo>
                  <a:lnTo>
                    <a:pt x="1284" y="0"/>
                  </a:lnTo>
                  <a:lnTo>
                    <a:pt x="1284" y="0"/>
                  </a:lnTo>
                  <a:lnTo>
                    <a:pt x="1239" y="0"/>
                  </a:lnTo>
                  <a:lnTo>
                    <a:pt x="1196" y="1"/>
                  </a:lnTo>
                  <a:lnTo>
                    <a:pt x="1152" y="3"/>
                  </a:lnTo>
                  <a:lnTo>
                    <a:pt x="1110" y="6"/>
                  </a:lnTo>
                  <a:lnTo>
                    <a:pt x="1067" y="9"/>
                  </a:lnTo>
                  <a:lnTo>
                    <a:pt x="1025" y="13"/>
                  </a:lnTo>
                  <a:lnTo>
                    <a:pt x="981" y="17"/>
                  </a:lnTo>
                  <a:lnTo>
                    <a:pt x="939" y="23"/>
                  </a:lnTo>
                  <a:lnTo>
                    <a:pt x="897" y="29"/>
                  </a:lnTo>
                  <a:lnTo>
                    <a:pt x="856" y="35"/>
                  </a:lnTo>
                  <a:lnTo>
                    <a:pt x="772" y="50"/>
                  </a:lnTo>
                  <a:lnTo>
                    <a:pt x="690" y="67"/>
                  </a:lnTo>
                  <a:lnTo>
                    <a:pt x="609" y="88"/>
                  </a:lnTo>
                  <a:lnTo>
                    <a:pt x="529" y="111"/>
                  </a:lnTo>
                  <a:lnTo>
                    <a:pt x="449" y="136"/>
                  </a:lnTo>
                  <a:lnTo>
                    <a:pt x="372" y="163"/>
                  </a:lnTo>
                  <a:lnTo>
                    <a:pt x="295" y="193"/>
                  </a:lnTo>
                  <a:lnTo>
                    <a:pt x="219" y="225"/>
                  </a:lnTo>
                  <a:lnTo>
                    <a:pt x="145" y="259"/>
                  </a:lnTo>
                  <a:lnTo>
                    <a:pt x="72" y="296"/>
                  </a:lnTo>
                  <a:lnTo>
                    <a:pt x="0" y="336"/>
                  </a:lnTo>
                  <a:lnTo>
                    <a:pt x="199" y="695"/>
                  </a:lnTo>
                  <a:lnTo>
                    <a:pt x="199" y="695"/>
                  </a:lnTo>
                  <a:lnTo>
                    <a:pt x="261" y="662"/>
                  </a:lnTo>
                  <a:lnTo>
                    <a:pt x="323" y="631"/>
                  </a:lnTo>
                  <a:lnTo>
                    <a:pt x="385" y="602"/>
                  </a:lnTo>
                  <a:lnTo>
                    <a:pt x="449" y="575"/>
                  </a:lnTo>
                  <a:lnTo>
                    <a:pt x="513" y="549"/>
                  </a:lnTo>
                  <a:lnTo>
                    <a:pt x="579" y="526"/>
                  </a:lnTo>
                  <a:lnTo>
                    <a:pt x="647" y="505"/>
                  </a:lnTo>
                  <a:lnTo>
                    <a:pt x="714" y="486"/>
                  </a:lnTo>
                  <a:lnTo>
                    <a:pt x="783" y="469"/>
                  </a:lnTo>
                  <a:lnTo>
                    <a:pt x="852" y="454"/>
                  </a:lnTo>
                  <a:lnTo>
                    <a:pt x="922" y="442"/>
                  </a:lnTo>
                  <a:lnTo>
                    <a:pt x="993" y="430"/>
                  </a:lnTo>
                  <a:lnTo>
                    <a:pt x="1064" y="422"/>
                  </a:lnTo>
                  <a:lnTo>
                    <a:pt x="1136" y="417"/>
                  </a:lnTo>
                  <a:lnTo>
                    <a:pt x="1209" y="413"/>
                  </a:lnTo>
                  <a:lnTo>
                    <a:pt x="1284" y="412"/>
                  </a:lnTo>
                  <a:lnTo>
                    <a:pt x="1284" y="412"/>
                  </a:lnTo>
                  <a:close/>
                </a:path>
              </a:pathLst>
            </a:custGeom>
            <a:solidFill>
              <a:srgbClr val="EE86F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B423F0B-19EC-8745-B835-F7F2269D80BD}"/>
              </a:ext>
            </a:extLst>
          </p:cNvPr>
          <p:cNvGrpSpPr/>
          <p:nvPr/>
        </p:nvGrpSpPr>
        <p:grpSpPr>
          <a:xfrm>
            <a:off x="7905912" y="3003295"/>
            <a:ext cx="653439" cy="652288"/>
            <a:chOff x="15808649" y="6520940"/>
            <a:chExt cx="1306878" cy="1304575"/>
          </a:xfrm>
        </p:grpSpPr>
        <p:sp>
          <p:nvSpPr>
            <p:cNvPr id="83" name="Freeform 47">
              <a:extLst>
                <a:ext uri="{FF2B5EF4-FFF2-40B4-BE49-F238E27FC236}">
                  <a16:creationId xmlns:a16="http://schemas.microsoft.com/office/drawing/2014/main" id="{D984E81C-9DEF-A54A-836B-FB43FE4EC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08649" y="7185883"/>
              <a:ext cx="370436" cy="549900"/>
            </a:xfrm>
            <a:custGeom>
              <a:avLst/>
              <a:gdLst>
                <a:gd name="T0" fmla="*/ 0 w 1127"/>
                <a:gd name="T1" fmla="*/ 5 h 1675"/>
                <a:gd name="T2" fmla="*/ 2 w 1127"/>
                <a:gd name="T3" fmla="*/ 71 h 1675"/>
                <a:gd name="T4" fmla="*/ 14 w 1127"/>
                <a:gd name="T5" fmla="*/ 202 h 1675"/>
                <a:gd name="T6" fmla="*/ 33 w 1127"/>
                <a:gd name="T7" fmla="*/ 331 h 1675"/>
                <a:gd name="T8" fmla="*/ 62 w 1127"/>
                <a:gd name="T9" fmla="*/ 457 h 1675"/>
                <a:gd name="T10" fmla="*/ 97 w 1127"/>
                <a:gd name="T11" fmla="*/ 579 h 1675"/>
                <a:gd name="T12" fmla="*/ 140 w 1127"/>
                <a:gd name="T13" fmla="*/ 699 h 1675"/>
                <a:gd name="T14" fmla="*/ 190 w 1127"/>
                <a:gd name="T15" fmla="*/ 814 h 1675"/>
                <a:gd name="T16" fmla="*/ 249 w 1127"/>
                <a:gd name="T17" fmla="*/ 926 h 1675"/>
                <a:gd name="T18" fmla="*/ 313 w 1127"/>
                <a:gd name="T19" fmla="*/ 1033 h 1675"/>
                <a:gd name="T20" fmla="*/ 383 w 1127"/>
                <a:gd name="T21" fmla="*/ 1136 h 1675"/>
                <a:gd name="T22" fmla="*/ 460 w 1127"/>
                <a:gd name="T23" fmla="*/ 1233 h 1675"/>
                <a:gd name="T24" fmla="*/ 543 w 1127"/>
                <a:gd name="T25" fmla="*/ 1327 h 1675"/>
                <a:gd name="T26" fmla="*/ 631 w 1127"/>
                <a:gd name="T27" fmla="*/ 1415 h 1675"/>
                <a:gd name="T28" fmla="*/ 725 w 1127"/>
                <a:gd name="T29" fmla="*/ 1496 h 1675"/>
                <a:gd name="T30" fmla="*/ 823 w 1127"/>
                <a:gd name="T31" fmla="*/ 1572 h 1675"/>
                <a:gd name="T32" fmla="*/ 927 w 1127"/>
                <a:gd name="T33" fmla="*/ 1642 h 1675"/>
                <a:gd name="T34" fmla="*/ 1127 w 1127"/>
                <a:gd name="T35" fmla="*/ 1425 h 1675"/>
                <a:gd name="T36" fmla="*/ 1082 w 1127"/>
                <a:gd name="T37" fmla="*/ 1398 h 1675"/>
                <a:gd name="T38" fmla="*/ 994 w 1127"/>
                <a:gd name="T39" fmla="*/ 1338 h 1675"/>
                <a:gd name="T40" fmla="*/ 909 w 1127"/>
                <a:gd name="T41" fmla="*/ 1273 h 1675"/>
                <a:gd name="T42" fmla="*/ 830 w 1127"/>
                <a:gd name="T43" fmla="*/ 1203 h 1675"/>
                <a:gd name="T44" fmla="*/ 754 w 1127"/>
                <a:gd name="T45" fmla="*/ 1128 h 1675"/>
                <a:gd name="T46" fmla="*/ 683 w 1127"/>
                <a:gd name="T47" fmla="*/ 1049 h 1675"/>
                <a:gd name="T48" fmla="*/ 617 w 1127"/>
                <a:gd name="T49" fmla="*/ 965 h 1675"/>
                <a:gd name="T50" fmla="*/ 557 w 1127"/>
                <a:gd name="T51" fmla="*/ 878 h 1675"/>
                <a:gd name="T52" fmla="*/ 502 w 1127"/>
                <a:gd name="T53" fmla="*/ 786 h 1675"/>
                <a:gd name="T54" fmla="*/ 453 w 1127"/>
                <a:gd name="T55" fmla="*/ 691 h 1675"/>
                <a:gd name="T56" fmla="*/ 410 w 1127"/>
                <a:gd name="T57" fmla="*/ 593 h 1675"/>
                <a:gd name="T58" fmla="*/ 373 w 1127"/>
                <a:gd name="T59" fmla="*/ 491 h 1675"/>
                <a:gd name="T60" fmla="*/ 342 w 1127"/>
                <a:gd name="T61" fmla="*/ 386 h 1675"/>
                <a:gd name="T62" fmla="*/ 318 w 1127"/>
                <a:gd name="T63" fmla="*/ 279 h 1675"/>
                <a:gd name="T64" fmla="*/ 301 w 1127"/>
                <a:gd name="T65" fmla="*/ 169 h 1675"/>
                <a:gd name="T66" fmla="*/ 291 w 1127"/>
                <a:gd name="T67" fmla="*/ 58 h 1675"/>
                <a:gd name="T68" fmla="*/ 289 w 1127"/>
                <a:gd name="T69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27" h="1675">
                  <a:moveTo>
                    <a:pt x="289" y="0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2" y="71"/>
                  </a:lnTo>
                  <a:lnTo>
                    <a:pt x="7" y="137"/>
                  </a:lnTo>
                  <a:lnTo>
                    <a:pt x="14" y="202"/>
                  </a:lnTo>
                  <a:lnTo>
                    <a:pt x="23" y="268"/>
                  </a:lnTo>
                  <a:lnTo>
                    <a:pt x="33" y="331"/>
                  </a:lnTo>
                  <a:lnTo>
                    <a:pt x="47" y="394"/>
                  </a:lnTo>
                  <a:lnTo>
                    <a:pt x="62" y="457"/>
                  </a:lnTo>
                  <a:lnTo>
                    <a:pt x="79" y="519"/>
                  </a:lnTo>
                  <a:lnTo>
                    <a:pt x="97" y="579"/>
                  </a:lnTo>
                  <a:lnTo>
                    <a:pt x="117" y="640"/>
                  </a:lnTo>
                  <a:lnTo>
                    <a:pt x="140" y="699"/>
                  </a:lnTo>
                  <a:lnTo>
                    <a:pt x="164" y="757"/>
                  </a:lnTo>
                  <a:lnTo>
                    <a:pt x="190" y="814"/>
                  </a:lnTo>
                  <a:lnTo>
                    <a:pt x="219" y="870"/>
                  </a:lnTo>
                  <a:lnTo>
                    <a:pt x="249" y="926"/>
                  </a:lnTo>
                  <a:lnTo>
                    <a:pt x="279" y="980"/>
                  </a:lnTo>
                  <a:lnTo>
                    <a:pt x="313" y="1033"/>
                  </a:lnTo>
                  <a:lnTo>
                    <a:pt x="347" y="1085"/>
                  </a:lnTo>
                  <a:lnTo>
                    <a:pt x="383" y="1136"/>
                  </a:lnTo>
                  <a:lnTo>
                    <a:pt x="421" y="1185"/>
                  </a:lnTo>
                  <a:lnTo>
                    <a:pt x="460" y="1233"/>
                  </a:lnTo>
                  <a:lnTo>
                    <a:pt x="501" y="1281"/>
                  </a:lnTo>
                  <a:lnTo>
                    <a:pt x="543" y="1327"/>
                  </a:lnTo>
                  <a:lnTo>
                    <a:pt x="586" y="1371"/>
                  </a:lnTo>
                  <a:lnTo>
                    <a:pt x="631" y="1415"/>
                  </a:lnTo>
                  <a:lnTo>
                    <a:pt x="677" y="1456"/>
                  </a:lnTo>
                  <a:lnTo>
                    <a:pt x="725" y="1496"/>
                  </a:lnTo>
                  <a:lnTo>
                    <a:pt x="772" y="1534"/>
                  </a:lnTo>
                  <a:lnTo>
                    <a:pt x="823" y="1572"/>
                  </a:lnTo>
                  <a:lnTo>
                    <a:pt x="874" y="1608"/>
                  </a:lnTo>
                  <a:lnTo>
                    <a:pt x="927" y="1642"/>
                  </a:lnTo>
                  <a:lnTo>
                    <a:pt x="979" y="1675"/>
                  </a:lnTo>
                  <a:lnTo>
                    <a:pt x="1127" y="1425"/>
                  </a:lnTo>
                  <a:lnTo>
                    <a:pt x="1127" y="1425"/>
                  </a:lnTo>
                  <a:lnTo>
                    <a:pt x="1082" y="1398"/>
                  </a:lnTo>
                  <a:lnTo>
                    <a:pt x="1037" y="1368"/>
                  </a:lnTo>
                  <a:lnTo>
                    <a:pt x="994" y="1338"/>
                  </a:lnTo>
                  <a:lnTo>
                    <a:pt x="951" y="1306"/>
                  </a:lnTo>
                  <a:lnTo>
                    <a:pt x="909" y="1273"/>
                  </a:lnTo>
                  <a:lnTo>
                    <a:pt x="868" y="1239"/>
                  </a:lnTo>
                  <a:lnTo>
                    <a:pt x="830" y="1203"/>
                  </a:lnTo>
                  <a:lnTo>
                    <a:pt x="791" y="1166"/>
                  </a:lnTo>
                  <a:lnTo>
                    <a:pt x="754" y="1128"/>
                  </a:lnTo>
                  <a:lnTo>
                    <a:pt x="718" y="1089"/>
                  </a:lnTo>
                  <a:lnTo>
                    <a:pt x="683" y="1049"/>
                  </a:lnTo>
                  <a:lnTo>
                    <a:pt x="649" y="1008"/>
                  </a:lnTo>
                  <a:lnTo>
                    <a:pt x="617" y="965"/>
                  </a:lnTo>
                  <a:lnTo>
                    <a:pt x="586" y="923"/>
                  </a:lnTo>
                  <a:lnTo>
                    <a:pt x="557" y="878"/>
                  </a:lnTo>
                  <a:lnTo>
                    <a:pt x="529" y="833"/>
                  </a:lnTo>
                  <a:lnTo>
                    <a:pt x="502" y="786"/>
                  </a:lnTo>
                  <a:lnTo>
                    <a:pt x="477" y="739"/>
                  </a:lnTo>
                  <a:lnTo>
                    <a:pt x="453" y="691"/>
                  </a:lnTo>
                  <a:lnTo>
                    <a:pt x="431" y="642"/>
                  </a:lnTo>
                  <a:lnTo>
                    <a:pt x="410" y="593"/>
                  </a:lnTo>
                  <a:lnTo>
                    <a:pt x="390" y="543"/>
                  </a:lnTo>
                  <a:lnTo>
                    <a:pt x="373" y="491"/>
                  </a:lnTo>
                  <a:lnTo>
                    <a:pt x="357" y="439"/>
                  </a:lnTo>
                  <a:lnTo>
                    <a:pt x="342" y="386"/>
                  </a:lnTo>
                  <a:lnTo>
                    <a:pt x="330" y="333"/>
                  </a:lnTo>
                  <a:lnTo>
                    <a:pt x="318" y="279"/>
                  </a:lnTo>
                  <a:lnTo>
                    <a:pt x="309" y="224"/>
                  </a:lnTo>
                  <a:lnTo>
                    <a:pt x="301" y="169"/>
                  </a:lnTo>
                  <a:lnTo>
                    <a:pt x="295" y="113"/>
                  </a:lnTo>
                  <a:lnTo>
                    <a:pt x="291" y="58"/>
                  </a:lnTo>
                  <a:lnTo>
                    <a:pt x="289" y="0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B212C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84" name="Freeform 48">
              <a:extLst>
                <a:ext uri="{FF2B5EF4-FFF2-40B4-BE49-F238E27FC236}">
                  <a16:creationId xmlns:a16="http://schemas.microsoft.com/office/drawing/2014/main" id="{E8B327F1-86F6-4844-86BD-BFAF7F249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49174" y="7662156"/>
              <a:ext cx="628130" cy="163359"/>
            </a:xfrm>
            <a:custGeom>
              <a:avLst/>
              <a:gdLst>
                <a:gd name="T0" fmla="*/ 954 w 1913"/>
                <a:gd name="T1" fmla="*/ 210 h 500"/>
                <a:gd name="T2" fmla="*/ 843 w 1913"/>
                <a:gd name="T3" fmla="*/ 206 h 500"/>
                <a:gd name="T4" fmla="*/ 736 w 1913"/>
                <a:gd name="T5" fmla="*/ 196 h 500"/>
                <a:gd name="T6" fmla="*/ 629 w 1913"/>
                <a:gd name="T7" fmla="*/ 179 h 500"/>
                <a:gd name="T8" fmla="*/ 527 w 1913"/>
                <a:gd name="T9" fmla="*/ 156 h 500"/>
                <a:gd name="T10" fmla="*/ 425 w 1913"/>
                <a:gd name="T11" fmla="*/ 126 h 500"/>
                <a:gd name="T12" fmla="*/ 327 w 1913"/>
                <a:gd name="T13" fmla="*/ 91 h 500"/>
                <a:gd name="T14" fmla="*/ 232 w 1913"/>
                <a:gd name="T15" fmla="*/ 50 h 500"/>
                <a:gd name="T16" fmla="*/ 140 w 1913"/>
                <a:gd name="T17" fmla="*/ 3 h 500"/>
                <a:gd name="T18" fmla="*/ 0 w 1913"/>
                <a:gd name="T19" fmla="*/ 257 h 500"/>
                <a:gd name="T20" fmla="*/ 108 w 1913"/>
                <a:gd name="T21" fmla="*/ 311 h 500"/>
                <a:gd name="T22" fmla="*/ 220 w 1913"/>
                <a:gd name="T23" fmla="*/ 360 h 500"/>
                <a:gd name="T24" fmla="*/ 335 w 1913"/>
                <a:gd name="T25" fmla="*/ 401 h 500"/>
                <a:gd name="T26" fmla="*/ 453 w 1913"/>
                <a:gd name="T27" fmla="*/ 437 h 500"/>
                <a:gd name="T28" fmla="*/ 575 w 1913"/>
                <a:gd name="T29" fmla="*/ 464 h 500"/>
                <a:gd name="T30" fmla="*/ 698 w 1913"/>
                <a:gd name="T31" fmla="*/ 484 h 500"/>
                <a:gd name="T32" fmla="*/ 825 w 1913"/>
                <a:gd name="T33" fmla="*/ 496 h 500"/>
                <a:gd name="T34" fmla="*/ 954 w 1913"/>
                <a:gd name="T35" fmla="*/ 500 h 500"/>
                <a:gd name="T36" fmla="*/ 1019 w 1913"/>
                <a:gd name="T37" fmla="*/ 499 h 500"/>
                <a:gd name="T38" fmla="*/ 1146 w 1913"/>
                <a:gd name="T39" fmla="*/ 491 h 500"/>
                <a:gd name="T40" fmla="*/ 1273 w 1913"/>
                <a:gd name="T41" fmla="*/ 475 h 500"/>
                <a:gd name="T42" fmla="*/ 1396 w 1913"/>
                <a:gd name="T43" fmla="*/ 451 h 500"/>
                <a:gd name="T44" fmla="*/ 1517 w 1913"/>
                <a:gd name="T45" fmla="*/ 419 h 500"/>
                <a:gd name="T46" fmla="*/ 1635 w 1913"/>
                <a:gd name="T47" fmla="*/ 380 h 500"/>
                <a:gd name="T48" fmla="*/ 1749 w 1913"/>
                <a:gd name="T49" fmla="*/ 334 h 500"/>
                <a:gd name="T50" fmla="*/ 1860 w 1913"/>
                <a:gd name="T51" fmla="*/ 282 h 500"/>
                <a:gd name="T52" fmla="*/ 1773 w 1913"/>
                <a:gd name="T53" fmla="*/ 0 h 500"/>
                <a:gd name="T54" fmla="*/ 1726 w 1913"/>
                <a:gd name="T55" fmla="*/ 24 h 500"/>
                <a:gd name="T56" fmla="*/ 1633 w 1913"/>
                <a:gd name="T57" fmla="*/ 68 h 500"/>
                <a:gd name="T58" fmla="*/ 1534 w 1913"/>
                <a:gd name="T59" fmla="*/ 108 h 500"/>
                <a:gd name="T60" fmla="*/ 1434 w 1913"/>
                <a:gd name="T61" fmla="*/ 141 h 500"/>
                <a:gd name="T62" fmla="*/ 1331 w 1913"/>
                <a:gd name="T63" fmla="*/ 168 h 500"/>
                <a:gd name="T64" fmla="*/ 1226 w 1913"/>
                <a:gd name="T65" fmla="*/ 188 h 500"/>
                <a:gd name="T66" fmla="*/ 1118 w 1913"/>
                <a:gd name="T67" fmla="*/ 202 h 500"/>
                <a:gd name="T68" fmla="*/ 1008 w 1913"/>
                <a:gd name="T69" fmla="*/ 210 h 500"/>
                <a:gd name="T70" fmla="*/ 954 w 1913"/>
                <a:gd name="T71" fmla="*/ 21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13" h="500">
                  <a:moveTo>
                    <a:pt x="954" y="210"/>
                  </a:moveTo>
                  <a:lnTo>
                    <a:pt x="954" y="210"/>
                  </a:lnTo>
                  <a:lnTo>
                    <a:pt x="898" y="210"/>
                  </a:lnTo>
                  <a:lnTo>
                    <a:pt x="843" y="206"/>
                  </a:lnTo>
                  <a:lnTo>
                    <a:pt x="789" y="202"/>
                  </a:lnTo>
                  <a:lnTo>
                    <a:pt x="736" y="196"/>
                  </a:lnTo>
                  <a:lnTo>
                    <a:pt x="682" y="189"/>
                  </a:lnTo>
                  <a:lnTo>
                    <a:pt x="629" y="179"/>
                  </a:lnTo>
                  <a:lnTo>
                    <a:pt x="578" y="169"/>
                  </a:lnTo>
                  <a:lnTo>
                    <a:pt x="527" y="156"/>
                  </a:lnTo>
                  <a:lnTo>
                    <a:pt x="475" y="142"/>
                  </a:lnTo>
                  <a:lnTo>
                    <a:pt x="425" y="126"/>
                  </a:lnTo>
                  <a:lnTo>
                    <a:pt x="376" y="109"/>
                  </a:lnTo>
                  <a:lnTo>
                    <a:pt x="327" y="91"/>
                  </a:lnTo>
                  <a:lnTo>
                    <a:pt x="279" y="70"/>
                  </a:lnTo>
                  <a:lnTo>
                    <a:pt x="232" y="50"/>
                  </a:lnTo>
                  <a:lnTo>
                    <a:pt x="186" y="27"/>
                  </a:lnTo>
                  <a:lnTo>
                    <a:pt x="140" y="3"/>
                  </a:lnTo>
                  <a:lnTo>
                    <a:pt x="0" y="257"/>
                  </a:lnTo>
                  <a:lnTo>
                    <a:pt x="0" y="257"/>
                  </a:lnTo>
                  <a:lnTo>
                    <a:pt x="53" y="285"/>
                  </a:lnTo>
                  <a:lnTo>
                    <a:pt x="108" y="311"/>
                  </a:lnTo>
                  <a:lnTo>
                    <a:pt x="164" y="336"/>
                  </a:lnTo>
                  <a:lnTo>
                    <a:pt x="220" y="360"/>
                  </a:lnTo>
                  <a:lnTo>
                    <a:pt x="277" y="382"/>
                  </a:lnTo>
                  <a:lnTo>
                    <a:pt x="335" y="401"/>
                  </a:lnTo>
                  <a:lnTo>
                    <a:pt x="393" y="420"/>
                  </a:lnTo>
                  <a:lnTo>
                    <a:pt x="453" y="437"/>
                  </a:lnTo>
                  <a:lnTo>
                    <a:pt x="513" y="451"/>
                  </a:lnTo>
                  <a:lnTo>
                    <a:pt x="575" y="464"/>
                  </a:lnTo>
                  <a:lnTo>
                    <a:pt x="636" y="475"/>
                  </a:lnTo>
                  <a:lnTo>
                    <a:pt x="698" y="484"/>
                  </a:lnTo>
                  <a:lnTo>
                    <a:pt x="761" y="491"/>
                  </a:lnTo>
                  <a:lnTo>
                    <a:pt x="825" y="496"/>
                  </a:lnTo>
                  <a:lnTo>
                    <a:pt x="889" y="499"/>
                  </a:lnTo>
                  <a:lnTo>
                    <a:pt x="954" y="500"/>
                  </a:lnTo>
                  <a:lnTo>
                    <a:pt x="954" y="500"/>
                  </a:lnTo>
                  <a:lnTo>
                    <a:pt x="1019" y="499"/>
                  </a:lnTo>
                  <a:lnTo>
                    <a:pt x="1083" y="496"/>
                  </a:lnTo>
                  <a:lnTo>
                    <a:pt x="1146" y="491"/>
                  </a:lnTo>
                  <a:lnTo>
                    <a:pt x="1210" y="484"/>
                  </a:lnTo>
                  <a:lnTo>
                    <a:pt x="1273" y="475"/>
                  </a:lnTo>
                  <a:lnTo>
                    <a:pt x="1335" y="463"/>
                  </a:lnTo>
                  <a:lnTo>
                    <a:pt x="1396" y="451"/>
                  </a:lnTo>
                  <a:lnTo>
                    <a:pt x="1457" y="436"/>
                  </a:lnTo>
                  <a:lnTo>
                    <a:pt x="1517" y="419"/>
                  </a:lnTo>
                  <a:lnTo>
                    <a:pt x="1577" y="400"/>
                  </a:lnTo>
                  <a:lnTo>
                    <a:pt x="1635" y="380"/>
                  </a:lnTo>
                  <a:lnTo>
                    <a:pt x="1692" y="358"/>
                  </a:lnTo>
                  <a:lnTo>
                    <a:pt x="1749" y="334"/>
                  </a:lnTo>
                  <a:lnTo>
                    <a:pt x="1805" y="308"/>
                  </a:lnTo>
                  <a:lnTo>
                    <a:pt x="1860" y="282"/>
                  </a:lnTo>
                  <a:lnTo>
                    <a:pt x="1913" y="252"/>
                  </a:lnTo>
                  <a:lnTo>
                    <a:pt x="1773" y="0"/>
                  </a:lnTo>
                  <a:lnTo>
                    <a:pt x="1773" y="0"/>
                  </a:lnTo>
                  <a:lnTo>
                    <a:pt x="1726" y="24"/>
                  </a:lnTo>
                  <a:lnTo>
                    <a:pt x="1679" y="47"/>
                  </a:lnTo>
                  <a:lnTo>
                    <a:pt x="1633" y="68"/>
                  </a:lnTo>
                  <a:lnTo>
                    <a:pt x="1584" y="89"/>
                  </a:lnTo>
                  <a:lnTo>
                    <a:pt x="1534" y="108"/>
                  </a:lnTo>
                  <a:lnTo>
                    <a:pt x="1484" y="125"/>
                  </a:lnTo>
                  <a:lnTo>
                    <a:pt x="1434" y="141"/>
                  </a:lnTo>
                  <a:lnTo>
                    <a:pt x="1383" y="155"/>
                  </a:lnTo>
                  <a:lnTo>
                    <a:pt x="1331" y="168"/>
                  </a:lnTo>
                  <a:lnTo>
                    <a:pt x="1279" y="179"/>
                  </a:lnTo>
                  <a:lnTo>
                    <a:pt x="1226" y="188"/>
                  </a:lnTo>
                  <a:lnTo>
                    <a:pt x="1173" y="196"/>
                  </a:lnTo>
                  <a:lnTo>
                    <a:pt x="1118" y="202"/>
                  </a:lnTo>
                  <a:lnTo>
                    <a:pt x="1063" y="206"/>
                  </a:lnTo>
                  <a:lnTo>
                    <a:pt x="1008" y="210"/>
                  </a:lnTo>
                  <a:lnTo>
                    <a:pt x="954" y="210"/>
                  </a:lnTo>
                  <a:lnTo>
                    <a:pt x="954" y="210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85" name="Freeform 49">
              <a:extLst>
                <a:ext uri="{FF2B5EF4-FFF2-40B4-BE49-F238E27FC236}">
                  <a16:creationId xmlns:a16="http://schemas.microsoft.com/office/drawing/2014/main" id="{B146B14F-F784-8741-8F84-E844A177A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42271" y="6520940"/>
              <a:ext cx="637333" cy="165660"/>
            </a:xfrm>
            <a:custGeom>
              <a:avLst/>
              <a:gdLst>
                <a:gd name="T0" fmla="*/ 973 w 1937"/>
                <a:gd name="T1" fmla="*/ 290 h 508"/>
                <a:gd name="T2" fmla="*/ 1083 w 1937"/>
                <a:gd name="T3" fmla="*/ 294 h 508"/>
                <a:gd name="T4" fmla="*/ 1193 w 1937"/>
                <a:gd name="T5" fmla="*/ 305 h 508"/>
                <a:gd name="T6" fmla="*/ 1300 w 1937"/>
                <a:gd name="T7" fmla="*/ 322 h 508"/>
                <a:gd name="T8" fmla="*/ 1405 w 1937"/>
                <a:gd name="T9" fmla="*/ 346 h 508"/>
                <a:gd name="T10" fmla="*/ 1508 w 1937"/>
                <a:gd name="T11" fmla="*/ 377 h 508"/>
                <a:gd name="T12" fmla="*/ 1607 w 1937"/>
                <a:gd name="T13" fmla="*/ 414 h 508"/>
                <a:gd name="T14" fmla="*/ 1704 w 1937"/>
                <a:gd name="T15" fmla="*/ 456 h 508"/>
                <a:gd name="T16" fmla="*/ 1797 w 1937"/>
                <a:gd name="T17" fmla="*/ 505 h 508"/>
                <a:gd name="T18" fmla="*/ 1937 w 1937"/>
                <a:gd name="T19" fmla="*/ 250 h 508"/>
                <a:gd name="T20" fmla="*/ 1827 w 1937"/>
                <a:gd name="T21" fmla="*/ 194 h 508"/>
                <a:gd name="T22" fmla="*/ 1714 w 1937"/>
                <a:gd name="T23" fmla="*/ 144 h 508"/>
                <a:gd name="T24" fmla="*/ 1598 w 1937"/>
                <a:gd name="T25" fmla="*/ 102 h 508"/>
                <a:gd name="T26" fmla="*/ 1478 w 1937"/>
                <a:gd name="T27" fmla="*/ 67 h 508"/>
                <a:gd name="T28" fmla="*/ 1356 w 1937"/>
                <a:gd name="T29" fmla="*/ 38 h 508"/>
                <a:gd name="T30" fmla="*/ 1230 w 1937"/>
                <a:gd name="T31" fmla="*/ 17 h 508"/>
                <a:gd name="T32" fmla="*/ 1103 w 1937"/>
                <a:gd name="T33" fmla="*/ 5 h 508"/>
                <a:gd name="T34" fmla="*/ 973 w 1937"/>
                <a:gd name="T35" fmla="*/ 0 h 508"/>
                <a:gd name="T36" fmla="*/ 906 w 1937"/>
                <a:gd name="T37" fmla="*/ 1 h 508"/>
                <a:gd name="T38" fmla="*/ 776 w 1937"/>
                <a:gd name="T39" fmla="*/ 11 h 508"/>
                <a:gd name="T40" fmla="*/ 648 w 1937"/>
                <a:gd name="T41" fmla="*/ 27 h 508"/>
                <a:gd name="T42" fmla="*/ 523 w 1937"/>
                <a:gd name="T43" fmla="*/ 52 h 508"/>
                <a:gd name="T44" fmla="*/ 401 w 1937"/>
                <a:gd name="T45" fmla="*/ 85 h 508"/>
                <a:gd name="T46" fmla="*/ 282 w 1937"/>
                <a:gd name="T47" fmla="*/ 125 h 508"/>
                <a:gd name="T48" fmla="*/ 166 w 1937"/>
                <a:gd name="T49" fmla="*/ 172 h 508"/>
                <a:gd name="T50" fmla="*/ 55 w 1937"/>
                <a:gd name="T51" fmla="*/ 225 h 508"/>
                <a:gd name="T52" fmla="*/ 141 w 1937"/>
                <a:gd name="T53" fmla="*/ 508 h 508"/>
                <a:gd name="T54" fmla="*/ 187 w 1937"/>
                <a:gd name="T55" fmla="*/ 483 h 508"/>
                <a:gd name="T56" fmla="*/ 283 w 1937"/>
                <a:gd name="T57" fmla="*/ 436 h 508"/>
                <a:gd name="T58" fmla="*/ 381 w 1937"/>
                <a:gd name="T59" fmla="*/ 396 h 508"/>
                <a:gd name="T60" fmla="*/ 483 w 1937"/>
                <a:gd name="T61" fmla="*/ 362 h 508"/>
                <a:gd name="T62" fmla="*/ 588 w 1937"/>
                <a:gd name="T63" fmla="*/ 335 h 508"/>
                <a:gd name="T64" fmla="*/ 695 w 1937"/>
                <a:gd name="T65" fmla="*/ 313 h 508"/>
                <a:gd name="T66" fmla="*/ 804 w 1937"/>
                <a:gd name="T67" fmla="*/ 298 h 508"/>
                <a:gd name="T68" fmla="*/ 916 w 1937"/>
                <a:gd name="T69" fmla="*/ 291 h 508"/>
                <a:gd name="T70" fmla="*/ 973 w 1937"/>
                <a:gd name="T71" fmla="*/ 290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37" h="508">
                  <a:moveTo>
                    <a:pt x="973" y="290"/>
                  </a:moveTo>
                  <a:lnTo>
                    <a:pt x="973" y="290"/>
                  </a:lnTo>
                  <a:lnTo>
                    <a:pt x="1028" y="291"/>
                  </a:lnTo>
                  <a:lnTo>
                    <a:pt x="1083" y="294"/>
                  </a:lnTo>
                  <a:lnTo>
                    <a:pt x="1138" y="298"/>
                  </a:lnTo>
                  <a:lnTo>
                    <a:pt x="1193" y="305"/>
                  </a:lnTo>
                  <a:lnTo>
                    <a:pt x="1246" y="313"/>
                  </a:lnTo>
                  <a:lnTo>
                    <a:pt x="1300" y="322"/>
                  </a:lnTo>
                  <a:lnTo>
                    <a:pt x="1353" y="334"/>
                  </a:lnTo>
                  <a:lnTo>
                    <a:pt x="1405" y="346"/>
                  </a:lnTo>
                  <a:lnTo>
                    <a:pt x="1456" y="361"/>
                  </a:lnTo>
                  <a:lnTo>
                    <a:pt x="1508" y="377"/>
                  </a:lnTo>
                  <a:lnTo>
                    <a:pt x="1558" y="394"/>
                  </a:lnTo>
                  <a:lnTo>
                    <a:pt x="1607" y="414"/>
                  </a:lnTo>
                  <a:lnTo>
                    <a:pt x="1656" y="434"/>
                  </a:lnTo>
                  <a:lnTo>
                    <a:pt x="1704" y="456"/>
                  </a:lnTo>
                  <a:lnTo>
                    <a:pt x="1751" y="480"/>
                  </a:lnTo>
                  <a:lnTo>
                    <a:pt x="1797" y="505"/>
                  </a:lnTo>
                  <a:lnTo>
                    <a:pt x="1937" y="250"/>
                  </a:lnTo>
                  <a:lnTo>
                    <a:pt x="1937" y="250"/>
                  </a:lnTo>
                  <a:lnTo>
                    <a:pt x="1883" y="222"/>
                  </a:lnTo>
                  <a:lnTo>
                    <a:pt x="1827" y="194"/>
                  </a:lnTo>
                  <a:lnTo>
                    <a:pt x="1771" y="168"/>
                  </a:lnTo>
                  <a:lnTo>
                    <a:pt x="1714" y="144"/>
                  </a:lnTo>
                  <a:lnTo>
                    <a:pt x="1657" y="122"/>
                  </a:lnTo>
                  <a:lnTo>
                    <a:pt x="1598" y="102"/>
                  </a:lnTo>
                  <a:lnTo>
                    <a:pt x="1539" y="83"/>
                  </a:lnTo>
                  <a:lnTo>
                    <a:pt x="1478" y="67"/>
                  </a:lnTo>
                  <a:lnTo>
                    <a:pt x="1418" y="51"/>
                  </a:lnTo>
                  <a:lnTo>
                    <a:pt x="1356" y="38"/>
                  </a:lnTo>
                  <a:lnTo>
                    <a:pt x="1293" y="27"/>
                  </a:lnTo>
                  <a:lnTo>
                    <a:pt x="1230" y="17"/>
                  </a:lnTo>
                  <a:lnTo>
                    <a:pt x="1167" y="11"/>
                  </a:lnTo>
                  <a:lnTo>
                    <a:pt x="1103" y="5"/>
                  </a:lnTo>
                  <a:lnTo>
                    <a:pt x="1038" y="1"/>
                  </a:lnTo>
                  <a:lnTo>
                    <a:pt x="973" y="0"/>
                  </a:lnTo>
                  <a:lnTo>
                    <a:pt x="973" y="0"/>
                  </a:lnTo>
                  <a:lnTo>
                    <a:pt x="906" y="1"/>
                  </a:lnTo>
                  <a:lnTo>
                    <a:pt x="840" y="5"/>
                  </a:lnTo>
                  <a:lnTo>
                    <a:pt x="776" y="11"/>
                  </a:lnTo>
                  <a:lnTo>
                    <a:pt x="711" y="17"/>
                  </a:lnTo>
                  <a:lnTo>
                    <a:pt x="648" y="27"/>
                  </a:lnTo>
                  <a:lnTo>
                    <a:pt x="585" y="38"/>
                  </a:lnTo>
                  <a:lnTo>
                    <a:pt x="523" y="52"/>
                  </a:lnTo>
                  <a:lnTo>
                    <a:pt x="461" y="68"/>
                  </a:lnTo>
                  <a:lnTo>
                    <a:pt x="401" y="85"/>
                  </a:lnTo>
                  <a:lnTo>
                    <a:pt x="340" y="103"/>
                  </a:lnTo>
                  <a:lnTo>
                    <a:pt x="282" y="125"/>
                  </a:lnTo>
                  <a:lnTo>
                    <a:pt x="224" y="146"/>
                  </a:lnTo>
                  <a:lnTo>
                    <a:pt x="166" y="172"/>
                  </a:lnTo>
                  <a:lnTo>
                    <a:pt x="110" y="198"/>
                  </a:lnTo>
                  <a:lnTo>
                    <a:pt x="55" y="225"/>
                  </a:lnTo>
                  <a:lnTo>
                    <a:pt x="0" y="255"/>
                  </a:lnTo>
                  <a:lnTo>
                    <a:pt x="141" y="508"/>
                  </a:lnTo>
                  <a:lnTo>
                    <a:pt x="141" y="508"/>
                  </a:lnTo>
                  <a:lnTo>
                    <a:pt x="187" y="483"/>
                  </a:lnTo>
                  <a:lnTo>
                    <a:pt x="234" y="459"/>
                  </a:lnTo>
                  <a:lnTo>
                    <a:pt x="283" y="436"/>
                  </a:lnTo>
                  <a:lnTo>
                    <a:pt x="332" y="416"/>
                  </a:lnTo>
                  <a:lnTo>
                    <a:pt x="381" y="396"/>
                  </a:lnTo>
                  <a:lnTo>
                    <a:pt x="432" y="378"/>
                  </a:lnTo>
                  <a:lnTo>
                    <a:pt x="483" y="362"/>
                  </a:lnTo>
                  <a:lnTo>
                    <a:pt x="535" y="347"/>
                  </a:lnTo>
                  <a:lnTo>
                    <a:pt x="588" y="335"/>
                  </a:lnTo>
                  <a:lnTo>
                    <a:pt x="642" y="323"/>
                  </a:lnTo>
                  <a:lnTo>
                    <a:pt x="695" y="313"/>
                  </a:lnTo>
                  <a:lnTo>
                    <a:pt x="749" y="305"/>
                  </a:lnTo>
                  <a:lnTo>
                    <a:pt x="804" y="298"/>
                  </a:lnTo>
                  <a:lnTo>
                    <a:pt x="860" y="294"/>
                  </a:lnTo>
                  <a:lnTo>
                    <a:pt x="916" y="291"/>
                  </a:lnTo>
                  <a:lnTo>
                    <a:pt x="973" y="290"/>
                  </a:lnTo>
                  <a:lnTo>
                    <a:pt x="973" y="290"/>
                  </a:lnTo>
                  <a:close/>
                </a:path>
              </a:pathLst>
            </a:custGeom>
            <a:solidFill>
              <a:srgbClr val="EE86F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86" name="Freeform 50">
              <a:extLst>
                <a:ext uri="{FF2B5EF4-FFF2-40B4-BE49-F238E27FC236}">
                  <a16:creationId xmlns:a16="http://schemas.microsoft.com/office/drawing/2014/main" id="{3311C28A-FAA1-DE44-A829-AA916135E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08649" y="6612974"/>
              <a:ext cx="365834" cy="556803"/>
            </a:xfrm>
            <a:custGeom>
              <a:avLst/>
              <a:gdLst>
                <a:gd name="T0" fmla="*/ 961 w 1110"/>
                <a:gd name="T1" fmla="*/ 0 h 1690"/>
                <a:gd name="T2" fmla="*/ 908 w 1110"/>
                <a:gd name="T3" fmla="*/ 33 h 1690"/>
                <a:gd name="T4" fmla="*/ 805 w 1110"/>
                <a:gd name="T5" fmla="*/ 104 h 1690"/>
                <a:gd name="T6" fmla="*/ 707 w 1110"/>
                <a:gd name="T7" fmla="*/ 181 h 1690"/>
                <a:gd name="T8" fmla="*/ 615 w 1110"/>
                <a:gd name="T9" fmla="*/ 264 h 1690"/>
                <a:gd name="T10" fmla="*/ 527 w 1110"/>
                <a:gd name="T11" fmla="*/ 352 h 1690"/>
                <a:gd name="T12" fmla="*/ 446 w 1110"/>
                <a:gd name="T13" fmla="*/ 447 h 1690"/>
                <a:gd name="T14" fmla="*/ 369 w 1110"/>
                <a:gd name="T15" fmla="*/ 546 h 1690"/>
                <a:gd name="T16" fmla="*/ 300 w 1110"/>
                <a:gd name="T17" fmla="*/ 650 h 1690"/>
                <a:gd name="T18" fmla="*/ 237 w 1110"/>
                <a:gd name="T19" fmla="*/ 759 h 1690"/>
                <a:gd name="T20" fmla="*/ 181 w 1110"/>
                <a:gd name="T21" fmla="*/ 871 h 1690"/>
                <a:gd name="T22" fmla="*/ 132 w 1110"/>
                <a:gd name="T23" fmla="*/ 987 h 1690"/>
                <a:gd name="T24" fmla="*/ 90 w 1110"/>
                <a:gd name="T25" fmla="*/ 1107 h 1690"/>
                <a:gd name="T26" fmla="*/ 56 w 1110"/>
                <a:gd name="T27" fmla="*/ 1231 h 1690"/>
                <a:gd name="T28" fmla="*/ 29 w 1110"/>
                <a:gd name="T29" fmla="*/ 1357 h 1690"/>
                <a:gd name="T30" fmla="*/ 11 w 1110"/>
                <a:gd name="T31" fmla="*/ 1487 h 1690"/>
                <a:gd name="T32" fmla="*/ 1 w 1110"/>
                <a:gd name="T33" fmla="*/ 1618 h 1690"/>
                <a:gd name="T34" fmla="*/ 290 w 1110"/>
                <a:gd name="T35" fmla="*/ 1690 h 1690"/>
                <a:gd name="T36" fmla="*/ 291 w 1110"/>
                <a:gd name="T37" fmla="*/ 1633 h 1690"/>
                <a:gd name="T38" fmla="*/ 299 w 1110"/>
                <a:gd name="T39" fmla="*/ 1520 h 1690"/>
                <a:gd name="T40" fmla="*/ 315 w 1110"/>
                <a:gd name="T41" fmla="*/ 1409 h 1690"/>
                <a:gd name="T42" fmla="*/ 336 w 1110"/>
                <a:gd name="T43" fmla="*/ 1301 h 1690"/>
                <a:gd name="T44" fmla="*/ 366 w 1110"/>
                <a:gd name="T45" fmla="*/ 1196 h 1690"/>
                <a:gd name="T46" fmla="*/ 401 w 1110"/>
                <a:gd name="T47" fmla="*/ 1093 h 1690"/>
                <a:gd name="T48" fmla="*/ 444 w 1110"/>
                <a:gd name="T49" fmla="*/ 994 h 1690"/>
                <a:gd name="T50" fmla="*/ 492 w 1110"/>
                <a:gd name="T51" fmla="*/ 897 h 1690"/>
                <a:gd name="T52" fmla="*/ 545 w 1110"/>
                <a:gd name="T53" fmla="*/ 804 h 1690"/>
                <a:gd name="T54" fmla="*/ 605 w 1110"/>
                <a:gd name="T55" fmla="*/ 715 h 1690"/>
                <a:gd name="T56" fmla="*/ 670 w 1110"/>
                <a:gd name="T57" fmla="*/ 631 h 1690"/>
                <a:gd name="T58" fmla="*/ 739 w 1110"/>
                <a:gd name="T59" fmla="*/ 551 h 1690"/>
                <a:gd name="T60" fmla="*/ 813 w 1110"/>
                <a:gd name="T61" fmla="*/ 475 h 1690"/>
                <a:gd name="T62" fmla="*/ 893 w 1110"/>
                <a:gd name="T63" fmla="*/ 404 h 1690"/>
                <a:gd name="T64" fmla="*/ 977 w 1110"/>
                <a:gd name="T65" fmla="*/ 338 h 1690"/>
                <a:gd name="T66" fmla="*/ 1064 w 1110"/>
                <a:gd name="T67" fmla="*/ 276 h 1690"/>
                <a:gd name="T68" fmla="*/ 1110 w 1110"/>
                <a:gd name="T69" fmla="*/ 249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10" h="1690">
                  <a:moveTo>
                    <a:pt x="1110" y="249"/>
                  </a:moveTo>
                  <a:lnTo>
                    <a:pt x="961" y="0"/>
                  </a:lnTo>
                  <a:lnTo>
                    <a:pt x="961" y="0"/>
                  </a:lnTo>
                  <a:lnTo>
                    <a:pt x="908" y="33"/>
                  </a:lnTo>
                  <a:lnTo>
                    <a:pt x="856" y="67"/>
                  </a:lnTo>
                  <a:lnTo>
                    <a:pt x="805" y="104"/>
                  </a:lnTo>
                  <a:lnTo>
                    <a:pt x="755" y="141"/>
                  </a:lnTo>
                  <a:lnTo>
                    <a:pt x="707" y="181"/>
                  </a:lnTo>
                  <a:lnTo>
                    <a:pt x="661" y="222"/>
                  </a:lnTo>
                  <a:lnTo>
                    <a:pt x="615" y="264"/>
                  </a:lnTo>
                  <a:lnTo>
                    <a:pt x="570" y="308"/>
                  </a:lnTo>
                  <a:lnTo>
                    <a:pt x="527" y="352"/>
                  </a:lnTo>
                  <a:lnTo>
                    <a:pt x="486" y="399"/>
                  </a:lnTo>
                  <a:lnTo>
                    <a:pt x="446" y="447"/>
                  </a:lnTo>
                  <a:lnTo>
                    <a:pt x="407" y="496"/>
                  </a:lnTo>
                  <a:lnTo>
                    <a:pt x="369" y="546"/>
                  </a:lnTo>
                  <a:lnTo>
                    <a:pt x="334" y="598"/>
                  </a:lnTo>
                  <a:lnTo>
                    <a:pt x="300" y="650"/>
                  </a:lnTo>
                  <a:lnTo>
                    <a:pt x="268" y="704"/>
                  </a:lnTo>
                  <a:lnTo>
                    <a:pt x="237" y="759"/>
                  </a:lnTo>
                  <a:lnTo>
                    <a:pt x="209" y="814"/>
                  </a:lnTo>
                  <a:lnTo>
                    <a:pt x="181" y="871"/>
                  </a:lnTo>
                  <a:lnTo>
                    <a:pt x="156" y="929"/>
                  </a:lnTo>
                  <a:lnTo>
                    <a:pt x="132" y="987"/>
                  </a:lnTo>
                  <a:lnTo>
                    <a:pt x="110" y="1046"/>
                  </a:lnTo>
                  <a:lnTo>
                    <a:pt x="90" y="1107"/>
                  </a:lnTo>
                  <a:lnTo>
                    <a:pt x="72" y="1168"/>
                  </a:lnTo>
                  <a:lnTo>
                    <a:pt x="56" y="1231"/>
                  </a:lnTo>
                  <a:lnTo>
                    <a:pt x="42" y="1294"/>
                  </a:lnTo>
                  <a:lnTo>
                    <a:pt x="29" y="1357"/>
                  </a:lnTo>
                  <a:lnTo>
                    <a:pt x="19" y="1422"/>
                  </a:lnTo>
                  <a:lnTo>
                    <a:pt x="11" y="1487"/>
                  </a:lnTo>
                  <a:lnTo>
                    <a:pt x="5" y="1552"/>
                  </a:lnTo>
                  <a:lnTo>
                    <a:pt x="1" y="1618"/>
                  </a:lnTo>
                  <a:lnTo>
                    <a:pt x="0" y="1686"/>
                  </a:lnTo>
                  <a:lnTo>
                    <a:pt x="290" y="1690"/>
                  </a:lnTo>
                  <a:lnTo>
                    <a:pt x="290" y="1690"/>
                  </a:lnTo>
                  <a:lnTo>
                    <a:pt x="291" y="1633"/>
                  </a:lnTo>
                  <a:lnTo>
                    <a:pt x="294" y="1576"/>
                  </a:lnTo>
                  <a:lnTo>
                    <a:pt x="299" y="1520"/>
                  </a:lnTo>
                  <a:lnTo>
                    <a:pt x="306" y="1464"/>
                  </a:lnTo>
                  <a:lnTo>
                    <a:pt x="315" y="1409"/>
                  </a:lnTo>
                  <a:lnTo>
                    <a:pt x="325" y="1355"/>
                  </a:lnTo>
                  <a:lnTo>
                    <a:pt x="336" y="1301"/>
                  </a:lnTo>
                  <a:lnTo>
                    <a:pt x="350" y="1248"/>
                  </a:lnTo>
                  <a:lnTo>
                    <a:pt x="366" y="1196"/>
                  </a:lnTo>
                  <a:lnTo>
                    <a:pt x="383" y="1143"/>
                  </a:lnTo>
                  <a:lnTo>
                    <a:pt x="401" y="1093"/>
                  </a:lnTo>
                  <a:lnTo>
                    <a:pt x="422" y="1043"/>
                  </a:lnTo>
                  <a:lnTo>
                    <a:pt x="444" y="994"/>
                  </a:lnTo>
                  <a:lnTo>
                    <a:pt x="466" y="945"/>
                  </a:lnTo>
                  <a:lnTo>
                    <a:pt x="492" y="897"/>
                  </a:lnTo>
                  <a:lnTo>
                    <a:pt x="518" y="850"/>
                  </a:lnTo>
                  <a:lnTo>
                    <a:pt x="545" y="804"/>
                  </a:lnTo>
                  <a:lnTo>
                    <a:pt x="575" y="760"/>
                  </a:lnTo>
                  <a:lnTo>
                    <a:pt x="605" y="715"/>
                  </a:lnTo>
                  <a:lnTo>
                    <a:pt x="637" y="673"/>
                  </a:lnTo>
                  <a:lnTo>
                    <a:pt x="670" y="631"/>
                  </a:lnTo>
                  <a:lnTo>
                    <a:pt x="704" y="590"/>
                  </a:lnTo>
                  <a:lnTo>
                    <a:pt x="739" y="551"/>
                  </a:lnTo>
                  <a:lnTo>
                    <a:pt x="776" y="512"/>
                  </a:lnTo>
                  <a:lnTo>
                    <a:pt x="813" y="475"/>
                  </a:lnTo>
                  <a:lnTo>
                    <a:pt x="853" y="438"/>
                  </a:lnTo>
                  <a:lnTo>
                    <a:pt x="893" y="404"/>
                  </a:lnTo>
                  <a:lnTo>
                    <a:pt x="934" y="370"/>
                  </a:lnTo>
                  <a:lnTo>
                    <a:pt x="977" y="338"/>
                  </a:lnTo>
                  <a:lnTo>
                    <a:pt x="1020" y="307"/>
                  </a:lnTo>
                  <a:lnTo>
                    <a:pt x="1064" y="276"/>
                  </a:lnTo>
                  <a:lnTo>
                    <a:pt x="1110" y="249"/>
                  </a:lnTo>
                  <a:lnTo>
                    <a:pt x="1110" y="249"/>
                  </a:lnTo>
                  <a:close/>
                </a:path>
              </a:pathLst>
            </a:custGeom>
            <a:solidFill>
              <a:srgbClr val="28067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87" name="Freeform 51">
              <a:extLst>
                <a:ext uri="{FF2B5EF4-FFF2-40B4-BE49-F238E27FC236}">
                  <a16:creationId xmlns:a16="http://schemas.microsoft.com/office/drawing/2014/main" id="{E40D8E4F-F115-DA4A-B913-7F5DC591C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5091" y="7185883"/>
              <a:ext cx="370436" cy="549900"/>
            </a:xfrm>
            <a:custGeom>
              <a:avLst/>
              <a:gdLst>
                <a:gd name="T0" fmla="*/ 149 w 1122"/>
                <a:gd name="T1" fmla="*/ 1670 h 1670"/>
                <a:gd name="T2" fmla="*/ 201 w 1122"/>
                <a:gd name="T3" fmla="*/ 1638 h 1670"/>
                <a:gd name="T4" fmla="*/ 304 w 1122"/>
                <a:gd name="T5" fmla="*/ 1568 h 1670"/>
                <a:gd name="T6" fmla="*/ 402 w 1122"/>
                <a:gd name="T7" fmla="*/ 1492 h 1670"/>
                <a:gd name="T8" fmla="*/ 495 w 1122"/>
                <a:gd name="T9" fmla="*/ 1410 h 1670"/>
                <a:gd name="T10" fmla="*/ 582 w 1122"/>
                <a:gd name="T11" fmla="*/ 1322 h 1670"/>
                <a:gd name="T12" fmla="*/ 665 w 1122"/>
                <a:gd name="T13" fmla="*/ 1230 h 1670"/>
                <a:gd name="T14" fmla="*/ 741 w 1122"/>
                <a:gd name="T15" fmla="*/ 1132 h 1670"/>
                <a:gd name="T16" fmla="*/ 811 w 1122"/>
                <a:gd name="T17" fmla="*/ 1029 h 1670"/>
                <a:gd name="T18" fmla="*/ 875 w 1122"/>
                <a:gd name="T19" fmla="*/ 923 h 1670"/>
                <a:gd name="T20" fmla="*/ 932 w 1122"/>
                <a:gd name="T21" fmla="*/ 811 h 1670"/>
                <a:gd name="T22" fmla="*/ 982 w 1122"/>
                <a:gd name="T23" fmla="*/ 696 h 1670"/>
                <a:gd name="T24" fmla="*/ 1025 w 1122"/>
                <a:gd name="T25" fmla="*/ 577 h 1670"/>
                <a:gd name="T26" fmla="*/ 1061 w 1122"/>
                <a:gd name="T27" fmla="*/ 455 h 1670"/>
                <a:gd name="T28" fmla="*/ 1088 w 1122"/>
                <a:gd name="T29" fmla="*/ 330 h 1670"/>
                <a:gd name="T30" fmla="*/ 1107 w 1122"/>
                <a:gd name="T31" fmla="*/ 202 h 1670"/>
                <a:gd name="T32" fmla="*/ 1119 w 1122"/>
                <a:gd name="T33" fmla="*/ 71 h 1670"/>
                <a:gd name="T34" fmla="*/ 832 w 1122"/>
                <a:gd name="T35" fmla="*/ 0 h 1670"/>
                <a:gd name="T36" fmla="*/ 830 w 1122"/>
                <a:gd name="T37" fmla="*/ 58 h 1670"/>
                <a:gd name="T38" fmla="*/ 820 w 1122"/>
                <a:gd name="T39" fmla="*/ 168 h 1670"/>
                <a:gd name="T40" fmla="*/ 803 w 1122"/>
                <a:gd name="T41" fmla="*/ 278 h 1670"/>
                <a:gd name="T42" fmla="*/ 779 w 1122"/>
                <a:gd name="T43" fmla="*/ 385 h 1670"/>
                <a:gd name="T44" fmla="*/ 749 w 1122"/>
                <a:gd name="T45" fmla="*/ 489 h 1670"/>
                <a:gd name="T46" fmla="*/ 713 w 1122"/>
                <a:gd name="T47" fmla="*/ 591 h 1670"/>
                <a:gd name="T48" fmla="*/ 669 w 1122"/>
                <a:gd name="T49" fmla="*/ 689 h 1670"/>
                <a:gd name="T50" fmla="*/ 620 w 1122"/>
                <a:gd name="T51" fmla="*/ 783 h 1670"/>
                <a:gd name="T52" fmla="*/ 565 w 1122"/>
                <a:gd name="T53" fmla="*/ 875 h 1670"/>
                <a:gd name="T54" fmla="*/ 506 w 1122"/>
                <a:gd name="T55" fmla="*/ 963 h 1670"/>
                <a:gd name="T56" fmla="*/ 441 w 1122"/>
                <a:gd name="T57" fmla="*/ 1046 h 1670"/>
                <a:gd name="T58" fmla="*/ 370 w 1122"/>
                <a:gd name="T59" fmla="*/ 1125 h 1670"/>
                <a:gd name="T60" fmla="*/ 296 w 1122"/>
                <a:gd name="T61" fmla="*/ 1199 h 1670"/>
                <a:gd name="T62" fmla="*/ 216 w 1122"/>
                <a:gd name="T63" fmla="*/ 1270 h 1670"/>
                <a:gd name="T64" fmla="*/ 133 w 1122"/>
                <a:gd name="T65" fmla="*/ 1334 h 1670"/>
                <a:gd name="T66" fmla="*/ 45 w 1122"/>
                <a:gd name="T67" fmla="*/ 1394 h 1670"/>
                <a:gd name="T68" fmla="*/ 0 w 1122"/>
                <a:gd name="T69" fmla="*/ 1421 h 1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22" h="1670">
                  <a:moveTo>
                    <a:pt x="0" y="1421"/>
                  </a:moveTo>
                  <a:lnTo>
                    <a:pt x="149" y="1670"/>
                  </a:lnTo>
                  <a:lnTo>
                    <a:pt x="149" y="1670"/>
                  </a:lnTo>
                  <a:lnTo>
                    <a:pt x="201" y="1638"/>
                  </a:lnTo>
                  <a:lnTo>
                    <a:pt x="254" y="1604"/>
                  </a:lnTo>
                  <a:lnTo>
                    <a:pt x="304" y="1568"/>
                  </a:lnTo>
                  <a:lnTo>
                    <a:pt x="354" y="1531"/>
                  </a:lnTo>
                  <a:lnTo>
                    <a:pt x="402" y="1492"/>
                  </a:lnTo>
                  <a:lnTo>
                    <a:pt x="449" y="1451"/>
                  </a:lnTo>
                  <a:lnTo>
                    <a:pt x="495" y="1410"/>
                  </a:lnTo>
                  <a:lnTo>
                    <a:pt x="539" y="1367"/>
                  </a:lnTo>
                  <a:lnTo>
                    <a:pt x="582" y="1322"/>
                  </a:lnTo>
                  <a:lnTo>
                    <a:pt x="625" y="1277"/>
                  </a:lnTo>
                  <a:lnTo>
                    <a:pt x="665" y="1230"/>
                  </a:lnTo>
                  <a:lnTo>
                    <a:pt x="703" y="1182"/>
                  </a:lnTo>
                  <a:lnTo>
                    <a:pt x="741" y="1132"/>
                  </a:lnTo>
                  <a:lnTo>
                    <a:pt x="776" y="1081"/>
                  </a:lnTo>
                  <a:lnTo>
                    <a:pt x="811" y="1029"/>
                  </a:lnTo>
                  <a:lnTo>
                    <a:pt x="844" y="976"/>
                  </a:lnTo>
                  <a:lnTo>
                    <a:pt x="875" y="923"/>
                  </a:lnTo>
                  <a:lnTo>
                    <a:pt x="904" y="867"/>
                  </a:lnTo>
                  <a:lnTo>
                    <a:pt x="932" y="811"/>
                  </a:lnTo>
                  <a:lnTo>
                    <a:pt x="958" y="754"/>
                  </a:lnTo>
                  <a:lnTo>
                    <a:pt x="982" y="696"/>
                  </a:lnTo>
                  <a:lnTo>
                    <a:pt x="1004" y="637"/>
                  </a:lnTo>
                  <a:lnTo>
                    <a:pt x="1025" y="577"/>
                  </a:lnTo>
                  <a:lnTo>
                    <a:pt x="1044" y="516"/>
                  </a:lnTo>
                  <a:lnTo>
                    <a:pt x="1061" y="455"/>
                  </a:lnTo>
                  <a:lnTo>
                    <a:pt x="1075" y="393"/>
                  </a:lnTo>
                  <a:lnTo>
                    <a:pt x="1088" y="330"/>
                  </a:lnTo>
                  <a:lnTo>
                    <a:pt x="1098" y="266"/>
                  </a:lnTo>
                  <a:lnTo>
                    <a:pt x="1107" y="202"/>
                  </a:lnTo>
                  <a:lnTo>
                    <a:pt x="1114" y="137"/>
                  </a:lnTo>
                  <a:lnTo>
                    <a:pt x="1119" y="71"/>
                  </a:lnTo>
                  <a:lnTo>
                    <a:pt x="1122" y="5"/>
                  </a:lnTo>
                  <a:lnTo>
                    <a:pt x="832" y="0"/>
                  </a:lnTo>
                  <a:lnTo>
                    <a:pt x="832" y="0"/>
                  </a:lnTo>
                  <a:lnTo>
                    <a:pt x="830" y="58"/>
                  </a:lnTo>
                  <a:lnTo>
                    <a:pt x="826" y="113"/>
                  </a:lnTo>
                  <a:lnTo>
                    <a:pt x="820" y="168"/>
                  </a:lnTo>
                  <a:lnTo>
                    <a:pt x="812" y="223"/>
                  </a:lnTo>
                  <a:lnTo>
                    <a:pt x="803" y="278"/>
                  </a:lnTo>
                  <a:lnTo>
                    <a:pt x="792" y="331"/>
                  </a:lnTo>
                  <a:lnTo>
                    <a:pt x="779" y="385"/>
                  </a:lnTo>
                  <a:lnTo>
                    <a:pt x="765" y="438"/>
                  </a:lnTo>
                  <a:lnTo>
                    <a:pt x="749" y="489"/>
                  </a:lnTo>
                  <a:lnTo>
                    <a:pt x="731" y="540"/>
                  </a:lnTo>
                  <a:lnTo>
                    <a:pt x="713" y="591"/>
                  </a:lnTo>
                  <a:lnTo>
                    <a:pt x="691" y="640"/>
                  </a:lnTo>
                  <a:lnTo>
                    <a:pt x="669" y="689"/>
                  </a:lnTo>
                  <a:lnTo>
                    <a:pt x="645" y="737"/>
                  </a:lnTo>
                  <a:lnTo>
                    <a:pt x="620" y="783"/>
                  </a:lnTo>
                  <a:lnTo>
                    <a:pt x="594" y="829"/>
                  </a:lnTo>
                  <a:lnTo>
                    <a:pt x="565" y="875"/>
                  </a:lnTo>
                  <a:lnTo>
                    <a:pt x="537" y="919"/>
                  </a:lnTo>
                  <a:lnTo>
                    <a:pt x="506" y="963"/>
                  </a:lnTo>
                  <a:lnTo>
                    <a:pt x="474" y="1005"/>
                  </a:lnTo>
                  <a:lnTo>
                    <a:pt x="441" y="1046"/>
                  </a:lnTo>
                  <a:lnTo>
                    <a:pt x="407" y="1086"/>
                  </a:lnTo>
                  <a:lnTo>
                    <a:pt x="370" y="1125"/>
                  </a:lnTo>
                  <a:lnTo>
                    <a:pt x="334" y="1162"/>
                  </a:lnTo>
                  <a:lnTo>
                    <a:pt x="296" y="1199"/>
                  </a:lnTo>
                  <a:lnTo>
                    <a:pt x="257" y="1235"/>
                  </a:lnTo>
                  <a:lnTo>
                    <a:pt x="216" y="1270"/>
                  </a:lnTo>
                  <a:lnTo>
                    <a:pt x="175" y="1303"/>
                  </a:lnTo>
                  <a:lnTo>
                    <a:pt x="133" y="1334"/>
                  </a:lnTo>
                  <a:lnTo>
                    <a:pt x="89" y="1364"/>
                  </a:lnTo>
                  <a:lnTo>
                    <a:pt x="45" y="1394"/>
                  </a:lnTo>
                  <a:lnTo>
                    <a:pt x="0" y="1421"/>
                  </a:lnTo>
                  <a:lnTo>
                    <a:pt x="0" y="1421"/>
                  </a:lnTo>
                  <a:close/>
                </a:path>
              </a:pathLst>
            </a:custGeom>
            <a:solidFill>
              <a:srgbClr val="BA43E6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88" name="Freeform 52">
              <a:extLst>
                <a:ext uri="{FF2B5EF4-FFF2-40B4-BE49-F238E27FC236}">
                  <a16:creationId xmlns:a16="http://schemas.microsoft.com/office/drawing/2014/main" id="{275A6D87-87E9-8942-85DA-4A200B2B6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7392" y="6612974"/>
              <a:ext cx="368134" cy="556803"/>
            </a:xfrm>
            <a:custGeom>
              <a:avLst/>
              <a:gdLst>
                <a:gd name="T0" fmla="*/ 1116 w 1116"/>
                <a:gd name="T1" fmla="*/ 1691 h 1695"/>
                <a:gd name="T2" fmla="*/ 1115 w 1116"/>
                <a:gd name="T3" fmla="*/ 1623 h 1695"/>
                <a:gd name="T4" fmla="*/ 1105 w 1116"/>
                <a:gd name="T5" fmla="*/ 1491 h 1695"/>
                <a:gd name="T6" fmla="*/ 1087 w 1116"/>
                <a:gd name="T7" fmla="*/ 1361 h 1695"/>
                <a:gd name="T8" fmla="*/ 1060 w 1116"/>
                <a:gd name="T9" fmla="*/ 1234 h 1695"/>
                <a:gd name="T10" fmla="*/ 1025 w 1116"/>
                <a:gd name="T11" fmla="*/ 1110 h 1695"/>
                <a:gd name="T12" fmla="*/ 983 w 1116"/>
                <a:gd name="T13" fmla="*/ 990 h 1695"/>
                <a:gd name="T14" fmla="*/ 934 w 1116"/>
                <a:gd name="T15" fmla="*/ 873 h 1695"/>
                <a:gd name="T16" fmla="*/ 877 w 1116"/>
                <a:gd name="T17" fmla="*/ 760 h 1695"/>
                <a:gd name="T18" fmla="*/ 814 w 1116"/>
                <a:gd name="T19" fmla="*/ 651 h 1695"/>
                <a:gd name="T20" fmla="*/ 743 w 1116"/>
                <a:gd name="T21" fmla="*/ 547 h 1695"/>
                <a:gd name="T22" fmla="*/ 667 w 1116"/>
                <a:gd name="T23" fmla="*/ 448 h 1695"/>
                <a:gd name="T24" fmla="*/ 584 w 1116"/>
                <a:gd name="T25" fmla="*/ 354 h 1695"/>
                <a:gd name="T26" fmla="*/ 497 w 1116"/>
                <a:gd name="T27" fmla="*/ 265 h 1695"/>
                <a:gd name="T28" fmla="*/ 403 w 1116"/>
                <a:gd name="T29" fmla="*/ 182 h 1695"/>
                <a:gd name="T30" fmla="*/ 305 w 1116"/>
                <a:gd name="T31" fmla="*/ 104 h 1695"/>
                <a:gd name="T32" fmla="*/ 201 w 1116"/>
                <a:gd name="T33" fmla="*/ 33 h 1695"/>
                <a:gd name="T34" fmla="*/ 0 w 1116"/>
                <a:gd name="T35" fmla="*/ 250 h 1695"/>
                <a:gd name="T36" fmla="*/ 46 w 1116"/>
                <a:gd name="T37" fmla="*/ 277 h 1695"/>
                <a:gd name="T38" fmla="*/ 135 w 1116"/>
                <a:gd name="T39" fmla="*/ 339 h 1695"/>
                <a:gd name="T40" fmla="*/ 218 w 1116"/>
                <a:gd name="T41" fmla="*/ 404 h 1695"/>
                <a:gd name="T42" fmla="*/ 298 w 1116"/>
                <a:gd name="T43" fmla="*/ 476 h 1695"/>
                <a:gd name="T44" fmla="*/ 373 w 1116"/>
                <a:gd name="T45" fmla="*/ 551 h 1695"/>
                <a:gd name="T46" fmla="*/ 444 w 1116"/>
                <a:gd name="T47" fmla="*/ 632 h 1695"/>
                <a:gd name="T48" fmla="*/ 509 w 1116"/>
                <a:gd name="T49" fmla="*/ 717 h 1695"/>
                <a:gd name="T50" fmla="*/ 568 w 1116"/>
                <a:gd name="T51" fmla="*/ 806 h 1695"/>
                <a:gd name="T52" fmla="*/ 623 w 1116"/>
                <a:gd name="T53" fmla="*/ 900 h 1695"/>
                <a:gd name="T54" fmla="*/ 671 w 1116"/>
                <a:gd name="T55" fmla="*/ 995 h 1695"/>
                <a:gd name="T56" fmla="*/ 713 w 1116"/>
                <a:gd name="T57" fmla="*/ 1096 h 1695"/>
                <a:gd name="T58" fmla="*/ 750 w 1116"/>
                <a:gd name="T59" fmla="*/ 1199 h 1695"/>
                <a:gd name="T60" fmla="*/ 778 w 1116"/>
                <a:gd name="T61" fmla="*/ 1305 h 1695"/>
                <a:gd name="T62" fmla="*/ 801 w 1116"/>
                <a:gd name="T63" fmla="*/ 1413 h 1695"/>
                <a:gd name="T64" fmla="*/ 817 w 1116"/>
                <a:gd name="T65" fmla="*/ 1524 h 1695"/>
                <a:gd name="T66" fmla="*/ 825 w 1116"/>
                <a:gd name="T67" fmla="*/ 1638 h 1695"/>
                <a:gd name="T68" fmla="*/ 826 w 1116"/>
                <a:gd name="T69" fmla="*/ 1695 h 1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16" h="1695">
                  <a:moveTo>
                    <a:pt x="826" y="1695"/>
                  </a:moveTo>
                  <a:lnTo>
                    <a:pt x="1116" y="1691"/>
                  </a:lnTo>
                  <a:lnTo>
                    <a:pt x="1116" y="1691"/>
                  </a:lnTo>
                  <a:lnTo>
                    <a:pt x="1115" y="1623"/>
                  </a:lnTo>
                  <a:lnTo>
                    <a:pt x="1111" y="1557"/>
                  </a:lnTo>
                  <a:lnTo>
                    <a:pt x="1105" y="1491"/>
                  </a:lnTo>
                  <a:lnTo>
                    <a:pt x="1097" y="1426"/>
                  </a:lnTo>
                  <a:lnTo>
                    <a:pt x="1087" y="1361"/>
                  </a:lnTo>
                  <a:lnTo>
                    <a:pt x="1074" y="1297"/>
                  </a:lnTo>
                  <a:lnTo>
                    <a:pt x="1060" y="1234"/>
                  </a:lnTo>
                  <a:lnTo>
                    <a:pt x="1043" y="1171"/>
                  </a:lnTo>
                  <a:lnTo>
                    <a:pt x="1025" y="1110"/>
                  </a:lnTo>
                  <a:lnTo>
                    <a:pt x="1006" y="1049"/>
                  </a:lnTo>
                  <a:lnTo>
                    <a:pt x="983" y="990"/>
                  </a:lnTo>
                  <a:lnTo>
                    <a:pt x="959" y="930"/>
                  </a:lnTo>
                  <a:lnTo>
                    <a:pt x="934" y="873"/>
                  </a:lnTo>
                  <a:lnTo>
                    <a:pt x="906" y="816"/>
                  </a:lnTo>
                  <a:lnTo>
                    <a:pt x="877" y="760"/>
                  </a:lnTo>
                  <a:lnTo>
                    <a:pt x="846" y="706"/>
                  </a:lnTo>
                  <a:lnTo>
                    <a:pt x="814" y="651"/>
                  </a:lnTo>
                  <a:lnTo>
                    <a:pt x="780" y="598"/>
                  </a:lnTo>
                  <a:lnTo>
                    <a:pt x="743" y="547"/>
                  </a:lnTo>
                  <a:lnTo>
                    <a:pt x="705" y="497"/>
                  </a:lnTo>
                  <a:lnTo>
                    <a:pt x="667" y="448"/>
                  </a:lnTo>
                  <a:lnTo>
                    <a:pt x="627" y="400"/>
                  </a:lnTo>
                  <a:lnTo>
                    <a:pt x="584" y="354"/>
                  </a:lnTo>
                  <a:lnTo>
                    <a:pt x="541" y="308"/>
                  </a:lnTo>
                  <a:lnTo>
                    <a:pt x="497" y="265"/>
                  </a:lnTo>
                  <a:lnTo>
                    <a:pt x="451" y="223"/>
                  </a:lnTo>
                  <a:lnTo>
                    <a:pt x="403" y="182"/>
                  </a:lnTo>
                  <a:lnTo>
                    <a:pt x="355" y="143"/>
                  </a:lnTo>
                  <a:lnTo>
                    <a:pt x="305" y="104"/>
                  </a:lnTo>
                  <a:lnTo>
                    <a:pt x="254" y="69"/>
                  </a:lnTo>
                  <a:lnTo>
                    <a:pt x="201" y="33"/>
                  </a:lnTo>
                  <a:lnTo>
                    <a:pt x="147" y="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46" y="277"/>
                  </a:lnTo>
                  <a:lnTo>
                    <a:pt x="90" y="307"/>
                  </a:lnTo>
                  <a:lnTo>
                    <a:pt x="135" y="339"/>
                  </a:lnTo>
                  <a:lnTo>
                    <a:pt x="177" y="371"/>
                  </a:lnTo>
                  <a:lnTo>
                    <a:pt x="218" y="404"/>
                  </a:lnTo>
                  <a:lnTo>
                    <a:pt x="259" y="440"/>
                  </a:lnTo>
                  <a:lnTo>
                    <a:pt x="298" y="476"/>
                  </a:lnTo>
                  <a:lnTo>
                    <a:pt x="337" y="514"/>
                  </a:lnTo>
                  <a:lnTo>
                    <a:pt x="373" y="551"/>
                  </a:lnTo>
                  <a:lnTo>
                    <a:pt x="409" y="591"/>
                  </a:lnTo>
                  <a:lnTo>
                    <a:pt x="444" y="632"/>
                  </a:lnTo>
                  <a:lnTo>
                    <a:pt x="477" y="675"/>
                  </a:lnTo>
                  <a:lnTo>
                    <a:pt x="509" y="717"/>
                  </a:lnTo>
                  <a:lnTo>
                    <a:pt x="540" y="761"/>
                  </a:lnTo>
                  <a:lnTo>
                    <a:pt x="568" y="806"/>
                  </a:lnTo>
                  <a:lnTo>
                    <a:pt x="597" y="853"/>
                  </a:lnTo>
                  <a:lnTo>
                    <a:pt x="623" y="900"/>
                  </a:lnTo>
                  <a:lnTo>
                    <a:pt x="648" y="947"/>
                  </a:lnTo>
                  <a:lnTo>
                    <a:pt x="671" y="995"/>
                  </a:lnTo>
                  <a:lnTo>
                    <a:pt x="693" y="1046"/>
                  </a:lnTo>
                  <a:lnTo>
                    <a:pt x="713" y="1096"/>
                  </a:lnTo>
                  <a:lnTo>
                    <a:pt x="733" y="1147"/>
                  </a:lnTo>
                  <a:lnTo>
                    <a:pt x="750" y="1199"/>
                  </a:lnTo>
                  <a:lnTo>
                    <a:pt x="765" y="1251"/>
                  </a:lnTo>
                  <a:lnTo>
                    <a:pt x="778" y="1305"/>
                  </a:lnTo>
                  <a:lnTo>
                    <a:pt x="791" y="1358"/>
                  </a:lnTo>
                  <a:lnTo>
                    <a:pt x="801" y="1413"/>
                  </a:lnTo>
                  <a:lnTo>
                    <a:pt x="810" y="1468"/>
                  </a:lnTo>
                  <a:lnTo>
                    <a:pt x="817" y="1524"/>
                  </a:lnTo>
                  <a:lnTo>
                    <a:pt x="822" y="1581"/>
                  </a:lnTo>
                  <a:lnTo>
                    <a:pt x="825" y="1638"/>
                  </a:lnTo>
                  <a:lnTo>
                    <a:pt x="826" y="1695"/>
                  </a:lnTo>
                  <a:lnTo>
                    <a:pt x="826" y="1695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1980F1F-A90A-EA4B-BDAF-FBA02D380DB5}"/>
              </a:ext>
            </a:extLst>
          </p:cNvPr>
          <p:cNvGrpSpPr/>
          <p:nvPr/>
        </p:nvGrpSpPr>
        <p:grpSpPr>
          <a:xfrm>
            <a:off x="7991043" y="3088427"/>
            <a:ext cx="483177" cy="482026"/>
            <a:chOff x="15978911" y="6691203"/>
            <a:chExt cx="966354" cy="964051"/>
          </a:xfrm>
        </p:grpSpPr>
        <p:sp>
          <p:nvSpPr>
            <p:cNvPr id="89" name="Freeform 53">
              <a:extLst>
                <a:ext uri="{FF2B5EF4-FFF2-40B4-BE49-F238E27FC236}">
                  <a16:creationId xmlns:a16="http://schemas.microsoft.com/office/drawing/2014/main" id="{522031DC-0F2B-B643-9AC1-E2E291886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73764" y="6757928"/>
              <a:ext cx="271499" cy="414150"/>
            </a:xfrm>
            <a:custGeom>
              <a:avLst/>
              <a:gdLst>
                <a:gd name="T0" fmla="*/ 824 w 824"/>
                <a:gd name="T1" fmla="*/ 1253 h 1256"/>
                <a:gd name="T2" fmla="*/ 823 w 824"/>
                <a:gd name="T3" fmla="*/ 1202 h 1256"/>
                <a:gd name="T4" fmla="*/ 816 w 824"/>
                <a:gd name="T5" fmla="*/ 1105 h 1256"/>
                <a:gd name="T6" fmla="*/ 802 w 824"/>
                <a:gd name="T7" fmla="*/ 1008 h 1256"/>
                <a:gd name="T8" fmla="*/ 783 w 824"/>
                <a:gd name="T9" fmla="*/ 915 h 1256"/>
                <a:gd name="T10" fmla="*/ 758 w 824"/>
                <a:gd name="T11" fmla="*/ 822 h 1256"/>
                <a:gd name="T12" fmla="*/ 727 w 824"/>
                <a:gd name="T13" fmla="*/ 733 h 1256"/>
                <a:gd name="T14" fmla="*/ 691 w 824"/>
                <a:gd name="T15" fmla="*/ 646 h 1256"/>
                <a:gd name="T16" fmla="*/ 648 w 824"/>
                <a:gd name="T17" fmla="*/ 563 h 1256"/>
                <a:gd name="T18" fmla="*/ 602 w 824"/>
                <a:gd name="T19" fmla="*/ 483 h 1256"/>
                <a:gd name="T20" fmla="*/ 550 w 824"/>
                <a:gd name="T21" fmla="*/ 406 h 1256"/>
                <a:gd name="T22" fmla="*/ 493 w 824"/>
                <a:gd name="T23" fmla="*/ 333 h 1256"/>
                <a:gd name="T24" fmla="*/ 433 w 824"/>
                <a:gd name="T25" fmla="*/ 262 h 1256"/>
                <a:gd name="T26" fmla="*/ 368 w 824"/>
                <a:gd name="T27" fmla="*/ 197 h 1256"/>
                <a:gd name="T28" fmla="*/ 298 w 824"/>
                <a:gd name="T29" fmla="*/ 135 h 1256"/>
                <a:gd name="T30" fmla="*/ 226 w 824"/>
                <a:gd name="T31" fmla="*/ 78 h 1256"/>
                <a:gd name="T32" fmla="*/ 150 w 824"/>
                <a:gd name="T33" fmla="*/ 24 h 1256"/>
                <a:gd name="T34" fmla="*/ 0 w 824"/>
                <a:gd name="T35" fmla="*/ 185 h 1256"/>
                <a:gd name="T36" fmla="*/ 34 w 824"/>
                <a:gd name="T37" fmla="*/ 206 h 1256"/>
                <a:gd name="T38" fmla="*/ 99 w 824"/>
                <a:gd name="T39" fmla="*/ 252 h 1256"/>
                <a:gd name="T40" fmla="*/ 162 w 824"/>
                <a:gd name="T41" fmla="*/ 301 h 1256"/>
                <a:gd name="T42" fmla="*/ 220 w 824"/>
                <a:gd name="T43" fmla="*/ 353 h 1256"/>
                <a:gd name="T44" fmla="*/ 276 w 824"/>
                <a:gd name="T45" fmla="*/ 409 h 1256"/>
                <a:gd name="T46" fmla="*/ 329 w 824"/>
                <a:gd name="T47" fmla="*/ 470 h 1256"/>
                <a:gd name="T48" fmla="*/ 377 w 824"/>
                <a:gd name="T49" fmla="*/ 532 h 1256"/>
                <a:gd name="T50" fmla="*/ 421 w 824"/>
                <a:gd name="T51" fmla="*/ 597 h 1256"/>
                <a:gd name="T52" fmla="*/ 461 w 824"/>
                <a:gd name="T53" fmla="*/ 667 h 1256"/>
                <a:gd name="T54" fmla="*/ 497 w 824"/>
                <a:gd name="T55" fmla="*/ 738 h 1256"/>
                <a:gd name="T56" fmla="*/ 527 w 824"/>
                <a:gd name="T57" fmla="*/ 812 h 1256"/>
                <a:gd name="T58" fmla="*/ 555 w 824"/>
                <a:gd name="T59" fmla="*/ 888 h 1256"/>
                <a:gd name="T60" fmla="*/ 575 w 824"/>
                <a:gd name="T61" fmla="*/ 967 h 1256"/>
                <a:gd name="T62" fmla="*/ 592 w 824"/>
                <a:gd name="T63" fmla="*/ 1047 h 1256"/>
                <a:gd name="T64" fmla="*/ 604 w 824"/>
                <a:gd name="T65" fmla="*/ 1129 h 1256"/>
                <a:gd name="T66" fmla="*/ 610 w 824"/>
                <a:gd name="T67" fmla="*/ 1214 h 1256"/>
                <a:gd name="T68" fmla="*/ 611 w 824"/>
                <a:gd name="T69" fmla="*/ 1256 h 1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24" h="1256">
                  <a:moveTo>
                    <a:pt x="611" y="1256"/>
                  </a:moveTo>
                  <a:lnTo>
                    <a:pt x="824" y="1253"/>
                  </a:lnTo>
                  <a:lnTo>
                    <a:pt x="824" y="1253"/>
                  </a:lnTo>
                  <a:lnTo>
                    <a:pt x="823" y="1202"/>
                  </a:lnTo>
                  <a:lnTo>
                    <a:pt x="821" y="1153"/>
                  </a:lnTo>
                  <a:lnTo>
                    <a:pt x="816" y="1105"/>
                  </a:lnTo>
                  <a:lnTo>
                    <a:pt x="810" y="1056"/>
                  </a:lnTo>
                  <a:lnTo>
                    <a:pt x="802" y="1008"/>
                  </a:lnTo>
                  <a:lnTo>
                    <a:pt x="793" y="961"/>
                  </a:lnTo>
                  <a:lnTo>
                    <a:pt x="783" y="915"/>
                  </a:lnTo>
                  <a:lnTo>
                    <a:pt x="772" y="868"/>
                  </a:lnTo>
                  <a:lnTo>
                    <a:pt x="758" y="822"/>
                  </a:lnTo>
                  <a:lnTo>
                    <a:pt x="743" y="778"/>
                  </a:lnTo>
                  <a:lnTo>
                    <a:pt x="727" y="733"/>
                  </a:lnTo>
                  <a:lnTo>
                    <a:pt x="709" y="690"/>
                  </a:lnTo>
                  <a:lnTo>
                    <a:pt x="691" y="646"/>
                  </a:lnTo>
                  <a:lnTo>
                    <a:pt x="670" y="604"/>
                  </a:lnTo>
                  <a:lnTo>
                    <a:pt x="648" y="563"/>
                  </a:lnTo>
                  <a:lnTo>
                    <a:pt x="626" y="523"/>
                  </a:lnTo>
                  <a:lnTo>
                    <a:pt x="602" y="483"/>
                  </a:lnTo>
                  <a:lnTo>
                    <a:pt x="577" y="443"/>
                  </a:lnTo>
                  <a:lnTo>
                    <a:pt x="550" y="406"/>
                  </a:lnTo>
                  <a:lnTo>
                    <a:pt x="522" y="368"/>
                  </a:lnTo>
                  <a:lnTo>
                    <a:pt x="493" y="333"/>
                  </a:lnTo>
                  <a:lnTo>
                    <a:pt x="464" y="297"/>
                  </a:lnTo>
                  <a:lnTo>
                    <a:pt x="433" y="262"/>
                  </a:lnTo>
                  <a:lnTo>
                    <a:pt x="401" y="229"/>
                  </a:lnTo>
                  <a:lnTo>
                    <a:pt x="368" y="197"/>
                  </a:lnTo>
                  <a:lnTo>
                    <a:pt x="333" y="165"/>
                  </a:lnTo>
                  <a:lnTo>
                    <a:pt x="298" y="135"/>
                  </a:lnTo>
                  <a:lnTo>
                    <a:pt x="263" y="105"/>
                  </a:lnTo>
                  <a:lnTo>
                    <a:pt x="226" y="78"/>
                  </a:lnTo>
                  <a:lnTo>
                    <a:pt x="187" y="51"/>
                  </a:lnTo>
                  <a:lnTo>
                    <a:pt x="150" y="24"/>
                  </a:lnTo>
                  <a:lnTo>
                    <a:pt x="110" y="0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34" y="206"/>
                  </a:lnTo>
                  <a:lnTo>
                    <a:pt x="68" y="229"/>
                  </a:lnTo>
                  <a:lnTo>
                    <a:pt x="99" y="252"/>
                  </a:lnTo>
                  <a:lnTo>
                    <a:pt x="131" y="275"/>
                  </a:lnTo>
                  <a:lnTo>
                    <a:pt x="162" y="301"/>
                  </a:lnTo>
                  <a:lnTo>
                    <a:pt x="192" y="326"/>
                  </a:lnTo>
                  <a:lnTo>
                    <a:pt x="220" y="353"/>
                  </a:lnTo>
                  <a:lnTo>
                    <a:pt x="249" y="380"/>
                  </a:lnTo>
                  <a:lnTo>
                    <a:pt x="276" y="409"/>
                  </a:lnTo>
                  <a:lnTo>
                    <a:pt x="303" y="439"/>
                  </a:lnTo>
                  <a:lnTo>
                    <a:pt x="329" y="470"/>
                  </a:lnTo>
                  <a:lnTo>
                    <a:pt x="353" y="500"/>
                  </a:lnTo>
                  <a:lnTo>
                    <a:pt x="377" y="532"/>
                  </a:lnTo>
                  <a:lnTo>
                    <a:pt x="400" y="564"/>
                  </a:lnTo>
                  <a:lnTo>
                    <a:pt x="421" y="597"/>
                  </a:lnTo>
                  <a:lnTo>
                    <a:pt x="442" y="632"/>
                  </a:lnTo>
                  <a:lnTo>
                    <a:pt x="461" y="667"/>
                  </a:lnTo>
                  <a:lnTo>
                    <a:pt x="480" y="702"/>
                  </a:lnTo>
                  <a:lnTo>
                    <a:pt x="497" y="738"/>
                  </a:lnTo>
                  <a:lnTo>
                    <a:pt x="513" y="774"/>
                  </a:lnTo>
                  <a:lnTo>
                    <a:pt x="527" y="812"/>
                  </a:lnTo>
                  <a:lnTo>
                    <a:pt x="541" y="850"/>
                  </a:lnTo>
                  <a:lnTo>
                    <a:pt x="555" y="888"/>
                  </a:lnTo>
                  <a:lnTo>
                    <a:pt x="566" y="927"/>
                  </a:lnTo>
                  <a:lnTo>
                    <a:pt x="575" y="967"/>
                  </a:lnTo>
                  <a:lnTo>
                    <a:pt x="584" y="1007"/>
                  </a:lnTo>
                  <a:lnTo>
                    <a:pt x="592" y="1047"/>
                  </a:lnTo>
                  <a:lnTo>
                    <a:pt x="599" y="1088"/>
                  </a:lnTo>
                  <a:lnTo>
                    <a:pt x="604" y="1129"/>
                  </a:lnTo>
                  <a:lnTo>
                    <a:pt x="607" y="1171"/>
                  </a:lnTo>
                  <a:lnTo>
                    <a:pt x="610" y="1214"/>
                  </a:lnTo>
                  <a:lnTo>
                    <a:pt x="611" y="1256"/>
                  </a:lnTo>
                  <a:lnTo>
                    <a:pt x="611" y="1256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90" name="Freeform 54">
              <a:extLst>
                <a:ext uri="{FF2B5EF4-FFF2-40B4-BE49-F238E27FC236}">
                  <a16:creationId xmlns:a16="http://schemas.microsoft.com/office/drawing/2014/main" id="{AB54CFE1-DCEA-B540-B864-1A00173D4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5102" y="6691203"/>
              <a:ext cx="471673" cy="121943"/>
            </a:xfrm>
            <a:custGeom>
              <a:avLst/>
              <a:gdLst>
                <a:gd name="T0" fmla="*/ 721 w 1435"/>
                <a:gd name="T1" fmla="*/ 213 h 375"/>
                <a:gd name="T2" fmla="*/ 803 w 1435"/>
                <a:gd name="T3" fmla="*/ 215 h 375"/>
                <a:gd name="T4" fmla="*/ 884 w 1435"/>
                <a:gd name="T5" fmla="*/ 223 h 375"/>
                <a:gd name="T6" fmla="*/ 964 w 1435"/>
                <a:gd name="T7" fmla="*/ 236 h 375"/>
                <a:gd name="T8" fmla="*/ 1041 w 1435"/>
                <a:gd name="T9" fmla="*/ 254 h 375"/>
                <a:gd name="T10" fmla="*/ 1117 w 1435"/>
                <a:gd name="T11" fmla="*/ 277 h 375"/>
                <a:gd name="T12" fmla="*/ 1191 w 1435"/>
                <a:gd name="T13" fmla="*/ 304 h 375"/>
                <a:gd name="T14" fmla="*/ 1263 w 1435"/>
                <a:gd name="T15" fmla="*/ 336 h 375"/>
                <a:gd name="T16" fmla="*/ 1331 w 1435"/>
                <a:gd name="T17" fmla="*/ 372 h 375"/>
                <a:gd name="T18" fmla="*/ 1435 w 1435"/>
                <a:gd name="T19" fmla="*/ 185 h 375"/>
                <a:gd name="T20" fmla="*/ 1354 w 1435"/>
                <a:gd name="T21" fmla="*/ 143 h 375"/>
                <a:gd name="T22" fmla="*/ 1271 w 1435"/>
                <a:gd name="T23" fmla="*/ 106 h 375"/>
                <a:gd name="T24" fmla="*/ 1184 w 1435"/>
                <a:gd name="T25" fmla="*/ 74 h 375"/>
                <a:gd name="T26" fmla="*/ 1095 w 1435"/>
                <a:gd name="T27" fmla="*/ 48 h 375"/>
                <a:gd name="T28" fmla="*/ 1005 w 1435"/>
                <a:gd name="T29" fmla="*/ 27 h 375"/>
                <a:gd name="T30" fmla="*/ 911 w 1435"/>
                <a:gd name="T31" fmla="*/ 11 h 375"/>
                <a:gd name="T32" fmla="*/ 816 w 1435"/>
                <a:gd name="T33" fmla="*/ 2 h 375"/>
                <a:gd name="T34" fmla="*/ 721 w 1435"/>
                <a:gd name="T35" fmla="*/ 0 h 375"/>
                <a:gd name="T36" fmla="*/ 671 w 1435"/>
                <a:gd name="T37" fmla="*/ 0 h 375"/>
                <a:gd name="T38" fmla="*/ 574 w 1435"/>
                <a:gd name="T39" fmla="*/ 7 h 375"/>
                <a:gd name="T40" fmla="*/ 480 w 1435"/>
                <a:gd name="T41" fmla="*/ 19 h 375"/>
                <a:gd name="T42" fmla="*/ 387 w 1435"/>
                <a:gd name="T43" fmla="*/ 37 h 375"/>
                <a:gd name="T44" fmla="*/ 297 w 1435"/>
                <a:gd name="T45" fmla="*/ 61 h 375"/>
                <a:gd name="T46" fmla="*/ 208 w 1435"/>
                <a:gd name="T47" fmla="*/ 91 h 375"/>
                <a:gd name="T48" fmla="*/ 123 w 1435"/>
                <a:gd name="T49" fmla="*/ 126 h 375"/>
                <a:gd name="T50" fmla="*/ 40 w 1435"/>
                <a:gd name="T51" fmla="*/ 166 h 375"/>
                <a:gd name="T52" fmla="*/ 104 w 1435"/>
                <a:gd name="T53" fmla="*/ 375 h 375"/>
                <a:gd name="T54" fmla="*/ 139 w 1435"/>
                <a:gd name="T55" fmla="*/ 356 h 375"/>
                <a:gd name="T56" fmla="*/ 209 w 1435"/>
                <a:gd name="T57" fmla="*/ 322 h 375"/>
                <a:gd name="T58" fmla="*/ 282 w 1435"/>
                <a:gd name="T59" fmla="*/ 292 h 375"/>
                <a:gd name="T60" fmla="*/ 358 w 1435"/>
                <a:gd name="T61" fmla="*/ 267 h 375"/>
                <a:gd name="T62" fmla="*/ 435 w 1435"/>
                <a:gd name="T63" fmla="*/ 245 h 375"/>
                <a:gd name="T64" fmla="*/ 514 w 1435"/>
                <a:gd name="T65" fmla="*/ 229 h 375"/>
                <a:gd name="T66" fmla="*/ 595 w 1435"/>
                <a:gd name="T67" fmla="*/ 219 h 375"/>
                <a:gd name="T68" fmla="*/ 678 w 1435"/>
                <a:gd name="T69" fmla="*/ 213 h 375"/>
                <a:gd name="T70" fmla="*/ 721 w 1435"/>
                <a:gd name="T71" fmla="*/ 213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35" h="375">
                  <a:moveTo>
                    <a:pt x="721" y="213"/>
                  </a:moveTo>
                  <a:lnTo>
                    <a:pt x="721" y="213"/>
                  </a:lnTo>
                  <a:lnTo>
                    <a:pt x="762" y="213"/>
                  </a:lnTo>
                  <a:lnTo>
                    <a:pt x="803" y="215"/>
                  </a:lnTo>
                  <a:lnTo>
                    <a:pt x="844" y="219"/>
                  </a:lnTo>
                  <a:lnTo>
                    <a:pt x="884" y="223"/>
                  </a:lnTo>
                  <a:lnTo>
                    <a:pt x="924" y="229"/>
                  </a:lnTo>
                  <a:lnTo>
                    <a:pt x="964" y="236"/>
                  </a:lnTo>
                  <a:lnTo>
                    <a:pt x="1002" y="245"/>
                  </a:lnTo>
                  <a:lnTo>
                    <a:pt x="1041" y="254"/>
                  </a:lnTo>
                  <a:lnTo>
                    <a:pt x="1079" y="266"/>
                  </a:lnTo>
                  <a:lnTo>
                    <a:pt x="1117" y="277"/>
                  </a:lnTo>
                  <a:lnTo>
                    <a:pt x="1154" y="291"/>
                  </a:lnTo>
                  <a:lnTo>
                    <a:pt x="1191" y="304"/>
                  </a:lnTo>
                  <a:lnTo>
                    <a:pt x="1227" y="320"/>
                  </a:lnTo>
                  <a:lnTo>
                    <a:pt x="1263" y="336"/>
                  </a:lnTo>
                  <a:lnTo>
                    <a:pt x="1297" y="354"/>
                  </a:lnTo>
                  <a:lnTo>
                    <a:pt x="1331" y="372"/>
                  </a:lnTo>
                  <a:lnTo>
                    <a:pt x="1435" y="185"/>
                  </a:lnTo>
                  <a:lnTo>
                    <a:pt x="1435" y="185"/>
                  </a:lnTo>
                  <a:lnTo>
                    <a:pt x="1395" y="163"/>
                  </a:lnTo>
                  <a:lnTo>
                    <a:pt x="1354" y="143"/>
                  </a:lnTo>
                  <a:lnTo>
                    <a:pt x="1313" y="124"/>
                  </a:lnTo>
                  <a:lnTo>
                    <a:pt x="1271" y="106"/>
                  </a:lnTo>
                  <a:lnTo>
                    <a:pt x="1227" y="90"/>
                  </a:lnTo>
                  <a:lnTo>
                    <a:pt x="1184" y="74"/>
                  </a:lnTo>
                  <a:lnTo>
                    <a:pt x="1141" y="60"/>
                  </a:lnTo>
                  <a:lnTo>
                    <a:pt x="1095" y="48"/>
                  </a:lnTo>
                  <a:lnTo>
                    <a:pt x="1050" y="36"/>
                  </a:lnTo>
                  <a:lnTo>
                    <a:pt x="1005" y="27"/>
                  </a:lnTo>
                  <a:lnTo>
                    <a:pt x="958" y="18"/>
                  </a:lnTo>
                  <a:lnTo>
                    <a:pt x="911" y="11"/>
                  </a:lnTo>
                  <a:lnTo>
                    <a:pt x="864" y="7"/>
                  </a:lnTo>
                  <a:lnTo>
                    <a:pt x="816" y="2"/>
                  </a:lnTo>
                  <a:lnTo>
                    <a:pt x="769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71" y="0"/>
                  </a:lnTo>
                  <a:lnTo>
                    <a:pt x="622" y="2"/>
                  </a:lnTo>
                  <a:lnTo>
                    <a:pt x="574" y="7"/>
                  </a:lnTo>
                  <a:lnTo>
                    <a:pt x="527" y="12"/>
                  </a:lnTo>
                  <a:lnTo>
                    <a:pt x="480" y="19"/>
                  </a:lnTo>
                  <a:lnTo>
                    <a:pt x="433" y="27"/>
                  </a:lnTo>
                  <a:lnTo>
                    <a:pt x="387" y="37"/>
                  </a:lnTo>
                  <a:lnTo>
                    <a:pt x="342" y="49"/>
                  </a:lnTo>
                  <a:lnTo>
                    <a:pt x="297" y="61"/>
                  </a:lnTo>
                  <a:lnTo>
                    <a:pt x="253" y="75"/>
                  </a:lnTo>
                  <a:lnTo>
                    <a:pt x="208" y="91"/>
                  </a:lnTo>
                  <a:lnTo>
                    <a:pt x="166" y="108"/>
                  </a:lnTo>
                  <a:lnTo>
                    <a:pt x="123" y="126"/>
                  </a:lnTo>
                  <a:lnTo>
                    <a:pt x="82" y="146"/>
                  </a:lnTo>
                  <a:lnTo>
                    <a:pt x="40" y="166"/>
                  </a:lnTo>
                  <a:lnTo>
                    <a:pt x="0" y="188"/>
                  </a:lnTo>
                  <a:lnTo>
                    <a:pt x="104" y="375"/>
                  </a:lnTo>
                  <a:lnTo>
                    <a:pt x="104" y="375"/>
                  </a:lnTo>
                  <a:lnTo>
                    <a:pt x="139" y="356"/>
                  </a:lnTo>
                  <a:lnTo>
                    <a:pt x="174" y="339"/>
                  </a:lnTo>
                  <a:lnTo>
                    <a:pt x="209" y="322"/>
                  </a:lnTo>
                  <a:lnTo>
                    <a:pt x="246" y="307"/>
                  </a:lnTo>
                  <a:lnTo>
                    <a:pt x="282" y="292"/>
                  </a:lnTo>
                  <a:lnTo>
                    <a:pt x="320" y="278"/>
                  </a:lnTo>
                  <a:lnTo>
                    <a:pt x="358" y="267"/>
                  </a:lnTo>
                  <a:lnTo>
                    <a:pt x="396" y="255"/>
                  </a:lnTo>
                  <a:lnTo>
                    <a:pt x="435" y="245"/>
                  </a:lnTo>
                  <a:lnTo>
                    <a:pt x="475" y="237"/>
                  </a:lnTo>
                  <a:lnTo>
                    <a:pt x="514" y="229"/>
                  </a:lnTo>
                  <a:lnTo>
                    <a:pt x="555" y="223"/>
                  </a:lnTo>
                  <a:lnTo>
                    <a:pt x="595" y="219"/>
                  </a:lnTo>
                  <a:lnTo>
                    <a:pt x="637" y="215"/>
                  </a:lnTo>
                  <a:lnTo>
                    <a:pt x="678" y="213"/>
                  </a:lnTo>
                  <a:lnTo>
                    <a:pt x="721" y="213"/>
                  </a:lnTo>
                  <a:lnTo>
                    <a:pt x="721" y="213"/>
                  </a:lnTo>
                  <a:close/>
                </a:path>
              </a:pathLst>
            </a:custGeom>
            <a:solidFill>
              <a:srgbClr val="EE86F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91" name="Freeform 55">
              <a:extLst>
                <a:ext uri="{FF2B5EF4-FFF2-40B4-BE49-F238E27FC236}">
                  <a16:creationId xmlns:a16="http://schemas.microsoft.com/office/drawing/2014/main" id="{1F536D15-894C-BF4B-A65A-97CA8DB9C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32003" y="7535611"/>
              <a:ext cx="462469" cy="119643"/>
            </a:xfrm>
            <a:custGeom>
              <a:avLst/>
              <a:gdLst>
                <a:gd name="T0" fmla="*/ 703 w 1410"/>
                <a:gd name="T1" fmla="*/ 155 h 368"/>
                <a:gd name="T2" fmla="*/ 622 w 1410"/>
                <a:gd name="T3" fmla="*/ 153 h 368"/>
                <a:gd name="T4" fmla="*/ 542 w 1410"/>
                <a:gd name="T5" fmla="*/ 145 h 368"/>
                <a:gd name="T6" fmla="*/ 464 w 1410"/>
                <a:gd name="T7" fmla="*/ 132 h 368"/>
                <a:gd name="T8" fmla="*/ 388 w 1410"/>
                <a:gd name="T9" fmla="*/ 115 h 368"/>
                <a:gd name="T10" fmla="*/ 313 w 1410"/>
                <a:gd name="T11" fmla="*/ 93 h 368"/>
                <a:gd name="T12" fmla="*/ 240 w 1410"/>
                <a:gd name="T13" fmla="*/ 67 h 368"/>
                <a:gd name="T14" fmla="*/ 170 w 1410"/>
                <a:gd name="T15" fmla="*/ 36 h 368"/>
                <a:gd name="T16" fmla="*/ 102 w 1410"/>
                <a:gd name="T17" fmla="*/ 2 h 368"/>
                <a:gd name="T18" fmla="*/ 0 w 1410"/>
                <a:gd name="T19" fmla="*/ 189 h 368"/>
                <a:gd name="T20" fmla="*/ 78 w 1410"/>
                <a:gd name="T21" fmla="*/ 230 h 368"/>
                <a:gd name="T22" fmla="*/ 162 w 1410"/>
                <a:gd name="T23" fmla="*/ 266 h 368"/>
                <a:gd name="T24" fmla="*/ 246 w 1410"/>
                <a:gd name="T25" fmla="*/ 297 h 368"/>
                <a:gd name="T26" fmla="*/ 333 w 1410"/>
                <a:gd name="T27" fmla="*/ 322 h 368"/>
                <a:gd name="T28" fmla="*/ 423 w 1410"/>
                <a:gd name="T29" fmla="*/ 342 h 368"/>
                <a:gd name="T30" fmla="*/ 514 w 1410"/>
                <a:gd name="T31" fmla="*/ 356 h 368"/>
                <a:gd name="T32" fmla="*/ 608 w 1410"/>
                <a:gd name="T33" fmla="*/ 365 h 368"/>
                <a:gd name="T34" fmla="*/ 703 w 1410"/>
                <a:gd name="T35" fmla="*/ 368 h 368"/>
                <a:gd name="T36" fmla="*/ 751 w 1410"/>
                <a:gd name="T37" fmla="*/ 367 h 368"/>
                <a:gd name="T38" fmla="*/ 845 w 1410"/>
                <a:gd name="T39" fmla="*/ 362 h 368"/>
                <a:gd name="T40" fmla="*/ 938 w 1410"/>
                <a:gd name="T41" fmla="*/ 349 h 368"/>
                <a:gd name="T42" fmla="*/ 1029 w 1410"/>
                <a:gd name="T43" fmla="*/ 332 h 368"/>
                <a:gd name="T44" fmla="*/ 1118 w 1410"/>
                <a:gd name="T45" fmla="*/ 308 h 368"/>
                <a:gd name="T46" fmla="*/ 1205 w 1410"/>
                <a:gd name="T47" fmla="*/ 279 h 368"/>
                <a:gd name="T48" fmla="*/ 1289 w 1410"/>
                <a:gd name="T49" fmla="*/ 246 h 368"/>
                <a:gd name="T50" fmla="*/ 1370 w 1410"/>
                <a:gd name="T51" fmla="*/ 208 h 368"/>
                <a:gd name="T52" fmla="*/ 1306 w 1410"/>
                <a:gd name="T53" fmla="*/ 0 h 368"/>
                <a:gd name="T54" fmla="*/ 1272 w 1410"/>
                <a:gd name="T55" fmla="*/ 18 h 368"/>
                <a:gd name="T56" fmla="*/ 1202 w 1410"/>
                <a:gd name="T57" fmla="*/ 51 h 368"/>
                <a:gd name="T58" fmla="*/ 1131 w 1410"/>
                <a:gd name="T59" fmla="*/ 80 h 368"/>
                <a:gd name="T60" fmla="*/ 1057 w 1410"/>
                <a:gd name="T61" fmla="*/ 104 h 368"/>
                <a:gd name="T62" fmla="*/ 981 w 1410"/>
                <a:gd name="T63" fmla="*/ 123 h 368"/>
                <a:gd name="T64" fmla="*/ 903 w 1410"/>
                <a:gd name="T65" fmla="*/ 139 h 368"/>
                <a:gd name="T66" fmla="*/ 824 w 1410"/>
                <a:gd name="T67" fmla="*/ 149 h 368"/>
                <a:gd name="T68" fmla="*/ 743 w 1410"/>
                <a:gd name="T69" fmla="*/ 154 h 368"/>
                <a:gd name="T70" fmla="*/ 703 w 1410"/>
                <a:gd name="T71" fmla="*/ 15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10" h="368">
                  <a:moveTo>
                    <a:pt x="703" y="155"/>
                  </a:moveTo>
                  <a:lnTo>
                    <a:pt x="703" y="155"/>
                  </a:lnTo>
                  <a:lnTo>
                    <a:pt x="661" y="154"/>
                  </a:lnTo>
                  <a:lnTo>
                    <a:pt x="622" y="153"/>
                  </a:lnTo>
                  <a:lnTo>
                    <a:pt x="582" y="149"/>
                  </a:lnTo>
                  <a:lnTo>
                    <a:pt x="542" y="145"/>
                  </a:lnTo>
                  <a:lnTo>
                    <a:pt x="503" y="139"/>
                  </a:lnTo>
                  <a:lnTo>
                    <a:pt x="464" y="132"/>
                  </a:lnTo>
                  <a:lnTo>
                    <a:pt x="425" y="124"/>
                  </a:lnTo>
                  <a:lnTo>
                    <a:pt x="388" y="115"/>
                  </a:lnTo>
                  <a:lnTo>
                    <a:pt x="350" y="105"/>
                  </a:lnTo>
                  <a:lnTo>
                    <a:pt x="313" y="93"/>
                  </a:lnTo>
                  <a:lnTo>
                    <a:pt x="277" y="81"/>
                  </a:lnTo>
                  <a:lnTo>
                    <a:pt x="240" y="67"/>
                  </a:lnTo>
                  <a:lnTo>
                    <a:pt x="205" y="52"/>
                  </a:lnTo>
                  <a:lnTo>
                    <a:pt x="170" y="36"/>
                  </a:lnTo>
                  <a:lnTo>
                    <a:pt x="135" y="20"/>
                  </a:lnTo>
                  <a:lnTo>
                    <a:pt x="102" y="2"/>
                  </a:lnTo>
                  <a:lnTo>
                    <a:pt x="0" y="189"/>
                  </a:lnTo>
                  <a:lnTo>
                    <a:pt x="0" y="189"/>
                  </a:lnTo>
                  <a:lnTo>
                    <a:pt x="38" y="210"/>
                  </a:lnTo>
                  <a:lnTo>
                    <a:pt x="78" y="230"/>
                  </a:lnTo>
                  <a:lnTo>
                    <a:pt x="119" y="249"/>
                  </a:lnTo>
                  <a:lnTo>
                    <a:pt x="162" y="266"/>
                  </a:lnTo>
                  <a:lnTo>
                    <a:pt x="204" y="282"/>
                  </a:lnTo>
                  <a:lnTo>
                    <a:pt x="246" y="297"/>
                  </a:lnTo>
                  <a:lnTo>
                    <a:pt x="289" y="309"/>
                  </a:lnTo>
                  <a:lnTo>
                    <a:pt x="333" y="322"/>
                  </a:lnTo>
                  <a:lnTo>
                    <a:pt x="377" y="332"/>
                  </a:lnTo>
                  <a:lnTo>
                    <a:pt x="423" y="342"/>
                  </a:lnTo>
                  <a:lnTo>
                    <a:pt x="469" y="350"/>
                  </a:lnTo>
                  <a:lnTo>
                    <a:pt x="514" y="356"/>
                  </a:lnTo>
                  <a:lnTo>
                    <a:pt x="560" y="362"/>
                  </a:lnTo>
                  <a:lnTo>
                    <a:pt x="608" y="365"/>
                  </a:lnTo>
                  <a:lnTo>
                    <a:pt x="655" y="367"/>
                  </a:lnTo>
                  <a:lnTo>
                    <a:pt x="703" y="368"/>
                  </a:lnTo>
                  <a:lnTo>
                    <a:pt x="703" y="368"/>
                  </a:lnTo>
                  <a:lnTo>
                    <a:pt x="751" y="367"/>
                  </a:lnTo>
                  <a:lnTo>
                    <a:pt x="797" y="365"/>
                  </a:lnTo>
                  <a:lnTo>
                    <a:pt x="845" y="362"/>
                  </a:lnTo>
                  <a:lnTo>
                    <a:pt x="892" y="356"/>
                  </a:lnTo>
                  <a:lnTo>
                    <a:pt x="938" y="349"/>
                  </a:lnTo>
                  <a:lnTo>
                    <a:pt x="983" y="341"/>
                  </a:lnTo>
                  <a:lnTo>
                    <a:pt x="1029" y="332"/>
                  </a:lnTo>
                  <a:lnTo>
                    <a:pt x="1073" y="321"/>
                  </a:lnTo>
                  <a:lnTo>
                    <a:pt x="1118" y="308"/>
                  </a:lnTo>
                  <a:lnTo>
                    <a:pt x="1161" y="294"/>
                  </a:lnTo>
                  <a:lnTo>
                    <a:pt x="1205" y="279"/>
                  </a:lnTo>
                  <a:lnTo>
                    <a:pt x="1247" y="263"/>
                  </a:lnTo>
                  <a:lnTo>
                    <a:pt x="1289" y="246"/>
                  </a:lnTo>
                  <a:lnTo>
                    <a:pt x="1330" y="227"/>
                  </a:lnTo>
                  <a:lnTo>
                    <a:pt x="1370" y="208"/>
                  </a:lnTo>
                  <a:lnTo>
                    <a:pt x="1410" y="186"/>
                  </a:lnTo>
                  <a:lnTo>
                    <a:pt x="1306" y="0"/>
                  </a:lnTo>
                  <a:lnTo>
                    <a:pt x="1306" y="0"/>
                  </a:lnTo>
                  <a:lnTo>
                    <a:pt x="1272" y="18"/>
                  </a:lnTo>
                  <a:lnTo>
                    <a:pt x="1238" y="35"/>
                  </a:lnTo>
                  <a:lnTo>
                    <a:pt x="1202" y="51"/>
                  </a:lnTo>
                  <a:lnTo>
                    <a:pt x="1167" y="66"/>
                  </a:lnTo>
                  <a:lnTo>
                    <a:pt x="1131" y="80"/>
                  </a:lnTo>
                  <a:lnTo>
                    <a:pt x="1094" y="92"/>
                  </a:lnTo>
                  <a:lnTo>
                    <a:pt x="1057" y="104"/>
                  </a:lnTo>
                  <a:lnTo>
                    <a:pt x="1019" y="114"/>
                  </a:lnTo>
                  <a:lnTo>
                    <a:pt x="981" y="123"/>
                  </a:lnTo>
                  <a:lnTo>
                    <a:pt x="942" y="132"/>
                  </a:lnTo>
                  <a:lnTo>
                    <a:pt x="903" y="139"/>
                  </a:lnTo>
                  <a:lnTo>
                    <a:pt x="863" y="145"/>
                  </a:lnTo>
                  <a:lnTo>
                    <a:pt x="824" y="149"/>
                  </a:lnTo>
                  <a:lnTo>
                    <a:pt x="784" y="153"/>
                  </a:lnTo>
                  <a:lnTo>
                    <a:pt x="743" y="154"/>
                  </a:lnTo>
                  <a:lnTo>
                    <a:pt x="703" y="155"/>
                  </a:lnTo>
                  <a:lnTo>
                    <a:pt x="703" y="155"/>
                  </a:lnTo>
                  <a:close/>
                </a:path>
              </a:pathLst>
            </a:custGeom>
            <a:solidFill>
              <a:srgbClr val="461AA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92" name="Freeform 56">
              <a:extLst>
                <a:ext uri="{FF2B5EF4-FFF2-40B4-BE49-F238E27FC236}">
                  <a16:creationId xmlns:a16="http://schemas.microsoft.com/office/drawing/2014/main" id="{F5BDCFF9-4B37-BA42-AA6A-FCE7BABD3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8911" y="6760228"/>
              <a:ext cx="269199" cy="411849"/>
            </a:xfrm>
            <a:custGeom>
              <a:avLst/>
              <a:gdLst>
                <a:gd name="T0" fmla="*/ 709 w 819"/>
                <a:gd name="T1" fmla="*/ 0 h 1252"/>
                <a:gd name="T2" fmla="*/ 670 w 819"/>
                <a:gd name="T3" fmla="*/ 24 h 1252"/>
                <a:gd name="T4" fmla="*/ 594 w 819"/>
                <a:gd name="T5" fmla="*/ 76 h 1252"/>
                <a:gd name="T6" fmla="*/ 521 w 819"/>
                <a:gd name="T7" fmla="*/ 135 h 1252"/>
                <a:gd name="T8" fmla="*/ 453 w 819"/>
                <a:gd name="T9" fmla="*/ 196 h 1252"/>
                <a:gd name="T10" fmla="*/ 389 w 819"/>
                <a:gd name="T11" fmla="*/ 261 h 1252"/>
                <a:gd name="T12" fmla="*/ 329 w 819"/>
                <a:gd name="T13" fmla="*/ 331 h 1252"/>
                <a:gd name="T14" fmla="*/ 273 w 819"/>
                <a:gd name="T15" fmla="*/ 405 h 1252"/>
                <a:gd name="T16" fmla="*/ 221 w 819"/>
                <a:gd name="T17" fmla="*/ 481 h 1252"/>
                <a:gd name="T18" fmla="*/ 174 w 819"/>
                <a:gd name="T19" fmla="*/ 561 h 1252"/>
                <a:gd name="T20" fmla="*/ 133 w 819"/>
                <a:gd name="T21" fmla="*/ 645 h 1252"/>
                <a:gd name="T22" fmla="*/ 97 w 819"/>
                <a:gd name="T23" fmla="*/ 731 h 1252"/>
                <a:gd name="T24" fmla="*/ 66 w 819"/>
                <a:gd name="T25" fmla="*/ 820 h 1252"/>
                <a:gd name="T26" fmla="*/ 41 w 819"/>
                <a:gd name="T27" fmla="*/ 912 h 1252"/>
                <a:gd name="T28" fmla="*/ 22 w 819"/>
                <a:gd name="T29" fmla="*/ 1005 h 1252"/>
                <a:gd name="T30" fmla="*/ 8 w 819"/>
                <a:gd name="T31" fmla="*/ 1101 h 1252"/>
                <a:gd name="T32" fmla="*/ 1 w 819"/>
                <a:gd name="T33" fmla="*/ 1199 h 1252"/>
                <a:gd name="T34" fmla="*/ 213 w 819"/>
                <a:gd name="T35" fmla="*/ 1252 h 1252"/>
                <a:gd name="T36" fmla="*/ 214 w 819"/>
                <a:gd name="T37" fmla="*/ 1210 h 1252"/>
                <a:gd name="T38" fmla="*/ 220 w 819"/>
                <a:gd name="T39" fmla="*/ 1126 h 1252"/>
                <a:gd name="T40" fmla="*/ 232 w 819"/>
                <a:gd name="T41" fmla="*/ 1044 h 1252"/>
                <a:gd name="T42" fmla="*/ 247 w 819"/>
                <a:gd name="T43" fmla="*/ 964 h 1252"/>
                <a:gd name="T44" fmla="*/ 269 w 819"/>
                <a:gd name="T45" fmla="*/ 886 h 1252"/>
                <a:gd name="T46" fmla="*/ 295 w 819"/>
                <a:gd name="T47" fmla="*/ 810 h 1252"/>
                <a:gd name="T48" fmla="*/ 326 w 819"/>
                <a:gd name="T49" fmla="*/ 736 h 1252"/>
                <a:gd name="T50" fmla="*/ 362 w 819"/>
                <a:gd name="T51" fmla="*/ 665 h 1252"/>
                <a:gd name="T52" fmla="*/ 402 w 819"/>
                <a:gd name="T53" fmla="*/ 596 h 1252"/>
                <a:gd name="T54" fmla="*/ 446 w 819"/>
                <a:gd name="T55" fmla="*/ 531 h 1252"/>
                <a:gd name="T56" fmla="*/ 494 w 819"/>
                <a:gd name="T57" fmla="*/ 468 h 1252"/>
                <a:gd name="T58" fmla="*/ 545 w 819"/>
                <a:gd name="T59" fmla="*/ 408 h 1252"/>
                <a:gd name="T60" fmla="*/ 600 w 819"/>
                <a:gd name="T61" fmla="*/ 351 h 1252"/>
                <a:gd name="T62" fmla="*/ 659 w 819"/>
                <a:gd name="T63" fmla="*/ 299 h 1252"/>
                <a:gd name="T64" fmla="*/ 721 w 819"/>
                <a:gd name="T65" fmla="*/ 250 h 1252"/>
                <a:gd name="T66" fmla="*/ 786 w 819"/>
                <a:gd name="T67" fmla="*/ 205 h 1252"/>
                <a:gd name="T68" fmla="*/ 819 w 819"/>
                <a:gd name="T69" fmla="*/ 184 h 1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19" h="1252">
                  <a:moveTo>
                    <a:pt x="819" y="184"/>
                  </a:moveTo>
                  <a:lnTo>
                    <a:pt x="709" y="0"/>
                  </a:lnTo>
                  <a:lnTo>
                    <a:pt x="709" y="0"/>
                  </a:lnTo>
                  <a:lnTo>
                    <a:pt x="670" y="24"/>
                  </a:lnTo>
                  <a:lnTo>
                    <a:pt x="631" y="50"/>
                  </a:lnTo>
                  <a:lnTo>
                    <a:pt x="594" y="76"/>
                  </a:lnTo>
                  <a:lnTo>
                    <a:pt x="557" y="105"/>
                  </a:lnTo>
                  <a:lnTo>
                    <a:pt x="521" y="135"/>
                  </a:lnTo>
                  <a:lnTo>
                    <a:pt x="487" y="164"/>
                  </a:lnTo>
                  <a:lnTo>
                    <a:pt x="453" y="196"/>
                  </a:lnTo>
                  <a:lnTo>
                    <a:pt x="420" y="228"/>
                  </a:lnTo>
                  <a:lnTo>
                    <a:pt x="389" y="261"/>
                  </a:lnTo>
                  <a:lnTo>
                    <a:pt x="358" y="295"/>
                  </a:lnTo>
                  <a:lnTo>
                    <a:pt x="329" y="331"/>
                  </a:lnTo>
                  <a:lnTo>
                    <a:pt x="300" y="367"/>
                  </a:lnTo>
                  <a:lnTo>
                    <a:pt x="273" y="405"/>
                  </a:lnTo>
                  <a:lnTo>
                    <a:pt x="246" y="443"/>
                  </a:lnTo>
                  <a:lnTo>
                    <a:pt x="221" y="481"/>
                  </a:lnTo>
                  <a:lnTo>
                    <a:pt x="197" y="521"/>
                  </a:lnTo>
                  <a:lnTo>
                    <a:pt x="174" y="561"/>
                  </a:lnTo>
                  <a:lnTo>
                    <a:pt x="153" y="604"/>
                  </a:lnTo>
                  <a:lnTo>
                    <a:pt x="133" y="645"/>
                  </a:lnTo>
                  <a:lnTo>
                    <a:pt x="114" y="688"/>
                  </a:lnTo>
                  <a:lnTo>
                    <a:pt x="97" y="731"/>
                  </a:lnTo>
                  <a:lnTo>
                    <a:pt x="81" y="776"/>
                  </a:lnTo>
                  <a:lnTo>
                    <a:pt x="66" y="820"/>
                  </a:lnTo>
                  <a:lnTo>
                    <a:pt x="52" y="866"/>
                  </a:lnTo>
                  <a:lnTo>
                    <a:pt x="41" y="912"/>
                  </a:lnTo>
                  <a:lnTo>
                    <a:pt x="31" y="959"/>
                  </a:lnTo>
                  <a:lnTo>
                    <a:pt x="22" y="1005"/>
                  </a:lnTo>
                  <a:lnTo>
                    <a:pt x="14" y="1053"/>
                  </a:lnTo>
                  <a:lnTo>
                    <a:pt x="8" y="1101"/>
                  </a:lnTo>
                  <a:lnTo>
                    <a:pt x="3" y="1150"/>
                  </a:lnTo>
                  <a:lnTo>
                    <a:pt x="1" y="1199"/>
                  </a:lnTo>
                  <a:lnTo>
                    <a:pt x="0" y="1249"/>
                  </a:lnTo>
                  <a:lnTo>
                    <a:pt x="213" y="1252"/>
                  </a:lnTo>
                  <a:lnTo>
                    <a:pt x="213" y="1252"/>
                  </a:lnTo>
                  <a:lnTo>
                    <a:pt x="214" y="1210"/>
                  </a:lnTo>
                  <a:lnTo>
                    <a:pt x="217" y="1167"/>
                  </a:lnTo>
                  <a:lnTo>
                    <a:pt x="220" y="1126"/>
                  </a:lnTo>
                  <a:lnTo>
                    <a:pt x="225" y="1085"/>
                  </a:lnTo>
                  <a:lnTo>
                    <a:pt x="232" y="1044"/>
                  </a:lnTo>
                  <a:lnTo>
                    <a:pt x="240" y="1004"/>
                  </a:lnTo>
                  <a:lnTo>
                    <a:pt x="247" y="964"/>
                  </a:lnTo>
                  <a:lnTo>
                    <a:pt x="258" y="924"/>
                  </a:lnTo>
                  <a:lnTo>
                    <a:pt x="269" y="886"/>
                  </a:lnTo>
                  <a:lnTo>
                    <a:pt x="282" y="848"/>
                  </a:lnTo>
                  <a:lnTo>
                    <a:pt x="295" y="810"/>
                  </a:lnTo>
                  <a:lnTo>
                    <a:pt x="310" y="773"/>
                  </a:lnTo>
                  <a:lnTo>
                    <a:pt x="326" y="736"/>
                  </a:lnTo>
                  <a:lnTo>
                    <a:pt x="343" y="700"/>
                  </a:lnTo>
                  <a:lnTo>
                    <a:pt x="362" y="665"/>
                  </a:lnTo>
                  <a:lnTo>
                    <a:pt x="381" y="630"/>
                  </a:lnTo>
                  <a:lnTo>
                    <a:pt x="402" y="596"/>
                  </a:lnTo>
                  <a:lnTo>
                    <a:pt x="423" y="563"/>
                  </a:lnTo>
                  <a:lnTo>
                    <a:pt x="446" y="531"/>
                  </a:lnTo>
                  <a:lnTo>
                    <a:pt x="469" y="499"/>
                  </a:lnTo>
                  <a:lnTo>
                    <a:pt x="494" y="468"/>
                  </a:lnTo>
                  <a:lnTo>
                    <a:pt x="519" y="437"/>
                  </a:lnTo>
                  <a:lnTo>
                    <a:pt x="545" y="408"/>
                  </a:lnTo>
                  <a:lnTo>
                    <a:pt x="573" y="380"/>
                  </a:lnTo>
                  <a:lnTo>
                    <a:pt x="600" y="351"/>
                  </a:lnTo>
                  <a:lnTo>
                    <a:pt x="630" y="325"/>
                  </a:lnTo>
                  <a:lnTo>
                    <a:pt x="659" y="299"/>
                  </a:lnTo>
                  <a:lnTo>
                    <a:pt x="689" y="274"/>
                  </a:lnTo>
                  <a:lnTo>
                    <a:pt x="721" y="250"/>
                  </a:lnTo>
                  <a:lnTo>
                    <a:pt x="753" y="227"/>
                  </a:lnTo>
                  <a:lnTo>
                    <a:pt x="786" y="205"/>
                  </a:lnTo>
                  <a:lnTo>
                    <a:pt x="819" y="184"/>
                  </a:lnTo>
                  <a:lnTo>
                    <a:pt x="819" y="184"/>
                  </a:lnTo>
                  <a:close/>
                </a:path>
              </a:pathLst>
            </a:custGeom>
            <a:solidFill>
              <a:srgbClr val="28067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93" name="Freeform 57">
              <a:extLst>
                <a:ext uri="{FF2B5EF4-FFF2-40B4-BE49-F238E27FC236}">
                  <a16:creationId xmlns:a16="http://schemas.microsoft.com/office/drawing/2014/main" id="{3961B881-4BA8-7044-8987-81C4E9DE7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8911" y="7183582"/>
              <a:ext cx="276100" cy="407248"/>
            </a:xfrm>
            <a:custGeom>
              <a:avLst/>
              <a:gdLst>
                <a:gd name="T0" fmla="*/ 0 w 835"/>
                <a:gd name="T1" fmla="*/ 3 h 1235"/>
                <a:gd name="T2" fmla="*/ 1 w 835"/>
                <a:gd name="T3" fmla="*/ 52 h 1235"/>
                <a:gd name="T4" fmla="*/ 10 w 835"/>
                <a:gd name="T5" fmla="*/ 149 h 1235"/>
                <a:gd name="T6" fmla="*/ 25 w 835"/>
                <a:gd name="T7" fmla="*/ 244 h 1235"/>
                <a:gd name="T8" fmla="*/ 46 w 835"/>
                <a:gd name="T9" fmla="*/ 336 h 1235"/>
                <a:gd name="T10" fmla="*/ 73 w 835"/>
                <a:gd name="T11" fmla="*/ 426 h 1235"/>
                <a:gd name="T12" fmla="*/ 105 w 835"/>
                <a:gd name="T13" fmla="*/ 514 h 1235"/>
                <a:gd name="T14" fmla="*/ 143 w 835"/>
                <a:gd name="T15" fmla="*/ 600 h 1235"/>
                <a:gd name="T16" fmla="*/ 185 w 835"/>
                <a:gd name="T17" fmla="*/ 682 h 1235"/>
                <a:gd name="T18" fmla="*/ 233 w 835"/>
                <a:gd name="T19" fmla="*/ 761 h 1235"/>
                <a:gd name="T20" fmla="*/ 284 w 835"/>
                <a:gd name="T21" fmla="*/ 837 h 1235"/>
                <a:gd name="T22" fmla="*/ 341 w 835"/>
                <a:gd name="T23" fmla="*/ 909 h 1235"/>
                <a:gd name="T24" fmla="*/ 403 w 835"/>
                <a:gd name="T25" fmla="*/ 978 h 1235"/>
                <a:gd name="T26" fmla="*/ 468 w 835"/>
                <a:gd name="T27" fmla="*/ 1043 h 1235"/>
                <a:gd name="T28" fmla="*/ 537 w 835"/>
                <a:gd name="T29" fmla="*/ 1103 h 1235"/>
                <a:gd name="T30" fmla="*/ 609 w 835"/>
                <a:gd name="T31" fmla="*/ 1159 h 1235"/>
                <a:gd name="T32" fmla="*/ 686 w 835"/>
                <a:gd name="T33" fmla="*/ 1211 h 1235"/>
                <a:gd name="T34" fmla="*/ 835 w 835"/>
                <a:gd name="T35" fmla="*/ 1050 h 1235"/>
                <a:gd name="T36" fmla="*/ 801 w 835"/>
                <a:gd name="T37" fmla="*/ 1029 h 1235"/>
                <a:gd name="T38" fmla="*/ 736 w 835"/>
                <a:gd name="T39" fmla="*/ 986 h 1235"/>
                <a:gd name="T40" fmla="*/ 673 w 835"/>
                <a:gd name="T41" fmla="*/ 938 h 1235"/>
                <a:gd name="T42" fmla="*/ 615 w 835"/>
                <a:gd name="T43" fmla="*/ 886 h 1235"/>
                <a:gd name="T44" fmla="*/ 559 w 835"/>
                <a:gd name="T45" fmla="*/ 832 h 1235"/>
                <a:gd name="T46" fmla="*/ 507 w 835"/>
                <a:gd name="T47" fmla="*/ 772 h 1235"/>
                <a:gd name="T48" fmla="*/ 458 w 835"/>
                <a:gd name="T49" fmla="*/ 711 h 1235"/>
                <a:gd name="T50" fmla="*/ 413 w 835"/>
                <a:gd name="T51" fmla="*/ 647 h 1235"/>
                <a:gd name="T52" fmla="*/ 373 w 835"/>
                <a:gd name="T53" fmla="*/ 579 h 1235"/>
                <a:gd name="T54" fmla="*/ 337 w 835"/>
                <a:gd name="T55" fmla="*/ 509 h 1235"/>
                <a:gd name="T56" fmla="*/ 305 w 835"/>
                <a:gd name="T57" fmla="*/ 437 h 1235"/>
                <a:gd name="T58" fmla="*/ 277 w 835"/>
                <a:gd name="T59" fmla="*/ 361 h 1235"/>
                <a:gd name="T60" fmla="*/ 254 w 835"/>
                <a:gd name="T61" fmla="*/ 284 h 1235"/>
                <a:gd name="T62" fmla="*/ 236 w 835"/>
                <a:gd name="T63" fmla="*/ 205 h 1235"/>
                <a:gd name="T64" fmla="*/ 224 w 835"/>
                <a:gd name="T65" fmla="*/ 124 h 1235"/>
                <a:gd name="T66" fmla="*/ 216 w 835"/>
                <a:gd name="T67" fmla="*/ 42 h 1235"/>
                <a:gd name="T68" fmla="*/ 213 w 835"/>
                <a:gd name="T69" fmla="*/ 0 h 1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35" h="1235">
                  <a:moveTo>
                    <a:pt x="213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52"/>
                  </a:lnTo>
                  <a:lnTo>
                    <a:pt x="6" y="101"/>
                  </a:lnTo>
                  <a:lnTo>
                    <a:pt x="10" y="149"/>
                  </a:lnTo>
                  <a:lnTo>
                    <a:pt x="17" y="197"/>
                  </a:lnTo>
                  <a:lnTo>
                    <a:pt x="25" y="244"/>
                  </a:lnTo>
                  <a:lnTo>
                    <a:pt x="35" y="291"/>
                  </a:lnTo>
                  <a:lnTo>
                    <a:pt x="46" y="336"/>
                  </a:lnTo>
                  <a:lnTo>
                    <a:pt x="58" y="382"/>
                  </a:lnTo>
                  <a:lnTo>
                    <a:pt x="73" y="426"/>
                  </a:lnTo>
                  <a:lnTo>
                    <a:pt x="88" y="471"/>
                  </a:lnTo>
                  <a:lnTo>
                    <a:pt x="105" y="514"/>
                  </a:lnTo>
                  <a:lnTo>
                    <a:pt x="123" y="558"/>
                  </a:lnTo>
                  <a:lnTo>
                    <a:pt x="143" y="600"/>
                  </a:lnTo>
                  <a:lnTo>
                    <a:pt x="163" y="641"/>
                  </a:lnTo>
                  <a:lnTo>
                    <a:pt x="185" y="682"/>
                  </a:lnTo>
                  <a:lnTo>
                    <a:pt x="208" y="722"/>
                  </a:lnTo>
                  <a:lnTo>
                    <a:pt x="233" y="761"/>
                  </a:lnTo>
                  <a:lnTo>
                    <a:pt x="258" y="800"/>
                  </a:lnTo>
                  <a:lnTo>
                    <a:pt x="284" y="837"/>
                  </a:lnTo>
                  <a:lnTo>
                    <a:pt x="313" y="874"/>
                  </a:lnTo>
                  <a:lnTo>
                    <a:pt x="341" y="909"/>
                  </a:lnTo>
                  <a:lnTo>
                    <a:pt x="372" y="945"/>
                  </a:lnTo>
                  <a:lnTo>
                    <a:pt x="403" y="978"/>
                  </a:lnTo>
                  <a:lnTo>
                    <a:pt x="435" y="1011"/>
                  </a:lnTo>
                  <a:lnTo>
                    <a:pt x="468" y="1043"/>
                  </a:lnTo>
                  <a:lnTo>
                    <a:pt x="502" y="1074"/>
                  </a:lnTo>
                  <a:lnTo>
                    <a:pt x="537" y="1103"/>
                  </a:lnTo>
                  <a:lnTo>
                    <a:pt x="573" y="1132"/>
                  </a:lnTo>
                  <a:lnTo>
                    <a:pt x="609" y="1159"/>
                  </a:lnTo>
                  <a:lnTo>
                    <a:pt x="648" y="1185"/>
                  </a:lnTo>
                  <a:lnTo>
                    <a:pt x="686" y="1211"/>
                  </a:lnTo>
                  <a:lnTo>
                    <a:pt x="726" y="1235"/>
                  </a:lnTo>
                  <a:lnTo>
                    <a:pt x="835" y="1050"/>
                  </a:lnTo>
                  <a:lnTo>
                    <a:pt x="835" y="1050"/>
                  </a:lnTo>
                  <a:lnTo>
                    <a:pt x="801" y="1029"/>
                  </a:lnTo>
                  <a:lnTo>
                    <a:pt x="768" y="1007"/>
                  </a:lnTo>
                  <a:lnTo>
                    <a:pt x="736" y="986"/>
                  </a:lnTo>
                  <a:lnTo>
                    <a:pt x="704" y="962"/>
                  </a:lnTo>
                  <a:lnTo>
                    <a:pt x="673" y="938"/>
                  </a:lnTo>
                  <a:lnTo>
                    <a:pt x="644" y="913"/>
                  </a:lnTo>
                  <a:lnTo>
                    <a:pt x="615" y="886"/>
                  </a:lnTo>
                  <a:lnTo>
                    <a:pt x="587" y="859"/>
                  </a:lnTo>
                  <a:lnTo>
                    <a:pt x="559" y="832"/>
                  </a:lnTo>
                  <a:lnTo>
                    <a:pt x="532" y="802"/>
                  </a:lnTo>
                  <a:lnTo>
                    <a:pt x="507" y="772"/>
                  </a:lnTo>
                  <a:lnTo>
                    <a:pt x="482" y="743"/>
                  </a:lnTo>
                  <a:lnTo>
                    <a:pt x="458" y="711"/>
                  </a:lnTo>
                  <a:lnTo>
                    <a:pt x="435" y="679"/>
                  </a:lnTo>
                  <a:lnTo>
                    <a:pt x="413" y="647"/>
                  </a:lnTo>
                  <a:lnTo>
                    <a:pt x="393" y="614"/>
                  </a:lnTo>
                  <a:lnTo>
                    <a:pt x="373" y="579"/>
                  </a:lnTo>
                  <a:lnTo>
                    <a:pt x="354" y="544"/>
                  </a:lnTo>
                  <a:lnTo>
                    <a:pt x="337" y="509"/>
                  </a:lnTo>
                  <a:lnTo>
                    <a:pt x="320" y="473"/>
                  </a:lnTo>
                  <a:lnTo>
                    <a:pt x="305" y="437"/>
                  </a:lnTo>
                  <a:lnTo>
                    <a:pt x="290" y="399"/>
                  </a:lnTo>
                  <a:lnTo>
                    <a:pt x="277" y="361"/>
                  </a:lnTo>
                  <a:lnTo>
                    <a:pt x="265" y="323"/>
                  </a:lnTo>
                  <a:lnTo>
                    <a:pt x="254" y="284"/>
                  </a:lnTo>
                  <a:lnTo>
                    <a:pt x="244" y="245"/>
                  </a:lnTo>
                  <a:lnTo>
                    <a:pt x="236" y="205"/>
                  </a:lnTo>
                  <a:lnTo>
                    <a:pt x="229" y="165"/>
                  </a:lnTo>
                  <a:lnTo>
                    <a:pt x="224" y="124"/>
                  </a:lnTo>
                  <a:lnTo>
                    <a:pt x="219" y="83"/>
                  </a:lnTo>
                  <a:lnTo>
                    <a:pt x="216" y="42"/>
                  </a:lnTo>
                  <a:lnTo>
                    <a:pt x="213" y="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B212CA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  <p:sp>
          <p:nvSpPr>
            <p:cNvPr id="94" name="Freeform 58">
              <a:extLst>
                <a:ext uri="{FF2B5EF4-FFF2-40B4-BE49-F238E27FC236}">
                  <a16:creationId xmlns:a16="http://schemas.microsoft.com/office/drawing/2014/main" id="{B662867F-6016-7440-A4A8-959AD6CE9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71464" y="7183582"/>
              <a:ext cx="273801" cy="404947"/>
            </a:xfrm>
            <a:custGeom>
              <a:avLst/>
              <a:gdLst>
                <a:gd name="T0" fmla="*/ 111 w 831"/>
                <a:gd name="T1" fmla="*/ 1231 h 1231"/>
                <a:gd name="T2" fmla="*/ 150 w 831"/>
                <a:gd name="T3" fmla="*/ 1207 h 1231"/>
                <a:gd name="T4" fmla="*/ 226 w 831"/>
                <a:gd name="T5" fmla="*/ 1156 h 1231"/>
                <a:gd name="T6" fmla="*/ 298 w 831"/>
                <a:gd name="T7" fmla="*/ 1100 h 1231"/>
                <a:gd name="T8" fmla="*/ 367 w 831"/>
                <a:gd name="T9" fmla="*/ 1039 h 1231"/>
                <a:gd name="T10" fmla="*/ 432 w 831"/>
                <a:gd name="T11" fmla="*/ 974 h 1231"/>
                <a:gd name="T12" fmla="*/ 492 w 831"/>
                <a:gd name="T13" fmla="*/ 906 h 1231"/>
                <a:gd name="T14" fmla="*/ 548 w 831"/>
                <a:gd name="T15" fmla="*/ 834 h 1231"/>
                <a:gd name="T16" fmla="*/ 600 w 831"/>
                <a:gd name="T17" fmla="*/ 759 h 1231"/>
                <a:gd name="T18" fmla="*/ 647 w 831"/>
                <a:gd name="T19" fmla="*/ 680 h 1231"/>
                <a:gd name="T20" fmla="*/ 689 w 831"/>
                <a:gd name="T21" fmla="*/ 598 h 1231"/>
                <a:gd name="T22" fmla="*/ 727 w 831"/>
                <a:gd name="T23" fmla="*/ 513 h 1231"/>
                <a:gd name="T24" fmla="*/ 759 w 831"/>
                <a:gd name="T25" fmla="*/ 425 h 1231"/>
                <a:gd name="T26" fmla="*/ 785 w 831"/>
                <a:gd name="T27" fmla="*/ 335 h 1231"/>
                <a:gd name="T28" fmla="*/ 806 w 831"/>
                <a:gd name="T29" fmla="*/ 243 h 1231"/>
                <a:gd name="T30" fmla="*/ 821 w 831"/>
                <a:gd name="T31" fmla="*/ 148 h 1231"/>
                <a:gd name="T32" fmla="*/ 830 w 831"/>
                <a:gd name="T33" fmla="*/ 52 h 1231"/>
                <a:gd name="T34" fmla="*/ 618 w 831"/>
                <a:gd name="T35" fmla="*/ 0 h 1231"/>
                <a:gd name="T36" fmla="*/ 615 w 831"/>
                <a:gd name="T37" fmla="*/ 42 h 1231"/>
                <a:gd name="T38" fmla="*/ 608 w 831"/>
                <a:gd name="T39" fmla="*/ 124 h 1231"/>
                <a:gd name="T40" fmla="*/ 595 w 831"/>
                <a:gd name="T41" fmla="*/ 204 h 1231"/>
                <a:gd name="T42" fmla="*/ 578 w 831"/>
                <a:gd name="T43" fmla="*/ 283 h 1231"/>
                <a:gd name="T44" fmla="*/ 555 w 831"/>
                <a:gd name="T45" fmla="*/ 360 h 1231"/>
                <a:gd name="T46" fmla="*/ 527 w 831"/>
                <a:gd name="T47" fmla="*/ 434 h 1231"/>
                <a:gd name="T48" fmla="*/ 495 w 831"/>
                <a:gd name="T49" fmla="*/ 508 h 1231"/>
                <a:gd name="T50" fmla="*/ 459 w 831"/>
                <a:gd name="T51" fmla="*/ 577 h 1231"/>
                <a:gd name="T52" fmla="*/ 419 w 831"/>
                <a:gd name="T53" fmla="*/ 644 h 1231"/>
                <a:gd name="T54" fmla="*/ 375 w 831"/>
                <a:gd name="T55" fmla="*/ 708 h 1231"/>
                <a:gd name="T56" fmla="*/ 327 w 831"/>
                <a:gd name="T57" fmla="*/ 770 h 1231"/>
                <a:gd name="T58" fmla="*/ 275 w 831"/>
                <a:gd name="T59" fmla="*/ 828 h 1231"/>
                <a:gd name="T60" fmla="*/ 219 w 831"/>
                <a:gd name="T61" fmla="*/ 883 h 1231"/>
                <a:gd name="T62" fmla="*/ 161 w 831"/>
                <a:gd name="T63" fmla="*/ 934 h 1231"/>
                <a:gd name="T64" fmla="*/ 98 w 831"/>
                <a:gd name="T65" fmla="*/ 982 h 1231"/>
                <a:gd name="T66" fmla="*/ 34 w 831"/>
                <a:gd name="T67" fmla="*/ 1027 h 1231"/>
                <a:gd name="T68" fmla="*/ 0 w 831"/>
                <a:gd name="T69" fmla="*/ 1047 h 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31" h="1231">
                  <a:moveTo>
                    <a:pt x="0" y="1047"/>
                  </a:moveTo>
                  <a:lnTo>
                    <a:pt x="111" y="1231"/>
                  </a:lnTo>
                  <a:lnTo>
                    <a:pt x="111" y="1231"/>
                  </a:lnTo>
                  <a:lnTo>
                    <a:pt x="150" y="1207"/>
                  </a:lnTo>
                  <a:lnTo>
                    <a:pt x="189" y="1182"/>
                  </a:lnTo>
                  <a:lnTo>
                    <a:pt x="226" y="1156"/>
                  </a:lnTo>
                  <a:lnTo>
                    <a:pt x="263" y="1128"/>
                  </a:lnTo>
                  <a:lnTo>
                    <a:pt x="298" y="1100"/>
                  </a:lnTo>
                  <a:lnTo>
                    <a:pt x="332" y="1070"/>
                  </a:lnTo>
                  <a:lnTo>
                    <a:pt x="367" y="1039"/>
                  </a:lnTo>
                  <a:lnTo>
                    <a:pt x="400" y="1007"/>
                  </a:lnTo>
                  <a:lnTo>
                    <a:pt x="432" y="974"/>
                  </a:lnTo>
                  <a:lnTo>
                    <a:pt x="462" y="941"/>
                  </a:lnTo>
                  <a:lnTo>
                    <a:pt x="492" y="906"/>
                  </a:lnTo>
                  <a:lnTo>
                    <a:pt x="521" y="870"/>
                  </a:lnTo>
                  <a:lnTo>
                    <a:pt x="548" y="834"/>
                  </a:lnTo>
                  <a:lnTo>
                    <a:pt x="575" y="797"/>
                  </a:lnTo>
                  <a:lnTo>
                    <a:pt x="600" y="759"/>
                  </a:lnTo>
                  <a:lnTo>
                    <a:pt x="624" y="720"/>
                  </a:lnTo>
                  <a:lnTo>
                    <a:pt x="647" y="680"/>
                  </a:lnTo>
                  <a:lnTo>
                    <a:pt x="669" y="639"/>
                  </a:lnTo>
                  <a:lnTo>
                    <a:pt x="689" y="598"/>
                  </a:lnTo>
                  <a:lnTo>
                    <a:pt x="709" y="555"/>
                  </a:lnTo>
                  <a:lnTo>
                    <a:pt x="727" y="513"/>
                  </a:lnTo>
                  <a:lnTo>
                    <a:pt x="743" y="470"/>
                  </a:lnTo>
                  <a:lnTo>
                    <a:pt x="759" y="425"/>
                  </a:lnTo>
                  <a:lnTo>
                    <a:pt x="773" y="381"/>
                  </a:lnTo>
                  <a:lnTo>
                    <a:pt x="785" y="335"/>
                  </a:lnTo>
                  <a:lnTo>
                    <a:pt x="797" y="290"/>
                  </a:lnTo>
                  <a:lnTo>
                    <a:pt x="806" y="243"/>
                  </a:lnTo>
                  <a:lnTo>
                    <a:pt x="814" y="196"/>
                  </a:lnTo>
                  <a:lnTo>
                    <a:pt x="821" y="148"/>
                  </a:lnTo>
                  <a:lnTo>
                    <a:pt x="826" y="100"/>
                  </a:lnTo>
                  <a:lnTo>
                    <a:pt x="830" y="52"/>
                  </a:lnTo>
                  <a:lnTo>
                    <a:pt x="831" y="3"/>
                  </a:lnTo>
                  <a:lnTo>
                    <a:pt x="618" y="0"/>
                  </a:lnTo>
                  <a:lnTo>
                    <a:pt x="618" y="0"/>
                  </a:lnTo>
                  <a:lnTo>
                    <a:pt x="615" y="42"/>
                  </a:lnTo>
                  <a:lnTo>
                    <a:pt x="612" y="83"/>
                  </a:lnTo>
                  <a:lnTo>
                    <a:pt x="608" y="124"/>
                  </a:lnTo>
                  <a:lnTo>
                    <a:pt x="603" y="164"/>
                  </a:lnTo>
                  <a:lnTo>
                    <a:pt x="595" y="204"/>
                  </a:lnTo>
                  <a:lnTo>
                    <a:pt x="587" y="244"/>
                  </a:lnTo>
                  <a:lnTo>
                    <a:pt x="578" y="283"/>
                  </a:lnTo>
                  <a:lnTo>
                    <a:pt x="566" y="321"/>
                  </a:lnTo>
                  <a:lnTo>
                    <a:pt x="555" y="360"/>
                  </a:lnTo>
                  <a:lnTo>
                    <a:pt x="542" y="398"/>
                  </a:lnTo>
                  <a:lnTo>
                    <a:pt x="527" y="434"/>
                  </a:lnTo>
                  <a:lnTo>
                    <a:pt x="513" y="471"/>
                  </a:lnTo>
                  <a:lnTo>
                    <a:pt x="495" y="508"/>
                  </a:lnTo>
                  <a:lnTo>
                    <a:pt x="478" y="543"/>
                  </a:lnTo>
                  <a:lnTo>
                    <a:pt x="459" y="577"/>
                  </a:lnTo>
                  <a:lnTo>
                    <a:pt x="440" y="611"/>
                  </a:lnTo>
                  <a:lnTo>
                    <a:pt x="419" y="644"/>
                  </a:lnTo>
                  <a:lnTo>
                    <a:pt x="397" y="676"/>
                  </a:lnTo>
                  <a:lnTo>
                    <a:pt x="375" y="708"/>
                  </a:lnTo>
                  <a:lnTo>
                    <a:pt x="352" y="740"/>
                  </a:lnTo>
                  <a:lnTo>
                    <a:pt x="327" y="770"/>
                  </a:lnTo>
                  <a:lnTo>
                    <a:pt x="301" y="800"/>
                  </a:lnTo>
                  <a:lnTo>
                    <a:pt x="275" y="828"/>
                  </a:lnTo>
                  <a:lnTo>
                    <a:pt x="248" y="857"/>
                  </a:lnTo>
                  <a:lnTo>
                    <a:pt x="219" y="883"/>
                  </a:lnTo>
                  <a:lnTo>
                    <a:pt x="191" y="909"/>
                  </a:lnTo>
                  <a:lnTo>
                    <a:pt x="161" y="934"/>
                  </a:lnTo>
                  <a:lnTo>
                    <a:pt x="130" y="960"/>
                  </a:lnTo>
                  <a:lnTo>
                    <a:pt x="98" y="982"/>
                  </a:lnTo>
                  <a:lnTo>
                    <a:pt x="66" y="1005"/>
                  </a:lnTo>
                  <a:lnTo>
                    <a:pt x="34" y="1027"/>
                  </a:lnTo>
                  <a:lnTo>
                    <a:pt x="0" y="1047"/>
                  </a:lnTo>
                  <a:lnTo>
                    <a:pt x="0" y="1047"/>
                  </a:lnTo>
                  <a:close/>
                </a:path>
              </a:pathLst>
            </a:custGeom>
            <a:solidFill>
              <a:srgbClr val="BA43E6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90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797B857-18FC-DE40-AAFD-4DA0D721CC84}"/>
              </a:ext>
            </a:extLst>
          </p:cNvPr>
          <p:cNvGrpSpPr/>
          <p:nvPr/>
        </p:nvGrpSpPr>
        <p:grpSpPr>
          <a:xfrm>
            <a:off x="4393171" y="-31580"/>
            <a:ext cx="7271779" cy="7070234"/>
            <a:chOff x="8783166" y="451188"/>
            <a:chExt cx="14543558" cy="1414046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FD29B17-3614-FC43-8935-E1C2454B9A5C}"/>
                </a:ext>
              </a:extLst>
            </p:cNvPr>
            <p:cNvGrpSpPr/>
            <p:nvPr/>
          </p:nvGrpSpPr>
          <p:grpSpPr>
            <a:xfrm rot="17933803">
              <a:off x="15980047" y="2189884"/>
              <a:ext cx="4678124" cy="1270705"/>
              <a:chOff x="14159763" y="1887234"/>
              <a:chExt cx="4678124" cy="1270705"/>
            </a:xfrm>
          </p:grpSpPr>
          <p:sp>
            <p:nvSpPr>
              <p:cNvPr id="100" name="Shape 614">
                <a:extLst>
                  <a:ext uri="{FF2B5EF4-FFF2-40B4-BE49-F238E27FC236}">
                    <a16:creationId xmlns:a16="http://schemas.microsoft.com/office/drawing/2014/main" id="{B075172F-DD3C-4D4E-A9EE-A717A94624BE}"/>
                  </a:ext>
                </a:extLst>
              </p:cNvPr>
              <p:cNvSpPr/>
              <p:nvPr/>
            </p:nvSpPr>
            <p:spPr>
              <a:xfrm>
                <a:off x="15807572" y="2102290"/>
                <a:ext cx="3030315" cy="1033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>
                  <a:lnSpc>
                    <a:spcPct val="130000"/>
                  </a:lnSpc>
                  <a:buSzPct val="25000"/>
                </a:pP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Avoid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 non USD/EUR/ GBP Trades</a:t>
                </a:r>
                <a:endParaRPr lang="id-ID" sz="1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01" name="Shape 614">
                <a:extLst>
                  <a:ext uri="{FF2B5EF4-FFF2-40B4-BE49-F238E27FC236}">
                    <a16:creationId xmlns:a16="http://schemas.microsoft.com/office/drawing/2014/main" id="{24765B73-2C88-8744-AA26-D6C642088F15}"/>
                  </a:ext>
                </a:extLst>
              </p:cNvPr>
              <p:cNvSpPr/>
              <p:nvPr/>
            </p:nvSpPr>
            <p:spPr>
              <a:xfrm>
                <a:off x="14159763" y="1887234"/>
                <a:ext cx="1889588" cy="12707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 algn="r">
                  <a:lnSpc>
                    <a:spcPct val="130000"/>
                  </a:lnSpc>
                  <a:buSzPct val="25000"/>
                </a:pPr>
                <a:r>
                  <a:rPr lang="de-DE" sz="3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38%</a:t>
                </a:r>
                <a:endParaRPr lang="id-ID" sz="3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3297F573-8AD4-4141-8CA4-F714E9253861}"/>
                </a:ext>
              </a:extLst>
            </p:cNvPr>
            <p:cNvGrpSpPr/>
            <p:nvPr/>
          </p:nvGrpSpPr>
          <p:grpSpPr>
            <a:xfrm>
              <a:off x="19789328" y="5902280"/>
              <a:ext cx="3537396" cy="1270705"/>
              <a:chOff x="15058966" y="1864894"/>
              <a:chExt cx="3537396" cy="1270705"/>
            </a:xfrm>
          </p:grpSpPr>
          <p:sp>
            <p:nvSpPr>
              <p:cNvPr id="103" name="Shape 614">
                <a:extLst>
                  <a:ext uri="{FF2B5EF4-FFF2-40B4-BE49-F238E27FC236}">
                    <a16:creationId xmlns:a16="http://schemas.microsoft.com/office/drawing/2014/main" id="{8DA7E284-EBAD-234D-A704-DCB17AFDED3F}"/>
                  </a:ext>
                </a:extLst>
              </p:cNvPr>
              <p:cNvSpPr/>
              <p:nvPr/>
            </p:nvSpPr>
            <p:spPr>
              <a:xfrm>
                <a:off x="16706774" y="2079952"/>
                <a:ext cx="1889588" cy="1033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>
                  <a:lnSpc>
                    <a:spcPct val="130000"/>
                  </a:lnSpc>
                  <a:buSzPct val="25000"/>
                </a:pP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Of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 Trades </a:t>
                </a:r>
              </a:p>
              <a:p>
                <a:pPr>
                  <a:lnSpc>
                    <a:spcPct val="130000"/>
                  </a:lnSpc>
                  <a:buSzPct val="25000"/>
                </a:pP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Finaanced</a:t>
                </a:r>
                <a:endParaRPr lang="id-ID" sz="1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04" name="Shape 614">
                <a:extLst>
                  <a:ext uri="{FF2B5EF4-FFF2-40B4-BE49-F238E27FC236}">
                    <a16:creationId xmlns:a16="http://schemas.microsoft.com/office/drawing/2014/main" id="{ECF071DF-FA18-9D41-8259-E8F1F6BC9EE8}"/>
                  </a:ext>
                </a:extLst>
              </p:cNvPr>
              <p:cNvSpPr/>
              <p:nvPr/>
            </p:nvSpPr>
            <p:spPr>
              <a:xfrm>
                <a:off x="15058966" y="1864894"/>
                <a:ext cx="1889588" cy="12707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 algn="r">
                  <a:lnSpc>
                    <a:spcPct val="130000"/>
                  </a:lnSpc>
                  <a:buSzPct val="25000"/>
                </a:pPr>
                <a:r>
                  <a:rPr lang="de-DE" sz="3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80%</a:t>
                </a:r>
                <a:endParaRPr lang="id-ID" sz="3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9E7A6E3D-DBB0-5B47-978D-EF150C378261}"/>
                </a:ext>
              </a:extLst>
            </p:cNvPr>
            <p:cNvGrpSpPr/>
            <p:nvPr/>
          </p:nvGrpSpPr>
          <p:grpSpPr>
            <a:xfrm rot="3574283">
              <a:off x="16841950" y="10803803"/>
              <a:ext cx="5220672" cy="1270705"/>
              <a:chOff x="14280764" y="1864894"/>
              <a:chExt cx="5220672" cy="1270705"/>
            </a:xfrm>
          </p:grpSpPr>
          <p:sp>
            <p:nvSpPr>
              <p:cNvPr id="106" name="Shape 614">
                <a:extLst>
                  <a:ext uri="{FF2B5EF4-FFF2-40B4-BE49-F238E27FC236}">
                    <a16:creationId xmlns:a16="http://schemas.microsoft.com/office/drawing/2014/main" id="{778F01D1-D393-9948-B13F-2D690B191EA6}"/>
                  </a:ext>
                </a:extLst>
              </p:cNvPr>
              <p:cNvSpPr/>
              <p:nvPr/>
            </p:nvSpPr>
            <p:spPr>
              <a:xfrm>
                <a:off x="15928570" y="2079951"/>
                <a:ext cx="3572866" cy="1033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>
                  <a:lnSpc>
                    <a:spcPct val="130000"/>
                  </a:lnSpc>
                  <a:buSzPct val="25000"/>
                </a:pP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Find </a:t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new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/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bank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/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for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 diverse </a:t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payment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/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needs</a:t>
                </a:r>
                <a:endParaRPr lang="id-ID" sz="1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07" name="Shape 614">
                <a:extLst>
                  <a:ext uri="{FF2B5EF4-FFF2-40B4-BE49-F238E27FC236}">
                    <a16:creationId xmlns:a16="http://schemas.microsoft.com/office/drawing/2014/main" id="{8E75916A-E129-3844-BC9A-8FE63686A6C2}"/>
                  </a:ext>
                </a:extLst>
              </p:cNvPr>
              <p:cNvSpPr/>
              <p:nvPr/>
            </p:nvSpPr>
            <p:spPr>
              <a:xfrm>
                <a:off x="14280764" y="1864894"/>
                <a:ext cx="1889588" cy="12707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 algn="r">
                  <a:lnSpc>
                    <a:spcPct val="130000"/>
                  </a:lnSpc>
                  <a:buSzPct val="25000"/>
                </a:pPr>
                <a:r>
                  <a:rPr lang="de-DE" sz="3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26%</a:t>
                </a:r>
                <a:endParaRPr lang="id-ID" sz="3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9CE739FD-863F-6049-BF97-A94F3D41A44E}"/>
                </a:ext>
              </a:extLst>
            </p:cNvPr>
            <p:cNvGrpSpPr/>
            <p:nvPr/>
          </p:nvGrpSpPr>
          <p:grpSpPr>
            <a:xfrm rot="18066728" flipH="1">
              <a:off x="11514343" y="11289858"/>
              <a:ext cx="5332883" cy="1270705"/>
              <a:chOff x="14280764" y="1864894"/>
              <a:chExt cx="5332883" cy="1270705"/>
            </a:xfrm>
          </p:grpSpPr>
          <p:sp>
            <p:nvSpPr>
              <p:cNvPr id="109" name="Shape 614">
                <a:extLst>
                  <a:ext uri="{FF2B5EF4-FFF2-40B4-BE49-F238E27FC236}">
                    <a16:creationId xmlns:a16="http://schemas.microsoft.com/office/drawing/2014/main" id="{CF236850-2A2E-FA46-BC42-ABC24A87D436}"/>
                  </a:ext>
                </a:extLst>
              </p:cNvPr>
              <p:cNvSpPr/>
              <p:nvPr/>
            </p:nvSpPr>
            <p:spPr>
              <a:xfrm>
                <a:off x="15928570" y="2079950"/>
                <a:ext cx="3685077" cy="1033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 algn="r">
                  <a:lnSpc>
                    <a:spcPct val="130000"/>
                  </a:lnSpc>
                  <a:buSzPct val="25000"/>
                </a:pP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Investing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/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to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/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setup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/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e-commerce</a:t>
                </a:r>
                <a:endParaRPr lang="id-ID" sz="1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0" name="Shape 614">
                <a:extLst>
                  <a:ext uri="{FF2B5EF4-FFF2-40B4-BE49-F238E27FC236}">
                    <a16:creationId xmlns:a16="http://schemas.microsoft.com/office/drawing/2014/main" id="{A3CD38CE-DBC2-1340-9AA9-AB739A5C9547}"/>
                  </a:ext>
                </a:extLst>
              </p:cNvPr>
              <p:cNvSpPr/>
              <p:nvPr/>
            </p:nvSpPr>
            <p:spPr>
              <a:xfrm>
                <a:off x="14280764" y="1864894"/>
                <a:ext cx="1889588" cy="12707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>
                  <a:lnSpc>
                    <a:spcPct val="130000"/>
                  </a:lnSpc>
                  <a:buSzPct val="25000"/>
                </a:pPr>
                <a:r>
                  <a:rPr lang="de-DE" sz="3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44%</a:t>
                </a:r>
                <a:endParaRPr lang="id-ID" sz="3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D70CFF83-D4DF-6D43-8878-618587D80305}"/>
                </a:ext>
              </a:extLst>
            </p:cNvPr>
            <p:cNvGrpSpPr/>
            <p:nvPr/>
          </p:nvGrpSpPr>
          <p:grpSpPr>
            <a:xfrm flipH="1">
              <a:off x="8783166" y="6959756"/>
              <a:ext cx="4731548" cy="1270705"/>
              <a:chOff x="14666800" y="1864890"/>
              <a:chExt cx="4731548" cy="1270705"/>
            </a:xfrm>
          </p:grpSpPr>
          <p:sp>
            <p:nvSpPr>
              <p:cNvPr id="112" name="Shape 614">
                <a:extLst>
                  <a:ext uri="{FF2B5EF4-FFF2-40B4-BE49-F238E27FC236}">
                    <a16:creationId xmlns:a16="http://schemas.microsoft.com/office/drawing/2014/main" id="{8F7FA96C-DA6C-3246-B515-E902905FC593}"/>
                  </a:ext>
                </a:extLst>
              </p:cNvPr>
              <p:cNvSpPr/>
              <p:nvPr/>
            </p:nvSpPr>
            <p:spPr>
              <a:xfrm>
                <a:off x="16214070" y="2073252"/>
                <a:ext cx="3184278" cy="1033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 algn="r">
                  <a:lnSpc>
                    <a:spcPct val="130000"/>
                  </a:lnSpc>
                  <a:buSzPct val="25000"/>
                </a:pP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Loss </a:t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of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 1% Revenue</a:t>
                </a:r>
              </a:p>
              <a:p>
                <a:pPr algn="r">
                  <a:lnSpc>
                    <a:spcPct val="130000"/>
                  </a:lnSpc>
                  <a:buSzPct val="25000"/>
                </a:pP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in </a:t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free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 Samples</a:t>
                </a:r>
                <a:endParaRPr lang="id-ID" sz="1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3" name="Shape 614">
                <a:extLst>
                  <a:ext uri="{FF2B5EF4-FFF2-40B4-BE49-F238E27FC236}">
                    <a16:creationId xmlns:a16="http://schemas.microsoft.com/office/drawing/2014/main" id="{B3DF867C-D597-7343-8A50-730F4C3BD290}"/>
                  </a:ext>
                </a:extLst>
              </p:cNvPr>
              <p:cNvSpPr/>
              <p:nvPr/>
            </p:nvSpPr>
            <p:spPr>
              <a:xfrm>
                <a:off x="14666800" y="1864890"/>
                <a:ext cx="1889588" cy="12707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>
                  <a:lnSpc>
                    <a:spcPct val="130000"/>
                  </a:lnSpc>
                  <a:buSzPct val="25000"/>
                </a:pPr>
                <a:r>
                  <a:rPr lang="de-DE" sz="3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79%</a:t>
                </a:r>
                <a:endParaRPr lang="id-ID" sz="3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879628BF-C96C-654E-B8D9-C14D113A8B2B}"/>
                </a:ext>
              </a:extLst>
            </p:cNvPr>
            <p:cNvGrpSpPr/>
            <p:nvPr/>
          </p:nvGrpSpPr>
          <p:grpSpPr>
            <a:xfrm rot="3635220" flipH="1">
              <a:off x="11012246" y="2374439"/>
              <a:ext cx="5117207" cy="1270705"/>
              <a:chOff x="14280764" y="1864894"/>
              <a:chExt cx="5117207" cy="1270705"/>
            </a:xfrm>
          </p:grpSpPr>
          <p:sp>
            <p:nvSpPr>
              <p:cNvPr id="115" name="Shape 614">
                <a:extLst>
                  <a:ext uri="{FF2B5EF4-FFF2-40B4-BE49-F238E27FC236}">
                    <a16:creationId xmlns:a16="http://schemas.microsoft.com/office/drawing/2014/main" id="{4E90A6C0-AA36-3D4D-B5A2-4CA2F5E77714}"/>
                  </a:ext>
                </a:extLst>
              </p:cNvPr>
              <p:cNvSpPr/>
              <p:nvPr/>
            </p:nvSpPr>
            <p:spPr>
              <a:xfrm>
                <a:off x="15928571" y="2079951"/>
                <a:ext cx="3469400" cy="1033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 algn="r">
                  <a:lnSpc>
                    <a:spcPct val="130000"/>
                  </a:lnSpc>
                  <a:buSzPct val="25000"/>
                </a:pP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Orders </a:t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rejected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/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for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/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local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/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payment</a:t>
                </a:r>
                <a:r>
                  <a:rPr lang="de-DE" sz="1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/>
                </a:r>
                <a:r>
                  <a:rPr lang="de-DE" sz="1000" err="1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preference</a:t>
                </a:r>
                <a:endParaRPr lang="id-ID" sz="1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6" name="Shape 614">
                <a:extLst>
                  <a:ext uri="{FF2B5EF4-FFF2-40B4-BE49-F238E27FC236}">
                    <a16:creationId xmlns:a16="http://schemas.microsoft.com/office/drawing/2014/main" id="{65014D07-8E8E-7F43-8DBC-37D1627DF0D4}"/>
                  </a:ext>
                </a:extLst>
              </p:cNvPr>
              <p:cNvSpPr/>
              <p:nvPr/>
            </p:nvSpPr>
            <p:spPr>
              <a:xfrm>
                <a:off x="14280764" y="1864894"/>
                <a:ext cx="1889588" cy="12707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12" tIns="45700" rIns="91412" bIns="45700" anchor="t" anchorCtr="0">
                <a:noAutofit/>
              </a:bodyPr>
              <a:lstStyle/>
              <a:p>
                <a:pPr>
                  <a:lnSpc>
                    <a:spcPct val="130000"/>
                  </a:lnSpc>
                  <a:buSzPct val="25000"/>
                </a:pPr>
                <a:r>
                  <a:rPr lang="de-DE" sz="3000">
                    <a:solidFill>
                      <a:schemeClr val="bg2">
                        <a:lumMod val="1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28%</a:t>
                </a:r>
                <a:endParaRPr lang="id-ID" sz="3000">
                  <a:solidFill>
                    <a:schemeClr val="bg2">
                      <a:lumMod val="1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3" name="Rectangle: Rounded Corners 56">
            <a:extLst>
              <a:ext uri="{FF2B5EF4-FFF2-40B4-BE49-F238E27FC236}">
                <a16:creationId xmlns:a16="http://schemas.microsoft.com/office/drawing/2014/main" id="{F8EEF497-9E68-4C85-1132-8FA6741F8EFF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4778A7-0AE2-AEC4-0690-0FF3E0FB12C8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78">
            <a:extLst>
              <a:ext uri="{FF2B5EF4-FFF2-40B4-BE49-F238E27FC236}">
                <a16:creationId xmlns:a16="http://schemas.microsoft.com/office/drawing/2014/main" id="{35104A90-681B-C49A-5044-5D639AA120E5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ABF788-BD78-96D4-B1CC-7817F62CC87A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  <p:sp>
        <p:nvSpPr>
          <p:cNvPr id="22" name="Freeform: Shape 137">
            <a:extLst>
              <a:ext uri="{FF2B5EF4-FFF2-40B4-BE49-F238E27FC236}">
                <a16:creationId xmlns:a16="http://schemas.microsoft.com/office/drawing/2014/main" id="{AE2347DF-434C-EE28-88E3-CDB5212BBBD6}"/>
              </a:ext>
            </a:extLst>
          </p:cNvPr>
          <p:cNvSpPr/>
          <p:nvPr/>
        </p:nvSpPr>
        <p:spPr>
          <a:xfrm flipH="1">
            <a:off x="2087517" y="1663386"/>
            <a:ext cx="1678139" cy="904848"/>
          </a:xfrm>
          <a:custGeom>
            <a:avLst/>
            <a:gdLst>
              <a:gd name="connsiteX0" fmla="*/ 1366072 w 1678139"/>
              <a:gd name="connsiteY0" fmla="*/ 0 h 904848"/>
              <a:gd name="connsiteX1" fmla="*/ 1030804 w 1678139"/>
              <a:gd name="connsiteY1" fmla="*/ 0 h 904848"/>
              <a:gd name="connsiteX2" fmla="*/ 982594 w 1678139"/>
              <a:gd name="connsiteY2" fmla="*/ 0 h 904848"/>
              <a:gd name="connsiteX3" fmla="*/ 695535 w 1678139"/>
              <a:gd name="connsiteY3" fmla="*/ 0 h 904848"/>
              <a:gd name="connsiteX4" fmla="*/ 647326 w 1678139"/>
              <a:gd name="connsiteY4" fmla="*/ 0 h 904848"/>
              <a:gd name="connsiteX5" fmla="*/ 312057 w 1678139"/>
              <a:gd name="connsiteY5" fmla="*/ 0 h 904848"/>
              <a:gd name="connsiteX6" fmla="*/ 207857 w 1678139"/>
              <a:gd name="connsiteY6" fmla="*/ 60161 h 904848"/>
              <a:gd name="connsiteX7" fmla="*/ 16118 w 1678139"/>
              <a:gd name="connsiteY7" fmla="*/ 392258 h 904848"/>
              <a:gd name="connsiteX8" fmla="*/ 16118 w 1678139"/>
              <a:gd name="connsiteY8" fmla="*/ 512580 h 904848"/>
              <a:gd name="connsiteX9" fmla="*/ 207857 w 1678139"/>
              <a:gd name="connsiteY9" fmla="*/ 844687 h 904848"/>
              <a:gd name="connsiteX10" fmla="*/ 312057 w 1678139"/>
              <a:gd name="connsiteY10" fmla="*/ 904848 h 904848"/>
              <a:gd name="connsiteX11" fmla="*/ 647326 w 1678139"/>
              <a:gd name="connsiteY11" fmla="*/ 904848 h 904848"/>
              <a:gd name="connsiteX12" fmla="*/ 695535 w 1678139"/>
              <a:gd name="connsiteY12" fmla="*/ 904848 h 904848"/>
              <a:gd name="connsiteX13" fmla="*/ 982594 w 1678139"/>
              <a:gd name="connsiteY13" fmla="*/ 904848 h 904848"/>
              <a:gd name="connsiteX14" fmla="*/ 1030804 w 1678139"/>
              <a:gd name="connsiteY14" fmla="*/ 904848 h 904848"/>
              <a:gd name="connsiteX15" fmla="*/ 1366072 w 1678139"/>
              <a:gd name="connsiteY15" fmla="*/ 904848 h 904848"/>
              <a:gd name="connsiteX16" fmla="*/ 1470281 w 1678139"/>
              <a:gd name="connsiteY16" fmla="*/ 844687 h 904848"/>
              <a:gd name="connsiteX17" fmla="*/ 1662020 w 1678139"/>
              <a:gd name="connsiteY17" fmla="*/ 512580 h 904848"/>
              <a:gd name="connsiteX18" fmla="*/ 1662020 w 1678139"/>
              <a:gd name="connsiteY18" fmla="*/ 392258 h 904848"/>
              <a:gd name="connsiteX19" fmla="*/ 1470281 w 1678139"/>
              <a:gd name="connsiteY19" fmla="*/ 60161 h 904848"/>
              <a:gd name="connsiteX20" fmla="*/ 1366072 w 1678139"/>
              <a:gd name="connsiteY20" fmla="*/ 0 h 90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78139" h="904848">
                <a:moveTo>
                  <a:pt x="1366072" y="0"/>
                </a:moveTo>
                <a:lnTo>
                  <a:pt x="1030804" y="0"/>
                </a:lnTo>
                <a:lnTo>
                  <a:pt x="982594" y="0"/>
                </a:lnTo>
                <a:lnTo>
                  <a:pt x="695535" y="0"/>
                </a:lnTo>
                <a:lnTo>
                  <a:pt x="647326" y="0"/>
                </a:lnTo>
                <a:lnTo>
                  <a:pt x="312057" y="0"/>
                </a:lnTo>
                <a:cubicBezTo>
                  <a:pt x="269066" y="0"/>
                  <a:pt x="229348" y="22937"/>
                  <a:pt x="207857" y="60161"/>
                </a:cubicBezTo>
                <a:lnTo>
                  <a:pt x="16118" y="392258"/>
                </a:lnTo>
                <a:cubicBezTo>
                  <a:pt x="-5373" y="429487"/>
                  <a:pt x="-5373" y="475352"/>
                  <a:pt x="16118" y="512580"/>
                </a:cubicBezTo>
                <a:lnTo>
                  <a:pt x="207857" y="844687"/>
                </a:lnTo>
                <a:cubicBezTo>
                  <a:pt x="229348" y="881913"/>
                  <a:pt x="269075" y="904845"/>
                  <a:pt x="312057" y="904848"/>
                </a:cubicBezTo>
                <a:lnTo>
                  <a:pt x="647326" y="904848"/>
                </a:lnTo>
                <a:lnTo>
                  <a:pt x="695535" y="904848"/>
                </a:lnTo>
                <a:lnTo>
                  <a:pt x="982594" y="904848"/>
                </a:lnTo>
                <a:lnTo>
                  <a:pt x="1030804" y="904848"/>
                </a:lnTo>
                <a:lnTo>
                  <a:pt x="1366072" y="904848"/>
                </a:lnTo>
                <a:cubicBezTo>
                  <a:pt x="1409063" y="904846"/>
                  <a:pt x="1448781" y="881914"/>
                  <a:pt x="1470281" y="844687"/>
                </a:cubicBezTo>
                <a:lnTo>
                  <a:pt x="1662020" y="512580"/>
                </a:lnTo>
                <a:cubicBezTo>
                  <a:pt x="1683512" y="475352"/>
                  <a:pt x="1683512" y="429487"/>
                  <a:pt x="1662020" y="392258"/>
                </a:cubicBezTo>
                <a:lnTo>
                  <a:pt x="1470281" y="60161"/>
                </a:lnTo>
                <a:cubicBezTo>
                  <a:pt x="1448790" y="22928"/>
                  <a:pt x="1409063" y="0"/>
                  <a:pt x="1366072" y="0"/>
                </a:cubicBezTo>
                <a:close/>
              </a:path>
            </a:pathLst>
          </a:custGeom>
          <a:gradFill>
            <a:gsLst>
              <a:gs pos="0">
                <a:srgbClr val="461AA3"/>
              </a:gs>
              <a:gs pos="100000">
                <a:srgbClr val="B212CA"/>
              </a:gs>
            </a:gsLst>
            <a:lin ang="5400000" scaled="1"/>
          </a:gradFill>
          <a:ln w="6350">
            <a:noFill/>
          </a:ln>
          <a:effectLst>
            <a:outerShdw blurRad="254000" dist="127000" dir="5400000" algn="t" rotWithShape="0">
              <a:schemeClr val="accent2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>
                <a:solidFill>
                  <a:schemeClr val="bg2"/>
                </a:solidFill>
                <a:latin typeface="Century Gothic"/>
              </a:rPr>
              <a:t>Can’t Get Local Payment options</a:t>
            </a:r>
          </a:p>
        </p:txBody>
      </p:sp>
      <p:sp>
        <p:nvSpPr>
          <p:cNvPr id="23" name="Freeform: Shape 137">
            <a:extLst>
              <a:ext uri="{FF2B5EF4-FFF2-40B4-BE49-F238E27FC236}">
                <a16:creationId xmlns:a16="http://schemas.microsoft.com/office/drawing/2014/main" id="{ACF365E6-5CDC-C539-A65B-64927D17C798}"/>
              </a:ext>
            </a:extLst>
          </p:cNvPr>
          <p:cNvSpPr/>
          <p:nvPr/>
        </p:nvSpPr>
        <p:spPr>
          <a:xfrm flipH="1">
            <a:off x="2087517" y="4463812"/>
            <a:ext cx="1678139" cy="904848"/>
          </a:xfrm>
          <a:custGeom>
            <a:avLst/>
            <a:gdLst>
              <a:gd name="connsiteX0" fmla="*/ 1366072 w 1678139"/>
              <a:gd name="connsiteY0" fmla="*/ 0 h 904848"/>
              <a:gd name="connsiteX1" fmla="*/ 1030804 w 1678139"/>
              <a:gd name="connsiteY1" fmla="*/ 0 h 904848"/>
              <a:gd name="connsiteX2" fmla="*/ 982594 w 1678139"/>
              <a:gd name="connsiteY2" fmla="*/ 0 h 904848"/>
              <a:gd name="connsiteX3" fmla="*/ 695535 w 1678139"/>
              <a:gd name="connsiteY3" fmla="*/ 0 h 904848"/>
              <a:gd name="connsiteX4" fmla="*/ 647326 w 1678139"/>
              <a:gd name="connsiteY4" fmla="*/ 0 h 904848"/>
              <a:gd name="connsiteX5" fmla="*/ 312057 w 1678139"/>
              <a:gd name="connsiteY5" fmla="*/ 0 h 904848"/>
              <a:gd name="connsiteX6" fmla="*/ 207857 w 1678139"/>
              <a:gd name="connsiteY6" fmla="*/ 60161 h 904848"/>
              <a:gd name="connsiteX7" fmla="*/ 16118 w 1678139"/>
              <a:gd name="connsiteY7" fmla="*/ 392258 h 904848"/>
              <a:gd name="connsiteX8" fmla="*/ 16118 w 1678139"/>
              <a:gd name="connsiteY8" fmla="*/ 512580 h 904848"/>
              <a:gd name="connsiteX9" fmla="*/ 207857 w 1678139"/>
              <a:gd name="connsiteY9" fmla="*/ 844687 h 904848"/>
              <a:gd name="connsiteX10" fmla="*/ 312057 w 1678139"/>
              <a:gd name="connsiteY10" fmla="*/ 904848 h 904848"/>
              <a:gd name="connsiteX11" fmla="*/ 647326 w 1678139"/>
              <a:gd name="connsiteY11" fmla="*/ 904848 h 904848"/>
              <a:gd name="connsiteX12" fmla="*/ 695535 w 1678139"/>
              <a:gd name="connsiteY12" fmla="*/ 904848 h 904848"/>
              <a:gd name="connsiteX13" fmla="*/ 982594 w 1678139"/>
              <a:gd name="connsiteY13" fmla="*/ 904848 h 904848"/>
              <a:gd name="connsiteX14" fmla="*/ 1030804 w 1678139"/>
              <a:gd name="connsiteY14" fmla="*/ 904848 h 904848"/>
              <a:gd name="connsiteX15" fmla="*/ 1366072 w 1678139"/>
              <a:gd name="connsiteY15" fmla="*/ 904848 h 904848"/>
              <a:gd name="connsiteX16" fmla="*/ 1470281 w 1678139"/>
              <a:gd name="connsiteY16" fmla="*/ 844687 h 904848"/>
              <a:gd name="connsiteX17" fmla="*/ 1662020 w 1678139"/>
              <a:gd name="connsiteY17" fmla="*/ 512580 h 904848"/>
              <a:gd name="connsiteX18" fmla="*/ 1662020 w 1678139"/>
              <a:gd name="connsiteY18" fmla="*/ 392258 h 904848"/>
              <a:gd name="connsiteX19" fmla="*/ 1470281 w 1678139"/>
              <a:gd name="connsiteY19" fmla="*/ 60161 h 904848"/>
              <a:gd name="connsiteX20" fmla="*/ 1366072 w 1678139"/>
              <a:gd name="connsiteY20" fmla="*/ 0 h 90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78139" h="904848">
                <a:moveTo>
                  <a:pt x="1366072" y="0"/>
                </a:moveTo>
                <a:lnTo>
                  <a:pt x="1030804" y="0"/>
                </a:lnTo>
                <a:lnTo>
                  <a:pt x="982594" y="0"/>
                </a:lnTo>
                <a:lnTo>
                  <a:pt x="695535" y="0"/>
                </a:lnTo>
                <a:lnTo>
                  <a:pt x="647326" y="0"/>
                </a:lnTo>
                <a:lnTo>
                  <a:pt x="312057" y="0"/>
                </a:lnTo>
                <a:cubicBezTo>
                  <a:pt x="269066" y="0"/>
                  <a:pt x="229348" y="22937"/>
                  <a:pt x="207857" y="60161"/>
                </a:cubicBezTo>
                <a:lnTo>
                  <a:pt x="16118" y="392258"/>
                </a:lnTo>
                <a:cubicBezTo>
                  <a:pt x="-5373" y="429487"/>
                  <a:pt x="-5373" y="475352"/>
                  <a:pt x="16118" y="512580"/>
                </a:cubicBezTo>
                <a:lnTo>
                  <a:pt x="207857" y="844687"/>
                </a:lnTo>
                <a:cubicBezTo>
                  <a:pt x="229348" y="881913"/>
                  <a:pt x="269075" y="904845"/>
                  <a:pt x="312057" y="904848"/>
                </a:cubicBezTo>
                <a:lnTo>
                  <a:pt x="647326" y="904848"/>
                </a:lnTo>
                <a:lnTo>
                  <a:pt x="695535" y="904848"/>
                </a:lnTo>
                <a:lnTo>
                  <a:pt x="982594" y="904848"/>
                </a:lnTo>
                <a:lnTo>
                  <a:pt x="1030804" y="904848"/>
                </a:lnTo>
                <a:lnTo>
                  <a:pt x="1366072" y="904848"/>
                </a:lnTo>
                <a:cubicBezTo>
                  <a:pt x="1409063" y="904846"/>
                  <a:pt x="1448781" y="881914"/>
                  <a:pt x="1470281" y="844687"/>
                </a:cubicBezTo>
                <a:lnTo>
                  <a:pt x="1662020" y="512580"/>
                </a:lnTo>
                <a:cubicBezTo>
                  <a:pt x="1683512" y="475352"/>
                  <a:pt x="1683512" y="429487"/>
                  <a:pt x="1662020" y="392258"/>
                </a:cubicBezTo>
                <a:lnTo>
                  <a:pt x="1470281" y="60161"/>
                </a:lnTo>
                <a:cubicBezTo>
                  <a:pt x="1448790" y="22928"/>
                  <a:pt x="1409063" y="0"/>
                  <a:pt x="1366072" y="0"/>
                </a:cubicBezTo>
                <a:close/>
              </a:path>
            </a:pathLst>
          </a:custGeom>
          <a:gradFill>
            <a:gsLst>
              <a:gs pos="0">
                <a:srgbClr val="461AA3"/>
              </a:gs>
              <a:gs pos="100000">
                <a:srgbClr val="B212CA"/>
              </a:gs>
            </a:gsLst>
            <a:lin ang="5400000" scaled="1"/>
          </a:gradFill>
          <a:ln w="6350">
            <a:noFill/>
          </a:ln>
          <a:effectLst>
            <a:outerShdw blurRad="254000" dist="127000" dir="5400000" algn="t" rotWithShape="0">
              <a:schemeClr val="accent2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>
                <a:solidFill>
                  <a:schemeClr val="bg2"/>
                </a:solidFill>
                <a:latin typeface="Century Gothic" panose="020B0502020202020204" pitchFamily="34" charset="0"/>
              </a:rPr>
              <a:t>Can’t Pay Easily</a:t>
            </a:r>
          </a:p>
        </p:txBody>
      </p:sp>
      <p:sp>
        <p:nvSpPr>
          <p:cNvPr id="24" name="Freeform: Shape 137">
            <a:extLst>
              <a:ext uri="{FF2B5EF4-FFF2-40B4-BE49-F238E27FC236}">
                <a16:creationId xmlns:a16="http://schemas.microsoft.com/office/drawing/2014/main" id="{BA1531FF-5860-2B66-50A4-90652121E8F4}"/>
              </a:ext>
            </a:extLst>
          </p:cNvPr>
          <p:cNvSpPr/>
          <p:nvPr/>
        </p:nvSpPr>
        <p:spPr>
          <a:xfrm flipH="1">
            <a:off x="2087517" y="3063599"/>
            <a:ext cx="1678139" cy="904848"/>
          </a:xfrm>
          <a:custGeom>
            <a:avLst/>
            <a:gdLst>
              <a:gd name="connsiteX0" fmla="*/ 1366072 w 1678139"/>
              <a:gd name="connsiteY0" fmla="*/ 0 h 904848"/>
              <a:gd name="connsiteX1" fmla="*/ 1030804 w 1678139"/>
              <a:gd name="connsiteY1" fmla="*/ 0 h 904848"/>
              <a:gd name="connsiteX2" fmla="*/ 982594 w 1678139"/>
              <a:gd name="connsiteY2" fmla="*/ 0 h 904848"/>
              <a:gd name="connsiteX3" fmla="*/ 695535 w 1678139"/>
              <a:gd name="connsiteY3" fmla="*/ 0 h 904848"/>
              <a:gd name="connsiteX4" fmla="*/ 647326 w 1678139"/>
              <a:gd name="connsiteY4" fmla="*/ 0 h 904848"/>
              <a:gd name="connsiteX5" fmla="*/ 312057 w 1678139"/>
              <a:gd name="connsiteY5" fmla="*/ 0 h 904848"/>
              <a:gd name="connsiteX6" fmla="*/ 207857 w 1678139"/>
              <a:gd name="connsiteY6" fmla="*/ 60161 h 904848"/>
              <a:gd name="connsiteX7" fmla="*/ 16118 w 1678139"/>
              <a:gd name="connsiteY7" fmla="*/ 392258 h 904848"/>
              <a:gd name="connsiteX8" fmla="*/ 16118 w 1678139"/>
              <a:gd name="connsiteY8" fmla="*/ 512580 h 904848"/>
              <a:gd name="connsiteX9" fmla="*/ 207857 w 1678139"/>
              <a:gd name="connsiteY9" fmla="*/ 844687 h 904848"/>
              <a:gd name="connsiteX10" fmla="*/ 312057 w 1678139"/>
              <a:gd name="connsiteY10" fmla="*/ 904848 h 904848"/>
              <a:gd name="connsiteX11" fmla="*/ 647326 w 1678139"/>
              <a:gd name="connsiteY11" fmla="*/ 904848 h 904848"/>
              <a:gd name="connsiteX12" fmla="*/ 695535 w 1678139"/>
              <a:gd name="connsiteY12" fmla="*/ 904848 h 904848"/>
              <a:gd name="connsiteX13" fmla="*/ 982594 w 1678139"/>
              <a:gd name="connsiteY13" fmla="*/ 904848 h 904848"/>
              <a:gd name="connsiteX14" fmla="*/ 1030804 w 1678139"/>
              <a:gd name="connsiteY14" fmla="*/ 904848 h 904848"/>
              <a:gd name="connsiteX15" fmla="*/ 1366072 w 1678139"/>
              <a:gd name="connsiteY15" fmla="*/ 904848 h 904848"/>
              <a:gd name="connsiteX16" fmla="*/ 1470281 w 1678139"/>
              <a:gd name="connsiteY16" fmla="*/ 844687 h 904848"/>
              <a:gd name="connsiteX17" fmla="*/ 1662020 w 1678139"/>
              <a:gd name="connsiteY17" fmla="*/ 512580 h 904848"/>
              <a:gd name="connsiteX18" fmla="*/ 1662020 w 1678139"/>
              <a:gd name="connsiteY18" fmla="*/ 392258 h 904848"/>
              <a:gd name="connsiteX19" fmla="*/ 1470281 w 1678139"/>
              <a:gd name="connsiteY19" fmla="*/ 60161 h 904848"/>
              <a:gd name="connsiteX20" fmla="*/ 1366072 w 1678139"/>
              <a:gd name="connsiteY20" fmla="*/ 0 h 904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678139" h="904848">
                <a:moveTo>
                  <a:pt x="1366072" y="0"/>
                </a:moveTo>
                <a:lnTo>
                  <a:pt x="1030804" y="0"/>
                </a:lnTo>
                <a:lnTo>
                  <a:pt x="982594" y="0"/>
                </a:lnTo>
                <a:lnTo>
                  <a:pt x="695535" y="0"/>
                </a:lnTo>
                <a:lnTo>
                  <a:pt x="647326" y="0"/>
                </a:lnTo>
                <a:lnTo>
                  <a:pt x="312057" y="0"/>
                </a:lnTo>
                <a:cubicBezTo>
                  <a:pt x="269066" y="0"/>
                  <a:pt x="229348" y="22937"/>
                  <a:pt x="207857" y="60161"/>
                </a:cubicBezTo>
                <a:lnTo>
                  <a:pt x="16118" y="392258"/>
                </a:lnTo>
                <a:cubicBezTo>
                  <a:pt x="-5373" y="429487"/>
                  <a:pt x="-5373" y="475352"/>
                  <a:pt x="16118" y="512580"/>
                </a:cubicBezTo>
                <a:lnTo>
                  <a:pt x="207857" y="844687"/>
                </a:lnTo>
                <a:cubicBezTo>
                  <a:pt x="229348" y="881913"/>
                  <a:pt x="269075" y="904845"/>
                  <a:pt x="312057" y="904848"/>
                </a:cubicBezTo>
                <a:lnTo>
                  <a:pt x="647326" y="904848"/>
                </a:lnTo>
                <a:lnTo>
                  <a:pt x="695535" y="904848"/>
                </a:lnTo>
                <a:lnTo>
                  <a:pt x="982594" y="904848"/>
                </a:lnTo>
                <a:lnTo>
                  <a:pt x="1030804" y="904848"/>
                </a:lnTo>
                <a:lnTo>
                  <a:pt x="1366072" y="904848"/>
                </a:lnTo>
                <a:cubicBezTo>
                  <a:pt x="1409063" y="904846"/>
                  <a:pt x="1448781" y="881914"/>
                  <a:pt x="1470281" y="844687"/>
                </a:cubicBezTo>
                <a:lnTo>
                  <a:pt x="1662020" y="512580"/>
                </a:lnTo>
                <a:cubicBezTo>
                  <a:pt x="1683512" y="475352"/>
                  <a:pt x="1683512" y="429487"/>
                  <a:pt x="1662020" y="392258"/>
                </a:cubicBezTo>
                <a:lnTo>
                  <a:pt x="1470281" y="60161"/>
                </a:lnTo>
                <a:cubicBezTo>
                  <a:pt x="1448790" y="22928"/>
                  <a:pt x="1409063" y="0"/>
                  <a:pt x="1366072" y="0"/>
                </a:cubicBezTo>
                <a:close/>
              </a:path>
            </a:pathLst>
          </a:custGeom>
          <a:gradFill>
            <a:gsLst>
              <a:gs pos="0">
                <a:srgbClr val="461AA3"/>
              </a:gs>
              <a:gs pos="100000">
                <a:srgbClr val="B212CA"/>
              </a:gs>
            </a:gsLst>
            <a:lin ang="5400000" scaled="1"/>
          </a:gradFill>
          <a:ln w="6350">
            <a:noFill/>
          </a:ln>
          <a:effectLst>
            <a:outerShdw blurRad="254000" dist="127000" dir="5400000" algn="t" rotWithShape="0">
              <a:schemeClr val="accent2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8288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>
                <a:solidFill>
                  <a:schemeClr val="bg2"/>
                </a:solidFill>
                <a:latin typeface="Century Gothic" panose="020B0502020202020204" pitchFamily="34" charset="0"/>
              </a:rPr>
              <a:t>Can’t execute the order seamlessly</a:t>
            </a:r>
          </a:p>
        </p:txBody>
      </p:sp>
    </p:spTree>
    <p:extLst>
      <p:ext uri="{BB962C8B-B14F-4D97-AF65-F5344CB8AC3E}">
        <p14:creationId xmlns:p14="http://schemas.microsoft.com/office/powerpoint/2010/main" val="381977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5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5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21600000">
                                      <p:cBhvr>
                                        <p:cTn id="36" dur="5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21600000">
                                      <p:cBhvr>
                                        <p:cTn id="38" dur="5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21600000">
                                      <p:cBhvr>
                                        <p:cTn id="40" dur="5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54" dur="5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56" dur="5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58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repeatCount="4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49 -0.01169 L 0.1585 -0.01169 " pathEditMode="relative" rAng="0" ptsTypes="AA">
                                      <p:cBhvr>
                                        <p:cTn id="62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97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" presetClass="entr" presetSubtype="9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4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4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4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4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4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ntr" presetSubtype="32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5" grpId="0"/>
      <p:bldP spid="29" grpId="0" animBg="1"/>
      <p:bldP spid="30" grpId="0" animBg="1"/>
      <p:bldP spid="45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2">
            <a:extLst>
              <a:ext uri="{FF2B5EF4-FFF2-40B4-BE49-F238E27FC236}">
                <a16:creationId xmlns:a16="http://schemas.microsoft.com/office/drawing/2014/main" id="{9AFE6BE4-BBDB-7488-4C2C-D65208828E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8203" y="385420"/>
            <a:ext cx="10108106" cy="456535"/>
          </a:xfrm>
        </p:spPr>
        <p:txBody>
          <a:bodyPr>
            <a:noAutofit/>
          </a:bodyPr>
          <a:lstStyle/>
          <a:p>
            <a:r>
              <a:rPr lang="en-US" sz="2800" b="1" kern="0">
                <a:solidFill>
                  <a:srgbClr val="B212CA"/>
                </a:solidFill>
                <a:latin typeface="Century Gothic"/>
                <a:cs typeface="Hadassah Friedlaender"/>
              </a:rPr>
              <a:t>BRISKPE: </a:t>
            </a:r>
            <a:r>
              <a:rPr lang="en-US" sz="2800" b="1" kern="0">
                <a:solidFill>
                  <a:srgbClr val="461AA3"/>
                </a:solidFill>
                <a:latin typeface="Century Gothic"/>
                <a:cs typeface="Hadassah Friedlaender"/>
              </a:rPr>
              <a:t>Endless Possibilities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19E68B-7D7D-8D54-771F-AA590ACF1F3F}"/>
              </a:ext>
            </a:extLst>
          </p:cNvPr>
          <p:cNvSpPr txBox="1"/>
          <p:nvPr/>
        </p:nvSpPr>
        <p:spPr>
          <a:xfrm>
            <a:off x="2507048" y="5991102"/>
            <a:ext cx="6945542" cy="455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>
                <a:solidFill>
                  <a:srgbClr val="9719C4"/>
                </a:solidFill>
                <a:latin typeface="Century Gothic" panose="020B0502020202020204" pitchFamily="34" charset="0"/>
              </a:rPr>
              <a:t>Operating as Payment Aggregator-Cross Border (PA-CB)</a:t>
            </a:r>
            <a:endParaRPr lang="en-IN" b="1">
              <a:solidFill>
                <a:srgbClr val="9719C4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20759AF-C1BE-083B-CC44-4C284CD8D2D4}"/>
              </a:ext>
            </a:extLst>
          </p:cNvPr>
          <p:cNvSpPr/>
          <p:nvPr/>
        </p:nvSpPr>
        <p:spPr>
          <a:xfrm>
            <a:off x="1165765" y="2010877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63500">
              <a:srgbClr val="F8C7FF">
                <a:alpha val="40000"/>
              </a:srgb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IN" sz="2800" b="1">
                <a:solidFill>
                  <a:srgbClr val="9719C4"/>
                </a:solidFill>
                <a:latin typeface="Century Gothic"/>
              </a:rPr>
              <a:t>2023</a:t>
            </a:r>
          </a:p>
          <a:p>
            <a:pPr algn="ctr"/>
            <a:r>
              <a:rPr lang="en-IN" sz="1400">
                <a:solidFill>
                  <a:srgbClr val="9719C4"/>
                </a:solidFill>
                <a:latin typeface="Century Gothic"/>
              </a:rPr>
              <a:t>Incorporated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C70D790-7922-55F4-8127-DE47B1CF95B8}"/>
              </a:ext>
            </a:extLst>
          </p:cNvPr>
          <p:cNvSpPr/>
          <p:nvPr/>
        </p:nvSpPr>
        <p:spPr>
          <a:xfrm>
            <a:off x="4696728" y="2482657"/>
            <a:ext cx="2158749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63500">
              <a:srgbClr val="F8C7FF">
                <a:alpha val="40000"/>
              </a:srgb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>
                <a:solidFill>
                  <a:srgbClr val="4C3293"/>
                </a:solidFill>
                <a:latin typeface="Century Gothic"/>
              </a:rPr>
              <a:t>Trusted by</a:t>
            </a:r>
          </a:p>
          <a:p>
            <a:pPr algn="ctr"/>
            <a:r>
              <a:rPr lang="en-IN" sz="2800" b="1">
                <a:solidFill>
                  <a:srgbClr val="4C3293"/>
                </a:solidFill>
                <a:latin typeface="Century Gothic"/>
              </a:rPr>
              <a:t>2000+</a:t>
            </a:r>
          </a:p>
          <a:p>
            <a:pPr algn="ctr"/>
            <a:r>
              <a:rPr lang="en-IN">
                <a:solidFill>
                  <a:srgbClr val="4C3293"/>
                </a:solidFill>
                <a:latin typeface="Century Gothic"/>
              </a:rPr>
              <a:t>Businesses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D03AB85-B5A4-C1E3-86DD-B04A2A82D999}"/>
              </a:ext>
            </a:extLst>
          </p:cNvPr>
          <p:cNvSpPr/>
          <p:nvPr/>
        </p:nvSpPr>
        <p:spPr>
          <a:xfrm>
            <a:off x="8506235" y="1533093"/>
            <a:ext cx="2520000" cy="2520000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>
            <a:glow rad="63500">
              <a:srgbClr val="F8C7FF">
                <a:alpha val="40000"/>
              </a:srgb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>
                <a:solidFill>
                  <a:srgbClr val="9719C4"/>
                </a:solidFill>
                <a:latin typeface="Century Gothic"/>
              </a:rPr>
              <a:t>Monthly Transactions</a:t>
            </a:r>
          </a:p>
          <a:p>
            <a:pPr algn="ctr"/>
            <a:r>
              <a:rPr lang="en-IN" sz="3600" b="1">
                <a:solidFill>
                  <a:srgbClr val="9719C4"/>
                </a:solidFill>
                <a:latin typeface="Century Gothic"/>
              </a:rPr>
              <a:t>10000+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DC6AF17-0F4F-E0C1-6CC8-565EAE7FF9DD}"/>
              </a:ext>
            </a:extLst>
          </p:cNvPr>
          <p:cNvSpPr txBox="1">
            <a:spLocks/>
          </p:cNvSpPr>
          <p:nvPr/>
        </p:nvSpPr>
        <p:spPr>
          <a:xfrm>
            <a:off x="302638" y="801315"/>
            <a:ext cx="7603888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900"/>
              </a:spcAft>
            </a:pPr>
            <a:r>
              <a:rPr lang="en-US" sz="2000">
                <a:solidFill>
                  <a:srgbClr val="B212CA"/>
                </a:solidFill>
                <a:ea typeface="+mn-lt"/>
                <a:cs typeface="+mn-lt"/>
              </a:rPr>
              <a:t>Borderless Payments. Driving Growth</a:t>
            </a: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B2BC2B-1A15-76B6-3BFE-A7675D2907E9}"/>
              </a:ext>
            </a:extLst>
          </p:cNvPr>
          <p:cNvSpPr txBox="1"/>
          <p:nvPr/>
        </p:nvSpPr>
        <p:spPr>
          <a:xfrm>
            <a:off x="7974535" y="4289773"/>
            <a:ext cx="3583400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400">
                <a:solidFill>
                  <a:srgbClr val="461AA3"/>
                </a:solidFill>
              </a:rPr>
              <a:t>Faster XB Payments </a:t>
            </a:r>
          </a:p>
          <a:p>
            <a:pPr algn="ctr">
              <a:lnSpc>
                <a:spcPct val="100000"/>
              </a:lnSpc>
            </a:pPr>
            <a:r>
              <a:rPr lang="en-US" sz="1400">
                <a:solidFill>
                  <a:srgbClr val="461AA3"/>
                </a:solidFill>
              </a:rPr>
              <a:t>Multiple Models</a:t>
            </a:r>
          </a:p>
          <a:p>
            <a:pPr algn="ctr">
              <a:lnSpc>
                <a:spcPct val="100000"/>
              </a:lnSpc>
            </a:pPr>
            <a:r>
              <a:rPr lang="en-US" sz="1400">
                <a:solidFill>
                  <a:srgbClr val="461AA3"/>
                </a:solidFill>
                <a:latin typeface="Century Gothic"/>
              </a:rPr>
              <a:t>&gt;70% of payments settled in 24 hours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5E00DC-5131-A638-2B9F-8A111F288522}"/>
              </a:ext>
            </a:extLst>
          </p:cNvPr>
          <p:cNvSpPr txBox="1"/>
          <p:nvPr/>
        </p:nvSpPr>
        <p:spPr>
          <a:xfrm>
            <a:off x="4055352" y="4666860"/>
            <a:ext cx="3583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400">
                <a:solidFill>
                  <a:srgbClr val="461AA3"/>
                </a:solidFill>
              </a:rPr>
              <a:t>More than 2000 businesses trust BRISKPE’s international collections solution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68C228-2F38-3FC9-3386-D2372F0A2478}"/>
              </a:ext>
            </a:extLst>
          </p:cNvPr>
          <p:cNvSpPr txBox="1"/>
          <p:nvPr/>
        </p:nvSpPr>
        <p:spPr>
          <a:xfrm>
            <a:off x="180126" y="4047882"/>
            <a:ext cx="3771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400">
                <a:solidFill>
                  <a:srgbClr val="461AA3"/>
                </a:solidFill>
              </a:rPr>
              <a:t>Incorporated in Feb’23, launched the solution in Sep’23 at GFF</a:t>
            </a:r>
          </a:p>
        </p:txBody>
      </p:sp>
      <p:sp>
        <p:nvSpPr>
          <p:cNvPr id="11" name="Rectangle: Rounded Corners 56">
            <a:extLst>
              <a:ext uri="{FF2B5EF4-FFF2-40B4-BE49-F238E27FC236}">
                <a16:creationId xmlns:a16="http://schemas.microsoft.com/office/drawing/2014/main" id="{9F32D303-7FE5-395E-BA9E-95A822C06D1D}"/>
              </a:ext>
            </a:extLst>
          </p:cNvPr>
          <p:cNvSpPr/>
          <p:nvPr/>
        </p:nvSpPr>
        <p:spPr>
          <a:xfrm>
            <a:off x="11553289" y="307975"/>
            <a:ext cx="417430" cy="6242050"/>
          </a:xfrm>
          <a:prstGeom prst="roundRect">
            <a:avLst>
              <a:gd name="adj" fmla="val 50000"/>
            </a:avLst>
          </a:prstGeom>
          <a:solidFill>
            <a:srgbClr val="FD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D6F9DF9-147B-21C2-8516-A00706BD9537}"/>
              </a:ext>
            </a:extLst>
          </p:cNvPr>
          <p:cNvCxnSpPr>
            <a:cxnSpLocks/>
          </p:cNvCxnSpPr>
          <p:nvPr/>
        </p:nvCxnSpPr>
        <p:spPr>
          <a:xfrm>
            <a:off x="11762004" y="1563240"/>
            <a:ext cx="0" cy="4514215"/>
          </a:xfrm>
          <a:prstGeom prst="line">
            <a:avLst/>
          </a:prstGeom>
          <a:ln w="12700" cap="rnd">
            <a:solidFill>
              <a:srgbClr val="461AA3">
                <a:alpha val="25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78">
            <a:extLst>
              <a:ext uri="{FF2B5EF4-FFF2-40B4-BE49-F238E27FC236}">
                <a16:creationId xmlns:a16="http://schemas.microsoft.com/office/drawing/2014/main" id="{BF67F31A-7F1A-FCAC-9956-379C71B142A5}"/>
              </a:ext>
            </a:extLst>
          </p:cNvPr>
          <p:cNvSpPr txBox="1">
            <a:spLocks/>
          </p:cNvSpPr>
          <p:nvPr/>
        </p:nvSpPr>
        <p:spPr>
          <a:xfrm>
            <a:off x="11511814" y="6124257"/>
            <a:ext cx="50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E9EE60-8B2A-498F-9192-D95052977B3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B5CAE7-C22C-3CA5-CE30-99ABB30EBFC8}"/>
              </a:ext>
            </a:extLst>
          </p:cNvPr>
          <p:cNvSpPr txBox="1"/>
          <p:nvPr/>
        </p:nvSpPr>
        <p:spPr>
          <a:xfrm rot="5400000">
            <a:off x="11434832" y="856963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rgbClr val="461AA3"/>
                </a:solidFill>
                <a:latin typeface="Century Gothic" panose="020B0502020202020204" pitchFamily="34" charset="0"/>
              </a:rPr>
              <a:t>BRISKPE</a:t>
            </a:r>
          </a:p>
        </p:txBody>
      </p:sp>
    </p:spTree>
    <p:extLst>
      <p:ext uri="{BB962C8B-B14F-4D97-AF65-F5344CB8AC3E}">
        <p14:creationId xmlns:p14="http://schemas.microsoft.com/office/powerpoint/2010/main" val="458233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17</Slides>
  <Notes>9</Notes>
  <HiddenSlides>1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BRISKPE: Endless Possibilities</vt:lpstr>
      <vt:lpstr>BRISKPE: Built with the best: Safe &amp; Secure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Siddhesh Parulekar</dc:creator>
  <cp:revision>1</cp:revision>
  <dcterms:created xsi:type="dcterms:W3CDTF">2024-10-22T08:45:00Z</dcterms:created>
  <dcterms:modified xsi:type="dcterms:W3CDTF">2025-02-20T10:14:11Z</dcterms:modified>
</cp:coreProperties>
</file>