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1.xml" ContentType="application/vnd.openxmlformats-officedocument.themeOverr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heme/themeOverride2.xml" ContentType="application/vnd.openxmlformats-officedocument.themeOverr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 id="2147483687" r:id="rId2"/>
  </p:sldMasterIdLst>
  <p:sldIdLst>
    <p:sldId id="256" r:id="rId3"/>
    <p:sldId id="257" r:id="rId4"/>
    <p:sldId id="268" r:id="rId5"/>
    <p:sldId id="260" r:id="rId6"/>
    <p:sldId id="266" r:id="rId7"/>
    <p:sldId id="259" r:id="rId8"/>
    <p:sldId id="262" r:id="rId9"/>
    <p:sldId id="261" r:id="rId10"/>
    <p:sldId id="269" r:id="rId11"/>
    <p:sldId id="263" r:id="rId12"/>
    <p:sldId id="267" r:id="rId13"/>
    <p:sldId id="258" r:id="rId14"/>
    <p:sldId id="264" r:id="rId15"/>
    <p:sldId id="265" r:id="rId16"/>
    <p:sldId id="271"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6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1CCDC-C8DC-4E1C-8DD8-F0799350AB0E}" type="doc">
      <dgm:prSet loTypeId="urn:microsoft.com/office/officeart/2005/8/layout/hierarchy1" loCatId="hierarchy" qsTypeId="urn:microsoft.com/office/officeart/2005/8/quickstyle/simple4" qsCatId="simple" csTypeId="urn:microsoft.com/office/officeart/2005/8/colors/accent1_2" csCatId="accent1"/>
      <dgm:spPr/>
      <dgm:t>
        <a:bodyPr/>
        <a:lstStyle/>
        <a:p>
          <a:endParaRPr lang="en-US"/>
        </a:p>
      </dgm:t>
    </dgm:pt>
    <dgm:pt modelId="{1A8AF0F1-DEB9-41E3-84C7-FA891208539D}">
      <dgm:prSet/>
      <dgm:spPr/>
      <dgm:t>
        <a:bodyPr/>
        <a:lstStyle/>
        <a:p>
          <a:r>
            <a:rPr lang="en-US"/>
            <a:t>Revenue Recognition (Ind AS &amp; Indian GAAP)</a:t>
          </a:r>
        </a:p>
      </dgm:t>
    </dgm:pt>
    <dgm:pt modelId="{BD53BBA0-0262-4942-9EF0-86159E0A7DCF}" type="parTrans" cxnId="{22B50F04-E8F8-4F0F-B460-69719E5FC7D5}">
      <dgm:prSet/>
      <dgm:spPr/>
      <dgm:t>
        <a:bodyPr/>
        <a:lstStyle/>
        <a:p>
          <a:endParaRPr lang="en-US"/>
        </a:p>
      </dgm:t>
    </dgm:pt>
    <dgm:pt modelId="{FF40A882-E2BE-4945-8240-F7A262831EBA}" type="sibTrans" cxnId="{22B50F04-E8F8-4F0F-B460-69719E5FC7D5}">
      <dgm:prSet/>
      <dgm:spPr/>
      <dgm:t>
        <a:bodyPr/>
        <a:lstStyle/>
        <a:p>
          <a:endParaRPr lang="en-US"/>
        </a:p>
      </dgm:t>
    </dgm:pt>
    <dgm:pt modelId="{16C80F5C-1E98-4FC8-9A17-BFD66E605F52}">
      <dgm:prSet/>
      <dgm:spPr/>
      <dgm:t>
        <a:bodyPr/>
        <a:lstStyle/>
        <a:p>
          <a:r>
            <a:rPr lang="en-US"/>
            <a:t>Complex group structures </a:t>
          </a:r>
        </a:p>
      </dgm:t>
    </dgm:pt>
    <dgm:pt modelId="{9ACBE903-A8FE-4A0B-A53C-224EF50ADA58}" type="parTrans" cxnId="{DE731A8E-D4D2-4530-9B4E-8AE39C081139}">
      <dgm:prSet/>
      <dgm:spPr/>
      <dgm:t>
        <a:bodyPr/>
        <a:lstStyle/>
        <a:p>
          <a:endParaRPr lang="en-US"/>
        </a:p>
      </dgm:t>
    </dgm:pt>
    <dgm:pt modelId="{374E6C6C-BB20-4773-BAAC-B47B64CAFA4D}" type="sibTrans" cxnId="{DE731A8E-D4D2-4530-9B4E-8AE39C081139}">
      <dgm:prSet/>
      <dgm:spPr/>
      <dgm:t>
        <a:bodyPr/>
        <a:lstStyle/>
        <a:p>
          <a:endParaRPr lang="en-US"/>
        </a:p>
      </dgm:t>
    </dgm:pt>
    <dgm:pt modelId="{E2D8D419-92AB-408E-A64B-1DDB986E95F4}">
      <dgm:prSet/>
      <dgm:spPr/>
      <dgm:t>
        <a:bodyPr/>
        <a:lstStyle/>
        <a:p>
          <a:r>
            <a:rPr lang="en-US"/>
            <a:t>Miscellaneous areas </a:t>
          </a:r>
        </a:p>
      </dgm:t>
    </dgm:pt>
    <dgm:pt modelId="{9518053C-6DA0-4D86-8C3A-3CCC2F09DAD7}" type="parTrans" cxnId="{858B056A-4EC2-4CF0-B4AA-546BF5312F39}">
      <dgm:prSet/>
      <dgm:spPr/>
      <dgm:t>
        <a:bodyPr/>
        <a:lstStyle/>
        <a:p>
          <a:endParaRPr lang="en-US"/>
        </a:p>
      </dgm:t>
    </dgm:pt>
    <dgm:pt modelId="{12ED0A02-E4EF-4A13-84C5-611031A80FE1}" type="sibTrans" cxnId="{858B056A-4EC2-4CF0-B4AA-546BF5312F39}">
      <dgm:prSet/>
      <dgm:spPr/>
      <dgm:t>
        <a:bodyPr/>
        <a:lstStyle/>
        <a:p>
          <a:endParaRPr lang="en-US"/>
        </a:p>
      </dgm:t>
    </dgm:pt>
    <dgm:pt modelId="{8D6CD46E-4FBC-4348-950F-1162021E9978}">
      <dgm:prSet/>
      <dgm:spPr/>
      <dgm:t>
        <a:bodyPr/>
        <a:lstStyle/>
        <a:p>
          <a:r>
            <a:rPr lang="en-US"/>
            <a:t>Provision &amp; Contingencies </a:t>
          </a:r>
        </a:p>
      </dgm:t>
    </dgm:pt>
    <dgm:pt modelId="{FE7F764F-65B6-47D3-9329-214D444D68A4}" type="parTrans" cxnId="{C0006F71-959F-464E-96B5-8ED574D2175F}">
      <dgm:prSet/>
      <dgm:spPr/>
      <dgm:t>
        <a:bodyPr/>
        <a:lstStyle/>
        <a:p>
          <a:endParaRPr lang="en-US"/>
        </a:p>
      </dgm:t>
    </dgm:pt>
    <dgm:pt modelId="{B22E65F2-3F54-4D33-A1B8-92E36858CFD8}" type="sibTrans" cxnId="{C0006F71-959F-464E-96B5-8ED574D2175F}">
      <dgm:prSet/>
      <dgm:spPr/>
      <dgm:t>
        <a:bodyPr/>
        <a:lstStyle/>
        <a:p>
          <a:endParaRPr lang="en-US"/>
        </a:p>
      </dgm:t>
    </dgm:pt>
    <dgm:pt modelId="{E05CABA7-6415-431F-B282-C9480F2104C6}">
      <dgm:prSet/>
      <dgm:spPr/>
      <dgm:t>
        <a:bodyPr/>
        <a:lstStyle/>
        <a:p>
          <a:r>
            <a:rPr lang="en-US"/>
            <a:t>Borrowing cost  Capitalization </a:t>
          </a:r>
        </a:p>
      </dgm:t>
    </dgm:pt>
    <dgm:pt modelId="{D54B428B-5FDE-49E2-A51C-10E82C29D8A7}" type="parTrans" cxnId="{76DECF88-878E-42EF-A0C3-840228866BB4}">
      <dgm:prSet/>
      <dgm:spPr/>
      <dgm:t>
        <a:bodyPr/>
        <a:lstStyle/>
        <a:p>
          <a:endParaRPr lang="en-US"/>
        </a:p>
      </dgm:t>
    </dgm:pt>
    <dgm:pt modelId="{B92EBA17-2EC0-4331-A2CA-62BD3432E548}" type="sibTrans" cxnId="{76DECF88-878E-42EF-A0C3-840228866BB4}">
      <dgm:prSet/>
      <dgm:spPr/>
      <dgm:t>
        <a:bodyPr/>
        <a:lstStyle/>
        <a:p>
          <a:endParaRPr lang="en-US"/>
        </a:p>
      </dgm:t>
    </dgm:pt>
    <dgm:pt modelId="{51724EF8-ABD1-4EF1-8ECA-1CC863256F33}">
      <dgm:prSet/>
      <dgm:spPr/>
      <dgm:t>
        <a:bodyPr/>
        <a:lstStyle/>
        <a:p>
          <a:r>
            <a:rPr lang="en-US"/>
            <a:t>Accounting for Brokerage contracts </a:t>
          </a:r>
        </a:p>
      </dgm:t>
    </dgm:pt>
    <dgm:pt modelId="{4AE6BDBC-968C-4DF6-967D-64E1A3C9F6EA}" type="parTrans" cxnId="{98445446-C2DB-47FB-ABE7-30F60FDA7B0C}">
      <dgm:prSet/>
      <dgm:spPr/>
      <dgm:t>
        <a:bodyPr/>
        <a:lstStyle/>
        <a:p>
          <a:endParaRPr lang="en-US"/>
        </a:p>
      </dgm:t>
    </dgm:pt>
    <dgm:pt modelId="{583BA936-CACA-448E-9171-243551A9B31A}" type="sibTrans" cxnId="{98445446-C2DB-47FB-ABE7-30F60FDA7B0C}">
      <dgm:prSet/>
      <dgm:spPr/>
      <dgm:t>
        <a:bodyPr/>
        <a:lstStyle/>
        <a:p>
          <a:endParaRPr lang="en-US"/>
        </a:p>
      </dgm:t>
    </dgm:pt>
    <dgm:pt modelId="{2E5C517F-1DE7-4B27-B1E9-9862B36BF9C7}" type="pres">
      <dgm:prSet presAssocID="{0C91CCDC-C8DC-4E1C-8DD8-F0799350AB0E}" presName="hierChild1" presStyleCnt="0">
        <dgm:presLayoutVars>
          <dgm:chPref val="1"/>
          <dgm:dir/>
          <dgm:animOne val="branch"/>
          <dgm:animLvl val="lvl"/>
          <dgm:resizeHandles/>
        </dgm:presLayoutVars>
      </dgm:prSet>
      <dgm:spPr/>
    </dgm:pt>
    <dgm:pt modelId="{A20CBD2D-014C-4E48-8656-3B20C37B7DC1}" type="pres">
      <dgm:prSet presAssocID="{1A8AF0F1-DEB9-41E3-84C7-FA891208539D}" presName="hierRoot1" presStyleCnt="0"/>
      <dgm:spPr/>
    </dgm:pt>
    <dgm:pt modelId="{EBDDB9C1-DE24-42D9-86E1-5D9C6D148572}" type="pres">
      <dgm:prSet presAssocID="{1A8AF0F1-DEB9-41E3-84C7-FA891208539D}" presName="composite" presStyleCnt="0"/>
      <dgm:spPr/>
    </dgm:pt>
    <dgm:pt modelId="{A4920206-32BC-49B1-B260-E24CD1C21CD2}" type="pres">
      <dgm:prSet presAssocID="{1A8AF0F1-DEB9-41E3-84C7-FA891208539D}" presName="background" presStyleLbl="node0" presStyleIdx="0" presStyleCnt="3"/>
      <dgm:spPr/>
    </dgm:pt>
    <dgm:pt modelId="{F3DACA5E-C14F-4DE1-90C4-D9517F45FFB7}" type="pres">
      <dgm:prSet presAssocID="{1A8AF0F1-DEB9-41E3-84C7-FA891208539D}" presName="text" presStyleLbl="fgAcc0" presStyleIdx="0" presStyleCnt="3">
        <dgm:presLayoutVars>
          <dgm:chPref val="3"/>
        </dgm:presLayoutVars>
      </dgm:prSet>
      <dgm:spPr/>
    </dgm:pt>
    <dgm:pt modelId="{766CF8AD-82A0-49CD-92F9-EB136D573EE6}" type="pres">
      <dgm:prSet presAssocID="{1A8AF0F1-DEB9-41E3-84C7-FA891208539D}" presName="hierChild2" presStyleCnt="0"/>
      <dgm:spPr/>
    </dgm:pt>
    <dgm:pt modelId="{1AB14C88-F215-44F1-B26B-D9DBECCEDDC8}" type="pres">
      <dgm:prSet presAssocID="{16C80F5C-1E98-4FC8-9A17-BFD66E605F52}" presName="hierRoot1" presStyleCnt="0"/>
      <dgm:spPr/>
    </dgm:pt>
    <dgm:pt modelId="{CA67596E-2FA8-42B6-B96A-2AE26C7C58BD}" type="pres">
      <dgm:prSet presAssocID="{16C80F5C-1E98-4FC8-9A17-BFD66E605F52}" presName="composite" presStyleCnt="0"/>
      <dgm:spPr/>
    </dgm:pt>
    <dgm:pt modelId="{03FE2155-AECD-421D-9BF5-14F14AD4246B}" type="pres">
      <dgm:prSet presAssocID="{16C80F5C-1E98-4FC8-9A17-BFD66E605F52}" presName="background" presStyleLbl="node0" presStyleIdx="1" presStyleCnt="3"/>
      <dgm:spPr/>
    </dgm:pt>
    <dgm:pt modelId="{1ED71CB6-478E-4D98-854A-E827ABDF0073}" type="pres">
      <dgm:prSet presAssocID="{16C80F5C-1E98-4FC8-9A17-BFD66E605F52}" presName="text" presStyleLbl="fgAcc0" presStyleIdx="1" presStyleCnt="3">
        <dgm:presLayoutVars>
          <dgm:chPref val="3"/>
        </dgm:presLayoutVars>
      </dgm:prSet>
      <dgm:spPr/>
    </dgm:pt>
    <dgm:pt modelId="{2C441DB7-78CA-4D8E-8A28-00F5912FA667}" type="pres">
      <dgm:prSet presAssocID="{16C80F5C-1E98-4FC8-9A17-BFD66E605F52}" presName="hierChild2" presStyleCnt="0"/>
      <dgm:spPr/>
    </dgm:pt>
    <dgm:pt modelId="{6803E43B-DBA1-4B69-AD58-80E30A724150}" type="pres">
      <dgm:prSet presAssocID="{E2D8D419-92AB-408E-A64B-1DDB986E95F4}" presName="hierRoot1" presStyleCnt="0"/>
      <dgm:spPr/>
    </dgm:pt>
    <dgm:pt modelId="{0D8C5914-DB05-45C3-9AA0-B0FA452D2D69}" type="pres">
      <dgm:prSet presAssocID="{E2D8D419-92AB-408E-A64B-1DDB986E95F4}" presName="composite" presStyleCnt="0"/>
      <dgm:spPr/>
    </dgm:pt>
    <dgm:pt modelId="{DF063F87-7AF3-43BD-9153-12D370AF5D60}" type="pres">
      <dgm:prSet presAssocID="{E2D8D419-92AB-408E-A64B-1DDB986E95F4}" presName="background" presStyleLbl="node0" presStyleIdx="2" presStyleCnt="3"/>
      <dgm:spPr/>
    </dgm:pt>
    <dgm:pt modelId="{E8C3C7DB-5791-4EE2-A3CC-D6F598BF6A4A}" type="pres">
      <dgm:prSet presAssocID="{E2D8D419-92AB-408E-A64B-1DDB986E95F4}" presName="text" presStyleLbl="fgAcc0" presStyleIdx="2" presStyleCnt="3">
        <dgm:presLayoutVars>
          <dgm:chPref val="3"/>
        </dgm:presLayoutVars>
      </dgm:prSet>
      <dgm:spPr/>
    </dgm:pt>
    <dgm:pt modelId="{680F4C64-3528-472A-8A8F-8DA6FB9AB30E}" type="pres">
      <dgm:prSet presAssocID="{E2D8D419-92AB-408E-A64B-1DDB986E95F4}" presName="hierChild2" presStyleCnt="0"/>
      <dgm:spPr/>
    </dgm:pt>
    <dgm:pt modelId="{567FBA98-8E54-4DBB-9F99-AE1E2893BFDA}" type="pres">
      <dgm:prSet presAssocID="{FE7F764F-65B6-47D3-9329-214D444D68A4}" presName="Name10" presStyleLbl="parChTrans1D2" presStyleIdx="0" presStyleCnt="3"/>
      <dgm:spPr/>
    </dgm:pt>
    <dgm:pt modelId="{16490BE4-E09A-4B2A-9C5C-DE23EC8DD28F}" type="pres">
      <dgm:prSet presAssocID="{8D6CD46E-4FBC-4348-950F-1162021E9978}" presName="hierRoot2" presStyleCnt="0"/>
      <dgm:spPr/>
    </dgm:pt>
    <dgm:pt modelId="{C96DD8BD-F3E3-47EF-B18B-7797421A0969}" type="pres">
      <dgm:prSet presAssocID="{8D6CD46E-4FBC-4348-950F-1162021E9978}" presName="composite2" presStyleCnt="0"/>
      <dgm:spPr/>
    </dgm:pt>
    <dgm:pt modelId="{9B8A93F8-299A-401D-AEF8-A1A627C4A993}" type="pres">
      <dgm:prSet presAssocID="{8D6CD46E-4FBC-4348-950F-1162021E9978}" presName="background2" presStyleLbl="node2" presStyleIdx="0" presStyleCnt="3"/>
      <dgm:spPr/>
    </dgm:pt>
    <dgm:pt modelId="{1873E70F-8351-45E7-B888-377B49B653B1}" type="pres">
      <dgm:prSet presAssocID="{8D6CD46E-4FBC-4348-950F-1162021E9978}" presName="text2" presStyleLbl="fgAcc2" presStyleIdx="0" presStyleCnt="3">
        <dgm:presLayoutVars>
          <dgm:chPref val="3"/>
        </dgm:presLayoutVars>
      </dgm:prSet>
      <dgm:spPr/>
    </dgm:pt>
    <dgm:pt modelId="{36ECB4A1-694A-4B0B-A22F-DC96093CA70E}" type="pres">
      <dgm:prSet presAssocID="{8D6CD46E-4FBC-4348-950F-1162021E9978}" presName="hierChild3" presStyleCnt="0"/>
      <dgm:spPr/>
    </dgm:pt>
    <dgm:pt modelId="{9ABC5960-1FEF-47E7-AC6F-C11CAC6F7C81}" type="pres">
      <dgm:prSet presAssocID="{D54B428B-5FDE-49E2-A51C-10E82C29D8A7}" presName="Name10" presStyleLbl="parChTrans1D2" presStyleIdx="1" presStyleCnt="3"/>
      <dgm:spPr/>
    </dgm:pt>
    <dgm:pt modelId="{0EBFD661-D561-4201-96AF-40374664FA42}" type="pres">
      <dgm:prSet presAssocID="{E05CABA7-6415-431F-B282-C9480F2104C6}" presName="hierRoot2" presStyleCnt="0"/>
      <dgm:spPr/>
    </dgm:pt>
    <dgm:pt modelId="{CBDD6D7B-848C-436F-B22C-B1ED8D68AC34}" type="pres">
      <dgm:prSet presAssocID="{E05CABA7-6415-431F-B282-C9480F2104C6}" presName="composite2" presStyleCnt="0"/>
      <dgm:spPr/>
    </dgm:pt>
    <dgm:pt modelId="{AE739C0E-56C0-42B2-8C3D-5251B06289FA}" type="pres">
      <dgm:prSet presAssocID="{E05CABA7-6415-431F-B282-C9480F2104C6}" presName="background2" presStyleLbl="node2" presStyleIdx="1" presStyleCnt="3"/>
      <dgm:spPr/>
    </dgm:pt>
    <dgm:pt modelId="{DB35C3CA-0AF2-4B44-807E-88978C183AA5}" type="pres">
      <dgm:prSet presAssocID="{E05CABA7-6415-431F-B282-C9480F2104C6}" presName="text2" presStyleLbl="fgAcc2" presStyleIdx="1" presStyleCnt="3">
        <dgm:presLayoutVars>
          <dgm:chPref val="3"/>
        </dgm:presLayoutVars>
      </dgm:prSet>
      <dgm:spPr/>
    </dgm:pt>
    <dgm:pt modelId="{A1D4B7C0-A52A-46C2-9600-37C54BE2BCDB}" type="pres">
      <dgm:prSet presAssocID="{E05CABA7-6415-431F-B282-C9480F2104C6}" presName="hierChild3" presStyleCnt="0"/>
      <dgm:spPr/>
    </dgm:pt>
    <dgm:pt modelId="{15537804-62C9-44E3-B865-34D4374856B7}" type="pres">
      <dgm:prSet presAssocID="{4AE6BDBC-968C-4DF6-967D-64E1A3C9F6EA}" presName="Name10" presStyleLbl="parChTrans1D2" presStyleIdx="2" presStyleCnt="3"/>
      <dgm:spPr/>
    </dgm:pt>
    <dgm:pt modelId="{A3674774-4F97-4EEF-A2DF-49C9A683CCA3}" type="pres">
      <dgm:prSet presAssocID="{51724EF8-ABD1-4EF1-8ECA-1CC863256F33}" presName="hierRoot2" presStyleCnt="0"/>
      <dgm:spPr/>
    </dgm:pt>
    <dgm:pt modelId="{D529DC2B-9B3D-42F4-8897-9FD70CAFA32C}" type="pres">
      <dgm:prSet presAssocID="{51724EF8-ABD1-4EF1-8ECA-1CC863256F33}" presName="composite2" presStyleCnt="0"/>
      <dgm:spPr/>
    </dgm:pt>
    <dgm:pt modelId="{6C59D6BB-E6F3-4F6E-AF97-46DB0EBA6348}" type="pres">
      <dgm:prSet presAssocID="{51724EF8-ABD1-4EF1-8ECA-1CC863256F33}" presName="background2" presStyleLbl="node2" presStyleIdx="2" presStyleCnt="3"/>
      <dgm:spPr/>
    </dgm:pt>
    <dgm:pt modelId="{DF1DC267-B94C-4F98-9738-65E2647B7FC4}" type="pres">
      <dgm:prSet presAssocID="{51724EF8-ABD1-4EF1-8ECA-1CC863256F33}" presName="text2" presStyleLbl="fgAcc2" presStyleIdx="2" presStyleCnt="3">
        <dgm:presLayoutVars>
          <dgm:chPref val="3"/>
        </dgm:presLayoutVars>
      </dgm:prSet>
      <dgm:spPr/>
    </dgm:pt>
    <dgm:pt modelId="{337DB839-01DE-4980-A102-00E68507189D}" type="pres">
      <dgm:prSet presAssocID="{51724EF8-ABD1-4EF1-8ECA-1CC863256F33}" presName="hierChild3" presStyleCnt="0"/>
      <dgm:spPr/>
    </dgm:pt>
  </dgm:ptLst>
  <dgm:cxnLst>
    <dgm:cxn modelId="{22B50F04-E8F8-4F0F-B460-69719E5FC7D5}" srcId="{0C91CCDC-C8DC-4E1C-8DD8-F0799350AB0E}" destId="{1A8AF0F1-DEB9-41E3-84C7-FA891208539D}" srcOrd="0" destOrd="0" parTransId="{BD53BBA0-0262-4942-9EF0-86159E0A7DCF}" sibTransId="{FF40A882-E2BE-4945-8240-F7A262831EBA}"/>
    <dgm:cxn modelId="{28C0B43F-AD01-4FE7-8FC2-E9BF78E6BBD2}" type="presOf" srcId="{D54B428B-5FDE-49E2-A51C-10E82C29D8A7}" destId="{9ABC5960-1FEF-47E7-AC6F-C11CAC6F7C81}" srcOrd="0" destOrd="0" presId="urn:microsoft.com/office/officeart/2005/8/layout/hierarchy1"/>
    <dgm:cxn modelId="{95537F5D-A718-42BD-BB71-7D6322AC2D32}" type="presOf" srcId="{4AE6BDBC-968C-4DF6-967D-64E1A3C9F6EA}" destId="{15537804-62C9-44E3-B865-34D4374856B7}" srcOrd="0" destOrd="0" presId="urn:microsoft.com/office/officeart/2005/8/layout/hierarchy1"/>
    <dgm:cxn modelId="{D7CD9B5E-6CFE-4C28-A756-3A44C9B1879E}" type="presOf" srcId="{8D6CD46E-4FBC-4348-950F-1162021E9978}" destId="{1873E70F-8351-45E7-B888-377B49B653B1}" srcOrd="0" destOrd="0" presId="urn:microsoft.com/office/officeart/2005/8/layout/hierarchy1"/>
    <dgm:cxn modelId="{75895062-FE0C-4838-ABF2-5C04AEF17088}" type="presOf" srcId="{16C80F5C-1E98-4FC8-9A17-BFD66E605F52}" destId="{1ED71CB6-478E-4D98-854A-E827ABDF0073}" srcOrd="0" destOrd="0" presId="urn:microsoft.com/office/officeart/2005/8/layout/hierarchy1"/>
    <dgm:cxn modelId="{98445446-C2DB-47FB-ABE7-30F60FDA7B0C}" srcId="{E2D8D419-92AB-408E-A64B-1DDB986E95F4}" destId="{51724EF8-ABD1-4EF1-8ECA-1CC863256F33}" srcOrd="2" destOrd="0" parTransId="{4AE6BDBC-968C-4DF6-967D-64E1A3C9F6EA}" sibTransId="{583BA936-CACA-448E-9171-243551A9B31A}"/>
    <dgm:cxn modelId="{858B056A-4EC2-4CF0-B4AA-546BF5312F39}" srcId="{0C91CCDC-C8DC-4E1C-8DD8-F0799350AB0E}" destId="{E2D8D419-92AB-408E-A64B-1DDB986E95F4}" srcOrd="2" destOrd="0" parTransId="{9518053C-6DA0-4D86-8C3A-3CCC2F09DAD7}" sibTransId="{12ED0A02-E4EF-4A13-84C5-611031A80FE1}"/>
    <dgm:cxn modelId="{C0006F71-959F-464E-96B5-8ED574D2175F}" srcId="{E2D8D419-92AB-408E-A64B-1DDB986E95F4}" destId="{8D6CD46E-4FBC-4348-950F-1162021E9978}" srcOrd="0" destOrd="0" parTransId="{FE7F764F-65B6-47D3-9329-214D444D68A4}" sibTransId="{B22E65F2-3F54-4D33-A1B8-92E36858CFD8}"/>
    <dgm:cxn modelId="{4833AE81-6BAE-4604-9DAE-65A494552F5A}" type="presOf" srcId="{0C91CCDC-C8DC-4E1C-8DD8-F0799350AB0E}" destId="{2E5C517F-1DE7-4B27-B1E9-9862B36BF9C7}" srcOrd="0" destOrd="0" presId="urn:microsoft.com/office/officeart/2005/8/layout/hierarchy1"/>
    <dgm:cxn modelId="{6828AF86-DA7D-4DA9-BB0B-106DB2551621}" type="presOf" srcId="{FE7F764F-65B6-47D3-9329-214D444D68A4}" destId="{567FBA98-8E54-4DBB-9F99-AE1E2893BFDA}" srcOrd="0" destOrd="0" presId="urn:microsoft.com/office/officeart/2005/8/layout/hierarchy1"/>
    <dgm:cxn modelId="{76DECF88-878E-42EF-A0C3-840228866BB4}" srcId="{E2D8D419-92AB-408E-A64B-1DDB986E95F4}" destId="{E05CABA7-6415-431F-B282-C9480F2104C6}" srcOrd="1" destOrd="0" parTransId="{D54B428B-5FDE-49E2-A51C-10E82C29D8A7}" sibTransId="{B92EBA17-2EC0-4331-A2CA-62BD3432E548}"/>
    <dgm:cxn modelId="{DE731A8E-D4D2-4530-9B4E-8AE39C081139}" srcId="{0C91CCDC-C8DC-4E1C-8DD8-F0799350AB0E}" destId="{16C80F5C-1E98-4FC8-9A17-BFD66E605F52}" srcOrd="1" destOrd="0" parTransId="{9ACBE903-A8FE-4A0B-A53C-224EF50ADA58}" sibTransId="{374E6C6C-BB20-4773-BAAC-B47B64CAFA4D}"/>
    <dgm:cxn modelId="{7A687292-726C-46AC-92ED-6D83CB405B4A}" type="presOf" srcId="{1A8AF0F1-DEB9-41E3-84C7-FA891208539D}" destId="{F3DACA5E-C14F-4DE1-90C4-D9517F45FFB7}" srcOrd="0" destOrd="0" presId="urn:microsoft.com/office/officeart/2005/8/layout/hierarchy1"/>
    <dgm:cxn modelId="{5D30A6C4-2454-4674-8DA3-DF4E4261D36C}" type="presOf" srcId="{E05CABA7-6415-431F-B282-C9480F2104C6}" destId="{DB35C3CA-0AF2-4B44-807E-88978C183AA5}" srcOrd="0" destOrd="0" presId="urn:microsoft.com/office/officeart/2005/8/layout/hierarchy1"/>
    <dgm:cxn modelId="{E2E7B5CF-B647-4023-98AD-9272D8807DCC}" type="presOf" srcId="{51724EF8-ABD1-4EF1-8ECA-1CC863256F33}" destId="{DF1DC267-B94C-4F98-9738-65E2647B7FC4}" srcOrd="0" destOrd="0" presId="urn:microsoft.com/office/officeart/2005/8/layout/hierarchy1"/>
    <dgm:cxn modelId="{F0C406FC-87E9-40B7-BAE9-D2CD5FD135BB}" type="presOf" srcId="{E2D8D419-92AB-408E-A64B-1DDB986E95F4}" destId="{E8C3C7DB-5791-4EE2-A3CC-D6F598BF6A4A}" srcOrd="0" destOrd="0" presId="urn:microsoft.com/office/officeart/2005/8/layout/hierarchy1"/>
    <dgm:cxn modelId="{E9206CB6-5150-45A5-A038-D54F2685F6B5}" type="presParOf" srcId="{2E5C517F-1DE7-4B27-B1E9-9862B36BF9C7}" destId="{A20CBD2D-014C-4E48-8656-3B20C37B7DC1}" srcOrd="0" destOrd="0" presId="urn:microsoft.com/office/officeart/2005/8/layout/hierarchy1"/>
    <dgm:cxn modelId="{7FC6C6E9-68F3-4E95-910E-AEB1EFA9F286}" type="presParOf" srcId="{A20CBD2D-014C-4E48-8656-3B20C37B7DC1}" destId="{EBDDB9C1-DE24-42D9-86E1-5D9C6D148572}" srcOrd="0" destOrd="0" presId="urn:microsoft.com/office/officeart/2005/8/layout/hierarchy1"/>
    <dgm:cxn modelId="{9D2B5CEE-AE39-4090-AAE8-25676BEB89C5}" type="presParOf" srcId="{EBDDB9C1-DE24-42D9-86E1-5D9C6D148572}" destId="{A4920206-32BC-49B1-B260-E24CD1C21CD2}" srcOrd="0" destOrd="0" presId="urn:microsoft.com/office/officeart/2005/8/layout/hierarchy1"/>
    <dgm:cxn modelId="{1E7804A5-871F-40B8-8C81-DA85FDD24626}" type="presParOf" srcId="{EBDDB9C1-DE24-42D9-86E1-5D9C6D148572}" destId="{F3DACA5E-C14F-4DE1-90C4-D9517F45FFB7}" srcOrd="1" destOrd="0" presId="urn:microsoft.com/office/officeart/2005/8/layout/hierarchy1"/>
    <dgm:cxn modelId="{02F98DE7-EFAB-47FA-AF29-D180667EE274}" type="presParOf" srcId="{A20CBD2D-014C-4E48-8656-3B20C37B7DC1}" destId="{766CF8AD-82A0-49CD-92F9-EB136D573EE6}" srcOrd="1" destOrd="0" presId="urn:microsoft.com/office/officeart/2005/8/layout/hierarchy1"/>
    <dgm:cxn modelId="{4938DD3F-8F80-4801-8A86-5C699E7F0E58}" type="presParOf" srcId="{2E5C517F-1DE7-4B27-B1E9-9862B36BF9C7}" destId="{1AB14C88-F215-44F1-B26B-D9DBECCEDDC8}" srcOrd="1" destOrd="0" presId="urn:microsoft.com/office/officeart/2005/8/layout/hierarchy1"/>
    <dgm:cxn modelId="{5C12D318-40E7-4EB6-9A4F-AF3BDB26A945}" type="presParOf" srcId="{1AB14C88-F215-44F1-B26B-D9DBECCEDDC8}" destId="{CA67596E-2FA8-42B6-B96A-2AE26C7C58BD}" srcOrd="0" destOrd="0" presId="urn:microsoft.com/office/officeart/2005/8/layout/hierarchy1"/>
    <dgm:cxn modelId="{4104227C-A81C-44F4-ADD4-ADDBB49EEA16}" type="presParOf" srcId="{CA67596E-2FA8-42B6-B96A-2AE26C7C58BD}" destId="{03FE2155-AECD-421D-9BF5-14F14AD4246B}" srcOrd="0" destOrd="0" presId="urn:microsoft.com/office/officeart/2005/8/layout/hierarchy1"/>
    <dgm:cxn modelId="{21D2D7E0-E5C1-4723-B4D5-004B0364DA27}" type="presParOf" srcId="{CA67596E-2FA8-42B6-B96A-2AE26C7C58BD}" destId="{1ED71CB6-478E-4D98-854A-E827ABDF0073}" srcOrd="1" destOrd="0" presId="urn:microsoft.com/office/officeart/2005/8/layout/hierarchy1"/>
    <dgm:cxn modelId="{7321C46A-0B26-4CB9-B5D9-284543A31F62}" type="presParOf" srcId="{1AB14C88-F215-44F1-B26B-D9DBECCEDDC8}" destId="{2C441DB7-78CA-4D8E-8A28-00F5912FA667}" srcOrd="1" destOrd="0" presId="urn:microsoft.com/office/officeart/2005/8/layout/hierarchy1"/>
    <dgm:cxn modelId="{243D78EC-8B36-4F7A-98E1-CD8B17298555}" type="presParOf" srcId="{2E5C517F-1DE7-4B27-B1E9-9862B36BF9C7}" destId="{6803E43B-DBA1-4B69-AD58-80E30A724150}" srcOrd="2" destOrd="0" presId="urn:microsoft.com/office/officeart/2005/8/layout/hierarchy1"/>
    <dgm:cxn modelId="{5D2B377B-1366-4093-A9A6-34CD3F18B80C}" type="presParOf" srcId="{6803E43B-DBA1-4B69-AD58-80E30A724150}" destId="{0D8C5914-DB05-45C3-9AA0-B0FA452D2D69}" srcOrd="0" destOrd="0" presId="urn:microsoft.com/office/officeart/2005/8/layout/hierarchy1"/>
    <dgm:cxn modelId="{00E078E7-B184-452C-A796-B2BCBF6D5D8F}" type="presParOf" srcId="{0D8C5914-DB05-45C3-9AA0-B0FA452D2D69}" destId="{DF063F87-7AF3-43BD-9153-12D370AF5D60}" srcOrd="0" destOrd="0" presId="urn:microsoft.com/office/officeart/2005/8/layout/hierarchy1"/>
    <dgm:cxn modelId="{02078827-EA7D-41A3-9091-D865BDFE86AD}" type="presParOf" srcId="{0D8C5914-DB05-45C3-9AA0-B0FA452D2D69}" destId="{E8C3C7DB-5791-4EE2-A3CC-D6F598BF6A4A}" srcOrd="1" destOrd="0" presId="urn:microsoft.com/office/officeart/2005/8/layout/hierarchy1"/>
    <dgm:cxn modelId="{DEA0860B-F7EC-460C-8602-8E10AA0E4750}" type="presParOf" srcId="{6803E43B-DBA1-4B69-AD58-80E30A724150}" destId="{680F4C64-3528-472A-8A8F-8DA6FB9AB30E}" srcOrd="1" destOrd="0" presId="urn:microsoft.com/office/officeart/2005/8/layout/hierarchy1"/>
    <dgm:cxn modelId="{9D0957B8-F76A-4ABC-BD29-5B4CF034E42C}" type="presParOf" srcId="{680F4C64-3528-472A-8A8F-8DA6FB9AB30E}" destId="{567FBA98-8E54-4DBB-9F99-AE1E2893BFDA}" srcOrd="0" destOrd="0" presId="urn:microsoft.com/office/officeart/2005/8/layout/hierarchy1"/>
    <dgm:cxn modelId="{9A112984-D78A-4D54-AF2C-9B90412D9A35}" type="presParOf" srcId="{680F4C64-3528-472A-8A8F-8DA6FB9AB30E}" destId="{16490BE4-E09A-4B2A-9C5C-DE23EC8DD28F}" srcOrd="1" destOrd="0" presId="urn:microsoft.com/office/officeart/2005/8/layout/hierarchy1"/>
    <dgm:cxn modelId="{C52B95C6-F574-4542-AFF5-6F2BCBB02706}" type="presParOf" srcId="{16490BE4-E09A-4B2A-9C5C-DE23EC8DD28F}" destId="{C96DD8BD-F3E3-47EF-B18B-7797421A0969}" srcOrd="0" destOrd="0" presId="urn:microsoft.com/office/officeart/2005/8/layout/hierarchy1"/>
    <dgm:cxn modelId="{E8497600-2C20-45AB-AEE6-04846A91D0AC}" type="presParOf" srcId="{C96DD8BD-F3E3-47EF-B18B-7797421A0969}" destId="{9B8A93F8-299A-401D-AEF8-A1A627C4A993}" srcOrd="0" destOrd="0" presId="urn:microsoft.com/office/officeart/2005/8/layout/hierarchy1"/>
    <dgm:cxn modelId="{5376567C-ED55-4F67-9A6E-32C0524C0B5B}" type="presParOf" srcId="{C96DD8BD-F3E3-47EF-B18B-7797421A0969}" destId="{1873E70F-8351-45E7-B888-377B49B653B1}" srcOrd="1" destOrd="0" presId="urn:microsoft.com/office/officeart/2005/8/layout/hierarchy1"/>
    <dgm:cxn modelId="{508609E0-FB07-4D96-A049-C48572C5CD13}" type="presParOf" srcId="{16490BE4-E09A-4B2A-9C5C-DE23EC8DD28F}" destId="{36ECB4A1-694A-4B0B-A22F-DC96093CA70E}" srcOrd="1" destOrd="0" presId="urn:microsoft.com/office/officeart/2005/8/layout/hierarchy1"/>
    <dgm:cxn modelId="{C3580BDB-972D-4EAC-9C88-269E6CB11CB7}" type="presParOf" srcId="{680F4C64-3528-472A-8A8F-8DA6FB9AB30E}" destId="{9ABC5960-1FEF-47E7-AC6F-C11CAC6F7C81}" srcOrd="2" destOrd="0" presId="urn:microsoft.com/office/officeart/2005/8/layout/hierarchy1"/>
    <dgm:cxn modelId="{1CB67E19-C698-492A-9D49-CF9D9BA4D0FF}" type="presParOf" srcId="{680F4C64-3528-472A-8A8F-8DA6FB9AB30E}" destId="{0EBFD661-D561-4201-96AF-40374664FA42}" srcOrd="3" destOrd="0" presId="urn:microsoft.com/office/officeart/2005/8/layout/hierarchy1"/>
    <dgm:cxn modelId="{ADE4AC80-71C1-4CC5-A5F1-BB28E57B1136}" type="presParOf" srcId="{0EBFD661-D561-4201-96AF-40374664FA42}" destId="{CBDD6D7B-848C-436F-B22C-B1ED8D68AC34}" srcOrd="0" destOrd="0" presId="urn:microsoft.com/office/officeart/2005/8/layout/hierarchy1"/>
    <dgm:cxn modelId="{7CDE6172-B5B3-4A63-9D08-C059280386A6}" type="presParOf" srcId="{CBDD6D7B-848C-436F-B22C-B1ED8D68AC34}" destId="{AE739C0E-56C0-42B2-8C3D-5251B06289FA}" srcOrd="0" destOrd="0" presId="urn:microsoft.com/office/officeart/2005/8/layout/hierarchy1"/>
    <dgm:cxn modelId="{4073AD76-7656-4CD5-B267-31925AF2EE74}" type="presParOf" srcId="{CBDD6D7B-848C-436F-B22C-B1ED8D68AC34}" destId="{DB35C3CA-0AF2-4B44-807E-88978C183AA5}" srcOrd="1" destOrd="0" presId="urn:microsoft.com/office/officeart/2005/8/layout/hierarchy1"/>
    <dgm:cxn modelId="{7C846A68-53A7-4219-AE00-75BFB5CA59D7}" type="presParOf" srcId="{0EBFD661-D561-4201-96AF-40374664FA42}" destId="{A1D4B7C0-A52A-46C2-9600-37C54BE2BCDB}" srcOrd="1" destOrd="0" presId="urn:microsoft.com/office/officeart/2005/8/layout/hierarchy1"/>
    <dgm:cxn modelId="{761B3E43-5470-40A0-A779-156AEF940CC2}" type="presParOf" srcId="{680F4C64-3528-472A-8A8F-8DA6FB9AB30E}" destId="{15537804-62C9-44E3-B865-34D4374856B7}" srcOrd="4" destOrd="0" presId="urn:microsoft.com/office/officeart/2005/8/layout/hierarchy1"/>
    <dgm:cxn modelId="{4B1145F5-E8F0-472F-906F-EF244E42E78C}" type="presParOf" srcId="{680F4C64-3528-472A-8A8F-8DA6FB9AB30E}" destId="{A3674774-4F97-4EEF-A2DF-49C9A683CCA3}" srcOrd="5" destOrd="0" presId="urn:microsoft.com/office/officeart/2005/8/layout/hierarchy1"/>
    <dgm:cxn modelId="{E5E8862C-EE53-4510-839E-5539FC6F7B08}" type="presParOf" srcId="{A3674774-4F97-4EEF-A2DF-49C9A683CCA3}" destId="{D529DC2B-9B3D-42F4-8897-9FD70CAFA32C}" srcOrd="0" destOrd="0" presId="urn:microsoft.com/office/officeart/2005/8/layout/hierarchy1"/>
    <dgm:cxn modelId="{2DD583AE-8A6F-4129-A67C-182C11F2F642}" type="presParOf" srcId="{D529DC2B-9B3D-42F4-8897-9FD70CAFA32C}" destId="{6C59D6BB-E6F3-4F6E-AF97-46DB0EBA6348}" srcOrd="0" destOrd="0" presId="urn:microsoft.com/office/officeart/2005/8/layout/hierarchy1"/>
    <dgm:cxn modelId="{D24D4728-F3FA-42FE-8DBC-4D62B07B2CAF}" type="presParOf" srcId="{D529DC2B-9B3D-42F4-8897-9FD70CAFA32C}" destId="{DF1DC267-B94C-4F98-9738-65E2647B7FC4}" srcOrd="1" destOrd="0" presId="urn:microsoft.com/office/officeart/2005/8/layout/hierarchy1"/>
    <dgm:cxn modelId="{CEA1F6C7-C613-438B-B8BF-2D7F7E527894}" type="presParOf" srcId="{A3674774-4F97-4EEF-A2DF-49C9A683CCA3}" destId="{337DB839-01DE-4980-A102-00E68507189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BE27F3A-D40D-4F56-82C9-28F170FD4CCA}"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en-US"/>
        </a:p>
      </dgm:t>
    </dgm:pt>
    <dgm:pt modelId="{4A70B3D5-1751-4B23-8C9D-73C1346539A5}">
      <dgm:prSet custT="1"/>
      <dgm:spPr/>
      <dgm:t>
        <a:bodyPr/>
        <a:lstStyle/>
        <a:p>
          <a:r>
            <a:rPr lang="en-US" sz="3400" dirty="0"/>
            <a:t>Audit planning (</a:t>
          </a:r>
          <a:r>
            <a:rPr lang="en-US" sz="3200" dirty="0"/>
            <a:t>Key focus areas)</a:t>
          </a:r>
          <a:endParaRPr lang="en-US" sz="3400" dirty="0"/>
        </a:p>
      </dgm:t>
    </dgm:pt>
    <dgm:pt modelId="{09BBBC36-80F4-433A-A3C1-E1A7AC129A9B}" type="parTrans" cxnId="{34211F6C-737E-469C-8DA7-74AD2112DE11}">
      <dgm:prSet/>
      <dgm:spPr/>
      <dgm:t>
        <a:bodyPr/>
        <a:lstStyle/>
        <a:p>
          <a:endParaRPr lang="en-US"/>
        </a:p>
      </dgm:t>
    </dgm:pt>
    <dgm:pt modelId="{6643B4BE-016A-4485-9769-6181E5A37661}" type="sibTrans" cxnId="{34211F6C-737E-469C-8DA7-74AD2112DE11}">
      <dgm:prSet/>
      <dgm:spPr/>
      <dgm:t>
        <a:bodyPr/>
        <a:lstStyle/>
        <a:p>
          <a:endParaRPr lang="en-US"/>
        </a:p>
      </dgm:t>
    </dgm:pt>
    <dgm:pt modelId="{2CFEF2A0-1383-4833-A1B6-36BA3856471C}">
      <dgm:prSet/>
      <dgm:spPr/>
      <dgm:t>
        <a:bodyPr/>
        <a:lstStyle/>
        <a:p>
          <a:r>
            <a:rPr lang="en-US" dirty="0"/>
            <a:t>RERA Compliances</a:t>
          </a:r>
        </a:p>
      </dgm:t>
    </dgm:pt>
    <dgm:pt modelId="{4322746E-21E8-4A56-98EB-2F5977A9F06E}" type="parTrans" cxnId="{E2F8EB18-2ADC-4FE4-92EF-F1D605C2DCD5}">
      <dgm:prSet/>
      <dgm:spPr/>
      <dgm:t>
        <a:bodyPr/>
        <a:lstStyle/>
        <a:p>
          <a:endParaRPr lang="en-US"/>
        </a:p>
      </dgm:t>
    </dgm:pt>
    <dgm:pt modelId="{2537FD01-2692-40B4-BA0D-826BA3F1D80B}" type="sibTrans" cxnId="{E2F8EB18-2ADC-4FE4-92EF-F1D605C2DCD5}">
      <dgm:prSet/>
      <dgm:spPr/>
      <dgm:t>
        <a:bodyPr/>
        <a:lstStyle/>
        <a:p>
          <a:endParaRPr lang="en-US"/>
        </a:p>
      </dgm:t>
    </dgm:pt>
    <dgm:pt modelId="{24B8DEE9-9025-4D95-AAB2-A55CE040C0C5}">
      <dgm:prSet/>
      <dgm:spPr/>
      <dgm:t>
        <a:bodyPr/>
        <a:lstStyle/>
        <a:p>
          <a:r>
            <a:rPr lang="en-US" dirty="0"/>
            <a:t>Contingent Liabilities &amp; Going Concern</a:t>
          </a:r>
        </a:p>
      </dgm:t>
    </dgm:pt>
    <dgm:pt modelId="{3612ED6B-1248-4917-97BA-6597E26A71AF}" type="parTrans" cxnId="{32CC6250-AE36-4ABC-A2F2-9DB7A0E94E0F}">
      <dgm:prSet/>
      <dgm:spPr/>
      <dgm:t>
        <a:bodyPr/>
        <a:lstStyle/>
        <a:p>
          <a:endParaRPr lang="en-US"/>
        </a:p>
      </dgm:t>
    </dgm:pt>
    <dgm:pt modelId="{7E4A8B51-47A2-429E-94A4-5C33AF5B6FC5}" type="sibTrans" cxnId="{32CC6250-AE36-4ABC-A2F2-9DB7A0E94E0F}">
      <dgm:prSet/>
      <dgm:spPr/>
      <dgm:t>
        <a:bodyPr/>
        <a:lstStyle/>
        <a:p>
          <a:endParaRPr lang="en-US"/>
        </a:p>
      </dgm:t>
    </dgm:pt>
    <dgm:pt modelId="{68A4F180-C799-476F-9F87-5114F4040A9E}" type="pres">
      <dgm:prSet presAssocID="{0BE27F3A-D40D-4F56-82C9-28F170FD4CCA}" presName="hierChild1" presStyleCnt="0">
        <dgm:presLayoutVars>
          <dgm:chPref val="1"/>
          <dgm:dir/>
          <dgm:animOne val="branch"/>
          <dgm:animLvl val="lvl"/>
          <dgm:resizeHandles/>
        </dgm:presLayoutVars>
      </dgm:prSet>
      <dgm:spPr/>
    </dgm:pt>
    <dgm:pt modelId="{428A2D08-CF0A-4273-A502-FB78FA95F656}" type="pres">
      <dgm:prSet presAssocID="{4A70B3D5-1751-4B23-8C9D-73C1346539A5}" presName="hierRoot1" presStyleCnt="0"/>
      <dgm:spPr/>
    </dgm:pt>
    <dgm:pt modelId="{BE8E74D7-D5C7-4613-935F-BF8AF059FBD1}" type="pres">
      <dgm:prSet presAssocID="{4A70B3D5-1751-4B23-8C9D-73C1346539A5}" presName="composite" presStyleCnt="0"/>
      <dgm:spPr/>
    </dgm:pt>
    <dgm:pt modelId="{AA8B8E63-5937-4069-B015-843B009A56B3}" type="pres">
      <dgm:prSet presAssocID="{4A70B3D5-1751-4B23-8C9D-73C1346539A5}" presName="background" presStyleLbl="node0" presStyleIdx="0" presStyleCnt="3"/>
      <dgm:spPr/>
    </dgm:pt>
    <dgm:pt modelId="{B0F23208-D8CE-4DCA-B8CA-013855B6348F}" type="pres">
      <dgm:prSet presAssocID="{4A70B3D5-1751-4B23-8C9D-73C1346539A5}" presName="text" presStyleLbl="fgAcc0" presStyleIdx="0" presStyleCnt="3" custScaleX="103262">
        <dgm:presLayoutVars>
          <dgm:chPref val="3"/>
        </dgm:presLayoutVars>
      </dgm:prSet>
      <dgm:spPr/>
    </dgm:pt>
    <dgm:pt modelId="{9D8FDF66-E625-4123-A362-0423B4BA52FF}" type="pres">
      <dgm:prSet presAssocID="{4A70B3D5-1751-4B23-8C9D-73C1346539A5}" presName="hierChild2" presStyleCnt="0"/>
      <dgm:spPr/>
    </dgm:pt>
    <dgm:pt modelId="{49E92530-AB42-490C-82C4-56B2CE248728}" type="pres">
      <dgm:prSet presAssocID="{2CFEF2A0-1383-4833-A1B6-36BA3856471C}" presName="hierRoot1" presStyleCnt="0"/>
      <dgm:spPr/>
    </dgm:pt>
    <dgm:pt modelId="{DED1EFB1-8484-4B58-8EB2-21C560E5AE74}" type="pres">
      <dgm:prSet presAssocID="{2CFEF2A0-1383-4833-A1B6-36BA3856471C}" presName="composite" presStyleCnt="0"/>
      <dgm:spPr/>
    </dgm:pt>
    <dgm:pt modelId="{C320E083-4649-4CA9-86C2-EEC414741565}" type="pres">
      <dgm:prSet presAssocID="{2CFEF2A0-1383-4833-A1B6-36BA3856471C}" presName="background" presStyleLbl="node0" presStyleIdx="1" presStyleCnt="3"/>
      <dgm:spPr/>
    </dgm:pt>
    <dgm:pt modelId="{7584AAE9-352D-4A21-8669-B974309F5233}" type="pres">
      <dgm:prSet presAssocID="{2CFEF2A0-1383-4833-A1B6-36BA3856471C}" presName="text" presStyleLbl="fgAcc0" presStyleIdx="1" presStyleCnt="3">
        <dgm:presLayoutVars>
          <dgm:chPref val="3"/>
        </dgm:presLayoutVars>
      </dgm:prSet>
      <dgm:spPr/>
    </dgm:pt>
    <dgm:pt modelId="{58DAFD1D-3456-4E08-B618-5419BAF31F9B}" type="pres">
      <dgm:prSet presAssocID="{2CFEF2A0-1383-4833-A1B6-36BA3856471C}" presName="hierChild2" presStyleCnt="0"/>
      <dgm:spPr/>
    </dgm:pt>
    <dgm:pt modelId="{B34AD395-4F9D-45C5-AE10-EFE241C75027}" type="pres">
      <dgm:prSet presAssocID="{24B8DEE9-9025-4D95-AAB2-A55CE040C0C5}" presName="hierRoot1" presStyleCnt="0"/>
      <dgm:spPr/>
    </dgm:pt>
    <dgm:pt modelId="{42C381DE-8415-45A6-9CAE-6B5D5999BF81}" type="pres">
      <dgm:prSet presAssocID="{24B8DEE9-9025-4D95-AAB2-A55CE040C0C5}" presName="composite" presStyleCnt="0"/>
      <dgm:spPr/>
    </dgm:pt>
    <dgm:pt modelId="{E5943FBF-B5E4-400B-9519-4317E7B6ED09}" type="pres">
      <dgm:prSet presAssocID="{24B8DEE9-9025-4D95-AAB2-A55CE040C0C5}" presName="background" presStyleLbl="node0" presStyleIdx="2" presStyleCnt="3"/>
      <dgm:spPr/>
    </dgm:pt>
    <dgm:pt modelId="{1A431249-C512-48F2-8251-FCB24F18A14F}" type="pres">
      <dgm:prSet presAssocID="{24B8DEE9-9025-4D95-AAB2-A55CE040C0C5}" presName="text" presStyleLbl="fgAcc0" presStyleIdx="2" presStyleCnt="3">
        <dgm:presLayoutVars>
          <dgm:chPref val="3"/>
        </dgm:presLayoutVars>
      </dgm:prSet>
      <dgm:spPr/>
    </dgm:pt>
    <dgm:pt modelId="{C43FDAC9-742C-44ED-AA40-0429CD8DADC4}" type="pres">
      <dgm:prSet presAssocID="{24B8DEE9-9025-4D95-AAB2-A55CE040C0C5}" presName="hierChild2" presStyleCnt="0"/>
      <dgm:spPr/>
    </dgm:pt>
  </dgm:ptLst>
  <dgm:cxnLst>
    <dgm:cxn modelId="{E2F8EB18-2ADC-4FE4-92EF-F1D605C2DCD5}" srcId="{0BE27F3A-D40D-4F56-82C9-28F170FD4CCA}" destId="{2CFEF2A0-1383-4833-A1B6-36BA3856471C}" srcOrd="1" destOrd="0" parTransId="{4322746E-21E8-4A56-98EB-2F5977A9F06E}" sibTransId="{2537FD01-2692-40B4-BA0D-826BA3F1D80B}"/>
    <dgm:cxn modelId="{5ED93C62-04D4-4DB6-9621-6D8BD4663842}" type="presOf" srcId="{2CFEF2A0-1383-4833-A1B6-36BA3856471C}" destId="{7584AAE9-352D-4A21-8669-B974309F5233}" srcOrd="0" destOrd="0" presId="urn:microsoft.com/office/officeart/2005/8/layout/hierarchy1"/>
    <dgm:cxn modelId="{34211F6C-737E-469C-8DA7-74AD2112DE11}" srcId="{0BE27F3A-D40D-4F56-82C9-28F170FD4CCA}" destId="{4A70B3D5-1751-4B23-8C9D-73C1346539A5}" srcOrd="0" destOrd="0" parTransId="{09BBBC36-80F4-433A-A3C1-E1A7AC129A9B}" sibTransId="{6643B4BE-016A-4485-9769-6181E5A37661}"/>
    <dgm:cxn modelId="{32CC6250-AE36-4ABC-A2F2-9DB7A0E94E0F}" srcId="{0BE27F3A-D40D-4F56-82C9-28F170FD4CCA}" destId="{24B8DEE9-9025-4D95-AAB2-A55CE040C0C5}" srcOrd="2" destOrd="0" parTransId="{3612ED6B-1248-4917-97BA-6597E26A71AF}" sibTransId="{7E4A8B51-47A2-429E-94A4-5C33AF5B6FC5}"/>
    <dgm:cxn modelId="{44CF7996-7666-467D-9C1D-A700B87D31E4}" type="presOf" srcId="{0BE27F3A-D40D-4F56-82C9-28F170FD4CCA}" destId="{68A4F180-C799-476F-9F87-5114F4040A9E}" srcOrd="0" destOrd="0" presId="urn:microsoft.com/office/officeart/2005/8/layout/hierarchy1"/>
    <dgm:cxn modelId="{C08F27BB-517C-43D7-AA42-58D9E878B2D1}" type="presOf" srcId="{24B8DEE9-9025-4D95-AAB2-A55CE040C0C5}" destId="{1A431249-C512-48F2-8251-FCB24F18A14F}" srcOrd="0" destOrd="0" presId="urn:microsoft.com/office/officeart/2005/8/layout/hierarchy1"/>
    <dgm:cxn modelId="{2F9944EC-4A95-4006-92A4-D39641724305}" type="presOf" srcId="{4A70B3D5-1751-4B23-8C9D-73C1346539A5}" destId="{B0F23208-D8CE-4DCA-B8CA-013855B6348F}" srcOrd="0" destOrd="0" presId="urn:microsoft.com/office/officeart/2005/8/layout/hierarchy1"/>
    <dgm:cxn modelId="{03926E7B-91F5-4DFE-8A2E-DA7A3B1D39C7}" type="presParOf" srcId="{68A4F180-C799-476F-9F87-5114F4040A9E}" destId="{428A2D08-CF0A-4273-A502-FB78FA95F656}" srcOrd="0" destOrd="0" presId="urn:microsoft.com/office/officeart/2005/8/layout/hierarchy1"/>
    <dgm:cxn modelId="{D01C22EF-A945-4143-BBEA-5235DD7872A1}" type="presParOf" srcId="{428A2D08-CF0A-4273-A502-FB78FA95F656}" destId="{BE8E74D7-D5C7-4613-935F-BF8AF059FBD1}" srcOrd="0" destOrd="0" presId="urn:microsoft.com/office/officeart/2005/8/layout/hierarchy1"/>
    <dgm:cxn modelId="{57D34EEE-AC20-4DA4-86B4-DF47DDDA7B57}" type="presParOf" srcId="{BE8E74D7-D5C7-4613-935F-BF8AF059FBD1}" destId="{AA8B8E63-5937-4069-B015-843B009A56B3}" srcOrd="0" destOrd="0" presId="urn:microsoft.com/office/officeart/2005/8/layout/hierarchy1"/>
    <dgm:cxn modelId="{9E86F026-5D68-4DDA-A850-380791B18E0E}" type="presParOf" srcId="{BE8E74D7-D5C7-4613-935F-BF8AF059FBD1}" destId="{B0F23208-D8CE-4DCA-B8CA-013855B6348F}" srcOrd="1" destOrd="0" presId="urn:microsoft.com/office/officeart/2005/8/layout/hierarchy1"/>
    <dgm:cxn modelId="{7CF87418-7451-4529-92A2-41B508A01BAD}" type="presParOf" srcId="{428A2D08-CF0A-4273-A502-FB78FA95F656}" destId="{9D8FDF66-E625-4123-A362-0423B4BA52FF}" srcOrd="1" destOrd="0" presId="urn:microsoft.com/office/officeart/2005/8/layout/hierarchy1"/>
    <dgm:cxn modelId="{6A1A55B6-4DE6-4FF3-ACA6-CF1B0C6C0E58}" type="presParOf" srcId="{68A4F180-C799-476F-9F87-5114F4040A9E}" destId="{49E92530-AB42-490C-82C4-56B2CE248728}" srcOrd="1" destOrd="0" presId="urn:microsoft.com/office/officeart/2005/8/layout/hierarchy1"/>
    <dgm:cxn modelId="{6FC9BB53-014C-44DD-9D52-3E542529B859}" type="presParOf" srcId="{49E92530-AB42-490C-82C4-56B2CE248728}" destId="{DED1EFB1-8484-4B58-8EB2-21C560E5AE74}" srcOrd="0" destOrd="0" presId="urn:microsoft.com/office/officeart/2005/8/layout/hierarchy1"/>
    <dgm:cxn modelId="{82A2F21B-A643-4E34-AA1F-E718B013919B}" type="presParOf" srcId="{DED1EFB1-8484-4B58-8EB2-21C560E5AE74}" destId="{C320E083-4649-4CA9-86C2-EEC414741565}" srcOrd="0" destOrd="0" presId="urn:microsoft.com/office/officeart/2005/8/layout/hierarchy1"/>
    <dgm:cxn modelId="{10966A22-BFCE-435B-AE1A-39208237E617}" type="presParOf" srcId="{DED1EFB1-8484-4B58-8EB2-21C560E5AE74}" destId="{7584AAE9-352D-4A21-8669-B974309F5233}" srcOrd="1" destOrd="0" presId="urn:microsoft.com/office/officeart/2005/8/layout/hierarchy1"/>
    <dgm:cxn modelId="{8695B487-3F08-453C-A71E-B6C0C31E0D07}" type="presParOf" srcId="{49E92530-AB42-490C-82C4-56B2CE248728}" destId="{58DAFD1D-3456-4E08-B618-5419BAF31F9B}" srcOrd="1" destOrd="0" presId="urn:microsoft.com/office/officeart/2005/8/layout/hierarchy1"/>
    <dgm:cxn modelId="{E0C18E74-AF09-4A68-99F0-1AEF31F5309B}" type="presParOf" srcId="{68A4F180-C799-476F-9F87-5114F4040A9E}" destId="{B34AD395-4F9D-45C5-AE10-EFE241C75027}" srcOrd="2" destOrd="0" presId="urn:microsoft.com/office/officeart/2005/8/layout/hierarchy1"/>
    <dgm:cxn modelId="{914681C9-7899-401B-B0FD-54493898E16D}" type="presParOf" srcId="{B34AD395-4F9D-45C5-AE10-EFE241C75027}" destId="{42C381DE-8415-45A6-9CAE-6B5D5999BF81}" srcOrd="0" destOrd="0" presId="urn:microsoft.com/office/officeart/2005/8/layout/hierarchy1"/>
    <dgm:cxn modelId="{98638AD6-3E06-4CD0-92BA-026118CE640A}" type="presParOf" srcId="{42C381DE-8415-45A6-9CAE-6B5D5999BF81}" destId="{E5943FBF-B5E4-400B-9519-4317E7B6ED09}" srcOrd="0" destOrd="0" presId="urn:microsoft.com/office/officeart/2005/8/layout/hierarchy1"/>
    <dgm:cxn modelId="{D8DC99D4-DD06-44FE-B9E5-F4575429D821}" type="presParOf" srcId="{42C381DE-8415-45A6-9CAE-6B5D5999BF81}" destId="{1A431249-C512-48F2-8251-FCB24F18A14F}" srcOrd="1" destOrd="0" presId="urn:microsoft.com/office/officeart/2005/8/layout/hierarchy1"/>
    <dgm:cxn modelId="{F8E7BD31-3234-4946-9E84-200CEEA904AE}" type="presParOf" srcId="{B34AD395-4F9D-45C5-AE10-EFE241C75027}" destId="{C43FDAC9-742C-44ED-AA40-0429CD8DADC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7A049ED-F26B-4558-AF49-750B65E63E14}"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12FD2E88-F0D9-40B7-A2D2-FBBCFE927C2D}">
      <dgm:prSet phldrT="[Text]" custT="1"/>
      <dgm:spPr/>
      <dgm:t>
        <a:bodyPr/>
        <a:lstStyle/>
        <a:p>
          <a:pPr algn="l"/>
          <a:r>
            <a:rPr lang="en-US" sz="2400" b="1" dirty="0"/>
            <a:t>1. Discussions with Management &amp; Key process owners</a:t>
          </a:r>
        </a:p>
        <a:p>
          <a:pPr algn="l"/>
          <a:r>
            <a:rPr lang="en-US" sz="2400" b="1" dirty="0"/>
            <a:t>2. Review of underlying information</a:t>
          </a:r>
        </a:p>
        <a:p>
          <a:pPr algn="l"/>
          <a:r>
            <a:rPr lang="en-US" sz="2400" b="1" dirty="0"/>
            <a:t>3. Corroborating industry trend and company’s financial information</a:t>
          </a:r>
        </a:p>
        <a:p>
          <a:pPr algn="l"/>
          <a:r>
            <a:rPr lang="en-US" sz="2400" b="1" dirty="0"/>
            <a:t>4. Analytical review of key data points</a:t>
          </a:r>
        </a:p>
      </dgm:t>
    </dgm:pt>
    <dgm:pt modelId="{2DEFEFA9-D7B5-4A8F-A354-AEA5AB0EBB4A}" type="parTrans" cxnId="{2C4FC3F9-5971-4E55-8C48-24BCFF091DCF}">
      <dgm:prSet/>
      <dgm:spPr/>
      <dgm:t>
        <a:bodyPr/>
        <a:lstStyle/>
        <a:p>
          <a:endParaRPr lang="en-US"/>
        </a:p>
      </dgm:t>
    </dgm:pt>
    <dgm:pt modelId="{01FC6B50-7C46-46D7-9DD3-CE95ABB92044}" type="sibTrans" cxnId="{2C4FC3F9-5971-4E55-8C48-24BCFF091DCF}">
      <dgm:prSet/>
      <dgm:spPr/>
      <dgm:t>
        <a:bodyPr/>
        <a:lstStyle/>
        <a:p>
          <a:endParaRPr lang="en-US"/>
        </a:p>
      </dgm:t>
    </dgm:pt>
    <dgm:pt modelId="{8530B684-6F87-491D-9878-B0E54BB7C572}">
      <dgm:prSet phldrT="[Text]"/>
      <dgm:spPr/>
      <dgm:t>
        <a:bodyPr/>
        <a:lstStyle/>
        <a:p>
          <a:r>
            <a:rPr lang="en-US" dirty="0"/>
            <a:t>Group Structures</a:t>
          </a:r>
        </a:p>
      </dgm:t>
    </dgm:pt>
    <dgm:pt modelId="{79426489-DE75-4805-85EF-68CF689F1716}" type="parTrans" cxnId="{63372FB1-7D14-493E-84F8-22880E977F45}">
      <dgm:prSet/>
      <dgm:spPr/>
      <dgm:t>
        <a:bodyPr/>
        <a:lstStyle/>
        <a:p>
          <a:endParaRPr lang="en-US"/>
        </a:p>
      </dgm:t>
    </dgm:pt>
    <dgm:pt modelId="{080AFA1D-4951-42C0-A162-F76AF93C56AF}" type="sibTrans" cxnId="{63372FB1-7D14-493E-84F8-22880E977F45}">
      <dgm:prSet/>
      <dgm:spPr/>
      <dgm:t>
        <a:bodyPr/>
        <a:lstStyle/>
        <a:p>
          <a:endParaRPr lang="en-US"/>
        </a:p>
      </dgm:t>
    </dgm:pt>
    <dgm:pt modelId="{C3E32E36-2DE2-4E69-B45E-34F45CB0AC3A}">
      <dgm:prSet phldrT="[Text]"/>
      <dgm:spPr/>
      <dgm:t>
        <a:bodyPr/>
        <a:lstStyle/>
        <a:p>
          <a:r>
            <a:rPr lang="en-US" dirty="0"/>
            <a:t>Cost &amp; sale price movements</a:t>
          </a:r>
        </a:p>
      </dgm:t>
    </dgm:pt>
    <dgm:pt modelId="{E2A8477B-FF3D-494D-9E45-176DB31FED37}" type="parTrans" cxnId="{C3D441A9-7564-43D5-90C2-2D6D3ED4FD30}">
      <dgm:prSet/>
      <dgm:spPr/>
      <dgm:t>
        <a:bodyPr/>
        <a:lstStyle/>
        <a:p>
          <a:endParaRPr lang="en-US"/>
        </a:p>
      </dgm:t>
    </dgm:pt>
    <dgm:pt modelId="{EA501E3D-C32E-4509-8BB1-57555415FBC1}" type="sibTrans" cxnId="{C3D441A9-7564-43D5-90C2-2D6D3ED4FD30}">
      <dgm:prSet/>
      <dgm:spPr/>
      <dgm:t>
        <a:bodyPr/>
        <a:lstStyle/>
        <a:p>
          <a:endParaRPr lang="en-US"/>
        </a:p>
      </dgm:t>
    </dgm:pt>
    <dgm:pt modelId="{4D608370-8D86-4257-B554-38D3C60288F1}">
      <dgm:prSet phldrT="[Text]"/>
      <dgm:spPr/>
      <dgm:t>
        <a:bodyPr/>
        <a:lstStyle/>
        <a:p>
          <a:r>
            <a:rPr lang="en-US" dirty="0"/>
            <a:t>Litigations</a:t>
          </a:r>
        </a:p>
      </dgm:t>
    </dgm:pt>
    <dgm:pt modelId="{D3BA42CB-73C3-4C01-9C4F-D7E9B81933B3}" type="parTrans" cxnId="{9C5E47D5-CEDE-482B-BD98-01C5B7E1691F}">
      <dgm:prSet/>
      <dgm:spPr/>
      <dgm:t>
        <a:bodyPr/>
        <a:lstStyle/>
        <a:p>
          <a:endParaRPr lang="en-US"/>
        </a:p>
      </dgm:t>
    </dgm:pt>
    <dgm:pt modelId="{6352ABA4-706C-44B4-B904-5DF379048839}" type="sibTrans" cxnId="{9C5E47D5-CEDE-482B-BD98-01C5B7E1691F}">
      <dgm:prSet/>
      <dgm:spPr/>
      <dgm:t>
        <a:bodyPr/>
        <a:lstStyle/>
        <a:p>
          <a:endParaRPr lang="en-US"/>
        </a:p>
      </dgm:t>
    </dgm:pt>
    <dgm:pt modelId="{AF6088EB-3823-477A-B855-2A25A7A8F317}">
      <dgm:prSet phldrT="[Text]"/>
      <dgm:spPr/>
      <dgm:t>
        <a:bodyPr/>
        <a:lstStyle/>
        <a:p>
          <a:endParaRPr lang="en-US" dirty="0"/>
        </a:p>
        <a:p>
          <a:r>
            <a:rPr lang="en-US" dirty="0"/>
            <a:t>Advances for land procurement</a:t>
          </a:r>
        </a:p>
      </dgm:t>
    </dgm:pt>
    <dgm:pt modelId="{BA39BB8F-A552-4E23-B08F-14B91B6C039F}" type="parTrans" cxnId="{06CF49D5-7A40-402D-B2B0-ED5A7DC82BE3}">
      <dgm:prSet/>
      <dgm:spPr/>
      <dgm:t>
        <a:bodyPr/>
        <a:lstStyle/>
        <a:p>
          <a:endParaRPr lang="en-US"/>
        </a:p>
      </dgm:t>
    </dgm:pt>
    <dgm:pt modelId="{804125C7-88FF-4461-A983-51DFA19EC3BA}" type="sibTrans" cxnId="{06CF49D5-7A40-402D-B2B0-ED5A7DC82BE3}">
      <dgm:prSet/>
      <dgm:spPr/>
      <dgm:t>
        <a:bodyPr/>
        <a:lstStyle/>
        <a:p>
          <a:endParaRPr lang="en-US"/>
        </a:p>
      </dgm:t>
    </dgm:pt>
    <dgm:pt modelId="{B96C9BF8-692F-484D-BDCD-2FADEA3B4E47}" type="pres">
      <dgm:prSet presAssocID="{17A049ED-F26B-4558-AF49-750B65E63E14}" presName="diagram" presStyleCnt="0">
        <dgm:presLayoutVars>
          <dgm:chMax val="1"/>
          <dgm:dir/>
          <dgm:animLvl val="ctr"/>
          <dgm:resizeHandles val="exact"/>
        </dgm:presLayoutVars>
      </dgm:prSet>
      <dgm:spPr/>
    </dgm:pt>
    <dgm:pt modelId="{C39854E8-7403-48D5-AAE0-E8F054429ED5}" type="pres">
      <dgm:prSet presAssocID="{17A049ED-F26B-4558-AF49-750B65E63E14}" presName="matrix" presStyleCnt="0"/>
      <dgm:spPr/>
    </dgm:pt>
    <dgm:pt modelId="{FD343035-D8D0-42C6-A0AC-CE14AC2B0D47}" type="pres">
      <dgm:prSet presAssocID="{17A049ED-F26B-4558-AF49-750B65E63E14}" presName="tile1" presStyleLbl="node1" presStyleIdx="0" presStyleCnt="4"/>
      <dgm:spPr/>
    </dgm:pt>
    <dgm:pt modelId="{C689FD88-BA00-41F4-A1D6-9FAE0D98EB26}" type="pres">
      <dgm:prSet presAssocID="{17A049ED-F26B-4558-AF49-750B65E63E14}" presName="tile1text" presStyleLbl="node1" presStyleIdx="0" presStyleCnt="4">
        <dgm:presLayoutVars>
          <dgm:chMax val="0"/>
          <dgm:chPref val="0"/>
          <dgm:bulletEnabled val="1"/>
        </dgm:presLayoutVars>
      </dgm:prSet>
      <dgm:spPr/>
    </dgm:pt>
    <dgm:pt modelId="{E1369507-7571-4020-8FF5-56599DAC868D}" type="pres">
      <dgm:prSet presAssocID="{17A049ED-F26B-4558-AF49-750B65E63E14}" presName="tile2" presStyleLbl="node1" presStyleIdx="1" presStyleCnt="4"/>
      <dgm:spPr/>
    </dgm:pt>
    <dgm:pt modelId="{B72C7580-7014-4CB8-BB98-FBD28A2EEAD2}" type="pres">
      <dgm:prSet presAssocID="{17A049ED-F26B-4558-AF49-750B65E63E14}" presName="tile2text" presStyleLbl="node1" presStyleIdx="1" presStyleCnt="4">
        <dgm:presLayoutVars>
          <dgm:chMax val="0"/>
          <dgm:chPref val="0"/>
          <dgm:bulletEnabled val="1"/>
        </dgm:presLayoutVars>
      </dgm:prSet>
      <dgm:spPr/>
    </dgm:pt>
    <dgm:pt modelId="{1EB012D6-ED7C-4DD4-8754-BED63923174D}" type="pres">
      <dgm:prSet presAssocID="{17A049ED-F26B-4558-AF49-750B65E63E14}" presName="tile3" presStyleLbl="node1" presStyleIdx="2" presStyleCnt="4"/>
      <dgm:spPr/>
    </dgm:pt>
    <dgm:pt modelId="{22A4245A-FF53-4328-A10F-E72BB5B85AC9}" type="pres">
      <dgm:prSet presAssocID="{17A049ED-F26B-4558-AF49-750B65E63E14}" presName="tile3text" presStyleLbl="node1" presStyleIdx="2" presStyleCnt="4">
        <dgm:presLayoutVars>
          <dgm:chMax val="0"/>
          <dgm:chPref val="0"/>
          <dgm:bulletEnabled val="1"/>
        </dgm:presLayoutVars>
      </dgm:prSet>
      <dgm:spPr/>
    </dgm:pt>
    <dgm:pt modelId="{B40B8802-24CA-4A8C-A211-8ADC859E2E65}" type="pres">
      <dgm:prSet presAssocID="{17A049ED-F26B-4558-AF49-750B65E63E14}" presName="tile4" presStyleLbl="node1" presStyleIdx="3" presStyleCnt="4"/>
      <dgm:spPr/>
    </dgm:pt>
    <dgm:pt modelId="{C9F63C2C-B5D0-4815-8602-59F87887059F}" type="pres">
      <dgm:prSet presAssocID="{17A049ED-F26B-4558-AF49-750B65E63E14}" presName="tile4text" presStyleLbl="node1" presStyleIdx="3" presStyleCnt="4">
        <dgm:presLayoutVars>
          <dgm:chMax val="0"/>
          <dgm:chPref val="0"/>
          <dgm:bulletEnabled val="1"/>
        </dgm:presLayoutVars>
      </dgm:prSet>
      <dgm:spPr/>
    </dgm:pt>
    <dgm:pt modelId="{6384E4BD-BAF2-49EB-8331-7113FCF746B5}" type="pres">
      <dgm:prSet presAssocID="{17A049ED-F26B-4558-AF49-750B65E63E14}" presName="centerTile" presStyleLbl="fgShp" presStyleIdx="0" presStyleCnt="1" custScaleX="207549" custScaleY="170911" custLinFactNeighborY="390">
        <dgm:presLayoutVars>
          <dgm:chMax val="0"/>
          <dgm:chPref val="0"/>
        </dgm:presLayoutVars>
      </dgm:prSet>
      <dgm:spPr/>
    </dgm:pt>
  </dgm:ptLst>
  <dgm:cxnLst>
    <dgm:cxn modelId="{5895E017-6044-40CE-BE78-8F56F721A321}" type="presOf" srcId="{4D608370-8D86-4257-B554-38D3C60288F1}" destId="{B40B8802-24CA-4A8C-A211-8ADC859E2E65}" srcOrd="0" destOrd="0" presId="urn:microsoft.com/office/officeart/2005/8/layout/matrix1"/>
    <dgm:cxn modelId="{721E6A33-66C3-497D-97EF-D83F0845F341}" type="presOf" srcId="{12FD2E88-F0D9-40B7-A2D2-FBBCFE927C2D}" destId="{6384E4BD-BAF2-49EB-8331-7113FCF746B5}" srcOrd="0" destOrd="0" presId="urn:microsoft.com/office/officeart/2005/8/layout/matrix1"/>
    <dgm:cxn modelId="{6FE94535-157A-4CC1-A24F-30A418A8E8A9}" type="presOf" srcId="{17A049ED-F26B-4558-AF49-750B65E63E14}" destId="{B96C9BF8-692F-484D-BDCD-2FADEA3B4E47}" srcOrd="0" destOrd="0" presId="urn:microsoft.com/office/officeart/2005/8/layout/matrix1"/>
    <dgm:cxn modelId="{3D38053F-173E-4376-847F-5D97E4487017}" type="presOf" srcId="{AF6088EB-3823-477A-B855-2A25A7A8F317}" destId="{1EB012D6-ED7C-4DD4-8754-BED63923174D}" srcOrd="0" destOrd="0" presId="urn:microsoft.com/office/officeart/2005/8/layout/matrix1"/>
    <dgm:cxn modelId="{E86CA676-F700-4B09-B091-EE2068FF369F}" type="presOf" srcId="{C3E32E36-2DE2-4E69-B45E-34F45CB0AC3A}" destId="{B72C7580-7014-4CB8-BB98-FBD28A2EEAD2}" srcOrd="1" destOrd="0" presId="urn:microsoft.com/office/officeart/2005/8/layout/matrix1"/>
    <dgm:cxn modelId="{EF65978C-768C-4F0A-8AF8-664D7374CF8A}" type="presOf" srcId="{AF6088EB-3823-477A-B855-2A25A7A8F317}" destId="{22A4245A-FF53-4328-A10F-E72BB5B85AC9}" srcOrd="1" destOrd="0" presId="urn:microsoft.com/office/officeart/2005/8/layout/matrix1"/>
    <dgm:cxn modelId="{AD15BC92-2190-4590-A2DF-39ED249C8290}" type="presOf" srcId="{8530B684-6F87-491D-9878-B0E54BB7C572}" destId="{FD343035-D8D0-42C6-A0AC-CE14AC2B0D47}" srcOrd="0" destOrd="0" presId="urn:microsoft.com/office/officeart/2005/8/layout/matrix1"/>
    <dgm:cxn modelId="{C5FC889F-2EF1-406B-8A1E-1BFAB5098A70}" type="presOf" srcId="{8530B684-6F87-491D-9878-B0E54BB7C572}" destId="{C689FD88-BA00-41F4-A1D6-9FAE0D98EB26}" srcOrd="1" destOrd="0" presId="urn:microsoft.com/office/officeart/2005/8/layout/matrix1"/>
    <dgm:cxn modelId="{C3D441A9-7564-43D5-90C2-2D6D3ED4FD30}" srcId="{12FD2E88-F0D9-40B7-A2D2-FBBCFE927C2D}" destId="{C3E32E36-2DE2-4E69-B45E-34F45CB0AC3A}" srcOrd="1" destOrd="0" parTransId="{E2A8477B-FF3D-494D-9E45-176DB31FED37}" sibTransId="{EA501E3D-C32E-4509-8BB1-57555415FBC1}"/>
    <dgm:cxn modelId="{63372FB1-7D14-493E-84F8-22880E977F45}" srcId="{12FD2E88-F0D9-40B7-A2D2-FBBCFE927C2D}" destId="{8530B684-6F87-491D-9878-B0E54BB7C572}" srcOrd="0" destOrd="0" parTransId="{79426489-DE75-4805-85EF-68CF689F1716}" sibTransId="{080AFA1D-4951-42C0-A162-F76AF93C56AF}"/>
    <dgm:cxn modelId="{9C5E47D5-CEDE-482B-BD98-01C5B7E1691F}" srcId="{12FD2E88-F0D9-40B7-A2D2-FBBCFE927C2D}" destId="{4D608370-8D86-4257-B554-38D3C60288F1}" srcOrd="3" destOrd="0" parTransId="{D3BA42CB-73C3-4C01-9C4F-D7E9B81933B3}" sibTransId="{6352ABA4-706C-44B4-B904-5DF379048839}"/>
    <dgm:cxn modelId="{06CF49D5-7A40-402D-B2B0-ED5A7DC82BE3}" srcId="{12FD2E88-F0D9-40B7-A2D2-FBBCFE927C2D}" destId="{AF6088EB-3823-477A-B855-2A25A7A8F317}" srcOrd="2" destOrd="0" parTransId="{BA39BB8F-A552-4E23-B08F-14B91B6C039F}" sibTransId="{804125C7-88FF-4461-A983-51DFA19EC3BA}"/>
    <dgm:cxn modelId="{2BB36FE2-1500-4435-A73C-F39C48C9D09E}" type="presOf" srcId="{4D608370-8D86-4257-B554-38D3C60288F1}" destId="{C9F63C2C-B5D0-4815-8602-59F87887059F}" srcOrd="1" destOrd="0" presId="urn:microsoft.com/office/officeart/2005/8/layout/matrix1"/>
    <dgm:cxn modelId="{DFDF17ED-21A6-43CC-B7C4-E30897F239B0}" type="presOf" srcId="{C3E32E36-2DE2-4E69-B45E-34F45CB0AC3A}" destId="{E1369507-7571-4020-8FF5-56599DAC868D}" srcOrd="0" destOrd="0" presId="urn:microsoft.com/office/officeart/2005/8/layout/matrix1"/>
    <dgm:cxn modelId="{2C4FC3F9-5971-4E55-8C48-24BCFF091DCF}" srcId="{17A049ED-F26B-4558-AF49-750B65E63E14}" destId="{12FD2E88-F0D9-40B7-A2D2-FBBCFE927C2D}" srcOrd="0" destOrd="0" parTransId="{2DEFEFA9-D7B5-4A8F-A354-AEA5AB0EBB4A}" sibTransId="{01FC6B50-7C46-46D7-9DD3-CE95ABB92044}"/>
    <dgm:cxn modelId="{A07C4121-44D9-409C-AACC-FAA96FE5A077}" type="presParOf" srcId="{B96C9BF8-692F-484D-BDCD-2FADEA3B4E47}" destId="{C39854E8-7403-48D5-AAE0-E8F054429ED5}" srcOrd="0" destOrd="0" presId="urn:microsoft.com/office/officeart/2005/8/layout/matrix1"/>
    <dgm:cxn modelId="{77A6511B-3274-4063-B24F-EB8846008281}" type="presParOf" srcId="{C39854E8-7403-48D5-AAE0-E8F054429ED5}" destId="{FD343035-D8D0-42C6-A0AC-CE14AC2B0D47}" srcOrd="0" destOrd="0" presId="urn:microsoft.com/office/officeart/2005/8/layout/matrix1"/>
    <dgm:cxn modelId="{EC80F502-742D-4A35-8D52-C1C6271B1ADF}" type="presParOf" srcId="{C39854E8-7403-48D5-AAE0-E8F054429ED5}" destId="{C689FD88-BA00-41F4-A1D6-9FAE0D98EB26}" srcOrd="1" destOrd="0" presId="urn:microsoft.com/office/officeart/2005/8/layout/matrix1"/>
    <dgm:cxn modelId="{EFF5116A-3477-4EAA-AF9D-E83B02210260}" type="presParOf" srcId="{C39854E8-7403-48D5-AAE0-E8F054429ED5}" destId="{E1369507-7571-4020-8FF5-56599DAC868D}" srcOrd="2" destOrd="0" presId="urn:microsoft.com/office/officeart/2005/8/layout/matrix1"/>
    <dgm:cxn modelId="{8AD168D2-7258-4237-B67D-4732C5077798}" type="presParOf" srcId="{C39854E8-7403-48D5-AAE0-E8F054429ED5}" destId="{B72C7580-7014-4CB8-BB98-FBD28A2EEAD2}" srcOrd="3" destOrd="0" presId="urn:microsoft.com/office/officeart/2005/8/layout/matrix1"/>
    <dgm:cxn modelId="{6DE67B67-27E8-4BCF-AD13-093ACDF49516}" type="presParOf" srcId="{C39854E8-7403-48D5-AAE0-E8F054429ED5}" destId="{1EB012D6-ED7C-4DD4-8754-BED63923174D}" srcOrd="4" destOrd="0" presId="urn:microsoft.com/office/officeart/2005/8/layout/matrix1"/>
    <dgm:cxn modelId="{67EF46E5-91E9-44DE-97DC-84F24E726AD2}" type="presParOf" srcId="{C39854E8-7403-48D5-AAE0-E8F054429ED5}" destId="{22A4245A-FF53-4328-A10F-E72BB5B85AC9}" srcOrd="5" destOrd="0" presId="urn:microsoft.com/office/officeart/2005/8/layout/matrix1"/>
    <dgm:cxn modelId="{4FDF3065-0D20-4098-B367-F3DDA6A4BDCF}" type="presParOf" srcId="{C39854E8-7403-48D5-AAE0-E8F054429ED5}" destId="{B40B8802-24CA-4A8C-A211-8ADC859E2E65}" srcOrd="6" destOrd="0" presId="urn:microsoft.com/office/officeart/2005/8/layout/matrix1"/>
    <dgm:cxn modelId="{CA313BD0-EF0D-47BD-B534-0163833DF25B}" type="presParOf" srcId="{C39854E8-7403-48D5-AAE0-E8F054429ED5}" destId="{C9F63C2C-B5D0-4815-8602-59F87887059F}" srcOrd="7" destOrd="0" presId="urn:microsoft.com/office/officeart/2005/8/layout/matrix1"/>
    <dgm:cxn modelId="{2E657FB1-D13C-4896-BA7B-984764B64BC8}" type="presParOf" srcId="{B96C9BF8-692F-484D-BDCD-2FADEA3B4E47}" destId="{6384E4BD-BAF2-49EB-8331-7113FCF746B5}"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84891BB-70A3-4ACE-8EDF-E336FBCAED6D}" type="doc">
      <dgm:prSet loTypeId="urn:microsoft.com/office/officeart/2005/8/layout/hierarchy1" loCatId="hierarchy" qsTypeId="urn:microsoft.com/office/officeart/2005/8/quickstyle/simple4" qsCatId="simple" csTypeId="urn:microsoft.com/office/officeart/2005/8/colors/colorful2" csCatId="colorful" phldr="1"/>
      <dgm:spPr/>
    </dgm:pt>
    <dgm:pt modelId="{0DB6225B-AE45-4736-8885-38D83FACDC38}">
      <dgm:prSet phldrT="[Text]"/>
      <dgm:spPr/>
      <dgm:t>
        <a:bodyPr/>
        <a:lstStyle/>
        <a:p>
          <a:r>
            <a:rPr lang="en-US" b="1"/>
            <a:t>Project registration</a:t>
          </a:r>
        </a:p>
      </dgm:t>
    </dgm:pt>
    <dgm:pt modelId="{BF288351-9850-46FB-A35E-A39102D9B0FF}" type="parTrans" cxnId="{2FB7980D-E081-4CF8-8782-40D74204878D}">
      <dgm:prSet/>
      <dgm:spPr/>
      <dgm:t>
        <a:bodyPr/>
        <a:lstStyle/>
        <a:p>
          <a:endParaRPr lang="en-US"/>
        </a:p>
      </dgm:t>
    </dgm:pt>
    <dgm:pt modelId="{3251D5E0-A9CF-4D54-B326-BF900EAC8CF8}" type="sibTrans" cxnId="{2FB7980D-E081-4CF8-8782-40D74204878D}">
      <dgm:prSet/>
      <dgm:spPr/>
      <dgm:t>
        <a:bodyPr/>
        <a:lstStyle/>
        <a:p>
          <a:endParaRPr lang="en-US"/>
        </a:p>
      </dgm:t>
    </dgm:pt>
    <dgm:pt modelId="{1A86C9A2-797D-43EC-8B30-1859E5C6F6E6}">
      <dgm:prSet phldrT="[Text]"/>
      <dgm:spPr/>
      <dgm:t>
        <a:bodyPr/>
        <a:lstStyle/>
        <a:p>
          <a:endParaRPr lang="en-US" b="1"/>
        </a:p>
        <a:p>
          <a:r>
            <a:rPr lang="en-US" b="1"/>
            <a:t>Escrow account </a:t>
          </a:r>
          <a:r>
            <a:rPr lang="en-US"/>
            <a:t>	</a:t>
          </a:r>
        </a:p>
      </dgm:t>
    </dgm:pt>
    <dgm:pt modelId="{4A7AF531-A0AC-46C5-AADC-B69B972216E5}" type="parTrans" cxnId="{B862B784-82D5-4E56-BB54-0E164C6FDE56}">
      <dgm:prSet/>
      <dgm:spPr/>
      <dgm:t>
        <a:bodyPr/>
        <a:lstStyle/>
        <a:p>
          <a:endParaRPr lang="en-US"/>
        </a:p>
      </dgm:t>
    </dgm:pt>
    <dgm:pt modelId="{30100873-BEF3-46F5-A3F7-8E25728D1353}" type="sibTrans" cxnId="{B862B784-82D5-4E56-BB54-0E164C6FDE56}">
      <dgm:prSet/>
      <dgm:spPr/>
      <dgm:t>
        <a:bodyPr/>
        <a:lstStyle/>
        <a:p>
          <a:endParaRPr lang="en-US"/>
        </a:p>
      </dgm:t>
    </dgm:pt>
    <dgm:pt modelId="{2E30CB58-90E5-40D2-8712-EC7B756D7CB1}">
      <dgm:prSet phldrT="[Text]"/>
      <dgm:spPr/>
      <dgm:t>
        <a:bodyPr/>
        <a:lstStyle/>
        <a:p>
          <a:r>
            <a:rPr lang="en-US" b="1"/>
            <a:t>Statutory fillings </a:t>
          </a:r>
        </a:p>
      </dgm:t>
    </dgm:pt>
    <dgm:pt modelId="{BC1F97F0-455E-45BD-B9F4-6348D6C201DC}" type="parTrans" cxnId="{D007EFB3-CC1D-4BC9-B06D-14E9A7EA9293}">
      <dgm:prSet/>
      <dgm:spPr/>
      <dgm:t>
        <a:bodyPr/>
        <a:lstStyle/>
        <a:p>
          <a:endParaRPr lang="en-US"/>
        </a:p>
      </dgm:t>
    </dgm:pt>
    <dgm:pt modelId="{7B961CDF-A10F-43C5-BED1-7EF636E05E18}" type="sibTrans" cxnId="{D007EFB3-CC1D-4BC9-B06D-14E9A7EA9293}">
      <dgm:prSet/>
      <dgm:spPr/>
      <dgm:t>
        <a:bodyPr/>
        <a:lstStyle/>
        <a:p>
          <a:endParaRPr lang="en-US"/>
        </a:p>
      </dgm:t>
    </dgm:pt>
    <dgm:pt modelId="{6F1FBE32-2DDA-45C3-8EE1-29DEE3813F76}" type="pres">
      <dgm:prSet presAssocID="{984891BB-70A3-4ACE-8EDF-E336FBCAED6D}" presName="hierChild1" presStyleCnt="0">
        <dgm:presLayoutVars>
          <dgm:chPref val="1"/>
          <dgm:dir/>
          <dgm:animOne val="branch"/>
          <dgm:animLvl val="lvl"/>
          <dgm:resizeHandles/>
        </dgm:presLayoutVars>
      </dgm:prSet>
      <dgm:spPr/>
    </dgm:pt>
    <dgm:pt modelId="{935CB90B-3DF9-4833-8D6C-0CAABFBB350F}" type="pres">
      <dgm:prSet presAssocID="{0DB6225B-AE45-4736-8885-38D83FACDC38}" presName="hierRoot1" presStyleCnt="0"/>
      <dgm:spPr/>
    </dgm:pt>
    <dgm:pt modelId="{5407E730-47A6-4F68-B95F-CEB5E05D19BB}" type="pres">
      <dgm:prSet presAssocID="{0DB6225B-AE45-4736-8885-38D83FACDC38}" presName="composite" presStyleCnt="0"/>
      <dgm:spPr/>
    </dgm:pt>
    <dgm:pt modelId="{6C7DC6CA-BE87-4A75-B255-122F11FB0A0C}" type="pres">
      <dgm:prSet presAssocID="{0DB6225B-AE45-4736-8885-38D83FACDC38}" presName="background" presStyleLbl="node0" presStyleIdx="0" presStyleCnt="3"/>
      <dgm:spPr/>
    </dgm:pt>
    <dgm:pt modelId="{FDA17683-E777-4FAE-9378-76B27A962914}" type="pres">
      <dgm:prSet presAssocID="{0DB6225B-AE45-4736-8885-38D83FACDC38}" presName="text" presStyleLbl="fgAcc0" presStyleIdx="0" presStyleCnt="3">
        <dgm:presLayoutVars>
          <dgm:chPref val="3"/>
        </dgm:presLayoutVars>
      </dgm:prSet>
      <dgm:spPr/>
    </dgm:pt>
    <dgm:pt modelId="{21CFDEBF-B7B1-4D8F-AC5C-EBA8E5D61E63}" type="pres">
      <dgm:prSet presAssocID="{0DB6225B-AE45-4736-8885-38D83FACDC38}" presName="hierChild2" presStyleCnt="0"/>
      <dgm:spPr/>
    </dgm:pt>
    <dgm:pt modelId="{FF11F104-0B7A-4AE6-AE99-529C3C0D6A39}" type="pres">
      <dgm:prSet presAssocID="{1A86C9A2-797D-43EC-8B30-1859E5C6F6E6}" presName="hierRoot1" presStyleCnt="0"/>
      <dgm:spPr/>
    </dgm:pt>
    <dgm:pt modelId="{07C6D32F-5D97-449E-8AEC-F60BB401C5D8}" type="pres">
      <dgm:prSet presAssocID="{1A86C9A2-797D-43EC-8B30-1859E5C6F6E6}" presName="composite" presStyleCnt="0"/>
      <dgm:spPr/>
    </dgm:pt>
    <dgm:pt modelId="{111EE1C4-4AEE-4A6D-B390-F51D90AA0D28}" type="pres">
      <dgm:prSet presAssocID="{1A86C9A2-797D-43EC-8B30-1859E5C6F6E6}" presName="background" presStyleLbl="node0" presStyleIdx="1" presStyleCnt="3"/>
      <dgm:spPr/>
    </dgm:pt>
    <dgm:pt modelId="{FC577742-A6CA-411C-BC41-FA27D3D69850}" type="pres">
      <dgm:prSet presAssocID="{1A86C9A2-797D-43EC-8B30-1859E5C6F6E6}" presName="text" presStyleLbl="fgAcc0" presStyleIdx="1" presStyleCnt="3">
        <dgm:presLayoutVars>
          <dgm:chPref val="3"/>
        </dgm:presLayoutVars>
      </dgm:prSet>
      <dgm:spPr/>
    </dgm:pt>
    <dgm:pt modelId="{67678FE2-0A1B-42CF-AC9F-86CA9763101C}" type="pres">
      <dgm:prSet presAssocID="{1A86C9A2-797D-43EC-8B30-1859E5C6F6E6}" presName="hierChild2" presStyleCnt="0"/>
      <dgm:spPr/>
    </dgm:pt>
    <dgm:pt modelId="{762721D9-5439-46B7-9437-E12C58DE0AD8}" type="pres">
      <dgm:prSet presAssocID="{2E30CB58-90E5-40D2-8712-EC7B756D7CB1}" presName="hierRoot1" presStyleCnt="0"/>
      <dgm:spPr/>
    </dgm:pt>
    <dgm:pt modelId="{17A18C7C-39EE-480B-BBF0-9D6D9BC41B08}" type="pres">
      <dgm:prSet presAssocID="{2E30CB58-90E5-40D2-8712-EC7B756D7CB1}" presName="composite" presStyleCnt="0"/>
      <dgm:spPr/>
    </dgm:pt>
    <dgm:pt modelId="{CFF37BBE-2EBF-4D18-88C1-E948B14F6D94}" type="pres">
      <dgm:prSet presAssocID="{2E30CB58-90E5-40D2-8712-EC7B756D7CB1}" presName="background" presStyleLbl="node0" presStyleIdx="2" presStyleCnt="3"/>
      <dgm:spPr/>
    </dgm:pt>
    <dgm:pt modelId="{9ECF7418-4310-4958-8B28-1673303EB3A2}" type="pres">
      <dgm:prSet presAssocID="{2E30CB58-90E5-40D2-8712-EC7B756D7CB1}" presName="text" presStyleLbl="fgAcc0" presStyleIdx="2" presStyleCnt="3">
        <dgm:presLayoutVars>
          <dgm:chPref val="3"/>
        </dgm:presLayoutVars>
      </dgm:prSet>
      <dgm:spPr/>
    </dgm:pt>
    <dgm:pt modelId="{A3D3E315-BC43-44B4-80D7-951E3E31C749}" type="pres">
      <dgm:prSet presAssocID="{2E30CB58-90E5-40D2-8712-EC7B756D7CB1}" presName="hierChild2" presStyleCnt="0"/>
      <dgm:spPr/>
    </dgm:pt>
  </dgm:ptLst>
  <dgm:cxnLst>
    <dgm:cxn modelId="{CAB94F07-3F98-46F4-8EB5-721AFCE47D6F}" type="presOf" srcId="{2E30CB58-90E5-40D2-8712-EC7B756D7CB1}" destId="{9ECF7418-4310-4958-8B28-1673303EB3A2}" srcOrd="0" destOrd="0" presId="urn:microsoft.com/office/officeart/2005/8/layout/hierarchy1"/>
    <dgm:cxn modelId="{2FB7980D-E081-4CF8-8782-40D74204878D}" srcId="{984891BB-70A3-4ACE-8EDF-E336FBCAED6D}" destId="{0DB6225B-AE45-4736-8885-38D83FACDC38}" srcOrd="0" destOrd="0" parTransId="{BF288351-9850-46FB-A35E-A39102D9B0FF}" sibTransId="{3251D5E0-A9CF-4D54-B326-BF900EAC8CF8}"/>
    <dgm:cxn modelId="{EC1FF022-E9DF-4C9C-9483-8207618ED476}" type="presOf" srcId="{1A86C9A2-797D-43EC-8B30-1859E5C6F6E6}" destId="{FC577742-A6CA-411C-BC41-FA27D3D69850}" srcOrd="0" destOrd="0" presId="urn:microsoft.com/office/officeart/2005/8/layout/hierarchy1"/>
    <dgm:cxn modelId="{12354762-F615-408A-A657-5D9D842B68ED}" type="presOf" srcId="{0DB6225B-AE45-4736-8885-38D83FACDC38}" destId="{FDA17683-E777-4FAE-9378-76B27A962914}" srcOrd="0" destOrd="0" presId="urn:microsoft.com/office/officeart/2005/8/layout/hierarchy1"/>
    <dgm:cxn modelId="{DAC79053-654D-45E6-972A-5E4FBF2ADB2D}" type="presOf" srcId="{984891BB-70A3-4ACE-8EDF-E336FBCAED6D}" destId="{6F1FBE32-2DDA-45C3-8EE1-29DEE3813F76}" srcOrd="0" destOrd="0" presId="urn:microsoft.com/office/officeart/2005/8/layout/hierarchy1"/>
    <dgm:cxn modelId="{B862B784-82D5-4E56-BB54-0E164C6FDE56}" srcId="{984891BB-70A3-4ACE-8EDF-E336FBCAED6D}" destId="{1A86C9A2-797D-43EC-8B30-1859E5C6F6E6}" srcOrd="1" destOrd="0" parTransId="{4A7AF531-A0AC-46C5-AADC-B69B972216E5}" sibTransId="{30100873-BEF3-46F5-A3F7-8E25728D1353}"/>
    <dgm:cxn modelId="{D007EFB3-CC1D-4BC9-B06D-14E9A7EA9293}" srcId="{984891BB-70A3-4ACE-8EDF-E336FBCAED6D}" destId="{2E30CB58-90E5-40D2-8712-EC7B756D7CB1}" srcOrd="2" destOrd="0" parTransId="{BC1F97F0-455E-45BD-B9F4-6348D6C201DC}" sibTransId="{7B961CDF-A10F-43C5-BED1-7EF636E05E18}"/>
    <dgm:cxn modelId="{8EE4AD7C-06C1-4E7B-95B2-984B4609AC35}" type="presParOf" srcId="{6F1FBE32-2DDA-45C3-8EE1-29DEE3813F76}" destId="{935CB90B-3DF9-4833-8D6C-0CAABFBB350F}" srcOrd="0" destOrd="0" presId="urn:microsoft.com/office/officeart/2005/8/layout/hierarchy1"/>
    <dgm:cxn modelId="{B0BA78A1-1526-4F10-A06D-AF8DD0C8C3D5}" type="presParOf" srcId="{935CB90B-3DF9-4833-8D6C-0CAABFBB350F}" destId="{5407E730-47A6-4F68-B95F-CEB5E05D19BB}" srcOrd="0" destOrd="0" presId="urn:microsoft.com/office/officeart/2005/8/layout/hierarchy1"/>
    <dgm:cxn modelId="{051E3923-3F62-44FC-8101-54C5D5A76DC6}" type="presParOf" srcId="{5407E730-47A6-4F68-B95F-CEB5E05D19BB}" destId="{6C7DC6CA-BE87-4A75-B255-122F11FB0A0C}" srcOrd="0" destOrd="0" presId="urn:microsoft.com/office/officeart/2005/8/layout/hierarchy1"/>
    <dgm:cxn modelId="{0A6F4430-B24C-4741-826A-5D60AFC4888C}" type="presParOf" srcId="{5407E730-47A6-4F68-B95F-CEB5E05D19BB}" destId="{FDA17683-E777-4FAE-9378-76B27A962914}" srcOrd="1" destOrd="0" presId="urn:microsoft.com/office/officeart/2005/8/layout/hierarchy1"/>
    <dgm:cxn modelId="{D080E3AF-BCA7-4CB4-AA65-B2D83D341179}" type="presParOf" srcId="{935CB90B-3DF9-4833-8D6C-0CAABFBB350F}" destId="{21CFDEBF-B7B1-4D8F-AC5C-EBA8E5D61E63}" srcOrd="1" destOrd="0" presId="urn:microsoft.com/office/officeart/2005/8/layout/hierarchy1"/>
    <dgm:cxn modelId="{6C12F9C8-A73B-4AC7-A371-94659A933BF7}" type="presParOf" srcId="{6F1FBE32-2DDA-45C3-8EE1-29DEE3813F76}" destId="{FF11F104-0B7A-4AE6-AE99-529C3C0D6A39}" srcOrd="1" destOrd="0" presId="urn:microsoft.com/office/officeart/2005/8/layout/hierarchy1"/>
    <dgm:cxn modelId="{92FABE0A-7363-4C04-BF82-75A1E2ADD088}" type="presParOf" srcId="{FF11F104-0B7A-4AE6-AE99-529C3C0D6A39}" destId="{07C6D32F-5D97-449E-8AEC-F60BB401C5D8}" srcOrd="0" destOrd="0" presId="urn:microsoft.com/office/officeart/2005/8/layout/hierarchy1"/>
    <dgm:cxn modelId="{E2708DFD-6F60-411D-B312-5C75FB58AC4D}" type="presParOf" srcId="{07C6D32F-5D97-449E-8AEC-F60BB401C5D8}" destId="{111EE1C4-4AEE-4A6D-B390-F51D90AA0D28}" srcOrd="0" destOrd="0" presId="urn:microsoft.com/office/officeart/2005/8/layout/hierarchy1"/>
    <dgm:cxn modelId="{90045A46-32CB-47D1-BDA4-4D9E2B956090}" type="presParOf" srcId="{07C6D32F-5D97-449E-8AEC-F60BB401C5D8}" destId="{FC577742-A6CA-411C-BC41-FA27D3D69850}" srcOrd="1" destOrd="0" presId="urn:microsoft.com/office/officeart/2005/8/layout/hierarchy1"/>
    <dgm:cxn modelId="{A90B1B57-38FB-48C8-9F1C-07BAE005C751}" type="presParOf" srcId="{FF11F104-0B7A-4AE6-AE99-529C3C0D6A39}" destId="{67678FE2-0A1B-42CF-AC9F-86CA9763101C}" srcOrd="1" destOrd="0" presId="urn:microsoft.com/office/officeart/2005/8/layout/hierarchy1"/>
    <dgm:cxn modelId="{8950E8A2-FAF4-4130-A45C-F1AA7F37E2E9}" type="presParOf" srcId="{6F1FBE32-2DDA-45C3-8EE1-29DEE3813F76}" destId="{762721D9-5439-46B7-9437-E12C58DE0AD8}" srcOrd="2" destOrd="0" presId="urn:microsoft.com/office/officeart/2005/8/layout/hierarchy1"/>
    <dgm:cxn modelId="{34B0CEFA-2051-4681-A7A0-7E3492476CF7}" type="presParOf" srcId="{762721D9-5439-46B7-9437-E12C58DE0AD8}" destId="{17A18C7C-39EE-480B-BBF0-9D6D9BC41B08}" srcOrd="0" destOrd="0" presId="urn:microsoft.com/office/officeart/2005/8/layout/hierarchy1"/>
    <dgm:cxn modelId="{1E0B7D46-8B39-4327-BEB5-ECFB02AD3729}" type="presParOf" srcId="{17A18C7C-39EE-480B-BBF0-9D6D9BC41B08}" destId="{CFF37BBE-2EBF-4D18-88C1-E948B14F6D94}" srcOrd="0" destOrd="0" presId="urn:microsoft.com/office/officeart/2005/8/layout/hierarchy1"/>
    <dgm:cxn modelId="{8C8E0577-6C02-49FF-9089-0FE50732F77A}" type="presParOf" srcId="{17A18C7C-39EE-480B-BBF0-9D6D9BC41B08}" destId="{9ECF7418-4310-4958-8B28-1673303EB3A2}" srcOrd="1" destOrd="0" presId="urn:microsoft.com/office/officeart/2005/8/layout/hierarchy1"/>
    <dgm:cxn modelId="{9D1350A6-8EDF-4CA1-A785-151825134723}" type="presParOf" srcId="{762721D9-5439-46B7-9437-E12C58DE0AD8}" destId="{A3D3E315-BC43-44B4-80D7-951E3E31C74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84891BB-70A3-4ACE-8EDF-E336FBCAED6D}" type="doc">
      <dgm:prSet loTypeId="urn:microsoft.com/office/officeart/2005/8/layout/hierarchy1" loCatId="hierarchy" qsTypeId="urn:microsoft.com/office/officeart/2005/8/quickstyle/simple4" qsCatId="simple" csTypeId="urn:microsoft.com/office/officeart/2005/8/colors/colorful1" csCatId="colorful" phldr="1"/>
      <dgm:spPr/>
    </dgm:pt>
    <dgm:pt modelId="{0DB6225B-AE45-4736-8885-38D83FACDC38}">
      <dgm:prSet phldrT="[Text]"/>
      <dgm:spPr/>
      <dgm:t>
        <a:bodyPr/>
        <a:lstStyle/>
        <a:p>
          <a:r>
            <a:rPr lang="en-US" b="1" dirty="0"/>
            <a:t>Liabilities under </a:t>
          </a:r>
          <a:r>
            <a:rPr lang="en-US" b="1" i="1" dirty="0"/>
            <a:t>“Incomplete Projects”</a:t>
          </a:r>
        </a:p>
      </dgm:t>
    </dgm:pt>
    <dgm:pt modelId="{BF288351-9850-46FB-A35E-A39102D9B0FF}" type="parTrans" cxnId="{2FB7980D-E081-4CF8-8782-40D74204878D}">
      <dgm:prSet/>
      <dgm:spPr/>
      <dgm:t>
        <a:bodyPr/>
        <a:lstStyle/>
        <a:p>
          <a:endParaRPr lang="en-US"/>
        </a:p>
      </dgm:t>
    </dgm:pt>
    <dgm:pt modelId="{3251D5E0-A9CF-4D54-B326-BF900EAC8CF8}" type="sibTrans" cxnId="{2FB7980D-E081-4CF8-8782-40D74204878D}">
      <dgm:prSet/>
      <dgm:spPr/>
      <dgm:t>
        <a:bodyPr/>
        <a:lstStyle/>
        <a:p>
          <a:endParaRPr lang="en-US"/>
        </a:p>
      </dgm:t>
    </dgm:pt>
    <dgm:pt modelId="{1A86C9A2-797D-43EC-8B30-1859E5C6F6E6}">
      <dgm:prSet phldrT="[Text]"/>
      <dgm:spPr/>
      <dgm:t>
        <a:bodyPr/>
        <a:lstStyle/>
        <a:p>
          <a:endParaRPr lang="en-US" b="1" dirty="0"/>
        </a:p>
        <a:p>
          <a:r>
            <a:rPr lang="en-US" b="1" i="1" dirty="0"/>
            <a:t>“Customer”</a:t>
          </a:r>
          <a:r>
            <a:rPr lang="en-US" b="1" dirty="0"/>
            <a:t> related liabilities </a:t>
          </a:r>
          <a:r>
            <a:rPr lang="en-US" dirty="0"/>
            <a:t>	</a:t>
          </a:r>
        </a:p>
      </dgm:t>
    </dgm:pt>
    <dgm:pt modelId="{4A7AF531-A0AC-46C5-AADC-B69B972216E5}" type="parTrans" cxnId="{B862B784-82D5-4E56-BB54-0E164C6FDE56}">
      <dgm:prSet/>
      <dgm:spPr/>
      <dgm:t>
        <a:bodyPr/>
        <a:lstStyle/>
        <a:p>
          <a:endParaRPr lang="en-US"/>
        </a:p>
      </dgm:t>
    </dgm:pt>
    <dgm:pt modelId="{30100873-BEF3-46F5-A3F7-8E25728D1353}" type="sibTrans" cxnId="{B862B784-82D5-4E56-BB54-0E164C6FDE56}">
      <dgm:prSet/>
      <dgm:spPr/>
      <dgm:t>
        <a:bodyPr/>
        <a:lstStyle/>
        <a:p>
          <a:endParaRPr lang="en-US"/>
        </a:p>
      </dgm:t>
    </dgm:pt>
    <dgm:pt modelId="{2E30CB58-90E5-40D2-8712-EC7B756D7CB1}">
      <dgm:prSet phldrT="[Text]"/>
      <dgm:spPr/>
      <dgm:t>
        <a:bodyPr/>
        <a:lstStyle/>
        <a:p>
          <a:r>
            <a:rPr lang="en-US" b="1" dirty="0"/>
            <a:t>Liabilities under “</a:t>
          </a:r>
          <a:r>
            <a:rPr lang="en-US" b="1" i="1" dirty="0"/>
            <a:t>JDA’s”</a:t>
          </a:r>
        </a:p>
      </dgm:t>
    </dgm:pt>
    <dgm:pt modelId="{BC1F97F0-455E-45BD-B9F4-6348D6C201DC}" type="parTrans" cxnId="{D007EFB3-CC1D-4BC9-B06D-14E9A7EA9293}">
      <dgm:prSet/>
      <dgm:spPr/>
      <dgm:t>
        <a:bodyPr/>
        <a:lstStyle/>
        <a:p>
          <a:endParaRPr lang="en-US"/>
        </a:p>
      </dgm:t>
    </dgm:pt>
    <dgm:pt modelId="{7B961CDF-A10F-43C5-BED1-7EF636E05E18}" type="sibTrans" cxnId="{D007EFB3-CC1D-4BC9-B06D-14E9A7EA9293}">
      <dgm:prSet/>
      <dgm:spPr/>
      <dgm:t>
        <a:bodyPr/>
        <a:lstStyle/>
        <a:p>
          <a:endParaRPr lang="en-US"/>
        </a:p>
      </dgm:t>
    </dgm:pt>
    <dgm:pt modelId="{C5D940E2-0831-472F-B9E5-67D8383220A7}" type="pres">
      <dgm:prSet presAssocID="{984891BB-70A3-4ACE-8EDF-E336FBCAED6D}" presName="hierChild1" presStyleCnt="0">
        <dgm:presLayoutVars>
          <dgm:chPref val="1"/>
          <dgm:dir/>
          <dgm:animOne val="branch"/>
          <dgm:animLvl val="lvl"/>
          <dgm:resizeHandles/>
        </dgm:presLayoutVars>
      </dgm:prSet>
      <dgm:spPr/>
    </dgm:pt>
    <dgm:pt modelId="{1AFE8519-1E83-4298-BC59-120C1A1616F2}" type="pres">
      <dgm:prSet presAssocID="{0DB6225B-AE45-4736-8885-38D83FACDC38}" presName="hierRoot1" presStyleCnt="0"/>
      <dgm:spPr/>
    </dgm:pt>
    <dgm:pt modelId="{FDB078C1-7F4F-4C4C-830C-A2CA844B6154}" type="pres">
      <dgm:prSet presAssocID="{0DB6225B-AE45-4736-8885-38D83FACDC38}" presName="composite" presStyleCnt="0"/>
      <dgm:spPr/>
    </dgm:pt>
    <dgm:pt modelId="{DF67032B-3A68-4A7B-9EDD-9629C639B5A3}" type="pres">
      <dgm:prSet presAssocID="{0DB6225B-AE45-4736-8885-38D83FACDC38}" presName="background" presStyleLbl="node0" presStyleIdx="0" presStyleCnt="3"/>
      <dgm:spPr/>
    </dgm:pt>
    <dgm:pt modelId="{287F5BEA-D8D4-4EC0-A72E-F417EA3BFF72}" type="pres">
      <dgm:prSet presAssocID="{0DB6225B-AE45-4736-8885-38D83FACDC38}" presName="text" presStyleLbl="fgAcc0" presStyleIdx="0" presStyleCnt="3">
        <dgm:presLayoutVars>
          <dgm:chPref val="3"/>
        </dgm:presLayoutVars>
      </dgm:prSet>
      <dgm:spPr/>
    </dgm:pt>
    <dgm:pt modelId="{EE917A44-C26E-40DA-9983-71B217EFAF27}" type="pres">
      <dgm:prSet presAssocID="{0DB6225B-AE45-4736-8885-38D83FACDC38}" presName="hierChild2" presStyleCnt="0"/>
      <dgm:spPr/>
    </dgm:pt>
    <dgm:pt modelId="{76D0824A-BC1F-45C1-B32D-827169C62F42}" type="pres">
      <dgm:prSet presAssocID="{1A86C9A2-797D-43EC-8B30-1859E5C6F6E6}" presName="hierRoot1" presStyleCnt="0"/>
      <dgm:spPr/>
    </dgm:pt>
    <dgm:pt modelId="{124142CB-38E9-432F-8AB9-33646F438320}" type="pres">
      <dgm:prSet presAssocID="{1A86C9A2-797D-43EC-8B30-1859E5C6F6E6}" presName="composite" presStyleCnt="0"/>
      <dgm:spPr/>
    </dgm:pt>
    <dgm:pt modelId="{E2933F8C-5986-41E1-A255-956C3D39B8A7}" type="pres">
      <dgm:prSet presAssocID="{1A86C9A2-797D-43EC-8B30-1859E5C6F6E6}" presName="background" presStyleLbl="node0" presStyleIdx="1" presStyleCnt="3"/>
      <dgm:spPr/>
    </dgm:pt>
    <dgm:pt modelId="{E785DC70-C797-4F6D-BFF6-5F18AD790985}" type="pres">
      <dgm:prSet presAssocID="{1A86C9A2-797D-43EC-8B30-1859E5C6F6E6}" presName="text" presStyleLbl="fgAcc0" presStyleIdx="1" presStyleCnt="3">
        <dgm:presLayoutVars>
          <dgm:chPref val="3"/>
        </dgm:presLayoutVars>
      </dgm:prSet>
      <dgm:spPr/>
    </dgm:pt>
    <dgm:pt modelId="{B7ABBD34-6D00-40C4-B84E-9259C2308DD9}" type="pres">
      <dgm:prSet presAssocID="{1A86C9A2-797D-43EC-8B30-1859E5C6F6E6}" presName="hierChild2" presStyleCnt="0"/>
      <dgm:spPr/>
    </dgm:pt>
    <dgm:pt modelId="{1D47A16E-EA31-4E78-9791-EF733899F954}" type="pres">
      <dgm:prSet presAssocID="{2E30CB58-90E5-40D2-8712-EC7B756D7CB1}" presName="hierRoot1" presStyleCnt="0"/>
      <dgm:spPr/>
    </dgm:pt>
    <dgm:pt modelId="{3DA4E942-287D-4D50-A759-08CBF3A5A989}" type="pres">
      <dgm:prSet presAssocID="{2E30CB58-90E5-40D2-8712-EC7B756D7CB1}" presName="composite" presStyleCnt="0"/>
      <dgm:spPr/>
    </dgm:pt>
    <dgm:pt modelId="{A7F66871-D6DB-4B63-8063-64EE01BCCE69}" type="pres">
      <dgm:prSet presAssocID="{2E30CB58-90E5-40D2-8712-EC7B756D7CB1}" presName="background" presStyleLbl="node0" presStyleIdx="2" presStyleCnt="3"/>
      <dgm:spPr/>
    </dgm:pt>
    <dgm:pt modelId="{1EC82DC2-A305-40C6-AFF2-A9166F0A8988}" type="pres">
      <dgm:prSet presAssocID="{2E30CB58-90E5-40D2-8712-EC7B756D7CB1}" presName="text" presStyleLbl="fgAcc0" presStyleIdx="2" presStyleCnt="3">
        <dgm:presLayoutVars>
          <dgm:chPref val="3"/>
        </dgm:presLayoutVars>
      </dgm:prSet>
      <dgm:spPr/>
    </dgm:pt>
    <dgm:pt modelId="{EEFA578B-2052-4341-9A86-17F0BE2A6CD8}" type="pres">
      <dgm:prSet presAssocID="{2E30CB58-90E5-40D2-8712-EC7B756D7CB1}" presName="hierChild2" presStyleCnt="0"/>
      <dgm:spPr/>
    </dgm:pt>
  </dgm:ptLst>
  <dgm:cxnLst>
    <dgm:cxn modelId="{2FB7980D-E081-4CF8-8782-40D74204878D}" srcId="{984891BB-70A3-4ACE-8EDF-E336FBCAED6D}" destId="{0DB6225B-AE45-4736-8885-38D83FACDC38}" srcOrd="0" destOrd="0" parTransId="{BF288351-9850-46FB-A35E-A39102D9B0FF}" sibTransId="{3251D5E0-A9CF-4D54-B326-BF900EAC8CF8}"/>
    <dgm:cxn modelId="{B862B784-82D5-4E56-BB54-0E164C6FDE56}" srcId="{984891BB-70A3-4ACE-8EDF-E336FBCAED6D}" destId="{1A86C9A2-797D-43EC-8B30-1859E5C6F6E6}" srcOrd="1" destOrd="0" parTransId="{4A7AF531-A0AC-46C5-AADC-B69B972216E5}" sibTransId="{30100873-BEF3-46F5-A3F7-8E25728D1353}"/>
    <dgm:cxn modelId="{96B5D48E-49D5-4D0D-AC67-FE21155C17B6}" type="presOf" srcId="{984891BB-70A3-4ACE-8EDF-E336FBCAED6D}" destId="{C5D940E2-0831-472F-B9E5-67D8383220A7}" srcOrd="0" destOrd="0" presId="urn:microsoft.com/office/officeart/2005/8/layout/hierarchy1"/>
    <dgm:cxn modelId="{1B556E9C-3EDA-4C2F-BFED-B44456FE796D}" type="presOf" srcId="{0DB6225B-AE45-4736-8885-38D83FACDC38}" destId="{287F5BEA-D8D4-4EC0-A72E-F417EA3BFF72}" srcOrd="0" destOrd="0" presId="urn:microsoft.com/office/officeart/2005/8/layout/hierarchy1"/>
    <dgm:cxn modelId="{91C9DBA8-5259-4D8E-A136-67FE513C8B1B}" type="presOf" srcId="{1A86C9A2-797D-43EC-8B30-1859E5C6F6E6}" destId="{E785DC70-C797-4F6D-BFF6-5F18AD790985}" srcOrd="0" destOrd="0" presId="urn:microsoft.com/office/officeart/2005/8/layout/hierarchy1"/>
    <dgm:cxn modelId="{D007EFB3-CC1D-4BC9-B06D-14E9A7EA9293}" srcId="{984891BB-70A3-4ACE-8EDF-E336FBCAED6D}" destId="{2E30CB58-90E5-40D2-8712-EC7B756D7CB1}" srcOrd="2" destOrd="0" parTransId="{BC1F97F0-455E-45BD-B9F4-6348D6C201DC}" sibTransId="{7B961CDF-A10F-43C5-BED1-7EF636E05E18}"/>
    <dgm:cxn modelId="{9292F7C5-F18E-48DA-961A-F410A4EE5153}" type="presOf" srcId="{2E30CB58-90E5-40D2-8712-EC7B756D7CB1}" destId="{1EC82DC2-A305-40C6-AFF2-A9166F0A8988}" srcOrd="0" destOrd="0" presId="urn:microsoft.com/office/officeart/2005/8/layout/hierarchy1"/>
    <dgm:cxn modelId="{2EC6E206-8B2B-4504-8BC4-956BA17B6E1D}" type="presParOf" srcId="{C5D940E2-0831-472F-B9E5-67D8383220A7}" destId="{1AFE8519-1E83-4298-BC59-120C1A1616F2}" srcOrd="0" destOrd="0" presId="urn:microsoft.com/office/officeart/2005/8/layout/hierarchy1"/>
    <dgm:cxn modelId="{20944B87-5337-4894-BFD1-A1B20351CF51}" type="presParOf" srcId="{1AFE8519-1E83-4298-BC59-120C1A1616F2}" destId="{FDB078C1-7F4F-4C4C-830C-A2CA844B6154}" srcOrd="0" destOrd="0" presId="urn:microsoft.com/office/officeart/2005/8/layout/hierarchy1"/>
    <dgm:cxn modelId="{415ED35B-E94D-4EC7-A050-261F02BE7D7F}" type="presParOf" srcId="{FDB078C1-7F4F-4C4C-830C-A2CA844B6154}" destId="{DF67032B-3A68-4A7B-9EDD-9629C639B5A3}" srcOrd="0" destOrd="0" presId="urn:microsoft.com/office/officeart/2005/8/layout/hierarchy1"/>
    <dgm:cxn modelId="{62AFBF68-4B1E-4C4E-8812-59B2BE8FDE17}" type="presParOf" srcId="{FDB078C1-7F4F-4C4C-830C-A2CA844B6154}" destId="{287F5BEA-D8D4-4EC0-A72E-F417EA3BFF72}" srcOrd="1" destOrd="0" presId="urn:microsoft.com/office/officeart/2005/8/layout/hierarchy1"/>
    <dgm:cxn modelId="{918BA2B3-B732-4E5B-A88D-A23A289EE523}" type="presParOf" srcId="{1AFE8519-1E83-4298-BC59-120C1A1616F2}" destId="{EE917A44-C26E-40DA-9983-71B217EFAF27}" srcOrd="1" destOrd="0" presId="urn:microsoft.com/office/officeart/2005/8/layout/hierarchy1"/>
    <dgm:cxn modelId="{D1F78165-0176-442C-ADCC-FECC37591848}" type="presParOf" srcId="{C5D940E2-0831-472F-B9E5-67D8383220A7}" destId="{76D0824A-BC1F-45C1-B32D-827169C62F42}" srcOrd="1" destOrd="0" presId="urn:microsoft.com/office/officeart/2005/8/layout/hierarchy1"/>
    <dgm:cxn modelId="{D1BCBD4A-A9A4-42D4-BE69-D9EF7FE60B6E}" type="presParOf" srcId="{76D0824A-BC1F-45C1-B32D-827169C62F42}" destId="{124142CB-38E9-432F-8AB9-33646F438320}" srcOrd="0" destOrd="0" presId="urn:microsoft.com/office/officeart/2005/8/layout/hierarchy1"/>
    <dgm:cxn modelId="{A10B53A0-12EB-45AA-9ECF-CFD47F84228C}" type="presParOf" srcId="{124142CB-38E9-432F-8AB9-33646F438320}" destId="{E2933F8C-5986-41E1-A255-956C3D39B8A7}" srcOrd="0" destOrd="0" presId="urn:microsoft.com/office/officeart/2005/8/layout/hierarchy1"/>
    <dgm:cxn modelId="{536264E5-3BCB-49EF-8303-315496E764F7}" type="presParOf" srcId="{124142CB-38E9-432F-8AB9-33646F438320}" destId="{E785DC70-C797-4F6D-BFF6-5F18AD790985}" srcOrd="1" destOrd="0" presId="urn:microsoft.com/office/officeart/2005/8/layout/hierarchy1"/>
    <dgm:cxn modelId="{0891074B-1DCA-4812-BEDC-419919BD3460}" type="presParOf" srcId="{76D0824A-BC1F-45C1-B32D-827169C62F42}" destId="{B7ABBD34-6D00-40C4-B84E-9259C2308DD9}" srcOrd="1" destOrd="0" presId="urn:microsoft.com/office/officeart/2005/8/layout/hierarchy1"/>
    <dgm:cxn modelId="{35D80C6F-E944-45AB-8CAB-25CB579FA5A8}" type="presParOf" srcId="{C5D940E2-0831-472F-B9E5-67D8383220A7}" destId="{1D47A16E-EA31-4E78-9791-EF733899F954}" srcOrd="2" destOrd="0" presId="urn:microsoft.com/office/officeart/2005/8/layout/hierarchy1"/>
    <dgm:cxn modelId="{9550EB8E-E649-4DDE-9255-7DB59BC41DF4}" type="presParOf" srcId="{1D47A16E-EA31-4E78-9791-EF733899F954}" destId="{3DA4E942-287D-4D50-A759-08CBF3A5A989}" srcOrd="0" destOrd="0" presId="urn:microsoft.com/office/officeart/2005/8/layout/hierarchy1"/>
    <dgm:cxn modelId="{083FB9DE-F3A1-4497-8849-9DB3A5FFA828}" type="presParOf" srcId="{3DA4E942-287D-4D50-A759-08CBF3A5A989}" destId="{A7F66871-D6DB-4B63-8063-64EE01BCCE69}" srcOrd="0" destOrd="0" presId="urn:microsoft.com/office/officeart/2005/8/layout/hierarchy1"/>
    <dgm:cxn modelId="{6954D58A-0E31-494F-8C41-2AD823C78F94}" type="presParOf" srcId="{3DA4E942-287D-4D50-A759-08CBF3A5A989}" destId="{1EC82DC2-A305-40C6-AFF2-A9166F0A8988}" srcOrd="1" destOrd="0" presId="urn:microsoft.com/office/officeart/2005/8/layout/hierarchy1"/>
    <dgm:cxn modelId="{6CF30851-B319-485B-B17C-11BC9F8E0CAF}" type="presParOf" srcId="{1D47A16E-EA31-4E78-9791-EF733899F954}" destId="{EEFA578B-2052-4341-9A86-17F0BE2A6CD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6CF859-58FF-406E-97A4-3F456B7918C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74DC476B-5AEA-4A99-98F7-09A869D4365B}">
      <dgm:prSet phldrT="[Text]" custT="1"/>
      <dgm:spPr/>
      <dgm:t>
        <a:bodyPr/>
        <a:lstStyle/>
        <a:p>
          <a:r>
            <a:rPr lang="en-US" sz="2400" b="1" dirty="0"/>
            <a:t>AS 7 and other hybrid basis of accounting </a:t>
          </a:r>
        </a:p>
      </dgm:t>
    </dgm:pt>
    <dgm:pt modelId="{4763CDC1-F124-4184-90ED-5095331ED77B}" type="parTrans" cxnId="{7EB08799-67CE-4DEA-82B7-806FC4DABFD6}">
      <dgm:prSet/>
      <dgm:spPr/>
      <dgm:t>
        <a:bodyPr/>
        <a:lstStyle/>
        <a:p>
          <a:endParaRPr lang="en-US"/>
        </a:p>
      </dgm:t>
    </dgm:pt>
    <dgm:pt modelId="{0678FDD8-C284-4E2B-9800-56984E110C41}" type="sibTrans" cxnId="{7EB08799-67CE-4DEA-82B7-806FC4DABFD6}">
      <dgm:prSet/>
      <dgm:spPr/>
      <dgm:t>
        <a:bodyPr/>
        <a:lstStyle/>
        <a:p>
          <a:endParaRPr lang="en-US"/>
        </a:p>
      </dgm:t>
    </dgm:pt>
    <dgm:pt modelId="{F68B333C-BC49-4B24-9FCC-8C0BA6097DAE}">
      <dgm:prSet phldrT="[Text]" custT="1"/>
      <dgm:spPr/>
      <dgm:t>
        <a:bodyPr/>
        <a:lstStyle/>
        <a:p>
          <a:r>
            <a:rPr lang="en-US" sz="2000" dirty="0"/>
            <a:t>Accounting based on registration of properties </a:t>
          </a:r>
        </a:p>
      </dgm:t>
    </dgm:pt>
    <dgm:pt modelId="{FA2F940E-B590-439B-927F-57E819D17A2A}" type="parTrans" cxnId="{19950858-E490-4DE2-9F41-56CFD254C0D8}">
      <dgm:prSet/>
      <dgm:spPr/>
      <dgm:t>
        <a:bodyPr/>
        <a:lstStyle/>
        <a:p>
          <a:endParaRPr lang="en-US"/>
        </a:p>
      </dgm:t>
    </dgm:pt>
    <dgm:pt modelId="{59DA7F3E-CA2E-4EB7-8D23-6E0FAEB5BEB4}" type="sibTrans" cxnId="{19950858-E490-4DE2-9F41-56CFD254C0D8}">
      <dgm:prSet/>
      <dgm:spPr/>
      <dgm:t>
        <a:bodyPr/>
        <a:lstStyle/>
        <a:p>
          <a:endParaRPr lang="en-US"/>
        </a:p>
      </dgm:t>
    </dgm:pt>
    <dgm:pt modelId="{5FE13ED5-1DF4-47FD-B236-DB9FAEA44CF5}">
      <dgm:prSet phldrT="[Text]" custT="1"/>
      <dgm:spPr/>
      <dgm:t>
        <a:bodyPr/>
        <a:lstStyle/>
        <a:p>
          <a:r>
            <a:rPr lang="en-US" sz="2000" dirty="0"/>
            <a:t>Accounting similar to a contractor</a:t>
          </a:r>
        </a:p>
      </dgm:t>
    </dgm:pt>
    <dgm:pt modelId="{184F5D66-A162-4C56-AE36-D327B77C1700}" type="parTrans" cxnId="{2A1C77BB-DF6A-478A-8241-8F256F1C33C4}">
      <dgm:prSet/>
      <dgm:spPr/>
      <dgm:t>
        <a:bodyPr/>
        <a:lstStyle/>
        <a:p>
          <a:endParaRPr lang="en-US"/>
        </a:p>
      </dgm:t>
    </dgm:pt>
    <dgm:pt modelId="{383BBA0B-1936-41A9-8160-98BBBA43B9BA}" type="sibTrans" cxnId="{2A1C77BB-DF6A-478A-8241-8F256F1C33C4}">
      <dgm:prSet/>
      <dgm:spPr/>
      <dgm:t>
        <a:bodyPr/>
        <a:lstStyle/>
        <a:p>
          <a:endParaRPr lang="en-US"/>
        </a:p>
      </dgm:t>
    </dgm:pt>
    <dgm:pt modelId="{BC463F56-1A17-4F47-B461-F059373A3C84}">
      <dgm:prSet phldrT="[Text]" custT="1"/>
      <dgm:spPr/>
      <dgm:t>
        <a:bodyPr/>
        <a:lstStyle/>
        <a:p>
          <a:r>
            <a:rPr lang="en-US" sz="2400" b="1" dirty="0"/>
            <a:t>Guidance Note for real estate developers (From 2006 onwards)</a:t>
          </a:r>
        </a:p>
      </dgm:t>
    </dgm:pt>
    <dgm:pt modelId="{8072302A-C6C7-46F8-9774-27FD2993838C}" type="parTrans" cxnId="{492F6B2B-2225-447F-AC73-9FA82A8245AE}">
      <dgm:prSet/>
      <dgm:spPr/>
      <dgm:t>
        <a:bodyPr/>
        <a:lstStyle/>
        <a:p>
          <a:endParaRPr lang="en-US"/>
        </a:p>
      </dgm:t>
    </dgm:pt>
    <dgm:pt modelId="{B81C18FB-0E24-429E-8B39-30559D14AF8D}" type="sibTrans" cxnId="{492F6B2B-2225-447F-AC73-9FA82A8245AE}">
      <dgm:prSet/>
      <dgm:spPr/>
      <dgm:t>
        <a:bodyPr/>
        <a:lstStyle/>
        <a:p>
          <a:endParaRPr lang="en-US"/>
        </a:p>
      </dgm:t>
    </dgm:pt>
    <dgm:pt modelId="{104876E0-354D-487F-A4E9-6F5CAE8C5BA4}">
      <dgm:prSet phldrT="[Text]" custT="1"/>
      <dgm:spPr/>
      <dgm:t>
        <a:bodyPr/>
        <a:lstStyle/>
        <a:p>
          <a:r>
            <a:rPr lang="en-US" sz="2000" dirty="0"/>
            <a:t>Suggests application of Percentage Completion method</a:t>
          </a:r>
        </a:p>
      </dgm:t>
    </dgm:pt>
    <dgm:pt modelId="{31B6A2B7-7FF3-4EE3-928D-46D42CD5E321}" type="parTrans" cxnId="{DACC1F71-4BF2-4082-AD55-AFA9CAB4C97C}">
      <dgm:prSet/>
      <dgm:spPr/>
      <dgm:t>
        <a:bodyPr/>
        <a:lstStyle/>
        <a:p>
          <a:endParaRPr lang="en-US"/>
        </a:p>
      </dgm:t>
    </dgm:pt>
    <dgm:pt modelId="{8701B83E-DC1F-446A-844A-8C114DB5B4AD}" type="sibTrans" cxnId="{DACC1F71-4BF2-4082-AD55-AFA9CAB4C97C}">
      <dgm:prSet/>
      <dgm:spPr/>
      <dgm:t>
        <a:bodyPr/>
        <a:lstStyle/>
        <a:p>
          <a:endParaRPr lang="en-US"/>
        </a:p>
      </dgm:t>
    </dgm:pt>
    <dgm:pt modelId="{5E637CC1-6A1E-4E55-889E-262B777013A1}">
      <dgm:prSet phldrT="[Text]" custT="1"/>
      <dgm:spPr/>
      <dgm:t>
        <a:bodyPr/>
        <a:lstStyle/>
        <a:p>
          <a:r>
            <a:rPr lang="en-US" sz="2000" dirty="0"/>
            <a:t>Concept of “Transfer of Risk &amp; Reward”. Use of Judgment in various areas  </a:t>
          </a:r>
        </a:p>
      </dgm:t>
    </dgm:pt>
    <dgm:pt modelId="{C698866E-7334-4A4E-9346-7C9D05D391EF}" type="parTrans" cxnId="{B6DDB4B1-4860-481F-B299-8E60826EFDE0}">
      <dgm:prSet/>
      <dgm:spPr/>
      <dgm:t>
        <a:bodyPr/>
        <a:lstStyle/>
        <a:p>
          <a:endParaRPr lang="en-US"/>
        </a:p>
      </dgm:t>
    </dgm:pt>
    <dgm:pt modelId="{E4274A4E-6B02-48F9-98EA-06D117502844}" type="sibTrans" cxnId="{B6DDB4B1-4860-481F-B299-8E60826EFDE0}">
      <dgm:prSet/>
      <dgm:spPr/>
      <dgm:t>
        <a:bodyPr/>
        <a:lstStyle/>
        <a:p>
          <a:endParaRPr lang="en-US"/>
        </a:p>
      </dgm:t>
    </dgm:pt>
    <dgm:pt modelId="{302A2ED0-D55E-44B9-B380-C0F9D85ADD82}">
      <dgm:prSet phldrT="[Text]" custT="1"/>
      <dgm:spPr/>
      <dgm:t>
        <a:bodyPr/>
        <a:lstStyle/>
        <a:p>
          <a:r>
            <a:rPr lang="en-US" sz="2400" b="1" dirty="0"/>
            <a:t>IND AS 115 &amp; Revised Guidance Note for real estate developers (from 2012/2018) </a:t>
          </a:r>
        </a:p>
      </dgm:t>
    </dgm:pt>
    <dgm:pt modelId="{A8732117-17F0-4971-927B-88C7A0776E87}" type="parTrans" cxnId="{60972AB6-6271-45C1-B7C7-BAD543B6B42C}">
      <dgm:prSet/>
      <dgm:spPr/>
      <dgm:t>
        <a:bodyPr/>
        <a:lstStyle/>
        <a:p>
          <a:endParaRPr lang="en-US"/>
        </a:p>
      </dgm:t>
    </dgm:pt>
    <dgm:pt modelId="{A31ACF01-BB47-489C-B76A-74F99EC17923}" type="sibTrans" cxnId="{60972AB6-6271-45C1-B7C7-BAD543B6B42C}">
      <dgm:prSet/>
      <dgm:spPr/>
      <dgm:t>
        <a:bodyPr/>
        <a:lstStyle/>
        <a:p>
          <a:endParaRPr lang="en-US"/>
        </a:p>
      </dgm:t>
    </dgm:pt>
    <dgm:pt modelId="{8632460D-428E-4B6C-85EF-868045AB0D38}">
      <dgm:prSet phldrT="[Text]" custT="1"/>
      <dgm:spPr/>
      <dgm:t>
        <a:bodyPr/>
        <a:lstStyle/>
        <a:p>
          <a:r>
            <a:rPr lang="en-US" sz="2000" dirty="0"/>
            <a:t>Conditions suggests application of completed contract method </a:t>
          </a:r>
        </a:p>
      </dgm:t>
    </dgm:pt>
    <dgm:pt modelId="{F7D30D40-C9E7-430F-AF90-F42505AC7F6B}" type="parTrans" cxnId="{B98C35F4-6D2E-483F-BEA4-B26CD630E218}">
      <dgm:prSet/>
      <dgm:spPr/>
      <dgm:t>
        <a:bodyPr/>
        <a:lstStyle/>
        <a:p>
          <a:endParaRPr lang="en-US"/>
        </a:p>
      </dgm:t>
    </dgm:pt>
    <dgm:pt modelId="{A9825C73-934C-4F47-9828-70723B2D9B84}" type="sibTrans" cxnId="{B98C35F4-6D2E-483F-BEA4-B26CD630E218}">
      <dgm:prSet/>
      <dgm:spPr/>
      <dgm:t>
        <a:bodyPr/>
        <a:lstStyle/>
        <a:p>
          <a:endParaRPr lang="en-US"/>
        </a:p>
      </dgm:t>
    </dgm:pt>
    <dgm:pt modelId="{DF865141-E398-4E3D-A6BF-28EE88B2D4F6}">
      <dgm:prSet phldrT="[Text]" custT="1"/>
      <dgm:spPr/>
      <dgm:t>
        <a:bodyPr/>
        <a:lstStyle/>
        <a:p>
          <a:r>
            <a:rPr lang="en-US" sz="2000" dirty="0"/>
            <a:t>Suggests application of Percentage Completion method. Puts specific rules &amp; definitions</a:t>
          </a:r>
        </a:p>
      </dgm:t>
    </dgm:pt>
    <dgm:pt modelId="{A153EC95-C649-423E-BB59-E0EFD14B951F}" type="parTrans" cxnId="{BA0662CD-2C8F-4C4E-B9AF-4C3FBCEF21E2}">
      <dgm:prSet/>
      <dgm:spPr/>
      <dgm:t>
        <a:bodyPr/>
        <a:lstStyle/>
        <a:p>
          <a:endParaRPr lang="en-US"/>
        </a:p>
      </dgm:t>
    </dgm:pt>
    <dgm:pt modelId="{DAD7F1FD-4015-44E3-B418-8268A49FC993}" type="sibTrans" cxnId="{BA0662CD-2C8F-4C4E-B9AF-4C3FBCEF21E2}">
      <dgm:prSet/>
      <dgm:spPr/>
      <dgm:t>
        <a:bodyPr/>
        <a:lstStyle/>
        <a:p>
          <a:endParaRPr lang="en-US"/>
        </a:p>
      </dgm:t>
    </dgm:pt>
    <dgm:pt modelId="{7EB4827F-6586-4082-AC9F-B5CE3FC63FD2}" type="pres">
      <dgm:prSet presAssocID="{D86CF859-58FF-406E-97A4-3F456B7918CD}" presName="Name0" presStyleCnt="0">
        <dgm:presLayoutVars>
          <dgm:dir/>
          <dgm:animLvl val="lvl"/>
          <dgm:resizeHandles val="exact"/>
        </dgm:presLayoutVars>
      </dgm:prSet>
      <dgm:spPr/>
    </dgm:pt>
    <dgm:pt modelId="{545871D7-4223-4A27-840F-8C5B6EF9F612}" type="pres">
      <dgm:prSet presAssocID="{302A2ED0-D55E-44B9-B380-C0F9D85ADD82}" presName="boxAndChildren" presStyleCnt="0"/>
      <dgm:spPr/>
    </dgm:pt>
    <dgm:pt modelId="{E1EE218D-E848-478D-96BE-D4971C882B2E}" type="pres">
      <dgm:prSet presAssocID="{302A2ED0-D55E-44B9-B380-C0F9D85ADD82}" presName="parentTextBox" presStyleLbl="node1" presStyleIdx="0" presStyleCnt="3"/>
      <dgm:spPr/>
    </dgm:pt>
    <dgm:pt modelId="{B9D0E6A6-2ED5-4D62-B821-FD1E408E8463}" type="pres">
      <dgm:prSet presAssocID="{302A2ED0-D55E-44B9-B380-C0F9D85ADD82}" presName="entireBox" presStyleLbl="node1" presStyleIdx="0" presStyleCnt="3"/>
      <dgm:spPr/>
    </dgm:pt>
    <dgm:pt modelId="{07B42578-DDF2-4536-9B74-C83FDEF1C9C5}" type="pres">
      <dgm:prSet presAssocID="{302A2ED0-D55E-44B9-B380-C0F9D85ADD82}" presName="descendantBox" presStyleCnt="0"/>
      <dgm:spPr/>
    </dgm:pt>
    <dgm:pt modelId="{073E1DC2-2CD2-4D93-A11F-66B8E5558760}" type="pres">
      <dgm:prSet presAssocID="{8632460D-428E-4B6C-85EF-868045AB0D38}" presName="childTextBox" presStyleLbl="fgAccFollowNode1" presStyleIdx="0" presStyleCnt="6">
        <dgm:presLayoutVars>
          <dgm:bulletEnabled val="1"/>
        </dgm:presLayoutVars>
      </dgm:prSet>
      <dgm:spPr/>
    </dgm:pt>
    <dgm:pt modelId="{65C07384-3D5A-4510-8D09-813AD2F38DC8}" type="pres">
      <dgm:prSet presAssocID="{DF865141-E398-4E3D-A6BF-28EE88B2D4F6}" presName="childTextBox" presStyleLbl="fgAccFollowNode1" presStyleIdx="1" presStyleCnt="6">
        <dgm:presLayoutVars>
          <dgm:bulletEnabled val="1"/>
        </dgm:presLayoutVars>
      </dgm:prSet>
      <dgm:spPr/>
    </dgm:pt>
    <dgm:pt modelId="{F1490DFB-0840-4865-A491-31237B09DE69}" type="pres">
      <dgm:prSet presAssocID="{B81C18FB-0E24-429E-8B39-30559D14AF8D}" presName="sp" presStyleCnt="0"/>
      <dgm:spPr/>
    </dgm:pt>
    <dgm:pt modelId="{47BA2D79-ABD4-4185-A7B5-FDA274FBC840}" type="pres">
      <dgm:prSet presAssocID="{BC463F56-1A17-4F47-B461-F059373A3C84}" presName="arrowAndChildren" presStyleCnt="0"/>
      <dgm:spPr/>
    </dgm:pt>
    <dgm:pt modelId="{C976B27F-3CC3-44E2-9C31-057D0C43C84C}" type="pres">
      <dgm:prSet presAssocID="{BC463F56-1A17-4F47-B461-F059373A3C84}" presName="parentTextArrow" presStyleLbl="node1" presStyleIdx="0" presStyleCnt="3"/>
      <dgm:spPr/>
    </dgm:pt>
    <dgm:pt modelId="{39943C05-6F89-4C0B-B500-CC184A63E20F}" type="pres">
      <dgm:prSet presAssocID="{BC463F56-1A17-4F47-B461-F059373A3C84}" presName="arrow" presStyleLbl="node1" presStyleIdx="1" presStyleCnt="3"/>
      <dgm:spPr/>
    </dgm:pt>
    <dgm:pt modelId="{973B20F5-374B-4581-A857-F2D69008D261}" type="pres">
      <dgm:prSet presAssocID="{BC463F56-1A17-4F47-B461-F059373A3C84}" presName="descendantArrow" presStyleCnt="0"/>
      <dgm:spPr/>
    </dgm:pt>
    <dgm:pt modelId="{DD1C3569-263E-4800-ADEF-F729E38B15AC}" type="pres">
      <dgm:prSet presAssocID="{104876E0-354D-487F-A4E9-6F5CAE8C5BA4}" presName="childTextArrow" presStyleLbl="fgAccFollowNode1" presStyleIdx="2" presStyleCnt="6">
        <dgm:presLayoutVars>
          <dgm:bulletEnabled val="1"/>
        </dgm:presLayoutVars>
      </dgm:prSet>
      <dgm:spPr/>
    </dgm:pt>
    <dgm:pt modelId="{006860BE-584E-4895-BF21-E193C758F07D}" type="pres">
      <dgm:prSet presAssocID="{5E637CC1-6A1E-4E55-889E-262B777013A1}" presName="childTextArrow" presStyleLbl="fgAccFollowNode1" presStyleIdx="3" presStyleCnt="6">
        <dgm:presLayoutVars>
          <dgm:bulletEnabled val="1"/>
        </dgm:presLayoutVars>
      </dgm:prSet>
      <dgm:spPr/>
    </dgm:pt>
    <dgm:pt modelId="{D6E320B8-6A62-4DA8-A744-C0394CE1701A}" type="pres">
      <dgm:prSet presAssocID="{0678FDD8-C284-4E2B-9800-56984E110C41}" presName="sp" presStyleCnt="0"/>
      <dgm:spPr/>
    </dgm:pt>
    <dgm:pt modelId="{E15E8D43-936A-455B-BE24-42417CAEBCCC}" type="pres">
      <dgm:prSet presAssocID="{74DC476B-5AEA-4A99-98F7-09A869D4365B}" presName="arrowAndChildren" presStyleCnt="0"/>
      <dgm:spPr/>
    </dgm:pt>
    <dgm:pt modelId="{B7241FE2-60BF-4DD8-93C6-139BB9A1A450}" type="pres">
      <dgm:prSet presAssocID="{74DC476B-5AEA-4A99-98F7-09A869D4365B}" presName="parentTextArrow" presStyleLbl="node1" presStyleIdx="1" presStyleCnt="3"/>
      <dgm:spPr/>
    </dgm:pt>
    <dgm:pt modelId="{E454EBCA-DF21-457D-8DCC-13CFB1DF0A83}" type="pres">
      <dgm:prSet presAssocID="{74DC476B-5AEA-4A99-98F7-09A869D4365B}" presName="arrow" presStyleLbl="node1" presStyleIdx="2" presStyleCnt="3"/>
      <dgm:spPr/>
    </dgm:pt>
    <dgm:pt modelId="{EC673035-42F0-4564-924D-0FE3D63A7EB7}" type="pres">
      <dgm:prSet presAssocID="{74DC476B-5AEA-4A99-98F7-09A869D4365B}" presName="descendantArrow" presStyleCnt="0"/>
      <dgm:spPr/>
    </dgm:pt>
    <dgm:pt modelId="{B1B41AA3-5388-47FF-8676-5495A91466A0}" type="pres">
      <dgm:prSet presAssocID="{F68B333C-BC49-4B24-9FCC-8C0BA6097DAE}" presName="childTextArrow" presStyleLbl="fgAccFollowNode1" presStyleIdx="4" presStyleCnt="6">
        <dgm:presLayoutVars>
          <dgm:bulletEnabled val="1"/>
        </dgm:presLayoutVars>
      </dgm:prSet>
      <dgm:spPr/>
    </dgm:pt>
    <dgm:pt modelId="{EEFD0533-2625-4BF9-BFFD-81417E7D9B4F}" type="pres">
      <dgm:prSet presAssocID="{5FE13ED5-1DF4-47FD-B236-DB9FAEA44CF5}" presName="childTextArrow" presStyleLbl="fgAccFollowNode1" presStyleIdx="5" presStyleCnt="6">
        <dgm:presLayoutVars>
          <dgm:bulletEnabled val="1"/>
        </dgm:presLayoutVars>
      </dgm:prSet>
      <dgm:spPr/>
    </dgm:pt>
  </dgm:ptLst>
  <dgm:cxnLst>
    <dgm:cxn modelId="{347BCB02-0C9A-44D1-A7D9-67FAB0009493}" type="presOf" srcId="{BC463F56-1A17-4F47-B461-F059373A3C84}" destId="{39943C05-6F89-4C0B-B500-CC184A63E20F}" srcOrd="1" destOrd="0" presId="urn:microsoft.com/office/officeart/2005/8/layout/process4"/>
    <dgm:cxn modelId="{492F6B2B-2225-447F-AC73-9FA82A8245AE}" srcId="{D86CF859-58FF-406E-97A4-3F456B7918CD}" destId="{BC463F56-1A17-4F47-B461-F059373A3C84}" srcOrd="1" destOrd="0" parTransId="{8072302A-C6C7-46F8-9774-27FD2993838C}" sibTransId="{B81C18FB-0E24-429E-8B39-30559D14AF8D}"/>
    <dgm:cxn modelId="{C45C483C-FA15-45BE-9A01-8892A11B36DE}" type="presOf" srcId="{D86CF859-58FF-406E-97A4-3F456B7918CD}" destId="{7EB4827F-6586-4082-AC9F-B5CE3FC63FD2}" srcOrd="0" destOrd="0" presId="urn:microsoft.com/office/officeart/2005/8/layout/process4"/>
    <dgm:cxn modelId="{2E5A406E-5EF5-44EB-AC92-42676C57C125}" type="presOf" srcId="{74DC476B-5AEA-4A99-98F7-09A869D4365B}" destId="{E454EBCA-DF21-457D-8DCC-13CFB1DF0A83}" srcOrd="1" destOrd="0" presId="urn:microsoft.com/office/officeart/2005/8/layout/process4"/>
    <dgm:cxn modelId="{DC3E056F-A8A9-44A8-917D-3CCFE72F74AD}" type="presOf" srcId="{104876E0-354D-487F-A4E9-6F5CAE8C5BA4}" destId="{DD1C3569-263E-4800-ADEF-F729E38B15AC}" srcOrd="0" destOrd="0" presId="urn:microsoft.com/office/officeart/2005/8/layout/process4"/>
    <dgm:cxn modelId="{DACC1F71-4BF2-4082-AD55-AFA9CAB4C97C}" srcId="{BC463F56-1A17-4F47-B461-F059373A3C84}" destId="{104876E0-354D-487F-A4E9-6F5CAE8C5BA4}" srcOrd="0" destOrd="0" parTransId="{31B6A2B7-7FF3-4EE3-928D-46D42CD5E321}" sibTransId="{8701B83E-DC1F-446A-844A-8C114DB5B4AD}"/>
    <dgm:cxn modelId="{19950858-E490-4DE2-9F41-56CFD254C0D8}" srcId="{74DC476B-5AEA-4A99-98F7-09A869D4365B}" destId="{F68B333C-BC49-4B24-9FCC-8C0BA6097DAE}" srcOrd="0" destOrd="0" parTransId="{FA2F940E-B590-439B-927F-57E819D17A2A}" sibTransId="{59DA7F3E-CA2E-4EB7-8D23-6E0FAEB5BEB4}"/>
    <dgm:cxn modelId="{36992D7C-2667-4DEE-BA16-D2529B915911}" type="presOf" srcId="{5FE13ED5-1DF4-47FD-B236-DB9FAEA44CF5}" destId="{EEFD0533-2625-4BF9-BFFD-81417E7D9B4F}" srcOrd="0" destOrd="0" presId="urn:microsoft.com/office/officeart/2005/8/layout/process4"/>
    <dgm:cxn modelId="{B4098B7D-2370-4864-9C10-5BD7343F79FF}" type="presOf" srcId="{BC463F56-1A17-4F47-B461-F059373A3C84}" destId="{C976B27F-3CC3-44E2-9C31-057D0C43C84C}" srcOrd="0" destOrd="0" presId="urn:microsoft.com/office/officeart/2005/8/layout/process4"/>
    <dgm:cxn modelId="{7EB08799-67CE-4DEA-82B7-806FC4DABFD6}" srcId="{D86CF859-58FF-406E-97A4-3F456B7918CD}" destId="{74DC476B-5AEA-4A99-98F7-09A869D4365B}" srcOrd="0" destOrd="0" parTransId="{4763CDC1-F124-4184-90ED-5095331ED77B}" sibTransId="{0678FDD8-C284-4E2B-9800-56984E110C41}"/>
    <dgm:cxn modelId="{88D46FA9-A890-4E49-AD7E-A7763F7632A2}" type="presOf" srcId="{F68B333C-BC49-4B24-9FCC-8C0BA6097DAE}" destId="{B1B41AA3-5388-47FF-8676-5495A91466A0}" srcOrd="0" destOrd="0" presId="urn:microsoft.com/office/officeart/2005/8/layout/process4"/>
    <dgm:cxn modelId="{B6DDB4B1-4860-481F-B299-8E60826EFDE0}" srcId="{BC463F56-1A17-4F47-B461-F059373A3C84}" destId="{5E637CC1-6A1E-4E55-889E-262B777013A1}" srcOrd="1" destOrd="0" parTransId="{C698866E-7334-4A4E-9346-7C9D05D391EF}" sibTransId="{E4274A4E-6B02-48F9-98EA-06D117502844}"/>
    <dgm:cxn modelId="{60972AB6-6271-45C1-B7C7-BAD543B6B42C}" srcId="{D86CF859-58FF-406E-97A4-3F456B7918CD}" destId="{302A2ED0-D55E-44B9-B380-C0F9D85ADD82}" srcOrd="2" destOrd="0" parTransId="{A8732117-17F0-4971-927B-88C7A0776E87}" sibTransId="{A31ACF01-BB47-489C-B76A-74F99EC17923}"/>
    <dgm:cxn modelId="{183F54B6-B715-43AF-82AF-951E0F02186E}" type="presOf" srcId="{302A2ED0-D55E-44B9-B380-C0F9D85ADD82}" destId="{E1EE218D-E848-478D-96BE-D4971C882B2E}" srcOrd="0" destOrd="0" presId="urn:microsoft.com/office/officeart/2005/8/layout/process4"/>
    <dgm:cxn modelId="{2A1C77BB-DF6A-478A-8241-8F256F1C33C4}" srcId="{74DC476B-5AEA-4A99-98F7-09A869D4365B}" destId="{5FE13ED5-1DF4-47FD-B236-DB9FAEA44CF5}" srcOrd="1" destOrd="0" parTransId="{184F5D66-A162-4C56-AE36-D327B77C1700}" sibTransId="{383BBA0B-1936-41A9-8160-98BBBA43B9BA}"/>
    <dgm:cxn modelId="{BA0662CD-2C8F-4C4E-B9AF-4C3FBCEF21E2}" srcId="{302A2ED0-D55E-44B9-B380-C0F9D85ADD82}" destId="{DF865141-E398-4E3D-A6BF-28EE88B2D4F6}" srcOrd="1" destOrd="0" parTransId="{A153EC95-C649-423E-BB59-E0EFD14B951F}" sibTransId="{DAD7F1FD-4015-44E3-B418-8268A49FC993}"/>
    <dgm:cxn modelId="{668746DD-6B1B-485D-B9DB-8B7F26CA0C0F}" type="presOf" srcId="{302A2ED0-D55E-44B9-B380-C0F9D85ADD82}" destId="{B9D0E6A6-2ED5-4D62-B821-FD1E408E8463}" srcOrd="1" destOrd="0" presId="urn:microsoft.com/office/officeart/2005/8/layout/process4"/>
    <dgm:cxn modelId="{BF5CA2DD-4D72-4C44-BF9F-C800097F101A}" type="presOf" srcId="{DF865141-E398-4E3D-A6BF-28EE88B2D4F6}" destId="{65C07384-3D5A-4510-8D09-813AD2F38DC8}" srcOrd="0" destOrd="0" presId="urn:microsoft.com/office/officeart/2005/8/layout/process4"/>
    <dgm:cxn modelId="{CCBF58DE-F5F0-4925-BE79-BD704D71823F}" type="presOf" srcId="{5E637CC1-6A1E-4E55-889E-262B777013A1}" destId="{006860BE-584E-4895-BF21-E193C758F07D}" srcOrd="0" destOrd="0" presId="urn:microsoft.com/office/officeart/2005/8/layout/process4"/>
    <dgm:cxn modelId="{742560E7-5751-41AC-A729-AEE10CB8E677}" type="presOf" srcId="{8632460D-428E-4B6C-85EF-868045AB0D38}" destId="{073E1DC2-2CD2-4D93-A11F-66B8E5558760}" srcOrd="0" destOrd="0" presId="urn:microsoft.com/office/officeart/2005/8/layout/process4"/>
    <dgm:cxn modelId="{A24DC3EF-6CFE-4130-AFC6-2F38449E6FD6}" type="presOf" srcId="{74DC476B-5AEA-4A99-98F7-09A869D4365B}" destId="{B7241FE2-60BF-4DD8-93C6-139BB9A1A450}" srcOrd="0" destOrd="0" presId="urn:microsoft.com/office/officeart/2005/8/layout/process4"/>
    <dgm:cxn modelId="{B98C35F4-6D2E-483F-BEA4-B26CD630E218}" srcId="{302A2ED0-D55E-44B9-B380-C0F9D85ADD82}" destId="{8632460D-428E-4B6C-85EF-868045AB0D38}" srcOrd="0" destOrd="0" parTransId="{F7D30D40-C9E7-430F-AF90-F42505AC7F6B}" sibTransId="{A9825C73-934C-4F47-9828-70723B2D9B84}"/>
    <dgm:cxn modelId="{996A68C4-B80E-4E73-99CF-B968455A34F4}" type="presParOf" srcId="{7EB4827F-6586-4082-AC9F-B5CE3FC63FD2}" destId="{545871D7-4223-4A27-840F-8C5B6EF9F612}" srcOrd="0" destOrd="0" presId="urn:microsoft.com/office/officeart/2005/8/layout/process4"/>
    <dgm:cxn modelId="{82FA18F6-1435-4FD8-83B1-EA7E729E78C6}" type="presParOf" srcId="{545871D7-4223-4A27-840F-8C5B6EF9F612}" destId="{E1EE218D-E848-478D-96BE-D4971C882B2E}" srcOrd="0" destOrd="0" presId="urn:microsoft.com/office/officeart/2005/8/layout/process4"/>
    <dgm:cxn modelId="{71635A02-46D3-41A0-9A49-018E3AF17289}" type="presParOf" srcId="{545871D7-4223-4A27-840F-8C5B6EF9F612}" destId="{B9D0E6A6-2ED5-4D62-B821-FD1E408E8463}" srcOrd="1" destOrd="0" presId="urn:microsoft.com/office/officeart/2005/8/layout/process4"/>
    <dgm:cxn modelId="{8676C022-898B-459E-9DE2-146A16F8EB93}" type="presParOf" srcId="{545871D7-4223-4A27-840F-8C5B6EF9F612}" destId="{07B42578-DDF2-4536-9B74-C83FDEF1C9C5}" srcOrd="2" destOrd="0" presId="urn:microsoft.com/office/officeart/2005/8/layout/process4"/>
    <dgm:cxn modelId="{8BF63798-5122-47CC-9DFF-0EC4126AD18E}" type="presParOf" srcId="{07B42578-DDF2-4536-9B74-C83FDEF1C9C5}" destId="{073E1DC2-2CD2-4D93-A11F-66B8E5558760}" srcOrd="0" destOrd="0" presId="urn:microsoft.com/office/officeart/2005/8/layout/process4"/>
    <dgm:cxn modelId="{1543678D-6BCA-4EA7-BA80-D25F134962C7}" type="presParOf" srcId="{07B42578-DDF2-4536-9B74-C83FDEF1C9C5}" destId="{65C07384-3D5A-4510-8D09-813AD2F38DC8}" srcOrd="1" destOrd="0" presId="urn:microsoft.com/office/officeart/2005/8/layout/process4"/>
    <dgm:cxn modelId="{A6205677-EDFB-4D14-BC59-9F5E16F4C01A}" type="presParOf" srcId="{7EB4827F-6586-4082-AC9F-B5CE3FC63FD2}" destId="{F1490DFB-0840-4865-A491-31237B09DE69}" srcOrd="1" destOrd="0" presId="urn:microsoft.com/office/officeart/2005/8/layout/process4"/>
    <dgm:cxn modelId="{95769960-353D-4138-91D6-2EAA1137B34C}" type="presParOf" srcId="{7EB4827F-6586-4082-AC9F-B5CE3FC63FD2}" destId="{47BA2D79-ABD4-4185-A7B5-FDA274FBC840}" srcOrd="2" destOrd="0" presId="urn:microsoft.com/office/officeart/2005/8/layout/process4"/>
    <dgm:cxn modelId="{35BF6B3B-F1B5-4B8F-B199-F2F186002589}" type="presParOf" srcId="{47BA2D79-ABD4-4185-A7B5-FDA274FBC840}" destId="{C976B27F-3CC3-44E2-9C31-057D0C43C84C}" srcOrd="0" destOrd="0" presId="urn:microsoft.com/office/officeart/2005/8/layout/process4"/>
    <dgm:cxn modelId="{7662CEBE-2A18-40E1-84AC-38648361939C}" type="presParOf" srcId="{47BA2D79-ABD4-4185-A7B5-FDA274FBC840}" destId="{39943C05-6F89-4C0B-B500-CC184A63E20F}" srcOrd="1" destOrd="0" presId="urn:microsoft.com/office/officeart/2005/8/layout/process4"/>
    <dgm:cxn modelId="{CA6EE37B-D11B-4702-B450-7AB01904A68A}" type="presParOf" srcId="{47BA2D79-ABD4-4185-A7B5-FDA274FBC840}" destId="{973B20F5-374B-4581-A857-F2D69008D261}" srcOrd="2" destOrd="0" presId="urn:microsoft.com/office/officeart/2005/8/layout/process4"/>
    <dgm:cxn modelId="{DDB634F0-9173-4164-A1C3-63997E9BAE48}" type="presParOf" srcId="{973B20F5-374B-4581-A857-F2D69008D261}" destId="{DD1C3569-263E-4800-ADEF-F729E38B15AC}" srcOrd="0" destOrd="0" presId="urn:microsoft.com/office/officeart/2005/8/layout/process4"/>
    <dgm:cxn modelId="{4626A889-AB28-4FEE-84FE-DA8428649F1C}" type="presParOf" srcId="{973B20F5-374B-4581-A857-F2D69008D261}" destId="{006860BE-584E-4895-BF21-E193C758F07D}" srcOrd="1" destOrd="0" presId="urn:microsoft.com/office/officeart/2005/8/layout/process4"/>
    <dgm:cxn modelId="{A91612FE-9E96-4B9D-997F-BB7C7ACC0D35}" type="presParOf" srcId="{7EB4827F-6586-4082-AC9F-B5CE3FC63FD2}" destId="{D6E320B8-6A62-4DA8-A744-C0394CE1701A}" srcOrd="3" destOrd="0" presId="urn:microsoft.com/office/officeart/2005/8/layout/process4"/>
    <dgm:cxn modelId="{65A28686-D31E-4B5F-A78C-58AF1685CB4F}" type="presParOf" srcId="{7EB4827F-6586-4082-AC9F-B5CE3FC63FD2}" destId="{E15E8D43-936A-455B-BE24-42417CAEBCCC}" srcOrd="4" destOrd="0" presId="urn:microsoft.com/office/officeart/2005/8/layout/process4"/>
    <dgm:cxn modelId="{65D5F8F5-C73A-4729-9EA8-D90A7E99E582}" type="presParOf" srcId="{E15E8D43-936A-455B-BE24-42417CAEBCCC}" destId="{B7241FE2-60BF-4DD8-93C6-139BB9A1A450}" srcOrd="0" destOrd="0" presId="urn:microsoft.com/office/officeart/2005/8/layout/process4"/>
    <dgm:cxn modelId="{75FD32F1-BC9A-465A-8810-CFC7E37C7AB2}" type="presParOf" srcId="{E15E8D43-936A-455B-BE24-42417CAEBCCC}" destId="{E454EBCA-DF21-457D-8DCC-13CFB1DF0A83}" srcOrd="1" destOrd="0" presId="urn:microsoft.com/office/officeart/2005/8/layout/process4"/>
    <dgm:cxn modelId="{F1F39C2B-7418-4F94-9215-0900E35F2E1D}" type="presParOf" srcId="{E15E8D43-936A-455B-BE24-42417CAEBCCC}" destId="{EC673035-42F0-4564-924D-0FE3D63A7EB7}" srcOrd="2" destOrd="0" presId="urn:microsoft.com/office/officeart/2005/8/layout/process4"/>
    <dgm:cxn modelId="{39FAD1A7-E8DB-4FB4-8756-F6397C28EBBA}" type="presParOf" srcId="{EC673035-42F0-4564-924D-0FE3D63A7EB7}" destId="{B1B41AA3-5388-47FF-8676-5495A91466A0}" srcOrd="0" destOrd="0" presId="urn:microsoft.com/office/officeart/2005/8/layout/process4"/>
    <dgm:cxn modelId="{FC89043A-4EA0-436A-B61D-EA29BBBD1B19}" type="presParOf" srcId="{EC673035-42F0-4564-924D-0FE3D63A7EB7}" destId="{EEFD0533-2625-4BF9-BFFD-81417E7D9B4F}"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77276D-22AD-466B-A356-168EBCF75D8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6790F03F-27A9-4452-A667-AAC957EEC165}">
      <dgm:prSet phldrT="[Text]"/>
      <dgm:spPr/>
      <dgm:t>
        <a:bodyPr/>
        <a:lstStyle/>
        <a:p>
          <a:r>
            <a:rPr lang="en-US" b="1" dirty="0"/>
            <a:t>Definition of a Project</a:t>
          </a:r>
        </a:p>
      </dgm:t>
    </dgm:pt>
    <dgm:pt modelId="{E7E74623-B4D2-49AC-904E-B8FD830FA8A8}" type="parTrans" cxnId="{A5697D4F-BA64-458E-AFCA-CEE7A93A96F7}">
      <dgm:prSet/>
      <dgm:spPr/>
      <dgm:t>
        <a:bodyPr/>
        <a:lstStyle/>
        <a:p>
          <a:endParaRPr lang="en-US"/>
        </a:p>
      </dgm:t>
    </dgm:pt>
    <dgm:pt modelId="{3EB08C1B-1A1C-42F5-8974-B2FDC0130A00}" type="sibTrans" cxnId="{A5697D4F-BA64-458E-AFCA-CEE7A93A96F7}">
      <dgm:prSet/>
      <dgm:spPr/>
      <dgm:t>
        <a:bodyPr/>
        <a:lstStyle/>
        <a:p>
          <a:endParaRPr lang="en-US"/>
        </a:p>
      </dgm:t>
    </dgm:pt>
    <dgm:pt modelId="{2F107330-1CBE-48F7-8CFF-04DEEF675A07}">
      <dgm:prSet phldrT="[Text]"/>
      <dgm:spPr/>
      <dgm:t>
        <a:bodyPr/>
        <a:lstStyle/>
        <a:p>
          <a:r>
            <a:rPr lang="en-US" b="1" dirty="0"/>
            <a:t>Critical approvals </a:t>
          </a:r>
        </a:p>
      </dgm:t>
    </dgm:pt>
    <dgm:pt modelId="{94CD31B8-C5F7-4C93-96FE-3567209E889A}" type="parTrans" cxnId="{E2B4A9C1-F34B-4747-9802-A04B5DE6420E}">
      <dgm:prSet/>
      <dgm:spPr/>
      <dgm:t>
        <a:bodyPr/>
        <a:lstStyle/>
        <a:p>
          <a:endParaRPr lang="en-US"/>
        </a:p>
      </dgm:t>
    </dgm:pt>
    <dgm:pt modelId="{556EDBEF-0213-4E7A-9AFD-C8CF342F38D2}" type="sibTrans" cxnId="{E2B4A9C1-F34B-4747-9802-A04B5DE6420E}">
      <dgm:prSet/>
      <dgm:spPr/>
      <dgm:t>
        <a:bodyPr/>
        <a:lstStyle/>
        <a:p>
          <a:endParaRPr lang="en-US"/>
        </a:p>
      </dgm:t>
    </dgm:pt>
    <dgm:pt modelId="{2DB6CB18-2A34-4BB9-9C1A-6E63F6DEC7C3}">
      <dgm:prSet phldrT="[Text]"/>
      <dgm:spPr/>
      <dgm:t>
        <a:bodyPr/>
        <a:lstStyle/>
        <a:p>
          <a:r>
            <a:rPr lang="en-US" b="1" dirty="0"/>
            <a:t>Stage of completion </a:t>
          </a:r>
        </a:p>
      </dgm:t>
    </dgm:pt>
    <dgm:pt modelId="{BCC46029-2764-4BE6-A534-10A4B3116D8C}" type="parTrans" cxnId="{FAA326F2-19A2-471B-8D59-4F654C809C33}">
      <dgm:prSet/>
      <dgm:spPr/>
      <dgm:t>
        <a:bodyPr/>
        <a:lstStyle/>
        <a:p>
          <a:endParaRPr lang="en-US"/>
        </a:p>
      </dgm:t>
    </dgm:pt>
    <dgm:pt modelId="{FC9E7920-F2D3-4D92-AF9E-1CF8757A8420}" type="sibTrans" cxnId="{FAA326F2-19A2-471B-8D59-4F654C809C33}">
      <dgm:prSet/>
      <dgm:spPr/>
      <dgm:t>
        <a:bodyPr/>
        <a:lstStyle/>
        <a:p>
          <a:endParaRPr lang="en-US"/>
        </a:p>
      </dgm:t>
    </dgm:pt>
    <dgm:pt modelId="{F3DF90F0-9DD9-4DFF-A353-1190B5B82212}">
      <dgm:prSet phldrT="[Text]"/>
      <dgm:spPr/>
      <dgm:t>
        <a:bodyPr/>
        <a:lstStyle/>
        <a:p>
          <a:r>
            <a:rPr lang="en-US" b="1" dirty="0"/>
            <a:t>Default customers</a:t>
          </a:r>
        </a:p>
      </dgm:t>
    </dgm:pt>
    <dgm:pt modelId="{2889AFB2-232D-4061-8B32-9A130F8A6EE8}" type="parTrans" cxnId="{5FB8C13D-B933-43BC-B419-9B34705E9B99}">
      <dgm:prSet/>
      <dgm:spPr/>
      <dgm:t>
        <a:bodyPr/>
        <a:lstStyle/>
        <a:p>
          <a:endParaRPr lang="en-US"/>
        </a:p>
      </dgm:t>
    </dgm:pt>
    <dgm:pt modelId="{CD6E1DC3-2C4B-458A-8557-E9D12ABC560A}" type="sibTrans" cxnId="{5FB8C13D-B933-43BC-B419-9B34705E9B99}">
      <dgm:prSet/>
      <dgm:spPr/>
      <dgm:t>
        <a:bodyPr/>
        <a:lstStyle/>
        <a:p>
          <a:endParaRPr lang="en-US"/>
        </a:p>
      </dgm:t>
    </dgm:pt>
    <dgm:pt modelId="{04F54910-2951-485C-9F0B-B56761EFC2A9}" type="pres">
      <dgm:prSet presAssocID="{4977276D-22AD-466B-A356-168EBCF75D8C}" presName="cycle" presStyleCnt="0">
        <dgm:presLayoutVars>
          <dgm:dir/>
          <dgm:resizeHandles val="exact"/>
        </dgm:presLayoutVars>
      </dgm:prSet>
      <dgm:spPr/>
    </dgm:pt>
    <dgm:pt modelId="{E1DB90B1-BBA5-4541-89C0-B14441AD1FE4}" type="pres">
      <dgm:prSet presAssocID="{6790F03F-27A9-4452-A667-AAC957EEC165}" presName="node" presStyleLbl="node1" presStyleIdx="0" presStyleCnt="4" custScaleX="132529" custScaleY="137967">
        <dgm:presLayoutVars>
          <dgm:bulletEnabled val="1"/>
        </dgm:presLayoutVars>
      </dgm:prSet>
      <dgm:spPr/>
    </dgm:pt>
    <dgm:pt modelId="{F8140D4D-5609-4E85-94C1-CED60ECA928C}" type="pres">
      <dgm:prSet presAssocID="{3EB08C1B-1A1C-42F5-8974-B2FDC0130A00}" presName="sibTrans" presStyleLbl="sibTrans2D1" presStyleIdx="0" presStyleCnt="4"/>
      <dgm:spPr/>
    </dgm:pt>
    <dgm:pt modelId="{B476B6F7-F82C-436A-B5A4-4FDE309FC8A6}" type="pres">
      <dgm:prSet presAssocID="{3EB08C1B-1A1C-42F5-8974-B2FDC0130A00}" presName="connectorText" presStyleLbl="sibTrans2D1" presStyleIdx="0" presStyleCnt="4"/>
      <dgm:spPr/>
    </dgm:pt>
    <dgm:pt modelId="{68829818-1CB8-46A1-8C0F-08050B9E3031}" type="pres">
      <dgm:prSet presAssocID="{2F107330-1CBE-48F7-8CFF-04DEEF675A07}" presName="node" presStyleLbl="node1" presStyleIdx="1" presStyleCnt="4" custScaleX="146926" custScaleY="145672">
        <dgm:presLayoutVars>
          <dgm:bulletEnabled val="1"/>
        </dgm:presLayoutVars>
      </dgm:prSet>
      <dgm:spPr/>
    </dgm:pt>
    <dgm:pt modelId="{CC614FC3-39CB-4F89-BB17-4798D9CE6039}" type="pres">
      <dgm:prSet presAssocID="{556EDBEF-0213-4E7A-9AFD-C8CF342F38D2}" presName="sibTrans" presStyleLbl="sibTrans2D1" presStyleIdx="1" presStyleCnt="4"/>
      <dgm:spPr/>
    </dgm:pt>
    <dgm:pt modelId="{183458A2-A23E-4BDE-8CA3-A4F4EB4BCC9B}" type="pres">
      <dgm:prSet presAssocID="{556EDBEF-0213-4E7A-9AFD-C8CF342F38D2}" presName="connectorText" presStyleLbl="sibTrans2D1" presStyleIdx="1" presStyleCnt="4"/>
      <dgm:spPr/>
    </dgm:pt>
    <dgm:pt modelId="{EE2CB55B-4D98-4FCC-9DD5-8BAD1FB6B6AB}" type="pres">
      <dgm:prSet presAssocID="{2DB6CB18-2A34-4BB9-9C1A-6E63F6DEC7C3}" presName="node" presStyleLbl="node1" presStyleIdx="2" presStyleCnt="4" custScaleX="141421" custScaleY="138720">
        <dgm:presLayoutVars>
          <dgm:bulletEnabled val="1"/>
        </dgm:presLayoutVars>
      </dgm:prSet>
      <dgm:spPr/>
    </dgm:pt>
    <dgm:pt modelId="{EC0F30E1-6439-425C-8615-2D60EFCFE5E0}" type="pres">
      <dgm:prSet presAssocID="{FC9E7920-F2D3-4D92-AF9E-1CF8757A8420}" presName="sibTrans" presStyleLbl="sibTrans2D1" presStyleIdx="2" presStyleCnt="4"/>
      <dgm:spPr/>
    </dgm:pt>
    <dgm:pt modelId="{9378085E-4F73-492C-BC6B-9810BFFB8608}" type="pres">
      <dgm:prSet presAssocID="{FC9E7920-F2D3-4D92-AF9E-1CF8757A8420}" presName="connectorText" presStyleLbl="sibTrans2D1" presStyleIdx="2" presStyleCnt="4"/>
      <dgm:spPr/>
    </dgm:pt>
    <dgm:pt modelId="{3A3629BF-48D2-42A1-B69D-026EF802F21A}" type="pres">
      <dgm:prSet presAssocID="{F3DF90F0-9DD9-4DFF-A353-1190B5B82212}" presName="node" presStyleLbl="node1" presStyleIdx="3" presStyleCnt="4" custScaleX="137828" custScaleY="133214">
        <dgm:presLayoutVars>
          <dgm:bulletEnabled val="1"/>
        </dgm:presLayoutVars>
      </dgm:prSet>
      <dgm:spPr/>
    </dgm:pt>
    <dgm:pt modelId="{DE1D4686-5D75-4B09-98A6-D079ED6995B4}" type="pres">
      <dgm:prSet presAssocID="{CD6E1DC3-2C4B-458A-8557-E9D12ABC560A}" presName="sibTrans" presStyleLbl="sibTrans2D1" presStyleIdx="3" presStyleCnt="4"/>
      <dgm:spPr/>
    </dgm:pt>
    <dgm:pt modelId="{4B0C5419-ADB6-4089-A8B5-3AC4A90B16E9}" type="pres">
      <dgm:prSet presAssocID="{CD6E1DC3-2C4B-458A-8557-E9D12ABC560A}" presName="connectorText" presStyleLbl="sibTrans2D1" presStyleIdx="3" presStyleCnt="4"/>
      <dgm:spPr/>
    </dgm:pt>
  </dgm:ptLst>
  <dgm:cxnLst>
    <dgm:cxn modelId="{ADB69725-7641-4C10-BBD5-41819E975D20}" type="presOf" srcId="{2F107330-1CBE-48F7-8CFF-04DEEF675A07}" destId="{68829818-1CB8-46A1-8C0F-08050B9E3031}" srcOrd="0" destOrd="0" presId="urn:microsoft.com/office/officeart/2005/8/layout/cycle2"/>
    <dgm:cxn modelId="{0930CA2A-AF2B-4BDA-9597-D86AD4F11CB2}" type="presOf" srcId="{4977276D-22AD-466B-A356-168EBCF75D8C}" destId="{04F54910-2951-485C-9F0B-B56761EFC2A9}" srcOrd="0" destOrd="0" presId="urn:microsoft.com/office/officeart/2005/8/layout/cycle2"/>
    <dgm:cxn modelId="{9ABAB539-8FE0-43FA-8F4A-BE465986CF2A}" type="presOf" srcId="{FC9E7920-F2D3-4D92-AF9E-1CF8757A8420}" destId="{EC0F30E1-6439-425C-8615-2D60EFCFE5E0}" srcOrd="0" destOrd="0" presId="urn:microsoft.com/office/officeart/2005/8/layout/cycle2"/>
    <dgm:cxn modelId="{5FB8C13D-B933-43BC-B419-9B34705E9B99}" srcId="{4977276D-22AD-466B-A356-168EBCF75D8C}" destId="{F3DF90F0-9DD9-4DFF-A353-1190B5B82212}" srcOrd="3" destOrd="0" parTransId="{2889AFB2-232D-4061-8B32-9A130F8A6EE8}" sibTransId="{CD6E1DC3-2C4B-458A-8557-E9D12ABC560A}"/>
    <dgm:cxn modelId="{61935060-8AD6-4108-96B5-F6303F48F31A}" type="presOf" srcId="{CD6E1DC3-2C4B-458A-8557-E9D12ABC560A}" destId="{DE1D4686-5D75-4B09-98A6-D079ED6995B4}" srcOrd="0" destOrd="0" presId="urn:microsoft.com/office/officeart/2005/8/layout/cycle2"/>
    <dgm:cxn modelId="{A5697D4F-BA64-458E-AFCA-CEE7A93A96F7}" srcId="{4977276D-22AD-466B-A356-168EBCF75D8C}" destId="{6790F03F-27A9-4452-A667-AAC957EEC165}" srcOrd="0" destOrd="0" parTransId="{E7E74623-B4D2-49AC-904E-B8FD830FA8A8}" sibTransId="{3EB08C1B-1A1C-42F5-8974-B2FDC0130A00}"/>
    <dgm:cxn modelId="{EFB6A150-C0A3-41ED-A869-DC9BA348998A}" type="presOf" srcId="{2DB6CB18-2A34-4BB9-9C1A-6E63F6DEC7C3}" destId="{EE2CB55B-4D98-4FCC-9DD5-8BAD1FB6B6AB}" srcOrd="0" destOrd="0" presId="urn:microsoft.com/office/officeart/2005/8/layout/cycle2"/>
    <dgm:cxn modelId="{8F016158-AE35-4BA7-B842-9DA93422DAA7}" type="presOf" srcId="{FC9E7920-F2D3-4D92-AF9E-1CF8757A8420}" destId="{9378085E-4F73-492C-BC6B-9810BFFB8608}" srcOrd="1" destOrd="0" presId="urn:microsoft.com/office/officeart/2005/8/layout/cycle2"/>
    <dgm:cxn modelId="{0E2D8059-0142-45FD-8D8A-A339F8378199}" type="presOf" srcId="{CD6E1DC3-2C4B-458A-8557-E9D12ABC560A}" destId="{4B0C5419-ADB6-4089-A8B5-3AC4A90B16E9}" srcOrd="1" destOrd="0" presId="urn:microsoft.com/office/officeart/2005/8/layout/cycle2"/>
    <dgm:cxn modelId="{916B8D83-4618-406C-8B24-3EDB4E153709}" type="presOf" srcId="{F3DF90F0-9DD9-4DFF-A353-1190B5B82212}" destId="{3A3629BF-48D2-42A1-B69D-026EF802F21A}" srcOrd="0" destOrd="0" presId="urn:microsoft.com/office/officeart/2005/8/layout/cycle2"/>
    <dgm:cxn modelId="{98ACF78A-3492-4536-A4BA-D26EFE5E623D}" type="presOf" srcId="{556EDBEF-0213-4E7A-9AFD-C8CF342F38D2}" destId="{CC614FC3-39CB-4F89-BB17-4798D9CE6039}" srcOrd="0" destOrd="0" presId="urn:microsoft.com/office/officeart/2005/8/layout/cycle2"/>
    <dgm:cxn modelId="{9D051B8E-A572-45A0-B9BD-05C60A30A2C9}" type="presOf" srcId="{6790F03F-27A9-4452-A667-AAC957EEC165}" destId="{E1DB90B1-BBA5-4541-89C0-B14441AD1FE4}" srcOrd="0" destOrd="0" presId="urn:microsoft.com/office/officeart/2005/8/layout/cycle2"/>
    <dgm:cxn modelId="{8C9A14B2-6DD2-413F-96B9-9B31D08C0B19}" type="presOf" srcId="{3EB08C1B-1A1C-42F5-8974-B2FDC0130A00}" destId="{B476B6F7-F82C-436A-B5A4-4FDE309FC8A6}" srcOrd="1" destOrd="0" presId="urn:microsoft.com/office/officeart/2005/8/layout/cycle2"/>
    <dgm:cxn modelId="{E2B4A9C1-F34B-4747-9802-A04B5DE6420E}" srcId="{4977276D-22AD-466B-A356-168EBCF75D8C}" destId="{2F107330-1CBE-48F7-8CFF-04DEEF675A07}" srcOrd="1" destOrd="0" parTransId="{94CD31B8-C5F7-4C93-96FE-3567209E889A}" sibTransId="{556EDBEF-0213-4E7A-9AFD-C8CF342F38D2}"/>
    <dgm:cxn modelId="{78E769E4-C308-44BD-9034-178CFB952B8B}" type="presOf" srcId="{3EB08C1B-1A1C-42F5-8974-B2FDC0130A00}" destId="{F8140D4D-5609-4E85-94C1-CED60ECA928C}" srcOrd="0" destOrd="0" presId="urn:microsoft.com/office/officeart/2005/8/layout/cycle2"/>
    <dgm:cxn modelId="{FAA326F2-19A2-471B-8D59-4F654C809C33}" srcId="{4977276D-22AD-466B-A356-168EBCF75D8C}" destId="{2DB6CB18-2A34-4BB9-9C1A-6E63F6DEC7C3}" srcOrd="2" destOrd="0" parTransId="{BCC46029-2764-4BE6-A534-10A4B3116D8C}" sibTransId="{FC9E7920-F2D3-4D92-AF9E-1CF8757A8420}"/>
    <dgm:cxn modelId="{D75DEAFF-D671-400F-B18B-1D407DD8399F}" type="presOf" srcId="{556EDBEF-0213-4E7A-9AFD-C8CF342F38D2}" destId="{183458A2-A23E-4BDE-8CA3-A4F4EB4BCC9B}" srcOrd="1" destOrd="0" presId="urn:microsoft.com/office/officeart/2005/8/layout/cycle2"/>
    <dgm:cxn modelId="{A2553532-C917-4942-A10F-9C8FE6DE4C89}" type="presParOf" srcId="{04F54910-2951-485C-9F0B-B56761EFC2A9}" destId="{E1DB90B1-BBA5-4541-89C0-B14441AD1FE4}" srcOrd="0" destOrd="0" presId="urn:microsoft.com/office/officeart/2005/8/layout/cycle2"/>
    <dgm:cxn modelId="{A236551C-B27E-4795-8041-8CCE07971F3D}" type="presParOf" srcId="{04F54910-2951-485C-9F0B-B56761EFC2A9}" destId="{F8140D4D-5609-4E85-94C1-CED60ECA928C}" srcOrd="1" destOrd="0" presId="urn:microsoft.com/office/officeart/2005/8/layout/cycle2"/>
    <dgm:cxn modelId="{E9D84D9A-AB5F-4A89-81F6-06CEDF1D758A}" type="presParOf" srcId="{F8140D4D-5609-4E85-94C1-CED60ECA928C}" destId="{B476B6F7-F82C-436A-B5A4-4FDE309FC8A6}" srcOrd="0" destOrd="0" presId="urn:microsoft.com/office/officeart/2005/8/layout/cycle2"/>
    <dgm:cxn modelId="{C78F06DA-B5A2-4B11-86F8-1B91D2DA66F0}" type="presParOf" srcId="{04F54910-2951-485C-9F0B-B56761EFC2A9}" destId="{68829818-1CB8-46A1-8C0F-08050B9E3031}" srcOrd="2" destOrd="0" presId="urn:microsoft.com/office/officeart/2005/8/layout/cycle2"/>
    <dgm:cxn modelId="{D3A2E09D-95C5-4A36-BD40-9C595EAA0759}" type="presParOf" srcId="{04F54910-2951-485C-9F0B-B56761EFC2A9}" destId="{CC614FC3-39CB-4F89-BB17-4798D9CE6039}" srcOrd="3" destOrd="0" presId="urn:microsoft.com/office/officeart/2005/8/layout/cycle2"/>
    <dgm:cxn modelId="{0C59730B-0EF3-4709-B9CF-9EDFB41EC0E2}" type="presParOf" srcId="{CC614FC3-39CB-4F89-BB17-4798D9CE6039}" destId="{183458A2-A23E-4BDE-8CA3-A4F4EB4BCC9B}" srcOrd="0" destOrd="0" presId="urn:microsoft.com/office/officeart/2005/8/layout/cycle2"/>
    <dgm:cxn modelId="{AAC4BFF3-E582-43C8-817E-987728B06A6A}" type="presParOf" srcId="{04F54910-2951-485C-9F0B-B56761EFC2A9}" destId="{EE2CB55B-4D98-4FCC-9DD5-8BAD1FB6B6AB}" srcOrd="4" destOrd="0" presId="urn:microsoft.com/office/officeart/2005/8/layout/cycle2"/>
    <dgm:cxn modelId="{11B03DFA-EF4B-4434-BB81-D778F2E643CB}" type="presParOf" srcId="{04F54910-2951-485C-9F0B-B56761EFC2A9}" destId="{EC0F30E1-6439-425C-8615-2D60EFCFE5E0}" srcOrd="5" destOrd="0" presId="urn:microsoft.com/office/officeart/2005/8/layout/cycle2"/>
    <dgm:cxn modelId="{FC83B058-3D21-4E3E-9F78-F84E568CD1EE}" type="presParOf" srcId="{EC0F30E1-6439-425C-8615-2D60EFCFE5E0}" destId="{9378085E-4F73-492C-BC6B-9810BFFB8608}" srcOrd="0" destOrd="0" presId="urn:microsoft.com/office/officeart/2005/8/layout/cycle2"/>
    <dgm:cxn modelId="{96B7BD15-0CC2-48D4-A56B-F370A6BD8D79}" type="presParOf" srcId="{04F54910-2951-485C-9F0B-B56761EFC2A9}" destId="{3A3629BF-48D2-42A1-B69D-026EF802F21A}" srcOrd="6" destOrd="0" presId="urn:microsoft.com/office/officeart/2005/8/layout/cycle2"/>
    <dgm:cxn modelId="{BBF02C98-40D4-497E-A9C1-8CB6E4059102}" type="presParOf" srcId="{04F54910-2951-485C-9F0B-B56761EFC2A9}" destId="{DE1D4686-5D75-4B09-98A6-D079ED6995B4}" srcOrd="7" destOrd="0" presId="urn:microsoft.com/office/officeart/2005/8/layout/cycle2"/>
    <dgm:cxn modelId="{15CA96C2-BBCC-454F-BB2A-16B928DAADDF}" type="presParOf" srcId="{DE1D4686-5D75-4B09-98A6-D079ED6995B4}" destId="{4B0C5419-ADB6-4089-A8B5-3AC4A90B16E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4297A1-8C13-4D98-B64A-A42697F48EFB}"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F4C42D14-9364-4C85-B460-392B3A03CD55}">
      <dgm:prSet phldrT="[Text]"/>
      <dgm:spPr/>
      <dgm:t>
        <a:bodyPr/>
        <a:lstStyle/>
        <a:p>
          <a:r>
            <a:rPr lang="en-US" dirty="0"/>
            <a:t>Project </a:t>
          </a:r>
        </a:p>
      </dgm:t>
    </dgm:pt>
    <dgm:pt modelId="{4A2E317F-CF1E-44D8-B81C-FD0C1C453050}" type="parTrans" cxnId="{1092A0BD-D7FC-4161-8A6A-15189315CA1A}">
      <dgm:prSet/>
      <dgm:spPr/>
      <dgm:t>
        <a:bodyPr/>
        <a:lstStyle/>
        <a:p>
          <a:endParaRPr lang="en-US"/>
        </a:p>
      </dgm:t>
    </dgm:pt>
    <dgm:pt modelId="{D7BA807A-9FD0-4793-B6ED-B1DFCE70C7E6}" type="sibTrans" cxnId="{1092A0BD-D7FC-4161-8A6A-15189315CA1A}">
      <dgm:prSet/>
      <dgm:spPr/>
      <dgm:t>
        <a:bodyPr/>
        <a:lstStyle/>
        <a:p>
          <a:endParaRPr lang="en-US"/>
        </a:p>
      </dgm:t>
    </dgm:pt>
    <dgm:pt modelId="{28F92335-716B-4616-86D1-08138A0DB556}">
      <dgm:prSet phldrT="[Text]" custT="1"/>
      <dgm:spPr/>
      <dgm:t>
        <a:bodyPr/>
        <a:lstStyle/>
        <a:p>
          <a:r>
            <a:rPr lang="en-US" sz="3000" dirty="0"/>
            <a:t>Complete Township</a:t>
          </a:r>
        </a:p>
      </dgm:t>
    </dgm:pt>
    <dgm:pt modelId="{E816D91C-0A4F-4757-BBCB-AB6E7FCF9020}" type="parTrans" cxnId="{CE506755-6F2E-41B6-BAE0-7847C9EBCAA5}">
      <dgm:prSet/>
      <dgm:spPr/>
      <dgm:t>
        <a:bodyPr/>
        <a:lstStyle/>
        <a:p>
          <a:endParaRPr lang="en-US"/>
        </a:p>
      </dgm:t>
    </dgm:pt>
    <dgm:pt modelId="{E1D06326-3B0D-4C7E-93A4-56CA0A72DB1F}" type="sibTrans" cxnId="{CE506755-6F2E-41B6-BAE0-7847C9EBCAA5}">
      <dgm:prSet/>
      <dgm:spPr/>
      <dgm:t>
        <a:bodyPr/>
        <a:lstStyle/>
        <a:p>
          <a:endParaRPr lang="en-US"/>
        </a:p>
      </dgm:t>
    </dgm:pt>
    <dgm:pt modelId="{82D0FE85-1BC7-47FC-96AF-10F2A7D4FAF9}">
      <dgm:prSet phldrT="[Text]" custT="1"/>
      <dgm:spPr/>
      <dgm:t>
        <a:bodyPr/>
        <a:lstStyle/>
        <a:p>
          <a:r>
            <a:rPr lang="en-US" sz="2400" dirty="0"/>
            <a:t>Cluster of buildings </a:t>
          </a:r>
        </a:p>
        <a:p>
          <a:r>
            <a:rPr lang="en-US" sz="2000" dirty="0"/>
            <a:t>(Common drainage &amp; electricity)</a:t>
          </a:r>
        </a:p>
      </dgm:t>
    </dgm:pt>
    <dgm:pt modelId="{98603B3C-B98E-4E8B-B80A-EB9744E711E1}" type="parTrans" cxnId="{D7276367-6BA9-451E-BF87-5F6B5B9941C5}">
      <dgm:prSet/>
      <dgm:spPr/>
      <dgm:t>
        <a:bodyPr/>
        <a:lstStyle/>
        <a:p>
          <a:endParaRPr lang="en-US"/>
        </a:p>
      </dgm:t>
    </dgm:pt>
    <dgm:pt modelId="{D6BF92F3-27D9-4AC2-BFA9-13A3485089BE}" type="sibTrans" cxnId="{D7276367-6BA9-451E-BF87-5F6B5B9941C5}">
      <dgm:prSet/>
      <dgm:spPr/>
      <dgm:t>
        <a:bodyPr/>
        <a:lstStyle/>
        <a:p>
          <a:endParaRPr lang="en-US"/>
        </a:p>
      </dgm:t>
    </dgm:pt>
    <dgm:pt modelId="{02F57946-47F8-4372-BF87-9AEE883BD7FA}">
      <dgm:prSet phldrT="[Text]" custT="1"/>
      <dgm:spPr/>
      <dgm:t>
        <a:bodyPr/>
        <a:lstStyle/>
        <a:p>
          <a:r>
            <a:rPr lang="en-US" sz="2400" dirty="0"/>
            <a:t>Independent buildings </a:t>
          </a:r>
          <a:r>
            <a:rPr lang="en-US" sz="2000" dirty="0"/>
            <a:t>(Common swimming pool )</a:t>
          </a:r>
        </a:p>
      </dgm:t>
    </dgm:pt>
    <dgm:pt modelId="{38750688-C3BB-4E61-9E43-FBFB384E35F3}" type="parTrans" cxnId="{CDD159CC-D622-485B-8CA8-ED11CD1153C1}">
      <dgm:prSet/>
      <dgm:spPr/>
      <dgm:t>
        <a:bodyPr/>
        <a:lstStyle/>
        <a:p>
          <a:endParaRPr lang="en-US"/>
        </a:p>
      </dgm:t>
    </dgm:pt>
    <dgm:pt modelId="{E2399DA6-7586-4825-9B34-5B9E1A7DF876}" type="sibTrans" cxnId="{CDD159CC-D622-485B-8CA8-ED11CD1153C1}">
      <dgm:prSet/>
      <dgm:spPr/>
      <dgm:t>
        <a:bodyPr/>
        <a:lstStyle/>
        <a:p>
          <a:endParaRPr lang="en-US"/>
        </a:p>
      </dgm:t>
    </dgm:pt>
    <dgm:pt modelId="{2087DD35-8026-4271-ABAD-3EE13668135C}" type="pres">
      <dgm:prSet presAssocID="{164297A1-8C13-4D98-B64A-A42697F48EFB}" presName="cycle" presStyleCnt="0">
        <dgm:presLayoutVars>
          <dgm:chMax val="1"/>
          <dgm:dir/>
          <dgm:animLvl val="ctr"/>
          <dgm:resizeHandles val="exact"/>
        </dgm:presLayoutVars>
      </dgm:prSet>
      <dgm:spPr/>
    </dgm:pt>
    <dgm:pt modelId="{1774227E-53CB-4009-88F3-42426438AAE1}" type="pres">
      <dgm:prSet presAssocID="{F4C42D14-9364-4C85-B460-392B3A03CD55}" presName="centerShape" presStyleLbl="node0" presStyleIdx="0" presStyleCnt="1" custScaleX="98996" custScaleY="94232"/>
      <dgm:spPr/>
    </dgm:pt>
    <dgm:pt modelId="{EB1C16D7-BF3A-4E9F-9265-2616CD0BCA4C}" type="pres">
      <dgm:prSet presAssocID="{E816D91C-0A4F-4757-BBCB-AB6E7FCF9020}" presName="parTrans" presStyleLbl="bgSibTrans2D1" presStyleIdx="0" presStyleCnt="3" custLinFactNeighborX="3290" custLinFactNeighborY="7092"/>
      <dgm:spPr/>
    </dgm:pt>
    <dgm:pt modelId="{557863F4-9B77-480A-A35A-89312A2A04BE}" type="pres">
      <dgm:prSet presAssocID="{28F92335-716B-4616-86D1-08138A0DB556}" presName="node" presStyleLbl="node1" presStyleIdx="0" presStyleCnt="3" custRadScaleRad="99304" custRadScaleInc="908">
        <dgm:presLayoutVars>
          <dgm:bulletEnabled val="1"/>
        </dgm:presLayoutVars>
      </dgm:prSet>
      <dgm:spPr/>
    </dgm:pt>
    <dgm:pt modelId="{C1A1467E-FD28-45D1-A3B3-D7DD3034EACB}" type="pres">
      <dgm:prSet presAssocID="{98603B3C-B98E-4E8B-B80A-EB9744E711E1}" presName="parTrans" presStyleLbl="bgSibTrans2D1" presStyleIdx="1" presStyleCnt="3" custLinFactNeighborY="15957"/>
      <dgm:spPr/>
    </dgm:pt>
    <dgm:pt modelId="{EE888AAA-328B-4504-B62C-E8094F00CFBF}" type="pres">
      <dgm:prSet presAssocID="{82D0FE85-1BC7-47FC-96AF-10F2A7D4FAF9}" presName="node" presStyleLbl="node1" presStyleIdx="1" presStyleCnt="3" custScaleX="124265">
        <dgm:presLayoutVars>
          <dgm:bulletEnabled val="1"/>
        </dgm:presLayoutVars>
      </dgm:prSet>
      <dgm:spPr/>
    </dgm:pt>
    <dgm:pt modelId="{A9DE6791-2BAB-49B4-9577-4C4BB0B31440}" type="pres">
      <dgm:prSet presAssocID="{38750688-C3BB-4E61-9E43-FBFB384E35F3}" presName="parTrans" presStyleLbl="bgSibTrans2D1" presStyleIdx="2" presStyleCnt="3" custLinFactNeighborX="-4606"/>
      <dgm:spPr/>
    </dgm:pt>
    <dgm:pt modelId="{E1431381-B608-4CB0-B46F-673C900D7A5D}" type="pres">
      <dgm:prSet presAssocID="{02F57946-47F8-4372-BF87-9AEE883BD7FA}" presName="node" presStyleLbl="node1" presStyleIdx="2" presStyleCnt="3" custScaleX="93782" custScaleY="100104">
        <dgm:presLayoutVars>
          <dgm:bulletEnabled val="1"/>
        </dgm:presLayoutVars>
      </dgm:prSet>
      <dgm:spPr/>
    </dgm:pt>
  </dgm:ptLst>
  <dgm:cxnLst>
    <dgm:cxn modelId="{62324A26-FA48-4666-B392-C5FD7617EC9C}" type="presOf" srcId="{28F92335-716B-4616-86D1-08138A0DB556}" destId="{557863F4-9B77-480A-A35A-89312A2A04BE}" srcOrd="0" destOrd="0" presId="urn:microsoft.com/office/officeart/2005/8/layout/radial4"/>
    <dgm:cxn modelId="{02990A29-719B-424F-931A-061AF9D218EC}" type="presOf" srcId="{E816D91C-0A4F-4757-BBCB-AB6E7FCF9020}" destId="{EB1C16D7-BF3A-4E9F-9265-2616CD0BCA4C}" srcOrd="0" destOrd="0" presId="urn:microsoft.com/office/officeart/2005/8/layout/radial4"/>
    <dgm:cxn modelId="{1E66715F-2EB3-475C-95A3-84EB62F6396F}" type="presOf" srcId="{98603B3C-B98E-4E8B-B80A-EB9744E711E1}" destId="{C1A1467E-FD28-45D1-A3B3-D7DD3034EACB}" srcOrd="0" destOrd="0" presId="urn:microsoft.com/office/officeart/2005/8/layout/radial4"/>
    <dgm:cxn modelId="{3A14F964-A373-46CA-BEF2-A5F690C56A95}" type="presOf" srcId="{38750688-C3BB-4E61-9E43-FBFB384E35F3}" destId="{A9DE6791-2BAB-49B4-9577-4C4BB0B31440}" srcOrd="0" destOrd="0" presId="urn:microsoft.com/office/officeart/2005/8/layout/radial4"/>
    <dgm:cxn modelId="{D7276367-6BA9-451E-BF87-5F6B5B9941C5}" srcId="{F4C42D14-9364-4C85-B460-392B3A03CD55}" destId="{82D0FE85-1BC7-47FC-96AF-10F2A7D4FAF9}" srcOrd="1" destOrd="0" parTransId="{98603B3C-B98E-4E8B-B80A-EB9744E711E1}" sibTransId="{D6BF92F3-27D9-4AC2-BFA9-13A3485089BE}"/>
    <dgm:cxn modelId="{CE506755-6F2E-41B6-BAE0-7847C9EBCAA5}" srcId="{F4C42D14-9364-4C85-B460-392B3A03CD55}" destId="{28F92335-716B-4616-86D1-08138A0DB556}" srcOrd="0" destOrd="0" parTransId="{E816D91C-0A4F-4757-BBCB-AB6E7FCF9020}" sibTransId="{E1D06326-3B0D-4C7E-93A4-56CA0A72DB1F}"/>
    <dgm:cxn modelId="{4433B9B4-CC25-4C1A-BD3B-7DB48920D836}" type="presOf" srcId="{F4C42D14-9364-4C85-B460-392B3A03CD55}" destId="{1774227E-53CB-4009-88F3-42426438AAE1}" srcOrd="0" destOrd="0" presId="urn:microsoft.com/office/officeart/2005/8/layout/radial4"/>
    <dgm:cxn modelId="{1092A0BD-D7FC-4161-8A6A-15189315CA1A}" srcId="{164297A1-8C13-4D98-B64A-A42697F48EFB}" destId="{F4C42D14-9364-4C85-B460-392B3A03CD55}" srcOrd="0" destOrd="0" parTransId="{4A2E317F-CF1E-44D8-B81C-FD0C1C453050}" sibTransId="{D7BA807A-9FD0-4793-B6ED-B1DFCE70C7E6}"/>
    <dgm:cxn modelId="{21BE2FC1-D3A5-401F-BBDA-46FA8E7155E7}" type="presOf" srcId="{82D0FE85-1BC7-47FC-96AF-10F2A7D4FAF9}" destId="{EE888AAA-328B-4504-B62C-E8094F00CFBF}" srcOrd="0" destOrd="0" presId="urn:microsoft.com/office/officeart/2005/8/layout/radial4"/>
    <dgm:cxn modelId="{F1FD62C9-9509-4ED0-80A5-7645BB43AFED}" type="presOf" srcId="{02F57946-47F8-4372-BF87-9AEE883BD7FA}" destId="{E1431381-B608-4CB0-B46F-673C900D7A5D}" srcOrd="0" destOrd="0" presId="urn:microsoft.com/office/officeart/2005/8/layout/radial4"/>
    <dgm:cxn modelId="{CDD159CC-D622-485B-8CA8-ED11CD1153C1}" srcId="{F4C42D14-9364-4C85-B460-392B3A03CD55}" destId="{02F57946-47F8-4372-BF87-9AEE883BD7FA}" srcOrd="2" destOrd="0" parTransId="{38750688-C3BB-4E61-9E43-FBFB384E35F3}" sibTransId="{E2399DA6-7586-4825-9B34-5B9E1A7DF876}"/>
    <dgm:cxn modelId="{A6FDAECD-AF22-413C-A187-4D3241807C65}" type="presOf" srcId="{164297A1-8C13-4D98-B64A-A42697F48EFB}" destId="{2087DD35-8026-4271-ABAD-3EE13668135C}" srcOrd="0" destOrd="0" presId="urn:microsoft.com/office/officeart/2005/8/layout/radial4"/>
    <dgm:cxn modelId="{C561E527-69E7-4D88-8F3D-6B7F024E82B8}" type="presParOf" srcId="{2087DD35-8026-4271-ABAD-3EE13668135C}" destId="{1774227E-53CB-4009-88F3-42426438AAE1}" srcOrd="0" destOrd="0" presId="urn:microsoft.com/office/officeart/2005/8/layout/radial4"/>
    <dgm:cxn modelId="{82684508-F9B3-4AED-9201-047747161578}" type="presParOf" srcId="{2087DD35-8026-4271-ABAD-3EE13668135C}" destId="{EB1C16D7-BF3A-4E9F-9265-2616CD0BCA4C}" srcOrd="1" destOrd="0" presId="urn:microsoft.com/office/officeart/2005/8/layout/radial4"/>
    <dgm:cxn modelId="{E2FE244F-B9C0-49A9-AD61-9E823727B8DD}" type="presParOf" srcId="{2087DD35-8026-4271-ABAD-3EE13668135C}" destId="{557863F4-9B77-480A-A35A-89312A2A04BE}" srcOrd="2" destOrd="0" presId="urn:microsoft.com/office/officeart/2005/8/layout/radial4"/>
    <dgm:cxn modelId="{00C184C5-A765-4FB4-8AA5-0FAADA957D4D}" type="presParOf" srcId="{2087DD35-8026-4271-ABAD-3EE13668135C}" destId="{C1A1467E-FD28-45D1-A3B3-D7DD3034EACB}" srcOrd="3" destOrd="0" presId="urn:microsoft.com/office/officeart/2005/8/layout/radial4"/>
    <dgm:cxn modelId="{D30BC89F-97C9-4181-AEE8-6EF952B70EFC}" type="presParOf" srcId="{2087DD35-8026-4271-ABAD-3EE13668135C}" destId="{EE888AAA-328B-4504-B62C-E8094F00CFBF}" srcOrd="4" destOrd="0" presId="urn:microsoft.com/office/officeart/2005/8/layout/radial4"/>
    <dgm:cxn modelId="{BC9D4E54-D4D5-4A5E-92EA-639A5CC4AC84}" type="presParOf" srcId="{2087DD35-8026-4271-ABAD-3EE13668135C}" destId="{A9DE6791-2BAB-49B4-9577-4C4BB0B31440}" srcOrd="5" destOrd="0" presId="urn:microsoft.com/office/officeart/2005/8/layout/radial4"/>
    <dgm:cxn modelId="{CA91768C-04DF-40AA-A1BE-448FF9C52338}" type="presParOf" srcId="{2087DD35-8026-4271-ABAD-3EE13668135C}" destId="{E1431381-B608-4CB0-B46F-673C900D7A5D}"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6813A7-2416-4592-82BA-9A46F63F2B2D}"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en-US"/>
        </a:p>
      </dgm:t>
    </dgm:pt>
    <dgm:pt modelId="{44509D8C-DEF7-4F91-9A0A-BD41AF0D724C}">
      <dgm:prSet phldrT="[Text]"/>
      <dgm:spPr/>
      <dgm:t>
        <a:bodyPr/>
        <a:lstStyle/>
        <a:p>
          <a:r>
            <a:rPr lang="en-US" dirty="0"/>
            <a:t>Timing of Revenue recognition</a:t>
          </a:r>
        </a:p>
      </dgm:t>
    </dgm:pt>
    <dgm:pt modelId="{D2E42D60-C6BA-4D7D-A23B-F256D9C77515}" type="parTrans" cxnId="{6CA95588-E897-4931-920E-FC79C068F830}">
      <dgm:prSet/>
      <dgm:spPr/>
      <dgm:t>
        <a:bodyPr/>
        <a:lstStyle/>
        <a:p>
          <a:endParaRPr lang="en-US"/>
        </a:p>
      </dgm:t>
    </dgm:pt>
    <dgm:pt modelId="{2DB4F549-48FB-479F-98C9-4CC8C1FE8AE6}" type="sibTrans" cxnId="{6CA95588-E897-4931-920E-FC79C068F830}">
      <dgm:prSet/>
      <dgm:spPr/>
      <dgm:t>
        <a:bodyPr/>
        <a:lstStyle/>
        <a:p>
          <a:endParaRPr lang="en-US"/>
        </a:p>
      </dgm:t>
    </dgm:pt>
    <dgm:pt modelId="{A38E3ABA-4E7D-4E33-A08B-AE15A9CDF3A9}">
      <dgm:prSet phldrT="[Text]"/>
      <dgm:spPr/>
      <dgm:t>
        <a:bodyPr/>
        <a:lstStyle/>
        <a:p>
          <a:r>
            <a:rPr lang="en-US" dirty="0"/>
            <a:t>Allocation of Transaction Price - Variable Considerations</a:t>
          </a:r>
        </a:p>
      </dgm:t>
    </dgm:pt>
    <dgm:pt modelId="{5594CF32-4808-4465-A86C-68121ACD68CE}" type="parTrans" cxnId="{8F62CFFB-6F89-4BC9-90FB-DAA6436656EB}">
      <dgm:prSet/>
      <dgm:spPr/>
      <dgm:t>
        <a:bodyPr/>
        <a:lstStyle/>
        <a:p>
          <a:endParaRPr lang="en-US"/>
        </a:p>
      </dgm:t>
    </dgm:pt>
    <dgm:pt modelId="{BF21B1EA-CE98-40D2-8B1F-79E23B8B8CD1}" type="sibTrans" cxnId="{8F62CFFB-6F89-4BC9-90FB-DAA6436656EB}">
      <dgm:prSet/>
      <dgm:spPr/>
      <dgm:t>
        <a:bodyPr/>
        <a:lstStyle/>
        <a:p>
          <a:endParaRPr lang="en-US"/>
        </a:p>
      </dgm:t>
    </dgm:pt>
    <dgm:pt modelId="{A9EBFCA1-784E-45AC-B6C1-A510E32C0FA3}">
      <dgm:prSet phldrT="[Text]"/>
      <dgm:spPr/>
      <dgm:t>
        <a:bodyPr/>
        <a:lstStyle/>
        <a:p>
          <a:r>
            <a:rPr lang="en-US" dirty="0"/>
            <a:t>Performance Obligations being satisfied under the contract</a:t>
          </a:r>
        </a:p>
      </dgm:t>
    </dgm:pt>
    <dgm:pt modelId="{5C3F9CE6-B023-4FE5-ACBA-C48E191FDD95}" type="parTrans" cxnId="{4AA2FAE0-DCAE-4FD8-8106-5F547CD3D2C5}">
      <dgm:prSet/>
      <dgm:spPr/>
      <dgm:t>
        <a:bodyPr/>
        <a:lstStyle/>
        <a:p>
          <a:endParaRPr lang="en-US"/>
        </a:p>
      </dgm:t>
    </dgm:pt>
    <dgm:pt modelId="{F806DCEF-CF9D-4D64-AE6C-43AC408C6F1D}" type="sibTrans" cxnId="{4AA2FAE0-DCAE-4FD8-8106-5F547CD3D2C5}">
      <dgm:prSet/>
      <dgm:spPr/>
      <dgm:t>
        <a:bodyPr/>
        <a:lstStyle/>
        <a:p>
          <a:endParaRPr lang="en-US"/>
        </a:p>
      </dgm:t>
    </dgm:pt>
    <dgm:pt modelId="{338AABB6-F7BF-4A98-9937-80F82F6C4CFC}">
      <dgm:prSet phldrT="[Text]" custT="1"/>
      <dgm:spPr/>
      <dgm:t>
        <a:bodyPr/>
        <a:lstStyle/>
        <a:p>
          <a:r>
            <a:rPr lang="en-US" sz="2200" dirty="0"/>
            <a:t>Recognized over time Vs Recognized at a point in time </a:t>
          </a:r>
        </a:p>
      </dgm:t>
    </dgm:pt>
    <dgm:pt modelId="{720F5311-9DD9-4FFA-8B43-CD4D75E083B9}" type="parTrans" cxnId="{CFD54F33-80D3-44FD-BCC7-D2E0FF2EC54B}">
      <dgm:prSet/>
      <dgm:spPr/>
      <dgm:t>
        <a:bodyPr/>
        <a:lstStyle/>
        <a:p>
          <a:endParaRPr lang="en-US"/>
        </a:p>
      </dgm:t>
    </dgm:pt>
    <dgm:pt modelId="{D24B9FCF-FD84-4122-AEFA-97E1AB60584B}" type="sibTrans" cxnId="{CFD54F33-80D3-44FD-BCC7-D2E0FF2EC54B}">
      <dgm:prSet/>
      <dgm:spPr/>
      <dgm:t>
        <a:bodyPr/>
        <a:lstStyle/>
        <a:p>
          <a:endParaRPr lang="en-US"/>
        </a:p>
      </dgm:t>
    </dgm:pt>
    <dgm:pt modelId="{4D71A4A4-CED3-4448-AA41-7A9D8745AD31}">
      <dgm:prSet phldrT="[Text]" custT="1"/>
      <dgm:spPr/>
      <dgm:t>
        <a:bodyPr/>
        <a:lstStyle/>
        <a:p>
          <a:r>
            <a:rPr lang="en-US" sz="2200" dirty="0"/>
            <a:t>Significant financing arrangement (Sub-</a:t>
          </a:r>
          <a:r>
            <a:rPr lang="en-US" sz="2200" dirty="0" err="1"/>
            <a:t>Vention</a:t>
          </a:r>
          <a:r>
            <a:rPr lang="en-US" sz="2200" dirty="0"/>
            <a:t> scheme)</a:t>
          </a:r>
        </a:p>
      </dgm:t>
    </dgm:pt>
    <dgm:pt modelId="{BE7E1526-DB19-420C-BC74-4FA864164B4F}" type="parTrans" cxnId="{8449E7D9-CE7B-474F-B47C-E587FAB93144}">
      <dgm:prSet/>
      <dgm:spPr/>
      <dgm:t>
        <a:bodyPr/>
        <a:lstStyle/>
        <a:p>
          <a:endParaRPr lang="en-US"/>
        </a:p>
      </dgm:t>
    </dgm:pt>
    <dgm:pt modelId="{71F43E4E-B8D0-4E88-B7B1-9E8E444A669E}" type="sibTrans" cxnId="{8449E7D9-CE7B-474F-B47C-E587FAB93144}">
      <dgm:prSet/>
      <dgm:spPr/>
      <dgm:t>
        <a:bodyPr/>
        <a:lstStyle/>
        <a:p>
          <a:endParaRPr lang="en-US"/>
        </a:p>
      </dgm:t>
    </dgm:pt>
    <dgm:pt modelId="{83242555-09B4-46FB-8EA5-58F07600AE9B}">
      <dgm:prSet phldrT="[Text]" custT="1"/>
      <dgm:spPr/>
      <dgm:t>
        <a:bodyPr/>
        <a:lstStyle/>
        <a:p>
          <a:r>
            <a:rPr lang="en-US" sz="2200" dirty="0"/>
            <a:t>Customer incentives – rebates, concessions </a:t>
          </a:r>
          <a:r>
            <a:rPr lang="en-US" sz="2200" dirty="0" err="1"/>
            <a:t>etc</a:t>
          </a:r>
          <a:endParaRPr lang="en-US" sz="1800" dirty="0"/>
        </a:p>
      </dgm:t>
    </dgm:pt>
    <dgm:pt modelId="{A567BA4F-C26E-4CC9-B30A-ADDF54EE5FC7}" type="parTrans" cxnId="{DD249C86-D769-4614-A905-91D879644EC3}">
      <dgm:prSet/>
      <dgm:spPr/>
      <dgm:t>
        <a:bodyPr/>
        <a:lstStyle/>
        <a:p>
          <a:endParaRPr lang="en-US"/>
        </a:p>
      </dgm:t>
    </dgm:pt>
    <dgm:pt modelId="{E55C69AB-B609-4121-BFB9-5D9A583AD771}" type="sibTrans" cxnId="{DD249C86-D769-4614-A905-91D879644EC3}">
      <dgm:prSet/>
      <dgm:spPr/>
      <dgm:t>
        <a:bodyPr/>
        <a:lstStyle/>
        <a:p>
          <a:endParaRPr lang="en-US"/>
        </a:p>
      </dgm:t>
    </dgm:pt>
    <dgm:pt modelId="{D236033C-0507-4A18-BDED-FEC9BE0B752A}">
      <dgm:prSet phldrT="[Text]" custT="1"/>
      <dgm:spPr/>
      <dgm:t>
        <a:bodyPr/>
        <a:lstStyle/>
        <a:p>
          <a:r>
            <a:rPr lang="en-US" sz="2200" dirty="0"/>
            <a:t>Company satisfying its performance obligation &amp; the Customer obtaining control of the underlying asset.</a:t>
          </a:r>
        </a:p>
      </dgm:t>
    </dgm:pt>
    <dgm:pt modelId="{D3F657FB-A33A-49A0-9B3C-91FDD1FC8876}" type="parTrans" cxnId="{5D2B2B18-5F4C-4BA7-A7BF-2161461BD12C}">
      <dgm:prSet/>
      <dgm:spPr/>
      <dgm:t>
        <a:bodyPr/>
        <a:lstStyle/>
        <a:p>
          <a:endParaRPr lang="en-US"/>
        </a:p>
      </dgm:t>
    </dgm:pt>
    <dgm:pt modelId="{B3F02CE4-CA30-4E7D-ABA5-478EC724A3AE}" type="sibTrans" cxnId="{5D2B2B18-5F4C-4BA7-A7BF-2161461BD12C}">
      <dgm:prSet/>
      <dgm:spPr/>
      <dgm:t>
        <a:bodyPr/>
        <a:lstStyle/>
        <a:p>
          <a:endParaRPr lang="en-US"/>
        </a:p>
      </dgm:t>
    </dgm:pt>
    <dgm:pt modelId="{AC65FB21-39CA-48C4-8581-5B25043D350F}">
      <dgm:prSet phldrT="[Text]"/>
      <dgm:spPr/>
      <dgm:t>
        <a:bodyPr/>
        <a:lstStyle/>
        <a:p>
          <a:endParaRPr lang="en-US" sz="1800" dirty="0"/>
        </a:p>
      </dgm:t>
    </dgm:pt>
    <dgm:pt modelId="{22D27B19-ECE4-479F-98E4-2CE9E9971674}" type="parTrans" cxnId="{92A221E1-8AE6-4695-B7D6-E7BF6875B7A5}">
      <dgm:prSet/>
      <dgm:spPr/>
      <dgm:t>
        <a:bodyPr/>
        <a:lstStyle/>
        <a:p>
          <a:endParaRPr lang="en-US"/>
        </a:p>
      </dgm:t>
    </dgm:pt>
    <dgm:pt modelId="{AC0E844C-30DB-44E1-A608-46B1024A77F4}" type="sibTrans" cxnId="{92A221E1-8AE6-4695-B7D6-E7BF6875B7A5}">
      <dgm:prSet/>
      <dgm:spPr/>
      <dgm:t>
        <a:bodyPr/>
        <a:lstStyle/>
        <a:p>
          <a:endParaRPr lang="en-US"/>
        </a:p>
      </dgm:t>
    </dgm:pt>
    <dgm:pt modelId="{765705E7-17B9-4E40-881D-658C0D78FAD2}" type="pres">
      <dgm:prSet presAssocID="{E06813A7-2416-4592-82BA-9A46F63F2B2D}" presName="Name0" presStyleCnt="0">
        <dgm:presLayoutVars>
          <dgm:dir/>
          <dgm:animLvl val="lvl"/>
          <dgm:resizeHandles val="exact"/>
        </dgm:presLayoutVars>
      </dgm:prSet>
      <dgm:spPr/>
    </dgm:pt>
    <dgm:pt modelId="{0C5796F4-7EAF-42EB-BBC3-D5D2FFCA1374}" type="pres">
      <dgm:prSet presAssocID="{44509D8C-DEF7-4F91-9A0A-BD41AF0D724C}" presName="linNode" presStyleCnt="0"/>
      <dgm:spPr/>
    </dgm:pt>
    <dgm:pt modelId="{DCF15A1A-2CB0-41A1-AC9A-D06BDDEF1926}" type="pres">
      <dgm:prSet presAssocID="{44509D8C-DEF7-4F91-9A0A-BD41AF0D724C}" presName="parentText" presStyleLbl="node1" presStyleIdx="0" presStyleCnt="3">
        <dgm:presLayoutVars>
          <dgm:chMax val="1"/>
          <dgm:bulletEnabled val="1"/>
        </dgm:presLayoutVars>
      </dgm:prSet>
      <dgm:spPr/>
    </dgm:pt>
    <dgm:pt modelId="{65D81BAF-152F-45E4-85DA-6B94E87FE5D8}" type="pres">
      <dgm:prSet presAssocID="{44509D8C-DEF7-4F91-9A0A-BD41AF0D724C}" presName="descendantText" presStyleLbl="alignAccFollowNode1" presStyleIdx="0" presStyleCnt="3">
        <dgm:presLayoutVars>
          <dgm:bulletEnabled val="1"/>
        </dgm:presLayoutVars>
      </dgm:prSet>
      <dgm:spPr/>
    </dgm:pt>
    <dgm:pt modelId="{E70BF9AA-8025-4CCD-AFA7-1BE5B77A8E69}" type="pres">
      <dgm:prSet presAssocID="{2DB4F549-48FB-479F-98C9-4CC8C1FE8AE6}" presName="sp" presStyleCnt="0"/>
      <dgm:spPr/>
    </dgm:pt>
    <dgm:pt modelId="{E5604943-BA4E-4B99-872F-50BA16C711D6}" type="pres">
      <dgm:prSet presAssocID="{A38E3ABA-4E7D-4E33-A08B-AE15A9CDF3A9}" presName="linNode" presStyleCnt="0"/>
      <dgm:spPr/>
    </dgm:pt>
    <dgm:pt modelId="{0164EB9F-3FDD-4604-935F-84DCEE53E6BF}" type="pres">
      <dgm:prSet presAssocID="{A38E3ABA-4E7D-4E33-A08B-AE15A9CDF3A9}" presName="parentText" presStyleLbl="node1" presStyleIdx="1" presStyleCnt="3">
        <dgm:presLayoutVars>
          <dgm:chMax val="1"/>
          <dgm:bulletEnabled val="1"/>
        </dgm:presLayoutVars>
      </dgm:prSet>
      <dgm:spPr/>
    </dgm:pt>
    <dgm:pt modelId="{F97F10A1-6836-4FFE-8406-BD69FD385455}" type="pres">
      <dgm:prSet presAssocID="{A38E3ABA-4E7D-4E33-A08B-AE15A9CDF3A9}" presName="descendantText" presStyleLbl="alignAccFollowNode1" presStyleIdx="1" presStyleCnt="3">
        <dgm:presLayoutVars>
          <dgm:bulletEnabled val="1"/>
        </dgm:presLayoutVars>
      </dgm:prSet>
      <dgm:spPr/>
    </dgm:pt>
    <dgm:pt modelId="{AA6CA536-759C-4363-BDF4-E64D012A4A93}" type="pres">
      <dgm:prSet presAssocID="{BF21B1EA-CE98-40D2-8B1F-79E23B8B8CD1}" presName="sp" presStyleCnt="0"/>
      <dgm:spPr/>
    </dgm:pt>
    <dgm:pt modelId="{58C0C79E-26B6-4BDC-B345-9F33635DAF89}" type="pres">
      <dgm:prSet presAssocID="{A9EBFCA1-784E-45AC-B6C1-A510E32C0FA3}" presName="linNode" presStyleCnt="0"/>
      <dgm:spPr/>
    </dgm:pt>
    <dgm:pt modelId="{E4C177FF-A68E-4489-8BAF-A98A750EF67C}" type="pres">
      <dgm:prSet presAssocID="{A9EBFCA1-784E-45AC-B6C1-A510E32C0FA3}" presName="parentText" presStyleLbl="node1" presStyleIdx="2" presStyleCnt="3">
        <dgm:presLayoutVars>
          <dgm:chMax val="1"/>
          <dgm:bulletEnabled val="1"/>
        </dgm:presLayoutVars>
      </dgm:prSet>
      <dgm:spPr/>
    </dgm:pt>
    <dgm:pt modelId="{47CC9CEC-B843-4003-8F34-0669BB74A498}" type="pres">
      <dgm:prSet presAssocID="{A9EBFCA1-784E-45AC-B6C1-A510E32C0FA3}" presName="descendantText" presStyleLbl="alignAccFollowNode1" presStyleIdx="2" presStyleCnt="3">
        <dgm:presLayoutVars>
          <dgm:bulletEnabled val="1"/>
        </dgm:presLayoutVars>
      </dgm:prSet>
      <dgm:spPr/>
    </dgm:pt>
  </dgm:ptLst>
  <dgm:cxnLst>
    <dgm:cxn modelId="{93752A0D-74B5-42B6-ACA4-BFACABDB6811}" type="presOf" srcId="{A38E3ABA-4E7D-4E33-A08B-AE15A9CDF3A9}" destId="{0164EB9F-3FDD-4604-935F-84DCEE53E6BF}" srcOrd="0" destOrd="0" presId="urn:microsoft.com/office/officeart/2005/8/layout/vList5"/>
    <dgm:cxn modelId="{5D2B2B18-5F4C-4BA7-A7BF-2161461BD12C}" srcId="{A9EBFCA1-784E-45AC-B6C1-A510E32C0FA3}" destId="{D236033C-0507-4A18-BDED-FEC9BE0B752A}" srcOrd="0" destOrd="0" parTransId="{D3F657FB-A33A-49A0-9B3C-91FDD1FC8876}" sibTransId="{B3F02CE4-CA30-4E7D-ABA5-478EC724A3AE}"/>
    <dgm:cxn modelId="{3E849325-D7C5-4DF6-A4FF-578A74BBD8A9}" type="presOf" srcId="{AC65FB21-39CA-48C4-8581-5B25043D350F}" destId="{47CC9CEC-B843-4003-8F34-0669BB74A498}" srcOrd="0" destOrd="1" presId="urn:microsoft.com/office/officeart/2005/8/layout/vList5"/>
    <dgm:cxn modelId="{0D15D731-4FE0-4357-9BC6-12485C8C0007}" type="presOf" srcId="{338AABB6-F7BF-4A98-9937-80F82F6C4CFC}" destId="{65D81BAF-152F-45E4-85DA-6B94E87FE5D8}" srcOrd="0" destOrd="0" presId="urn:microsoft.com/office/officeart/2005/8/layout/vList5"/>
    <dgm:cxn modelId="{CFD54F33-80D3-44FD-BCC7-D2E0FF2EC54B}" srcId="{44509D8C-DEF7-4F91-9A0A-BD41AF0D724C}" destId="{338AABB6-F7BF-4A98-9937-80F82F6C4CFC}" srcOrd="0" destOrd="0" parTransId="{720F5311-9DD9-4FFA-8B43-CD4D75E083B9}" sibTransId="{D24B9FCF-FD84-4122-AEFA-97E1AB60584B}"/>
    <dgm:cxn modelId="{E80E7941-2814-4485-9B18-31416D15E975}" type="presOf" srcId="{44509D8C-DEF7-4F91-9A0A-BD41AF0D724C}" destId="{DCF15A1A-2CB0-41A1-AC9A-D06BDDEF1926}" srcOrd="0" destOrd="0" presId="urn:microsoft.com/office/officeart/2005/8/layout/vList5"/>
    <dgm:cxn modelId="{492A2D50-D5BD-44FF-826D-8F9E336CB18C}" type="presOf" srcId="{A9EBFCA1-784E-45AC-B6C1-A510E32C0FA3}" destId="{E4C177FF-A68E-4489-8BAF-A98A750EF67C}" srcOrd="0" destOrd="0" presId="urn:microsoft.com/office/officeart/2005/8/layout/vList5"/>
    <dgm:cxn modelId="{DD249C86-D769-4614-A905-91D879644EC3}" srcId="{A38E3ABA-4E7D-4E33-A08B-AE15A9CDF3A9}" destId="{83242555-09B4-46FB-8EA5-58F07600AE9B}" srcOrd="1" destOrd="0" parTransId="{A567BA4F-C26E-4CC9-B30A-ADDF54EE5FC7}" sibTransId="{E55C69AB-B609-4121-BFB9-5D9A583AD771}"/>
    <dgm:cxn modelId="{6CA95588-E897-4931-920E-FC79C068F830}" srcId="{E06813A7-2416-4592-82BA-9A46F63F2B2D}" destId="{44509D8C-DEF7-4F91-9A0A-BD41AF0D724C}" srcOrd="0" destOrd="0" parTransId="{D2E42D60-C6BA-4D7D-A23B-F256D9C77515}" sibTransId="{2DB4F549-48FB-479F-98C9-4CC8C1FE8AE6}"/>
    <dgm:cxn modelId="{7E0EFB91-FB9D-4B70-B730-010206DDACE3}" type="presOf" srcId="{4D71A4A4-CED3-4448-AA41-7A9D8745AD31}" destId="{F97F10A1-6836-4FFE-8406-BD69FD385455}" srcOrd="0" destOrd="0" presId="urn:microsoft.com/office/officeart/2005/8/layout/vList5"/>
    <dgm:cxn modelId="{67F1FBA1-4E68-4ABB-8423-A147A6A87A0E}" type="presOf" srcId="{83242555-09B4-46FB-8EA5-58F07600AE9B}" destId="{F97F10A1-6836-4FFE-8406-BD69FD385455}" srcOrd="0" destOrd="1" presId="urn:microsoft.com/office/officeart/2005/8/layout/vList5"/>
    <dgm:cxn modelId="{A1D38DCD-3C96-42E2-A961-997705BE9627}" type="presOf" srcId="{D236033C-0507-4A18-BDED-FEC9BE0B752A}" destId="{47CC9CEC-B843-4003-8F34-0669BB74A498}" srcOrd="0" destOrd="0" presId="urn:microsoft.com/office/officeart/2005/8/layout/vList5"/>
    <dgm:cxn modelId="{8449E7D9-CE7B-474F-B47C-E587FAB93144}" srcId="{A38E3ABA-4E7D-4E33-A08B-AE15A9CDF3A9}" destId="{4D71A4A4-CED3-4448-AA41-7A9D8745AD31}" srcOrd="0" destOrd="0" parTransId="{BE7E1526-DB19-420C-BC74-4FA864164B4F}" sibTransId="{71F43E4E-B8D0-4E88-B7B1-9E8E444A669E}"/>
    <dgm:cxn modelId="{4AA2FAE0-DCAE-4FD8-8106-5F547CD3D2C5}" srcId="{E06813A7-2416-4592-82BA-9A46F63F2B2D}" destId="{A9EBFCA1-784E-45AC-B6C1-A510E32C0FA3}" srcOrd="2" destOrd="0" parTransId="{5C3F9CE6-B023-4FE5-ACBA-C48E191FDD95}" sibTransId="{F806DCEF-CF9D-4D64-AE6C-43AC408C6F1D}"/>
    <dgm:cxn modelId="{92A221E1-8AE6-4695-B7D6-E7BF6875B7A5}" srcId="{A9EBFCA1-784E-45AC-B6C1-A510E32C0FA3}" destId="{AC65FB21-39CA-48C4-8581-5B25043D350F}" srcOrd="1" destOrd="0" parTransId="{22D27B19-ECE4-479F-98E4-2CE9E9971674}" sibTransId="{AC0E844C-30DB-44E1-A608-46B1024A77F4}"/>
    <dgm:cxn modelId="{F9C19DE3-93EE-41E9-BA2D-93A42DF7591D}" type="presOf" srcId="{E06813A7-2416-4592-82BA-9A46F63F2B2D}" destId="{765705E7-17B9-4E40-881D-658C0D78FAD2}" srcOrd="0" destOrd="0" presId="urn:microsoft.com/office/officeart/2005/8/layout/vList5"/>
    <dgm:cxn modelId="{8F62CFFB-6F89-4BC9-90FB-DAA6436656EB}" srcId="{E06813A7-2416-4592-82BA-9A46F63F2B2D}" destId="{A38E3ABA-4E7D-4E33-A08B-AE15A9CDF3A9}" srcOrd="1" destOrd="0" parTransId="{5594CF32-4808-4465-A86C-68121ACD68CE}" sibTransId="{BF21B1EA-CE98-40D2-8B1F-79E23B8B8CD1}"/>
    <dgm:cxn modelId="{C25BCB39-0454-4D3D-881F-22F456296792}" type="presParOf" srcId="{765705E7-17B9-4E40-881D-658C0D78FAD2}" destId="{0C5796F4-7EAF-42EB-BBC3-D5D2FFCA1374}" srcOrd="0" destOrd="0" presId="urn:microsoft.com/office/officeart/2005/8/layout/vList5"/>
    <dgm:cxn modelId="{79F9CD77-AC3A-40E3-9844-865F830A7440}" type="presParOf" srcId="{0C5796F4-7EAF-42EB-BBC3-D5D2FFCA1374}" destId="{DCF15A1A-2CB0-41A1-AC9A-D06BDDEF1926}" srcOrd="0" destOrd="0" presId="urn:microsoft.com/office/officeart/2005/8/layout/vList5"/>
    <dgm:cxn modelId="{6E85B9AC-C915-401A-82D5-CFB7F78A1FB8}" type="presParOf" srcId="{0C5796F4-7EAF-42EB-BBC3-D5D2FFCA1374}" destId="{65D81BAF-152F-45E4-85DA-6B94E87FE5D8}" srcOrd="1" destOrd="0" presId="urn:microsoft.com/office/officeart/2005/8/layout/vList5"/>
    <dgm:cxn modelId="{70913F24-1867-4E02-88AD-425654B9E43B}" type="presParOf" srcId="{765705E7-17B9-4E40-881D-658C0D78FAD2}" destId="{E70BF9AA-8025-4CCD-AFA7-1BE5B77A8E69}" srcOrd="1" destOrd="0" presId="urn:microsoft.com/office/officeart/2005/8/layout/vList5"/>
    <dgm:cxn modelId="{2B39E7CC-4D9C-4785-A97E-B02E52F6E73A}" type="presParOf" srcId="{765705E7-17B9-4E40-881D-658C0D78FAD2}" destId="{E5604943-BA4E-4B99-872F-50BA16C711D6}" srcOrd="2" destOrd="0" presId="urn:microsoft.com/office/officeart/2005/8/layout/vList5"/>
    <dgm:cxn modelId="{8C76546D-3938-40D0-9C1C-3C8D5405C2C6}" type="presParOf" srcId="{E5604943-BA4E-4B99-872F-50BA16C711D6}" destId="{0164EB9F-3FDD-4604-935F-84DCEE53E6BF}" srcOrd="0" destOrd="0" presId="urn:microsoft.com/office/officeart/2005/8/layout/vList5"/>
    <dgm:cxn modelId="{CF95C452-66EA-4CA4-BA7E-3152644458DB}" type="presParOf" srcId="{E5604943-BA4E-4B99-872F-50BA16C711D6}" destId="{F97F10A1-6836-4FFE-8406-BD69FD385455}" srcOrd="1" destOrd="0" presId="urn:microsoft.com/office/officeart/2005/8/layout/vList5"/>
    <dgm:cxn modelId="{520475CB-B753-4A44-8997-793FE4C11C29}" type="presParOf" srcId="{765705E7-17B9-4E40-881D-658C0D78FAD2}" destId="{AA6CA536-759C-4363-BDF4-E64D012A4A93}" srcOrd="3" destOrd="0" presId="urn:microsoft.com/office/officeart/2005/8/layout/vList5"/>
    <dgm:cxn modelId="{43266C71-B393-4D9A-A97E-9397C17C0192}" type="presParOf" srcId="{765705E7-17B9-4E40-881D-658C0D78FAD2}" destId="{58C0C79E-26B6-4BDC-B345-9F33635DAF89}" srcOrd="4" destOrd="0" presId="urn:microsoft.com/office/officeart/2005/8/layout/vList5"/>
    <dgm:cxn modelId="{C97248D3-5BC3-44EE-8ECC-E108DE7D6C6D}" type="presParOf" srcId="{58C0C79E-26B6-4BDC-B345-9F33635DAF89}" destId="{E4C177FF-A68E-4489-8BAF-A98A750EF67C}" srcOrd="0" destOrd="0" presId="urn:microsoft.com/office/officeart/2005/8/layout/vList5"/>
    <dgm:cxn modelId="{9368E3D8-8DC4-4316-A35B-EB4C43A074EC}" type="presParOf" srcId="{58C0C79E-26B6-4BDC-B345-9F33635DAF89}" destId="{47CC9CEC-B843-4003-8F34-0669BB74A49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722888F-228A-464D-86BF-0F579A69CBE1}"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244FADD7-26A9-44C2-B6E0-E4E4CEE605DD}">
      <dgm:prSet phldrT="[Text]" custT="1"/>
      <dgm:spPr/>
      <dgm:t>
        <a:bodyPr/>
        <a:lstStyle/>
        <a:p>
          <a:r>
            <a:rPr lang="en-US" sz="3000" b="1" dirty="0"/>
            <a:t>Control assessment is different in Indian GAAP Vs Ind AS </a:t>
          </a:r>
        </a:p>
      </dgm:t>
    </dgm:pt>
    <dgm:pt modelId="{510F2D41-A0A5-4E43-B7DE-E7EAF78B1452}" type="parTrans" cxnId="{8BA15F9D-BF5E-4466-A4CA-8CCA5B425074}">
      <dgm:prSet/>
      <dgm:spPr/>
      <dgm:t>
        <a:bodyPr/>
        <a:lstStyle/>
        <a:p>
          <a:endParaRPr lang="en-US"/>
        </a:p>
      </dgm:t>
    </dgm:pt>
    <dgm:pt modelId="{425D19F3-0E5B-4CFB-BE06-65503DDCA2F1}" type="sibTrans" cxnId="{8BA15F9D-BF5E-4466-A4CA-8CCA5B425074}">
      <dgm:prSet/>
      <dgm:spPr/>
      <dgm:t>
        <a:bodyPr/>
        <a:lstStyle/>
        <a:p>
          <a:endParaRPr lang="en-US"/>
        </a:p>
      </dgm:t>
    </dgm:pt>
    <dgm:pt modelId="{73A2003C-1FCB-4F35-B9CB-B3A6E5D74D7C}">
      <dgm:prSet phldrT="[Text]" custT="1"/>
      <dgm:spPr/>
      <dgm:t>
        <a:bodyPr/>
        <a:lstStyle/>
        <a:p>
          <a:r>
            <a:rPr lang="en-US" sz="3400" b="1" dirty="0"/>
            <a:t>Partnership firms </a:t>
          </a:r>
        </a:p>
      </dgm:t>
    </dgm:pt>
    <dgm:pt modelId="{E34E714E-F90C-4E4E-89E1-A89A995FB024}" type="parTrans" cxnId="{F5845848-684C-4075-AD14-7F13D400154E}">
      <dgm:prSet/>
      <dgm:spPr/>
      <dgm:t>
        <a:bodyPr/>
        <a:lstStyle/>
        <a:p>
          <a:endParaRPr lang="en-US"/>
        </a:p>
      </dgm:t>
    </dgm:pt>
    <dgm:pt modelId="{EA81481D-F411-4B0B-9410-28767BA070E1}" type="sibTrans" cxnId="{F5845848-684C-4075-AD14-7F13D400154E}">
      <dgm:prSet/>
      <dgm:spPr/>
      <dgm:t>
        <a:bodyPr/>
        <a:lstStyle/>
        <a:p>
          <a:endParaRPr lang="en-US"/>
        </a:p>
      </dgm:t>
    </dgm:pt>
    <dgm:pt modelId="{1F5E9358-2F04-4633-8D14-FE7784D0055E}">
      <dgm:prSet phldrT="[Text]" custT="1"/>
      <dgm:spPr/>
      <dgm:t>
        <a:bodyPr/>
        <a:lstStyle/>
        <a:p>
          <a:r>
            <a:rPr lang="en-US" sz="3400" b="1" dirty="0"/>
            <a:t>Interest in Joint ventures </a:t>
          </a:r>
        </a:p>
      </dgm:t>
    </dgm:pt>
    <dgm:pt modelId="{AFF44FA0-6C43-47FF-B63E-CBA3978EF9A5}" type="parTrans" cxnId="{F4C6ED0D-9FA6-4A6B-911A-F5C7E936B473}">
      <dgm:prSet/>
      <dgm:spPr/>
      <dgm:t>
        <a:bodyPr/>
        <a:lstStyle/>
        <a:p>
          <a:endParaRPr lang="en-US"/>
        </a:p>
      </dgm:t>
    </dgm:pt>
    <dgm:pt modelId="{2DBC2601-0C23-4576-908E-4011095285FD}" type="sibTrans" cxnId="{F4C6ED0D-9FA6-4A6B-911A-F5C7E936B473}">
      <dgm:prSet/>
      <dgm:spPr/>
      <dgm:t>
        <a:bodyPr/>
        <a:lstStyle/>
        <a:p>
          <a:endParaRPr lang="en-US"/>
        </a:p>
      </dgm:t>
    </dgm:pt>
    <dgm:pt modelId="{E1C33645-BA45-45AA-AC39-F6CB4820737D}">
      <dgm:prSet phldrT="[Text]" custT="1"/>
      <dgm:spPr/>
      <dgm:t>
        <a:bodyPr/>
        <a:lstStyle/>
        <a:p>
          <a:r>
            <a:rPr lang="en-US" sz="3400" b="1" dirty="0"/>
            <a:t>Land owning Companies </a:t>
          </a:r>
        </a:p>
      </dgm:t>
    </dgm:pt>
    <dgm:pt modelId="{3A50DA17-D3E8-4B15-AA8D-B826BD35EE86}" type="parTrans" cxnId="{BA5162B7-B5B6-47FF-9973-8B7F94BFC9B1}">
      <dgm:prSet/>
      <dgm:spPr/>
      <dgm:t>
        <a:bodyPr/>
        <a:lstStyle/>
        <a:p>
          <a:endParaRPr lang="en-US"/>
        </a:p>
      </dgm:t>
    </dgm:pt>
    <dgm:pt modelId="{AF314DDA-100D-40AB-BD00-CA4C1F04AD46}" type="sibTrans" cxnId="{BA5162B7-B5B6-47FF-9973-8B7F94BFC9B1}">
      <dgm:prSet/>
      <dgm:spPr/>
      <dgm:t>
        <a:bodyPr/>
        <a:lstStyle/>
        <a:p>
          <a:endParaRPr lang="en-US"/>
        </a:p>
      </dgm:t>
    </dgm:pt>
    <dgm:pt modelId="{DEEB34C3-FDFC-4FF1-B714-418E0AF34BAC}">
      <dgm:prSet phldrT="[Text]" custT="1"/>
      <dgm:spPr/>
      <dgm:t>
        <a:bodyPr/>
        <a:lstStyle/>
        <a:p>
          <a:endParaRPr lang="en-US" sz="3400" b="1" dirty="0"/>
        </a:p>
      </dgm:t>
    </dgm:pt>
    <dgm:pt modelId="{12B97321-E4F5-461A-BF97-1097A61E5621}" type="parTrans" cxnId="{F7F252AA-BA19-449D-B47A-3D5DA125EE47}">
      <dgm:prSet/>
      <dgm:spPr/>
      <dgm:t>
        <a:bodyPr/>
        <a:lstStyle/>
        <a:p>
          <a:endParaRPr lang="en-US"/>
        </a:p>
      </dgm:t>
    </dgm:pt>
    <dgm:pt modelId="{59282411-9586-4056-A097-0ABEA2AF6A2B}" type="sibTrans" cxnId="{F7F252AA-BA19-449D-B47A-3D5DA125EE47}">
      <dgm:prSet/>
      <dgm:spPr/>
      <dgm:t>
        <a:bodyPr/>
        <a:lstStyle/>
        <a:p>
          <a:endParaRPr lang="en-US"/>
        </a:p>
      </dgm:t>
    </dgm:pt>
    <dgm:pt modelId="{EC5B2414-3F9D-42B8-B9AF-0B1ED3365357}">
      <dgm:prSet phldrT="[Text]" custT="1"/>
      <dgm:spPr/>
      <dgm:t>
        <a:bodyPr/>
        <a:lstStyle/>
        <a:p>
          <a:r>
            <a:rPr lang="en-US" sz="3400" b="1" dirty="0"/>
            <a:t>Joint Developments </a:t>
          </a:r>
        </a:p>
      </dgm:t>
    </dgm:pt>
    <dgm:pt modelId="{AE68F6B5-9281-42AF-A2E4-5A3686BF45CA}" type="parTrans" cxnId="{7DCE167E-036A-4DF6-8D24-3380A6FC9406}">
      <dgm:prSet/>
      <dgm:spPr/>
      <dgm:t>
        <a:bodyPr/>
        <a:lstStyle/>
        <a:p>
          <a:endParaRPr lang="en-US"/>
        </a:p>
      </dgm:t>
    </dgm:pt>
    <dgm:pt modelId="{32D5F6D0-D33A-4671-9515-22E13FE105B7}" type="sibTrans" cxnId="{7DCE167E-036A-4DF6-8D24-3380A6FC9406}">
      <dgm:prSet/>
      <dgm:spPr/>
      <dgm:t>
        <a:bodyPr/>
        <a:lstStyle/>
        <a:p>
          <a:endParaRPr lang="en-US"/>
        </a:p>
      </dgm:t>
    </dgm:pt>
    <dgm:pt modelId="{A50CDD6F-5D83-4734-8B30-B362FDC65509}" type="pres">
      <dgm:prSet presAssocID="{6722888F-228A-464D-86BF-0F579A69CBE1}" presName="diagram" presStyleCnt="0">
        <dgm:presLayoutVars>
          <dgm:chMax val="1"/>
          <dgm:dir/>
          <dgm:animLvl val="ctr"/>
          <dgm:resizeHandles val="exact"/>
        </dgm:presLayoutVars>
      </dgm:prSet>
      <dgm:spPr/>
    </dgm:pt>
    <dgm:pt modelId="{95973EDD-BEB9-4DEE-BC75-AF2DF97971F6}" type="pres">
      <dgm:prSet presAssocID="{6722888F-228A-464D-86BF-0F579A69CBE1}" presName="matrix" presStyleCnt="0"/>
      <dgm:spPr/>
    </dgm:pt>
    <dgm:pt modelId="{32843A3A-3C48-4E5C-85FD-2AD4B3586DC2}" type="pres">
      <dgm:prSet presAssocID="{6722888F-228A-464D-86BF-0F579A69CBE1}" presName="tile1" presStyleLbl="node1" presStyleIdx="0" presStyleCnt="4"/>
      <dgm:spPr/>
    </dgm:pt>
    <dgm:pt modelId="{46253224-4EF0-4358-9BE0-E01B3D9AAA6E}" type="pres">
      <dgm:prSet presAssocID="{6722888F-228A-464D-86BF-0F579A69CBE1}" presName="tile1text" presStyleLbl="node1" presStyleIdx="0" presStyleCnt="4">
        <dgm:presLayoutVars>
          <dgm:chMax val="0"/>
          <dgm:chPref val="0"/>
          <dgm:bulletEnabled val="1"/>
        </dgm:presLayoutVars>
      </dgm:prSet>
      <dgm:spPr/>
    </dgm:pt>
    <dgm:pt modelId="{6C7EE565-9268-45E1-AC92-6DADFB4FE44E}" type="pres">
      <dgm:prSet presAssocID="{6722888F-228A-464D-86BF-0F579A69CBE1}" presName="tile2" presStyleLbl="node1" presStyleIdx="1" presStyleCnt="4"/>
      <dgm:spPr/>
    </dgm:pt>
    <dgm:pt modelId="{918F90A4-74BA-4F24-A08B-260E9A6BE53F}" type="pres">
      <dgm:prSet presAssocID="{6722888F-228A-464D-86BF-0F579A69CBE1}" presName="tile2text" presStyleLbl="node1" presStyleIdx="1" presStyleCnt="4">
        <dgm:presLayoutVars>
          <dgm:chMax val="0"/>
          <dgm:chPref val="0"/>
          <dgm:bulletEnabled val="1"/>
        </dgm:presLayoutVars>
      </dgm:prSet>
      <dgm:spPr/>
    </dgm:pt>
    <dgm:pt modelId="{F6AF7401-F547-40E5-9786-5CF1E8036E46}" type="pres">
      <dgm:prSet presAssocID="{6722888F-228A-464D-86BF-0F579A69CBE1}" presName="tile3" presStyleLbl="node1" presStyleIdx="2" presStyleCnt="4"/>
      <dgm:spPr/>
    </dgm:pt>
    <dgm:pt modelId="{AB2FF1DA-0CC6-4D3D-8770-698F6B1AA95D}" type="pres">
      <dgm:prSet presAssocID="{6722888F-228A-464D-86BF-0F579A69CBE1}" presName="tile3text" presStyleLbl="node1" presStyleIdx="2" presStyleCnt="4">
        <dgm:presLayoutVars>
          <dgm:chMax val="0"/>
          <dgm:chPref val="0"/>
          <dgm:bulletEnabled val="1"/>
        </dgm:presLayoutVars>
      </dgm:prSet>
      <dgm:spPr/>
    </dgm:pt>
    <dgm:pt modelId="{E00C74AC-9102-4535-A6D6-769D284300D6}" type="pres">
      <dgm:prSet presAssocID="{6722888F-228A-464D-86BF-0F579A69CBE1}" presName="tile4" presStyleLbl="node1" presStyleIdx="3" presStyleCnt="4"/>
      <dgm:spPr/>
    </dgm:pt>
    <dgm:pt modelId="{4CFC72FC-890D-4A14-A228-7ED5BDD392B7}" type="pres">
      <dgm:prSet presAssocID="{6722888F-228A-464D-86BF-0F579A69CBE1}" presName="tile4text" presStyleLbl="node1" presStyleIdx="3" presStyleCnt="4">
        <dgm:presLayoutVars>
          <dgm:chMax val="0"/>
          <dgm:chPref val="0"/>
          <dgm:bulletEnabled val="1"/>
        </dgm:presLayoutVars>
      </dgm:prSet>
      <dgm:spPr/>
    </dgm:pt>
    <dgm:pt modelId="{FB93853C-9F23-4116-82B8-5E4813346774}" type="pres">
      <dgm:prSet presAssocID="{6722888F-228A-464D-86BF-0F579A69CBE1}" presName="centerTile" presStyleLbl="fgShp" presStyleIdx="0" presStyleCnt="1" custScaleX="168454" custScaleY="163084">
        <dgm:presLayoutVars>
          <dgm:chMax val="0"/>
          <dgm:chPref val="0"/>
        </dgm:presLayoutVars>
      </dgm:prSet>
      <dgm:spPr/>
    </dgm:pt>
  </dgm:ptLst>
  <dgm:cxnLst>
    <dgm:cxn modelId="{9FD1D70A-159D-469B-800B-962F312D7DE3}" type="presOf" srcId="{1F5E9358-2F04-4633-8D14-FE7784D0055E}" destId="{918F90A4-74BA-4F24-A08B-260E9A6BE53F}" srcOrd="1" destOrd="0" presId="urn:microsoft.com/office/officeart/2005/8/layout/matrix1"/>
    <dgm:cxn modelId="{F4C6ED0D-9FA6-4A6B-911A-F5C7E936B473}" srcId="{244FADD7-26A9-44C2-B6E0-E4E4CEE605DD}" destId="{1F5E9358-2F04-4633-8D14-FE7784D0055E}" srcOrd="1" destOrd="0" parTransId="{AFF44FA0-6C43-47FF-B63E-CBA3978EF9A5}" sibTransId="{2DBC2601-0C23-4576-908E-4011095285FD}"/>
    <dgm:cxn modelId="{827B4031-4468-4009-B541-B6E09EBDE13F}" type="presOf" srcId="{E1C33645-BA45-45AA-AC39-F6CB4820737D}" destId="{E00C74AC-9102-4535-A6D6-769D284300D6}" srcOrd="0" destOrd="0" presId="urn:microsoft.com/office/officeart/2005/8/layout/matrix1"/>
    <dgm:cxn modelId="{22CED132-136D-4CDD-8972-ECBE1CD461A4}" type="presOf" srcId="{EC5B2414-3F9D-42B8-B9AF-0B1ED3365357}" destId="{AB2FF1DA-0CC6-4D3D-8770-698F6B1AA95D}" srcOrd="1" destOrd="0" presId="urn:microsoft.com/office/officeart/2005/8/layout/matrix1"/>
    <dgm:cxn modelId="{2E0AB647-C579-4DDD-80C7-8D1C1E10237F}" type="presOf" srcId="{244FADD7-26A9-44C2-B6E0-E4E4CEE605DD}" destId="{FB93853C-9F23-4116-82B8-5E4813346774}" srcOrd="0" destOrd="0" presId="urn:microsoft.com/office/officeart/2005/8/layout/matrix1"/>
    <dgm:cxn modelId="{F5845848-684C-4075-AD14-7F13D400154E}" srcId="{244FADD7-26A9-44C2-B6E0-E4E4CEE605DD}" destId="{73A2003C-1FCB-4F35-B9CB-B3A6E5D74D7C}" srcOrd="0" destOrd="0" parTransId="{E34E714E-F90C-4E4E-89E1-A89A995FB024}" sibTransId="{EA81481D-F411-4B0B-9410-28767BA070E1}"/>
    <dgm:cxn modelId="{6257B453-140A-465B-9657-6578DFFE37CB}" type="presOf" srcId="{EC5B2414-3F9D-42B8-B9AF-0B1ED3365357}" destId="{F6AF7401-F547-40E5-9786-5CF1E8036E46}" srcOrd="0" destOrd="0" presId="urn:microsoft.com/office/officeart/2005/8/layout/matrix1"/>
    <dgm:cxn modelId="{FA687454-320D-4982-9501-D29100AFFDAF}" type="presOf" srcId="{1F5E9358-2F04-4633-8D14-FE7784D0055E}" destId="{6C7EE565-9268-45E1-AC92-6DADFB4FE44E}" srcOrd="0" destOrd="0" presId="urn:microsoft.com/office/officeart/2005/8/layout/matrix1"/>
    <dgm:cxn modelId="{7DCE167E-036A-4DF6-8D24-3380A6FC9406}" srcId="{244FADD7-26A9-44C2-B6E0-E4E4CEE605DD}" destId="{EC5B2414-3F9D-42B8-B9AF-0B1ED3365357}" srcOrd="2" destOrd="0" parTransId="{AE68F6B5-9281-42AF-A2E4-5A3686BF45CA}" sibTransId="{32D5F6D0-D33A-4671-9515-22E13FE105B7}"/>
    <dgm:cxn modelId="{BB484687-2C19-4B48-879D-8C9FAB061540}" type="presOf" srcId="{73A2003C-1FCB-4F35-B9CB-B3A6E5D74D7C}" destId="{32843A3A-3C48-4E5C-85FD-2AD4B3586DC2}" srcOrd="0" destOrd="0" presId="urn:microsoft.com/office/officeart/2005/8/layout/matrix1"/>
    <dgm:cxn modelId="{8BA15F9D-BF5E-4466-A4CA-8CCA5B425074}" srcId="{6722888F-228A-464D-86BF-0F579A69CBE1}" destId="{244FADD7-26A9-44C2-B6E0-E4E4CEE605DD}" srcOrd="0" destOrd="0" parTransId="{510F2D41-A0A5-4E43-B7DE-E7EAF78B1452}" sibTransId="{425D19F3-0E5B-4CFB-BE06-65503DDCA2F1}"/>
    <dgm:cxn modelId="{B054819F-DF6A-4843-8FE8-33F50212E97E}" type="presOf" srcId="{73A2003C-1FCB-4F35-B9CB-B3A6E5D74D7C}" destId="{46253224-4EF0-4358-9BE0-E01B3D9AAA6E}" srcOrd="1" destOrd="0" presId="urn:microsoft.com/office/officeart/2005/8/layout/matrix1"/>
    <dgm:cxn modelId="{F7F252AA-BA19-449D-B47A-3D5DA125EE47}" srcId="{244FADD7-26A9-44C2-B6E0-E4E4CEE605DD}" destId="{DEEB34C3-FDFC-4FF1-B714-418E0AF34BAC}" srcOrd="4" destOrd="0" parTransId="{12B97321-E4F5-461A-BF97-1097A61E5621}" sibTransId="{59282411-9586-4056-A097-0ABEA2AF6A2B}"/>
    <dgm:cxn modelId="{BA5162B7-B5B6-47FF-9973-8B7F94BFC9B1}" srcId="{244FADD7-26A9-44C2-B6E0-E4E4CEE605DD}" destId="{E1C33645-BA45-45AA-AC39-F6CB4820737D}" srcOrd="3" destOrd="0" parTransId="{3A50DA17-D3E8-4B15-AA8D-B826BD35EE86}" sibTransId="{AF314DDA-100D-40AB-BD00-CA4C1F04AD46}"/>
    <dgm:cxn modelId="{571DE7DF-290E-4FCC-BEB6-A53BB4DB2371}" type="presOf" srcId="{E1C33645-BA45-45AA-AC39-F6CB4820737D}" destId="{4CFC72FC-890D-4A14-A228-7ED5BDD392B7}" srcOrd="1" destOrd="0" presId="urn:microsoft.com/office/officeart/2005/8/layout/matrix1"/>
    <dgm:cxn modelId="{C19C7EED-4C50-42AA-8517-6EE2A8BE9E2B}" type="presOf" srcId="{6722888F-228A-464D-86BF-0F579A69CBE1}" destId="{A50CDD6F-5D83-4734-8B30-B362FDC65509}" srcOrd="0" destOrd="0" presId="urn:microsoft.com/office/officeart/2005/8/layout/matrix1"/>
    <dgm:cxn modelId="{3036B882-7826-487D-9906-5E0E918B49FA}" type="presParOf" srcId="{A50CDD6F-5D83-4734-8B30-B362FDC65509}" destId="{95973EDD-BEB9-4DEE-BC75-AF2DF97971F6}" srcOrd="0" destOrd="0" presId="urn:microsoft.com/office/officeart/2005/8/layout/matrix1"/>
    <dgm:cxn modelId="{FDC8D489-2AC0-437E-AD1A-05A4C2674F6D}" type="presParOf" srcId="{95973EDD-BEB9-4DEE-BC75-AF2DF97971F6}" destId="{32843A3A-3C48-4E5C-85FD-2AD4B3586DC2}" srcOrd="0" destOrd="0" presId="urn:microsoft.com/office/officeart/2005/8/layout/matrix1"/>
    <dgm:cxn modelId="{6C8FF56D-011E-46AA-B39E-930C27734C8A}" type="presParOf" srcId="{95973EDD-BEB9-4DEE-BC75-AF2DF97971F6}" destId="{46253224-4EF0-4358-9BE0-E01B3D9AAA6E}" srcOrd="1" destOrd="0" presId="urn:microsoft.com/office/officeart/2005/8/layout/matrix1"/>
    <dgm:cxn modelId="{2844D2A3-8093-4623-81E5-39C072A2873E}" type="presParOf" srcId="{95973EDD-BEB9-4DEE-BC75-AF2DF97971F6}" destId="{6C7EE565-9268-45E1-AC92-6DADFB4FE44E}" srcOrd="2" destOrd="0" presId="urn:microsoft.com/office/officeart/2005/8/layout/matrix1"/>
    <dgm:cxn modelId="{C18B4EF1-9791-4C5C-B434-48CB9162CD79}" type="presParOf" srcId="{95973EDD-BEB9-4DEE-BC75-AF2DF97971F6}" destId="{918F90A4-74BA-4F24-A08B-260E9A6BE53F}" srcOrd="3" destOrd="0" presId="urn:microsoft.com/office/officeart/2005/8/layout/matrix1"/>
    <dgm:cxn modelId="{D617E0C2-A4D3-434C-9DDE-DF7DE3DF70CF}" type="presParOf" srcId="{95973EDD-BEB9-4DEE-BC75-AF2DF97971F6}" destId="{F6AF7401-F547-40E5-9786-5CF1E8036E46}" srcOrd="4" destOrd="0" presId="urn:microsoft.com/office/officeart/2005/8/layout/matrix1"/>
    <dgm:cxn modelId="{DA5A07B9-F263-45B1-8982-7C7689C34F28}" type="presParOf" srcId="{95973EDD-BEB9-4DEE-BC75-AF2DF97971F6}" destId="{AB2FF1DA-0CC6-4D3D-8770-698F6B1AA95D}" srcOrd="5" destOrd="0" presId="urn:microsoft.com/office/officeart/2005/8/layout/matrix1"/>
    <dgm:cxn modelId="{7C7875EF-FA68-444A-8D60-53E56CAC44D4}" type="presParOf" srcId="{95973EDD-BEB9-4DEE-BC75-AF2DF97971F6}" destId="{E00C74AC-9102-4535-A6D6-769D284300D6}" srcOrd="6" destOrd="0" presId="urn:microsoft.com/office/officeart/2005/8/layout/matrix1"/>
    <dgm:cxn modelId="{8AF0AF70-86E9-41B6-B7B4-8D09AFBA0DCD}" type="presParOf" srcId="{95973EDD-BEB9-4DEE-BC75-AF2DF97971F6}" destId="{4CFC72FC-890D-4A14-A228-7ED5BDD392B7}" srcOrd="7" destOrd="0" presId="urn:microsoft.com/office/officeart/2005/8/layout/matrix1"/>
    <dgm:cxn modelId="{4643E3EE-D539-4143-95BE-8E0F73DEBAEF}" type="presParOf" srcId="{A50CDD6F-5D83-4734-8B30-B362FDC65509}" destId="{FB93853C-9F23-4116-82B8-5E4813346774}"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10B795-CD85-4064-9469-38A85AAC041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6BF5C242-EB9A-46CD-8DF0-3C24B1B02400}">
      <dgm:prSet/>
      <dgm:spPr/>
      <dgm:t>
        <a:bodyPr/>
        <a:lstStyle/>
        <a:p>
          <a:r>
            <a:rPr lang="en-US" dirty="0"/>
            <a:t>Outright sale of land / development rights against upfront payments </a:t>
          </a:r>
        </a:p>
      </dgm:t>
    </dgm:pt>
    <dgm:pt modelId="{5A05D223-759F-482F-ACBF-5FFD38C0C123}" type="parTrans" cxnId="{31A512F5-EA7B-48C4-80CF-5CBBDD286FD7}">
      <dgm:prSet/>
      <dgm:spPr/>
      <dgm:t>
        <a:bodyPr/>
        <a:lstStyle/>
        <a:p>
          <a:endParaRPr lang="en-US"/>
        </a:p>
      </dgm:t>
    </dgm:pt>
    <dgm:pt modelId="{D0869E0D-D3AA-4E1C-8B9F-D85CF9FC507C}" type="sibTrans" cxnId="{31A512F5-EA7B-48C4-80CF-5CBBDD286FD7}">
      <dgm:prSet/>
      <dgm:spPr/>
      <dgm:t>
        <a:bodyPr/>
        <a:lstStyle/>
        <a:p>
          <a:endParaRPr lang="en-US"/>
        </a:p>
      </dgm:t>
    </dgm:pt>
    <dgm:pt modelId="{A35E1F8A-FF73-40E3-85C8-5BB5B921BBA7}">
      <dgm:prSet/>
      <dgm:spPr/>
      <dgm:t>
        <a:bodyPr/>
        <a:lstStyle/>
        <a:p>
          <a:r>
            <a:rPr lang="en-US" dirty="0"/>
            <a:t>Grant of development rights against sharing of gross revenue</a:t>
          </a:r>
        </a:p>
      </dgm:t>
    </dgm:pt>
    <dgm:pt modelId="{49446B26-3091-4A70-8463-E22BD9717DDD}" type="parTrans" cxnId="{597E73D2-8A35-4AEC-BAFF-29FBC897B19D}">
      <dgm:prSet/>
      <dgm:spPr/>
      <dgm:t>
        <a:bodyPr/>
        <a:lstStyle/>
        <a:p>
          <a:endParaRPr lang="en-US"/>
        </a:p>
      </dgm:t>
    </dgm:pt>
    <dgm:pt modelId="{4F5019D1-8BB1-4D3A-AB8C-F5B145026364}" type="sibTrans" cxnId="{597E73D2-8A35-4AEC-BAFF-29FBC897B19D}">
      <dgm:prSet/>
      <dgm:spPr/>
      <dgm:t>
        <a:bodyPr/>
        <a:lstStyle/>
        <a:p>
          <a:endParaRPr lang="en-US"/>
        </a:p>
      </dgm:t>
    </dgm:pt>
    <dgm:pt modelId="{7B823196-B7F8-44C5-93A3-C1005167D5CF}">
      <dgm:prSet/>
      <dgm:spPr/>
      <dgm:t>
        <a:bodyPr/>
        <a:lstStyle/>
        <a:p>
          <a:r>
            <a:rPr lang="en-US" dirty="0"/>
            <a:t>Grant of development rights against sharing of area developed</a:t>
          </a:r>
        </a:p>
      </dgm:t>
    </dgm:pt>
    <dgm:pt modelId="{F179C18B-FBC0-40F5-A493-6960A4481BDD}" type="parTrans" cxnId="{12A4505E-347D-439A-A770-8A219376EFAA}">
      <dgm:prSet/>
      <dgm:spPr/>
      <dgm:t>
        <a:bodyPr/>
        <a:lstStyle/>
        <a:p>
          <a:endParaRPr lang="en-US"/>
        </a:p>
      </dgm:t>
    </dgm:pt>
    <dgm:pt modelId="{64D4131D-8EB3-4B1F-8E4B-6E6B3BD7E308}" type="sibTrans" cxnId="{12A4505E-347D-439A-A770-8A219376EFAA}">
      <dgm:prSet/>
      <dgm:spPr/>
      <dgm:t>
        <a:bodyPr/>
        <a:lstStyle/>
        <a:p>
          <a:endParaRPr lang="en-US"/>
        </a:p>
      </dgm:t>
    </dgm:pt>
    <dgm:pt modelId="{0E75BD36-5FFA-4404-9431-C6FCDDDF47FE}" type="pres">
      <dgm:prSet presAssocID="{4210B795-CD85-4064-9469-38A85AAC0419}" presName="hierChild1" presStyleCnt="0">
        <dgm:presLayoutVars>
          <dgm:chPref val="1"/>
          <dgm:dir/>
          <dgm:animOne val="branch"/>
          <dgm:animLvl val="lvl"/>
          <dgm:resizeHandles/>
        </dgm:presLayoutVars>
      </dgm:prSet>
      <dgm:spPr/>
    </dgm:pt>
    <dgm:pt modelId="{28978BD4-6377-4E34-BA9F-975E8A3B548C}" type="pres">
      <dgm:prSet presAssocID="{6BF5C242-EB9A-46CD-8DF0-3C24B1B02400}" presName="hierRoot1" presStyleCnt="0"/>
      <dgm:spPr/>
    </dgm:pt>
    <dgm:pt modelId="{DF45C591-15EB-4B46-A2B8-FE09A8063E17}" type="pres">
      <dgm:prSet presAssocID="{6BF5C242-EB9A-46CD-8DF0-3C24B1B02400}" presName="composite" presStyleCnt="0"/>
      <dgm:spPr/>
    </dgm:pt>
    <dgm:pt modelId="{C0853EBA-3A23-4A63-92A1-42CC3FAA89E7}" type="pres">
      <dgm:prSet presAssocID="{6BF5C242-EB9A-46CD-8DF0-3C24B1B02400}" presName="background" presStyleLbl="node0" presStyleIdx="0" presStyleCnt="3"/>
      <dgm:spPr/>
    </dgm:pt>
    <dgm:pt modelId="{ED375B3E-B789-48FF-A70D-48D166DEA1DD}" type="pres">
      <dgm:prSet presAssocID="{6BF5C242-EB9A-46CD-8DF0-3C24B1B02400}" presName="text" presStyleLbl="fgAcc0" presStyleIdx="0" presStyleCnt="3">
        <dgm:presLayoutVars>
          <dgm:chPref val="3"/>
        </dgm:presLayoutVars>
      </dgm:prSet>
      <dgm:spPr/>
    </dgm:pt>
    <dgm:pt modelId="{438B55EE-B0D2-4550-8915-8F06E0ED51B8}" type="pres">
      <dgm:prSet presAssocID="{6BF5C242-EB9A-46CD-8DF0-3C24B1B02400}" presName="hierChild2" presStyleCnt="0"/>
      <dgm:spPr/>
    </dgm:pt>
    <dgm:pt modelId="{ACB632ED-C653-4C17-8201-63A73EDCA9CA}" type="pres">
      <dgm:prSet presAssocID="{A35E1F8A-FF73-40E3-85C8-5BB5B921BBA7}" presName="hierRoot1" presStyleCnt="0"/>
      <dgm:spPr/>
    </dgm:pt>
    <dgm:pt modelId="{0269975F-6822-4AB4-9C5F-5571D9E68168}" type="pres">
      <dgm:prSet presAssocID="{A35E1F8A-FF73-40E3-85C8-5BB5B921BBA7}" presName="composite" presStyleCnt="0"/>
      <dgm:spPr/>
    </dgm:pt>
    <dgm:pt modelId="{AA689352-9011-4614-9EA5-B5DF14EB0926}" type="pres">
      <dgm:prSet presAssocID="{A35E1F8A-FF73-40E3-85C8-5BB5B921BBA7}" presName="background" presStyleLbl="node0" presStyleIdx="1" presStyleCnt="3"/>
      <dgm:spPr/>
    </dgm:pt>
    <dgm:pt modelId="{DA765815-8D4B-47E5-A6A7-2692A03A29C1}" type="pres">
      <dgm:prSet presAssocID="{A35E1F8A-FF73-40E3-85C8-5BB5B921BBA7}" presName="text" presStyleLbl="fgAcc0" presStyleIdx="1" presStyleCnt="3">
        <dgm:presLayoutVars>
          <dgm:chPref val="3"/>
        </dgm:presLayoutVars>
      </dgm:prSet>
      <dgm:spPr/>
    </dgm:pt>
    <dgm:pt modelId="{0EB7C2E0-BDBB-4CC0-A7D8-133C22879727}" type="pres">
      <dgm:prSet presAssocID="{A35E1F8A-FF73-40E3-85C8-5BB5B921BBA7}" presName="hierChild2" presStyleCnt="0"/>
      <dgm:spPr/>
    </dgm:pt>
    <dgm:pt modelId="{3001ABEA-E637-4E0F-9DB3-A2037FE331F8}" type="pres">
      <dgm:prSet presAssocID="{7B823196-B7F8-44C5-93A3-C1005167D5CF}" presName="hierRoot1" presStyleCnt="0"/>
      <dgm:spPr/>
    </dgm:pt>
    <dgm:pt modelId="{E88A3004-F343-4C16-A6EA-E11C8EA9D03D}" type="pres">
      <dgm:prSet presAssocID="{7B823196-B7F8-44C5-93A3-C1005167D5CF}" presName="composite" presStyleCnt="0"/>
      <dgm:spPr/>
    </dgm:pt>
    <dgm:pt modelId="{BFDDB850-5536-4540-8A35-3498B5FDD2C8}" type="pres">
      <dgm:prSet presAssocID="{7B823196-B7F8-44C5-93A3-C1005167D5CF}" presName="background" presStyleLbl="node0" presStyleIdx="2" presStyleCnt="3"/>
      <dgm:spPr/>
    </dgm:pt>
    <dgm:pt modelId="{DA0EC8ED-D181-4A9C-9ED1-35E8050C6AA7}" type="pres">
      <dgm:prSet presAssocID="{7B823196-B7F8-44C5-93A3-C1005167D5CF}" presName="text" presStyleLbl="fgAcc0" presStyleIdx="2" presStyleCnt="3">
        <dgm:presLayoutVars>
          <dgm:chPref val="3"/>
        </dgm:presLayoutVars>
      </dgm:prSet>
      <dgm:spPr/>
    </dgm:pt>
    <dgm:pt modelId="{F4AD489D-585A-4671-BA00-06897BFFD08A}" type="pres">
      <dgm:prSet presAssocID="{7B823196-B7F8-44C5-93A3-C1005167D5CF}" presName="hierChild2" presStyleCnt="0"/>
      <dgm:spPr/>
    </dgm:pt>
  </dgm:ptLst>
  <dgm:cxnLst>
    <dgm:cxn modelId="{24E4DA00-6BD4-4294-8D80-7FE2B59C0778}" type="presOf" srcId="{A35E1F8A-FF73-40E3-85C8-5BB5B921BBA7}" destId="{DA765815-8D4B-47E5-A6A7-2692A03A29C1}" srcOrd="0" destOrd="0" presId="urn:microsoft.com/office/officeart/2005/8/layout/hierarchy1"/>
    <dgm:cxn modelId="{12A4505E-347D-439A-A770-8A219376EFAA}" srcId="{4210B795-CD85-4064-9469-38A85AAC0419}" destId="{7B823196-B7F8-44C5-93A3-C1005167D5CF}" srcOrd="2" destOrd="0" parTransId="{F179C18B-FBC0-40F5-A493-6960A4481BDD}" sibTransId="{64D4131D-8EB3-4B1F-8E4B-6E6B3BD7E308}"/>
    <dgm:cxn modelId="{D2DB308B-C984-4101-BB7E-44A66F9E2EE4}" type="presOf" srcId="{4210B795-CD85-4064-9469-38A85AAC0419}" destId="{0E75BD36-5FFA-4404-9431-C6FCDDDF47FE}" srcOrd="0" destOrd="0" presId="urn:microsoft.com/office/officeart/2005/8/layout/hierarchy1"/>
    <dgm:cxn modelId="{597E73D2-8A35-4AEC-BAFF-29FBC897B19D}" srcId="{4210B795-CD85-4064-9469-38A85AAC0419}" destId="{A35E1F8A-FF73-40E3-85C8-5BB5B921BBA7}" srcOrd="1" destOrd="0" parTransId="{49446B26-3091-4A70-8463-E22BD9717DDD}" sibTransId="{4F5019D1-8BB1-4D3A-AB8C-F5B145026364}"/>
    <dgm:cxn modelId="{F15BDBDC-127C-446B-A0F2-520263F340FA}" type="presOf" srcId="{6BF5C242-EB9A-46CD-8DF0-3C24B1B02400}" destId="{ED375B3E-B789-48FF-A70D-48D166DEA1DD}" srcOrd="0" destOrd="0" presId="urn:microsoft.com/office/officeart/2005/8/layout/hierarchy1"/>
    <dgm:cxn modelId="{31A512F5-EA7B-48C4-80CF-5CBBDD286FD7}" srcId="{4210B795-CD85-4064-9469-38A85AAC0419}" destId="{6BF5C242-EB9A-46CD-8DF0-3C24B1B02400}" srcOrd="0" destOrd="0" parTransId="{5A05D223-759F-482F-ACBF-5FFD38C0C123}" sibTransId="{D0869E0D-D3AA-4E1C-8B9F-D85CF9FC507C}"/>
    <dgm:cxn modelId="{C0D980FF-8CC4-4C70-A6FF-0B5D4372EBD3}" type="presOf" srcId="{7B823196-B7F8-44C5-93A3-C1005167D5CF}" destId="{DA0EC8ED-D181-4A9C-9ED1-35E8050C6AA7}" srcOrd="0" destOrd="0" presId="urn:microsoft.com/office/officeart/2005/8/layout/hierarchy1"/>
    <dgm:cxn modelId="{909D9C3D-AE8F-4D0B-AD25-82D198B3FC67}" type="presParOf" srcId="{0E75BD36-5FFA-4404-9431-C6FCDDDF47FE}" destId="{28978BD4-6377-4E34-BA9F-975E8A3B548C}" srcOrd="0" destOrd="0" presId="urn:microsoft.com/office/officeart/2005/8/layout/hierarchy1"/>
    <dgm:cxn modelId="{F1929FFB-3201-4CB4-B004-EB418C8FD130}" type="presParOf" srcId="{28978BD4-6377-4E34-BA9F-975E8A3B548C}" destId="{DF45C591-15EB-4B46-A2B8-FE09A8063E17}" srcOrd="0" destOrd="0" presId="urn:microsoft.com/office/officeart/2005/8/layout/hierarchy1"/>
    <dgm:cxn modelId="{47B246D8-4290-4659-B130-C417073F84A4}" type="presParOf" srcId="{DF45C591-15EB-4B46-A2B8-FE09A8063E17}" destId="{C0853EBA-3A23-4A63-92A1-42CC3FAA89E7}" srcOrd="0" destOrd="0" presId="urn:microsoft.com/office/officeart/2005/8/layout/hierarchy1"/>
    <dgm:cxn modelId="{B452615B-44BD-4C14-AE7E-0CB4ECF169F4}" type="presParOf" srcId="{DF45C591-15EB-4B46-A2B8-FE09A8063E17}" destId="{ED375B3E-B789-48FF-A70D-48D166DEA1DD}" srcOrd="1" destOrd="0" presId="urn:microsoft.com/office/officeart/2005/8/layout/hierarchy1"/>
    <dgm:cxn modelId="{5735A51E-B940-4E48-8BBE-6045CDD05D29}" type="presParOf" srcId="{28978BD4-6377-4E34-BA9F-975E8A3B548C}" destId="{438B55EE-B0D2-4550-8915-8F06E0ED51B8}" srcOrd="1" destOrd="0" presId="urn:microsoft.com/office/officeart/2005/8/layout/hierarchy1"/>
    <dgm:cxn modelId="{8E6BD4E9-DE34-40C1-86F7-459D8414C7FD}" type="presParOf" srcId="{0E75BD36-5FFA-4404-9431-C6FCDDDF47FE}" destId="{ACB632ED-C653-4C17-8201-63A73EDCA9CA}" srcOrd="1" destOrd="0" presId="urn:microsoft.com/office/officeart/2005/8/layout/hierarchy1"/>
    <dgm:cxn modelId="{B77984C3-CDC2-438C-8701-1D21445761B8}" type="presParOf" srcId="{ACB632ED-C653-4C17-8201-63A73EDCA9CA}" destId="{0269975F-6822-4AB4-9C5F-5571D9E68168}" srcOrd="0" destOrd="0" presId="urn:microsoft.com/office/officeart/2005/8/layout/hierarchy1"/>
    <dgm:cxn modelId="{4489E4C4-1F6F-4424-9590-16573678BEF4}" type="presParOf" srcId="{0269975F-6822-4AB4-9C5F-5571D9E68168}" destId="{AA689352-9011-4614-9EA5-B5DF14EB0926}" srcOrd="0" destOrd="0" presId="urn:microsoft.com/office/officeart/2005/8/layout/hierarchy1"/>
    <dgm:cxn modelId="{1BA3CE1A-878E-4147-8D54-2B7B49E3C16B}" type="presParOf" srcId="{0269975F-6822-4AB4-9C5F-5571D9E68168}" destId="{DA765815-8D4B-47E5-A6A7-2692A03A29C1}" srcOrd="1" destOrd="0" presId="urn:microsoft.com/office/officeart/2005/8/layout/hierarchy1"/>
    <dgm:cxn modelId="{6F445DF6-CD4C-4E7F-B2ED-151D863FE7F2}" type="presParOf" srcId="{ACB632ED-C653-4C17-8201-63A73EDCA9CA}" destId="{0EB7C2E0-BDBB-4CC0-A7D8-133C22879727}" srcOrd="1" destOrd="0" presId="urn:microsoft.com/office/officeart/2005/8/layout/hierarchy1"/>
    <dgm:cxn modelId="{08F092CD-CAA2-4FCD-87C9-560D8CDB80BB}" type="presParOf" srcId="{0E75BD36-5FFA-4404-9431-C6FCDDDF47FE}" destId="{3001ABEA-E637-4E0F-9DB3-A2037FE331F8}" srcOrd="2" destOrd="0" presId="urn:microsoft.com/office/officeart/2005/8/layout/hierarchy1"/>
    <dgm:cxn modelId="{ED2E13C6-F48D-4181-B6DE-04E0CC7BAC6F}" type="presParOf" srcId="{3001ABEA-E637-4E0F-9DB3-A2037FE331F8}" destId="{E88A3004-F343-4C16-A6EA-E11C8EA9D03D}" srcOrd="0" destOrd="0" presId="urn:microsoft.com/office/officeart/2005/8/layout/hierarchy1"/>
    <dgm:cxn modelId="{FF2CF509-7C27-4DA1-BE0A-DB23EBD93925}" type="presParOf" srcId="{E88A3004-F343-4C16-A6EA-E11C8EA9D03D}" destId="{BFDDB850-5536-4540-8A35-3498B5FDD2C8}" srcOrd="0" destOrd="0" presId="urn:microsoft.com/office/officeart/2005/8/layout/hierarchy1"/>
    <dgm:cxn modelId="{96A0D893-0146-48A9-9549-8676FD7EA5C4}" type="presParOf" srcId="{E88A3004-F343-4C16-A6EA-E11C8EA9D03D}" destId="{DA0EC8ED-D181-4A9C-9ED1-35E8050C6AA7}" srcOrd="1" destOrd="0" presId="urn:microsoft.com/office/officeart/2005/8/layout/hierarchy1"/>
    <dgm:cxn modelId="{5F0F47AF-806E-46DE-93E2-F66BD77E0D2D}" type="presParOf" srcId="{3001ABEA-E637-4E0F-9DB3-A2037FE331F8}" destId="{F4AD489D-585A-4671-BA00-06897BFFD08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3ACF6AC-97FD-4127-9B76-72E79F4673D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549C28E-2461-4785-A4EC-AE55E1D13005}">
      <dgm:prSet custT="1"/>
      <dgm:spPr/>
      <dgm:t>
        <a:bodyPr/>
        <a:lstStyle/>
        <a:p>
          <a:r>
            <a:rPr lang="en-US" sz="2500" dirty="0"/>
            <a:t>Shareholding pattern </a:t>
          </a:r>
          <a:r>
            <a:rPr lang="en-US" sz="2400" dirty="0"/>
            <a:t>(low or No holding)</a:t>
          </a:r>
          <a:r>
            <a:rPr lang="en-US" sz="2500" dirty="0"/>
            <a:t>  </a:t>
          </a:r>
        </a:p>
      </dgm:t>
    </dgm:pt>
    <dgm:pt modelId="{91553E39-6E9F-44A9-850B-BC7FECDFD995}" type="parTrans" cxnId="{1DF52160-E262-4583-8FA4-0EAFF93327DD}">
      <dgm:prSet/>
      <dgm:spPr/>
      <dgm:t>
        <a:bodyPr/>
        <a:lstStyle/>
        <a:p>
          <a:endParaRPr lang="en-US"/>
        </a:p>
      </dgm:t>
    </dgm:pt>
    <dgm:pt modelId="{AAE810E1-D1BF-4A6F-9A84-1E955E59A3C4}" type="sibTrans" cxnId="{1DF52160-E262-4583-8FA4-0EAFF93327DD}">
      <dgm:prSet/>
      <dgm:spPr/>
      <dgm:t>
        <a:bodyPr/>
        <a:lstStyle/>
        <a:p>
          <a:endParaRPr lang="en-US"/>
        </a:p>
      </dgm:t>
    </dgm:pt>
    <dgm:pt modelId="{004BD529-593F-4DE6-B541-C2EB85B121A1}">
      <dgm:prSet custT="1"/>
      <dgm:spPr/>
      <dgm:t>
        <a:bodyPr/>
        <a:lstStyle/>
        <a:p>
          <a:r>
            <a:rPr lang="en-US" sz="2500" dirty="0"/>
            <a:t>Business rationale &amp; practices </a:t>
          </a:r>
          <a:r>
            <a:rPr lang="en-US" sz="2400" dirty="0"/>
            <a:t>(creating restrictive rights on the operations)</a:t>
          </a:r>
          <a:r>
            <a:rPr lang="en-US" sz="2500" dirty="0"/>
            <a:t> </a:t>
          </a:r>
        </a:p>
      </dgm:t>
    </dgm:pt>
    <dgm:pt modelId="{6F1CACBA-49EF-47BC-84B5-3056FFEC2A9B}" type="parTrans" cxnId="{D8A23C4B-6AFC-4335-B44B-066C6D8C9770}">
      <dgm:prSet/>
      <dgm:spPr/>
      <dgm:t>
        <a:bodyPr/>
        <a:lstStyle/>
        <a:p>
          <a:endParaRPr lang="en-US"/>
        </a:p>
      </dgm:t>
    </dgm:pt>
    <dgm:pt modelId="{8FFA1E01-E484-4727-9750-6341928623C3}" type="sibTrans" cxnId="{D8A23C4B-6AFC-4335-B44B-066C6D8C9770}">
      <dgm:prSet/>
      <dgm:spPr/>
      <dgm:t>
        <a:bodyPr/>
        <a:lstStyle/>
        <a:p>
          <a:endParaRPr lang="en-US"/>
        </a:p>
      </dgm:t>
    </dgm:pt>
    <dgm:pt modelId="{E023B465-A898-403F-8D3C-D2FFD818CF7F}">
      <dgm:prSet custT="1"/>
      <dgm:spPr/>
      <dgm:t>
        <a:bodyPr/>
        <a:lstStyle/>
        <a:p>
          <a:r>
            <a:rPr lang="en-US" sz="2500" dirty="0"/>
            <a:t>Funding &amp; investments </a:t>
          </a:r>
          <a:r>
            <a:rPr lang="en-US" sz="2400" dirty="0"/>
            <a:t>(Through debt and advances)</a:t>
          </a:r>
          <a:r>
            <a:rPr lang="en-US" sz="2500" dirty="0"/>
            <a:t> </a:t>
          </a:r>
        </a:p>
      </dgm:t>
    </dgm:pt>
    <dgm:pt modelId="{A80666EC-BCE5-4F78-B075-41CA1D6AF16A}" type="parTrans" cxnId="{66688948-F351-4849-98B0-82F91BFDBC20}">
      <dgm:prSet/>
      <dgm:spPr/>
      <dgm:t>
        <a:bodyPr/>
        <a:lstStyle/>
        <a:p>
          <a:endParaRPr lang="en-US"/>
        </a:p>
      </dgm:t>
    </dgm:pt>
    <dgm:pt modelId="{45946571-0D85-4B1C-A2B0-398614C6056D}" type="sibTrans" cxnId="{66688948-F351-4849-98B0-82F91BFDBC20}">
      <dgm:prSet/>
      <dgm:spPr/>
      <dgm:t>
        <a:bodyPr/>
        <a:lstStyle/>
        <a:p>
          <a:endParaRPr lang="en-US"/>
        </a:p>
      </dgm:t>
    </dgm:pt>
    <dgm:pt modelId="{3875B4D5-FF6C-4458-B9E7-2B59B0F92213}">
      <dgm:prSet custT="1"/>
      <dgm:spPr/>
      <dgm:t>
        <a:bodyPr/>
        <a:lstStyle/>
        <a:p>
          <a:r>
            <a:rPr lang="en-US" sz="2500" dirty="0"/>
            <a:t>Risks and returns </a:t>
          </a:r>
          <a:r>
            <a:rPr lang="en-US" sz="2400" dirty="0"/>
            <a:t>(risks are insulated, with minimum returns)</a:t>
          </a:r>
          <a:r>
            <a:rPr lang="en-US" sz="2500" dirty="0"/>
            <a:t> </a:t>
          </a:r>
        </a:p>
      </dgm:t>
    </dgm:pt>
    <dgm:pt modelId="{086EA829-5B42-4AB9-9570-4B0DE51775EC}" type="parTrans" cxnId="{40B5AE32-FC9F-4625-BD5E-EA72FA0BA341}">
      <dgm:prSet/>
      <dgm:spPr/>
      <dgm:t>
        <a:bodyPr/>
        <a:lstStyle/>
        <a:p>
          <a:endParaRPr lang="en-US"/>
        </a:p>
      </dgm:t>
    </dgm:pt>
    <dgm:pt modelId="{903AA5CD-4DD6-47C9-BFBA-07EB38534324}" type="sibTrans" cxnId="{40B5AE32-FC9F-4625-BD5E-EA72FA0BA341}">
      <dgm:prSet/>
      <dgm:spPr/>
      <dgm:t>
        <a:bodyPr/>
        <a:lstStyle/>
        <a:p>
          <a:endParaRPr lang="en-US"/>
        </a:p>
      </dgm:t>
    </dgm:pt>
    <dgm:pt modelId="{8F90F538-D1A3-4D7E-97B1-210ED7BAD0E0}" type="pres">
      <dgm:prSet presAssocID="{A3ACF6AC-97FD-4127-9B76-72E79F4673D4}" presName="linear" presStyleCnt="0">
        <dgm:presLayoutVars>
          <dgm:dir/>
          <dgm:animLvl val="lvl"/>
          <dgm:resizeHandles val="exact"/>
        </dgm:presLayoutVars>
      </dgm:prSet>
      <dgm:spPr/>
    </dgm:pt>
    <dgm:pt modelId="{24D81CB7-9F8E-4190-9473-0D5A172094AF}" type="pres">
      <dgm:prSet presAssocID="{7549C28E-2461-4785-A4EC-AE55E1D13005}" presName="parentLin" presStyleCnt="0"/>
      <dgm:spPr/>
    </dgm:pt>
    <dgm:pt modelId="{7F74E619-E2B7-4B91-84EB-D72FDCE96236}" type="pres">
      <dgm:prSet presAssocID="{7549C28E-2461-4785-A4EC-AE55E1D13005}" presName="parentLeftMargin" presStyleLbl="node1" presStyleIdx="0" presStyleCnt="4"/>
      <dgm:spPr/>
    </dgm:pt>
    <dgm:pt modelId="{00F4F50A-5122-4183-88ED-BC3869C46D3C}" type="pres">
      <dgm:prSet presAssocID="{7549C28E-2461-4785-A4EC-AE55E1D13005}" presName="parentText" presStyleLbl="node1" presStyleIdx="0" presStyleCnt="4">
        <dgm:presLayoutVars>
          <dgm:chMax val="0"/>
          <dgm:bulletEnabled val="1"/>
        </dgm:presLayoutVars>
      </dgm:prSet>
      <dgm:spPr/>
    </dgm:pt>
    <dgm:pt modelId="{989A8244-C24E-4374-BBCB-027E3EA85E61}" type="pres">
      <dgm:prSet presAssocID="{7549C28E-2461-4785-A4EC-AE55E1D13005}" presName="negativeSpace" presStyleCnt="0"/>
      <dgm:spPr/>
    </dgm:pt>
    <dgm:pt modelId="{97086F0F-8FF4-4903-841D-62FD042E1C0A}" type="pres">
      <dgm:prSet presAssocID="{7549C28E-2461-4785-A4EC-AE55E1D13005}" presName="childText" presStyleLbl="conFgAcc1" presStyleIdx="0" presStyleCnt="4">
        <dgm:presLayoutVars>
          <dgm:bulletEnabled val="1"/>
        </dgm:presLayoutVars>
      </dgm:prSet>
      <dgm:spPr/>
    </dgm:pt>
    <dgm:pt modelId="{4371A623-348C-4137-8B70-40772C1972A1}" type="pres">
      <dgm:prSet presAssocID="{AAE810E1-D1BF-4A6F-9A84-1E955E59A3C4}" presName="spaceBetweenRectangles" presStyleCnt="0"/>
      <dgm:spPr/>
    </dgm:pt>
    <dgm:pt modelId="{67BD7AC9-57CA-4589-BD6D-5F3A2B836AAC}" type="pres">
      <dgm:prSet presAssocID="{004BD529-593F-4DE6-B541-C2EB85B121A1}" presName="parentLin" presStyleCnt="0"/>
      <dgm:spPr/>
    </dgm:pt>
    <dgm:pt modelId="{17A44EC2-66AC-439B-B721-E6EF47365C91}" type="pres">
      <dgm:prSet presAssocID="{004BD529-593F-4DE6-B541-C2EB85B121A1}" presName="parentLeftMargin" presStyleLbl="node1" presStyleIdx="0" presStyleCnt="4"/>
      <dgm:spPr/>
    </dgm:pt>
    <dgm:pt modelId="{C07A89E9-116D-46F3-B951-F542097A76AC}" type="pres">
      <dgm:prSet presAssocID="{004BD529-593F-4DE6-B541-C2EB85B121A1}" presName="parentText" presStyleLbl="node1" presStyleIdx="1" presStyleCnt="4">
        <dgm:presLayoutVars>
          <dgm:chMax val="0"/>
          <dgm:bulletEnabled val="1"/>
        </dgm:presLayoutVars>
      </dgm:prSet>
      <dgm:spPr/>
    </dgm:pt>
    <dgm:pt modelId="{83D92ECE-38BB-4A30-8256-CEB9B4F057E5}" type="pres">
      <dgm:prSet presAssocID="{004BD529-593F-4DE6-B541-C2EB85B121A1}" presName="negativeSpace" presStyleCnt="0"/>
      <dgm:spPr/>
    </dgm:pt>
    <dgm:pt modelId="{83D86ECC-3130-40C8-A84F-C1A741A689DD}" type="pres">
      <dgm:prSet presAssocID="{004BD529-593F-4DE6-B541-C2EB85B121A1}" presName="childText" presStyleLbl="conFgAcc1" presStyleIdx="1" presStyleCnt="4">
        <dgm:presLayoutVars>
          <dgm:bulletEnabled val="1"/>
        </dgm:presLayoutVars>
      </dgm:prSet>
      <dgm:spPr/>
    </dgm:pt>
    <dgm:pt modelId="{DBD35754-B57F-425D-9BFC-E7C1D7F86096}" type="pres">
      <dgm:prSet presAssocID="{8FFA1E01-E484-4727-9750-6341928623C3}" presName="spaceBetweenRectangles" presStyleCnt="0"/>
      <dgm:spPr/>
    </dgm:pt>
    <dgm:pt modelId="{365F9657-DFE8-4FB7-B064-BE8DA6F2ACE1}" type="pres">
      <dgm:prSet presAssocID="{E023B465-A898-403F-8D3C-D2FFD818CF7F}" presName="parentLin" presStyleCnt="0"/>
      <dgm:spPr/>
    </dgm:pt>
    <dgm:pt modelId="{01714223-B755-4870-A9CF-202FBBA9D5A5}" type="pres">
      <dgm:prSet presAssocID="{E023B465-A898-403F-8D3C-D2FFD818CF7F}" presName="parentLeftMargin" presStyleLbl="node1" presStyleIdx="1" presStyleCnt="4"/>
      <dgm:spPr/>
    </dgm:pt>
    <dgm:pt modelId="{7DA06739-0BCE-4215-AD0E-F7DA6D884464}" type="pres">
      <dgm:prSet presAssocID="{E023B465-A898-403F-8D3C-D2FFD818CF7F}" presName="parentText" presStyleLbl="node1" presStyleIdx="2" presStyleCnt="4" custLinFactNeighborX="-1928" custLinFactNeighborY="-4425">
        <dgm:presLayoutVars>
          <dgm:chMax val="0"/>
          <dgm:bulletEnabled val="1"/>
        </dgm:presLayoutVars>
      </dgm:prSet>
      <dgm:spPr/>
    </dgm:pt>
    <dgm:pt modelId="{78628C87-002C-46D2-9100-F3E9FE27CE88}" type="pres">
      <dgm:prSet presAssocID="{E023B465-A898-403F-8D3C-D2FFD818CF7F}" presName="negativeSpace" presStyleCnt="0"/>
      <dgm:spPr/>
    </dgm:pt>
    <dgm:pt modelId="{88BF889A-3393-403D-95FC-64FB275AFD82}" type="pres">
      <dgm:prSet presAssocID="{E023B465-A898-403F-8D3C-D2FFD818CF7F}" presName="childText" presStyleLbl="conFgAcc1" presStyleIdx="2" presStyleCnt="4">
        <dgm:presLayoutVars>
          <dgm:bulletEnabled val="1"/>
        </dgm:presLayoutVars>
      </dgm:prSet>
      <dgm:spPr/>
    </dgm:pt>
    <dgm:pt modelId="{9531CCFF-8489-4BD4-8E96-2CF72A7C3F24}" type="pres">
      <dgm:prSet presAssocID="{45946571-0D85-4B1C-A2B0-398614C6056D}" presName="spaceBetweenRectangles" presStyleCnt="0"/>
      <dgm:spPr/>
    </dgm:pt>
    <dgm:pt modelId="{50864DDF-CBCD-4511-B10E-E16BEF4B297B}" type="pres">
      <dgm:prSet presAssocID="{3875B4D5-FF6C-4458-B9E7-2B59B0F92213}" presName="parentLin" presStyleCnt="0"/>
      <dgm:spPr/>
    </dgm:pt>
    <dgm:pt modelId="{B18B6742-3AF7-4960-B814-6A2E7A76F70C}" type="pres">
      <dgm:prSet presAssocID="{3875B4D5-FF6C-4458-B9E7-2B59B0F92213}" presName="parentLeftMargin" presStyleLbl="node1" presStyleIdx="2" presStyleCnt="4"/>
      <dgm:spPr/>
    </dgm:pt>
    <dgm:pt modelId="{F4D0CD08-6BFD-4AEA-904C-31D67593AFFE}" type="pres">
      <dgm:prSet presAssocID="{3875B4D5-FF6C-4458-B9E7-2B59B0F92213}" presName="parentText" presStyleLbl="node1" presStyleIdx="3" presStyleCnt="4">
        <dgm:presLayoutVars>
          <dgm:chMax val="0"/>
          <dgm:bulletEnabled val="1"/>
        </dgm:presLayoutVars>
      </dgm:prSet>
      <dgm:spPr/>
    </dgm:pt>
    <dgm:pt modelId="{B52C941F-E2DE-4532-9599-251EFD02448D}" type="pres">
      <dgm:prSet presAssocID="{3875B4D5-FF6C-4458-B9E7-2B59B0F92213}" presName="negativeSpace" presStyleCnt="0"/>
      <dgm:spPr/>
    </dgm:pt>
    <dgm:pt modelId="{871C66A6-4E7B-46AB-9687-50BC80DB8993}" type="pres">
      <dgm:prSet presAssocID="{3875B4D5-FF6C-4458-B9E7-2B59B0F92213}" presName="childText" presStyleLbl="conFgAcc1" presStyleIdx="3" presStyleCnt="4">
        <dgm:presLayoutVars>
          <dgm:bulletEnabled val="1"/>
        </dgm:presLayoutVars>
      </dgm:prSet>
      <dgm:spPr/>
    </dgm:pt>
  </dgm:ptLst>
  <dgm:cxnLst>
    <dgm:cxn modelId="{40B5AE32-FC9F-4625-BD5E-EA72FA0BA341}" srcId="{A3ACF6AC-97FD-4127-9B76-72E79F4673D4}" destId="{3875B4D5-FF6C-4458-B9E7-2B59B0F92213}" srcOrd="3" destOrd="0" parTransId="{086EA829-5B42-4AB9-9570-4B0DE51775EC}" sibTransId="{903AA5CD-4DD6-47C9-BFBA-07EB38534324}"/>
    <dgm:cxn modelId="{1DF52160-E262-4583-8FA4-0EAFF93327DD}" srcId="{A3ACF6AC-97FD-4127-9B76-72E79F4673D4}" destId="{7549C28E-2461-4785-A4EC-AE55E1D13005}" srcOrd="0" destOrd="0" parTransId="{91553E39-6E9F-44A9-850B-BC7FECDFD995}" sibTransId="{AAE810E1-D1BF-4A6F-9A84-1E955E59A3C4}"/>
    <dgm:cxn modelId="{370EDB61-138C-4DA8-B64A-CCFA518D7059}" type="presOf" srcId="{004BD529-593F-4DE6-B541-C2EB85B121A1}" destId="{C07A89E9-116D-46F3-B951-F542097A76AC}" srcOrd="1" destOrd="0" presId="urn:microsoft.com/office/officeart/2005/8/layout/list1"/>
    <dgm:cxn modelId="{233CB764-B4D3-435A-8BCA-71E9088A91D1}" type="presOf" srcId="{E023B465-A898-403F-8D3C-D2FFD818CF7F}" destId="{01714223-B755-4870-A9CF-202FBBA9D5A5}" srcOrd="0" destOrd="0" presId="urn:microsoft.com/office/officeart/2005/8/layout/list1"/>
    <dgm:cxn modelId="{66688948-F351-4849-98B0-82F91BFDBC20}" srcId="{A3ACF6AC-97FD-4127-9B76-72E79F4673D4}" destId="{E023B465-A898-403F-8D3C-D2FFD818CF7F}" srcOrd="2" destOrd="0" parTransId="{A80666EC-BCE5-4F78-B075-41CA1D6AF16A}" sibTransId="{45946571-0D85-4B1C-A2B0-398614C6056D}"/>
    <dgm:cxn modelId="{D8A23C4B-6AFC-4335-B44B-066C6D8C9770}" srcId="{A3ACF6AC-97FD-4127-9B76-72E79F4673D4}" destId="{004BD529-593F-4DE6-B541-C2EB85B121A1}" srcOrd="1" destOrd="0" parTransId="{6F1CACBA-49EF-47BC-84B5-3056FFEC2A9B}" sibTransId="{8FFA1E01-E484-4727-9750-6341928623C3}"/>
    <dgm:cxn modelId="{3C289752-6628-486A-AD1D-9911EA7015C1}" type="presOf" srcId="{E023B465-A898-403F-8D3C-D2FFD818CF7F}" destId="{7DA06739-0BCE-4215-AD0E-F7DA6D884464}" srcOrd="1" destOrd="0" presId="urn:microsoft.com/office/officeart/2005/8/layout/list1"/>
    <dgm:cxn modelId="{86A6967A-9845-46C7-9C81-F677FA0B3DCC}" type="presOf" srcId="{004BD529-593F-4DE6-B541-C2EB85B121A1}" destId="{17A44EC2-66AC-439B-B721-E6EF47365C91}" srcOrd="0" destOrd="0" presId="urn:microsoft.com/office/officeart/2005/8/layout/list1"/>
    <dgm:cxn modelId="{14AC4297-36E5-4CB4-9B13-12AEF9051AF3}" type="presOf" srcId="{A3ACF6AC-97FD-4127-9B76-72E79F4673D4}" destId="{8F90F538-D1A3-4D7E-97B1-210ED7BAD0E0}" srcOrd="0" destOrd="0" presId="urn:microsoft.com/office/officeart/2005/8/layout/list1"/>
    <dgm:cxn modelId="{F54762B8-D663-40AF-ADCE-0572D07DFCD0}" type="presOf" srcId="{3875B4D5-FF6C-4458-B9E7-2B59B0F92213}" destId="{B18B6742-3AF7-4960-B814-6A2E7A76F70C}" srcOrd="0" destOrd="0" presId="urn:microsoft.com/office/officeart/2005/8/layout/list1"/>
    <dgm:cxn modelId="{D05CBFEB-47E1-4D86-B1AA-708819BB4AD3}" type="presOf" srcId="{7549C28E-2461-4785-A4EC-AE55E1D13005}" destId="{7F74E619-E2B7-4B91-84EB-D72FDCE96236}" srcOrd="0" destOrd="0" presId="urn:microsoft.com/office/officeart/2005/8/layout/list1"/>
    <dgm:cxn modelId="{B16432FA-F3E6-4A93-96BA-C001CA431B99}" type="presOf" srcId="{7549C28E-2461-4785-A4EC-AE55E1D13005}" destId="{00F4F50A-5122-4183-88ED-BC3869C46D3C}" srcOrd="1" destOrd="0" presId="urn:microsoft.com/office/officeart/2005/8/layout/list1"/>
    <dgm:cxn modelId="{160344FB-FBBB-413D-8C1D-065E27017770}" type="presOf" srcId="{3875B4D5-FF6C-4458-B9E7-2B59B0F92213}" destId="{F4D0CD08-6BFD-4AEA-904C-31D67593AFFE}" srcOrd="1" destOrd="0" presId="urn:microsoft.com/office/officeart/2005/8/layout/list1"/>
    <dgm:cxn modelId="{549003B9-AE3C-40C9-B6B8-BC242A1838FA}" type="presParOf" srcId="{8F90F538-D1A3-4D7E-97B1-210ED7BAD0E0}" destId="{24D81CB7-9F8E-4190-9473-0D5A172094AF}" srcOrd="0" destOrd="0" presId="urn:microsoft.com/office/officeart/2005/8/layout/list1"/>
    <dgm:cxn modelId="{D02EE089-FB20-4239-8272-5DCDF8F8F46E}" type="presParOf" srcId="{24D81CB7-9F8E-4190-9473-0D5A172094AF}" destId="{7F74E619-E2B7-4B91-84EB-D72FDCE96236}" srcOrd="0" destOrd="0" presId="urn:microsoft.com/office/officeart/2005/8/layout/list1"/>
    <dgm:cxn modelId="{DAC04580-28B2-49F6-A283-F602835FBF0D}" type="presParOf" srcId="{24D81CB7-9F8E-4190-9473-0D5A172094AF}" destId="{00F4F50A-5122-4183-88ED-BC3869C46D3C}" srcOrd="1" destOrd="0" presId="urn:microsoft.com/office/officeart/2005/8/layout/list1"/>
    <dgm:cxn modelId="{27BCA630-AF6E-41A2-BF4E-B9BD12423621}" type="presParOf" srcId="{8F90F538-D1A3-4D7E-97B1-210ED7BAD0E0}" destId="{989A8244-C24E-4374-BBCB-027E3EA85E61}" srcOrd="1" destOrd="0" presId="urn:microsoft.com/office/officeart/2005/8/layout/list1"/>
    <dgm:cxn modelId="{09DCB00F-637B-44DB-A087-1E0FFCF65137}" type="presParOf" srcId="{8F90F538-D1A3-4D7E-97B1-210ED7BAD0E0}" destId="{97086F0F-8FF4-4903-841D-62FD042E1C0A}" srcOrd="2" destOrd="0" presId="urn:microsoft.com/office/officeart/2005/8/layout/list1"/>
    <dgm:cxn modelId="{DE333709-073A-45F8-9865-CF94E4E80630}" type="presParOf" srcId="{8F90F538-D1A3-4D7E-97B1-210ED7BAD0E0}" destId="{4371A623-348C-4137-8B70-40772C1972A1}" srcOrd="3" destOrd="0" presId="urn:microsoft.com/office/officeart/2005/8/layout/list1"/>
    <dgm:cxn modelId="{930F392F-813F-4632-A009-CB9974DF3F3E}" type="presParOf" srcId="{8F90F538-D1A3-4D7E-97B1-210ED7BAD0E0}" destId="{67BD7AC9-57CA-4589-BD6D-5F3A2B836AAC}" srcOrd="4" destOrd="0" presId="urn:microsoft.com/office/officeart/2005/8/layout/list1"/>
    <dgm:cxn modelId="{A354985C-4193-4AD8-86C5-5EF98DDC1F32}" type="presParOf" srcId="{67BD7AC9-57CA-4589-BD6D-5F3A2B836AAC}" destId="{17A44EC2-66AC-439B-B721-E6EF47365C91}" srcOrd="0" destOrd="0" presId="urn:microsoft.com/office/officeart/2005/8/layout/list1"/>
    <dgm:cxn modelId="{F460ADF6-7E4A-4963-917F-C87B9587E36F}" type="presParOf" srcId="{67BD7AC9-57CA-4589-BD6D-5F3A2B836AAC}" destId="{C07A89E9-116D-46F3-B951-F542097A76AC}" srcOrd="1" destOrd="0" presId="urn:microsoft.com/office/officeart/2005/8/layout/list1"/>
    <dgm:cxn modelId="{086C33A7-692B-4D09-B29C-D1C086877835}" type="presParOf" srcId="{8F90F538-D1A3-4D7E-97B1-210ED7BAD0E0}" destId="{83D92ECE-38BB-4A30-8256-CEB9B4F057E5}" srcOrd="5" destOrd="0" presId="urn:microsoft.com/office/officeart/2005/8/layout/list1"/>
    <dgm:cxn modelId="{2B1D9F2F-7342-484F-8075-03C52CA8B696}" type="presParOf" srcId="{8F90F538-D1A3-4D7E-97B1-210ED7BAD0E0}" destId="{83D86ECC-3130-40C8-A84F-C1A741A689DD}" srcOrd="6" destOrd="0" presId="urn:microsoft.com/office/officeart/2005/8/layout/list1"/>
    <dgm:cxn modelId="{9580DD5F-756A-4337-ABF0-BF720257A3D6}" type="presParOf" srcId="{8F90F538-D1A3-4D7E-97B1-210ED7BAD0E0}" destId="{DBD35754-B57F-425D-9BFC-E7C1D7F86096}" srcOrd="7" destOrd="0" presId="urn:microsoft.com/office/officeart/2005/8/layout/list1"/>
    <dgm:cxn modelId="{EAF6ED50-234A-47A1-8EE9-02D4F88E846F}" type="presParOf" srcId="{8F90F538-D1A3-4D7E-97B1-210ED7BAD0E0}" destId="{365F9657-DFE8-4FB7-B064-BE8DA6F2ACE1}" srcOrd="8" destOrd="0" presId="urn:microsoft.com/office/officeart/2005/8/layout/list1"/>
    <dgm:cxn modelId="{3E0CC84C-0D6C-4569-A7BE-A567981B16F1}" type="presParOf" srcId="{365F9657-DFE8-4FB7-B064-BE8DA6F2ACE1}" destId="{01714223-B755-4870-A9CF-202FBBA9D5A5}" srcOrd="0" destOrd="0" presId="urn:microsoft.com/office/officeart/2005/8/layout/list1"/>
    <dgm:cxn modelId="{8DEFDB39-D411-49AF-8B07-11C55BB40F9F}" type="presParOf" srcId="{365F9657-DFE8-4FB7-B064-BE8DA6F2ACE1}" destId="{7DA06739-0BCE-4215-AD0E-F7DA6D884464}" srcOrd="1" destOrd="0" presId="urn:microsoft.com/office/officeart/2005/8/layout/list1"/>
    <dgm:cxn modelId="{C5CDED0B-2556-4455-B85C-84C7F4EB0976}" type="presParOf" srcId="{8F90F538-D1A3-4D7E-97B1-210ED7BAD0E0}" destId="{78628C87-002C-46D2-9100-F3E9FE27CE88}" srcOrd="9" destOrd="0" presId="urn:microsoft.com/office/officeart/2005/8/layout/list1"/>
    <dgm:cxn modelId="{88F8CECC-2FFF-4A0C-A051-1A1517AD13DA}" type="presParOf" srcId="{8F90F538-D1A3-4D7E-97B1-210ED7BAD0E0}" destId="{88BF889A-3393-403D-95FC-64FB275AFD82}" srcOrd="10" destOrd="0" presId="urn:microsoft.com/office/officeart/2005/8/layout/list1"/>
    <dgm:cxn modelId="{49468F66-DA9B-4764-8347-3282875422F6}" type="presParOf" srcId="{8F90F538-D1A3-4D7E-97B1-210ED7BAD0E0}" destId="{9531CCFF-8489-4BD4-8E96-2CF72A7C3F24}" srcOrd="11" destOrd="0" presId="urn:microsoft.com/office/officeart/2005/8/layout/list1"/>
    <dgm:cxn modelId="{40678CE1-BA81-4382-B70F-4DDF03163F08}" type="presParOf" srcId="{8F90F538-D1A3-4D7E-97B1-210ED7BAD0E0}" destId="{50864DDF-CBCD-4511-B10E-E16BEF4B297B}" srcOrd="12" destOrd="0" presId="urn:microsoft.com/office/officeart/2005/8/layout/list1"/>
    <dgm:cxn modelId="{945A56F1-789A-49A3-A160-D0CEEA17F233}" type="presParOf" srcId="{50864DDF-CBCD-4511-B10E-E16BEF4B297B}" destId="{B18B6742-3AF7-4960-B814-6A2E7A76F70C}" srcOrd="0" destOrd="0" presId="urn:microsoft.com/office/officeart/2005/8/layout/list1"/>
    <dgm:cxn modelId="{175F6AF2-41D8-4208-A950-6282D8E4B357}" type="presParOf" srcId="{50864DDF-CBCD-4511-B10E-E16BEF4B297B}" destId="{F4D0CD08-6BFD-4AEA-904C-31D67593AFFE}" srcOrd="1" destOrd="0" presId="urn:microsoft.com/office/officeart/2005/8/layout/list1"/>
    <dgm:cxn modelId="{08957BFF-8C27-48F5-A37E-817EBCA6C8A8}" type="presParOf" srcId="{8F90F538-D1A3-4D7E-97B1-210ED7BAD0E0}" destId="{B52C941F-E2DE-4532-9599-251EFD02448D}" srcOrd="13" destOrd="0" presId="urn:microsoft.com/office/officeart/2005/8/layout/list1"/>
    <dgm:cxn modelId="{C00147C9-021D-4574-A966-159AA4B2ED4B}" type="presParOf" srcId="{8F90F538-D1A3-4D7E-97B1-210ED7BAD0E0}" destId="{871C66A6-4E7B-46AB-9687-50BC80DB8993}"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AA8074-DF21-43FB-80AC-96A2D005C24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F97B34FF-FFC8-4491-9B7C-1E6B833BC509}">
      <dgm:prSet phldrT="[Text]"/>
      <dgm:spPr/>
      <dgm:t>
        <a:bodyPr/>
        <a:lstStyle/>
        <a:p>
          <a:r>
            <a:rPr lang="en-US" dirty="0"/>
            <a:t>Provisions &amp; Contingencies	</a:t>
          </a:r>
        </a:p>
      </dgm:t>
    </dgm:pt>
    <dgm:pt modelId="{4BC42E3C-C115-4A7E-B433-77D71609E723}" type="parTrans" cxnId="{32D6002D-1935-461C-BAC2-0E45BAB54D73}">
      <dgm:prSet/>
      <dgm:spPr/>
      <dgm:t>
        <a:bodyPr/>
        <a:lstStyle/>
        <a:p>
          <a:endParaRPr lang="en-US"/>
        </a:p>
      </dgm:t>
    </dgm:pt>
    <dgm:pt modelId="{9C960DCF-0050-40F7-9313-48D80C2F82A9}" type="sibTrans" cxnId="{32D6002D-1935-461C-BAC2-0E45BAB54D73}">
      <dgm:prSet/>
      <dgm:spPr/>
      <dgm:t>
        <a:bodyPr/>
        <a:lstStyle/>
        <a:p>
          <a:endParaRPr lang="en-US"/>
        </a:p>
      </dgm:t>
    </dgm:pt>
    <dgm:pt modelId="{C30AABB9-65E2-46A0-B35C-9EFA2864CBCE}">
      <dgm:prSet phldrT="[Text]"/>
      <dgm:spPr/>
      <dgm:t>
        <a:bodyPr/>
        <a:lstStyle/>
        <a:p>
          <a:r>
            <a:rPr lang="en-US" dirty="0"/>
            <a:t>Borrowing Cost	</a:t>
          </a:r>
        </a:p>
      </dgm:t>
    </dgm:pt>
    <dgm:pt modelId="{FE63C06E-692C-411D-B0C3-5FC08F87F966}" type="parTrans" cxnId="{62F5AC51-16BD-41ED-8F56-700ADB9EF07D}">
      <dgm:prSet/>
      <dgm:spPr/>
      <dgm:t>
        <a:bodyPr/>
        <a:lstStyle/>
        <a:p>
          <a:endParaRPr lang="en-US"/>
        </a:p>
      </dgm:t>
    </dgm:pt>
    <dgm:pt modelId="{14741C85-94DA-49E5-92BA-7B9432C71305}" type="sibTrans" cxnId="{62F5AC51-16BD-41ED-8F56-700ADB9EF07D}">
      <dgm:prSet/>
      <dgm:spPr/>
      <dgm:t>
        <a:bodyPr/>
        <a:lstStyle/>
        <a:p>
          <a:endParaRPr lang="en-US"/>
        </a:p>
      </dgm:t>
    </dgm:pt>
    <dgm:pt modelId="{981916DE-CC9C-4223-8EBB-F9072BEB10C2}">
      <dgm:prSet phldrT="[Text]"/>
      <dgm:spPr/>
      <dgm:t>
        <a:bodyPr/>
        <a:lstStyle/>
        <a:p>
          <a:r>
            <a:rPr lang="en-US" dirty="0"/>
            <a:t>Brokerage Contracts</a:t>
          </a:r>
        </a:p>
      </dgm:t>
    </dgm:pt>
    <dgm:pt modelId="{532F52B3-D429-482B-B1E0-0BD432D249D1}" type="parTrans" cxnId="{0DDCF28C-21C1-48CB-A7BB-40B1E3B52E9E}">
      <dgm:prSet/>
      <dgm:spPr/>
      <dgm:t>
        <a:bodyPr/>
        <a:lstStyle/>
        <a:p>
          <a:endParaRPr lang="en-US"/>
        </a:p>
      </dgm:t>
    </dgm:pt>
    <dgm:pt modelId="{99486418-F362-4183-8758-C981A4ACDFD3}" type="sibTrans" cxnId="{0DDCF28C-21C1-48CB-A7BB-40B1E3B52E9E}">
      <dgm:prSet/>
      <dgm:spPr/>
      <dgm:t>
        <a:bodyPr/>
        <a:lstStyle/>
        <a:p>
          <a:endParaRPr lang="en-US"/>
        </a:p>
      </dgm:t>
    </dgm:pt>
    <dgm:pt modelId="{9B1F5486-565E-4C3D-B65D-142A14920BAB}">
      <dgm:prSet phldrT="[Text]" custT="1"/>
      <dgm:spPr/>
      <dgm:t>
        <a:bodyPr/>
        <a:lstStyle/>
        <a:p>
          <a:r>
            <a:rPr lang="en-US" sz="2800" dirty="0"/>
            <a:t>Brokerages linked to achievement of sales targets </a:t>
          </a:r>
        </a:p>
      </dgm:t>
    </dgm:pt>
    <dgm:pt modelId="{FDA1F7DE-842A-42E5-82A3-1D9DEA65777A}" type="parTrans" cxnId="{7328FD99-F6BA-4406-96C2-8809211E74B0}">
      <dgm:prSet/>
      <dgm:spPr/>
      <dgm:t>
        <a:bodyPr/>
        <a:lstStyle/>
        <a:p>
          <a:endParaRPr lang="en-US"/>
        </a:p>
      </dgm:t>
    </dgm:pt>
    <dgm:pt modelId="{AA1FE033-AA2E-4539-8C5E-3834BBF8B5E7}" type="sibTrans" cxnId="{7328FD99-F6BA-4406-96C2-8809211E74B0}">
      <dgm:prSet/>
      <dgm:spPr/>
      <dgm:t>
        <a:bodyPr/>
        <a:lstStyle/>
        <a:p>
          <a:endParaRPr lang="en-US"/>
        </a:p>
      </dgm:t>
    </dgm:pt>
    <dgm:pt modelId="{2EF2AE2E-DCD7-4DEE-889B-F842E5590E3D}">
      <dgm:prSet phldrT="[Text]" custT="1"/>
      <dgm:spPr/>
      <dgm:t>
        <a:bodyPr/>
        <a:lstStyle/>
        <a:p>
          <a:r>
            <a:rPr lang="en-US" sz="2800" dirty="0"/>
            <a:t>Combination of different slabs and percentages </a:t>
          </a:r>
        </a:p>
      </dgm:t>
    </dgm:pt>
    <dgm:pt modelId="{0E38EB05-7E01-4849-B99E-5810A25CB030}" type="parTrans" cxnId="{9974594B-58BD-49E7-85FF-2EEF19F2918E}">
      <dgm:prSet/>
      <dgm:spPr/>
      <dgm:t>
        <a:bodyPr/>
        <a:lstStyle/>
        <a:p>
          <a:endParaRPr lang="en-US"/>
        </a:p>
      </dgm:t>
    </dgm:pt>
    <dgm:pt modelId="{7672AFC5-0A9E-4A5B-B1D1-9BCC5F2CAF43}" type="sibTrans" cxnId="{9974594B-58BD-49E7-85FF-2EEF19F2918E}">
      <dgm:prSet/>
      <dgm:spPr/>
      <dgm:t>
        <a:bodyPr/>
        <a:lstStyle/>
        <a:p>
          <a:endParaRPr lang="en-US"/>
        </a:p>
      </dgm:t>
    </dgm:pt>
    <dgm:pt modelId="{A85D2AB7-6EF2-4693-AB2B-31ED9E867ABD}">
      <dgm:prSet phldrT="[Text]" custT="1"/>
      <dgm:spPr/>
      <dgm:t>
        <a:bodyPr/>
        <a:lstStyle/>
        <a:p>
          <a:r>
            <a:rPr lang="en-US" sz="2800" dirty="0"/>
            <a:t>Land kept for future development </a:t>
          </a:r>
          <a:r>
            <a:rPr lang="en-US" sz="2400" dirty="0"/>
            <a:t>(No active construction but some approval related work)</a:t>
          </a:r>
          <a:endParaRPr lang="en-US" sz="2800" dirty="0"/>
        </a:p>
      </dgm:t>
    </dgm:pt>
    <dgm:pt modelId="{CAE6E872-CF0E-4372-92BA-F49AA87222CD}" type="parTrans" cxnId="{2A4C5567-456B-44A1-BF18-3D01324BD297}">
      <dgm:prSet/>
      <dgm:spPr/>
      <dgm:t>
        <a:bodyPr/>
        <a:lstStyle/>
        <a:p>
          <a:endParaRPr lang="en-US"/>
        </a:p>
      </dgm:t>
    </dgm:pt>
    <dgm:pt modelId="{91A5CF6D-1FB4-467E-8838-5EAA5DEFB42D}" type="sibTrans" cxnId="{2A4C5567-456B-44A1-BF18-3D01324BD297}">
      <dgm:prSet/>
      <dgm:spPr/>
      <dgm:t>
        <a:bodyPr/>
        <a:lstStyle/>
        <a:p>
          <a:endParaRPr lang="en-US"/>
        </a:p>
      </dgm:t>
    </dgm:pt>
    <dgm:pt modelId="{3F75A1BE-8810-45AB-854B-9F3775539B34}">
      <dgm:prSet phldrT="[Text]" custT="1"/>
      <dgm:spPr/>
      <dgm:t>
        <a:bodyPr/>
        <a:lstStyle/>
        <a:p>
          <a:r>
            <a:rPr lang="en-US" sz="2800" dirty="0"/>
            <a:t>Contingencies for post possession construction defaults</a:t>
          </a:r>
        </a:p>
      </dgm:t>
    </dgm:pt>
    <dgm:pt modelId="{A51AAFE7-5C1A-4070-8726-1A08BA0F2404}" type="parTrans" cxnId="{9E9A2588-3550-4E30-81F6-894A2D136BF6}">
      <dgm:prSet/>
      <dgm:spPr/>
      <dgm:t>
        <a:bodyPr/>
        <a:lstStyle/>
        <a:p>
          <a:endParaRPr lang="en-US"/>
        </a:p>
      </dgm:t>
    </dgm:pt>
    <dgm:pt modelId="{FBDB93C7-5DE4-42BF-8162-DCD7626D88E4}" type="sibTrans" cxnId="{9E9A2588-3550-4E30-81F6-894A2D136BF6}">
      <dgm:prSet/>
      <dgm:spPr/>
      <dgm:t>
        <a:bodyPr/>
        <a:lstStyle/>
        <a:p>
          <a:endParaRPr lang="en-US"/>
        </a:p>
      </dgm:t>
    </dgm:pt>
    <dgm:pt modelId="{A33BD03D-C71E-493D-923D-71E0FCC3D5FF}">
      <dgm:prSet phldrT="[Text]" custT="1"/>
      <dgm:spPr/>
      <dgm:t>
        <a:bodyPr/>
        <a:lstStyle/>
        <a:p>
          <a:r>
            <a:rPr lang="en-US" sz="2800" dirty="0"/>
            <a:t>Provisions for project delays (RERA)</a:t>
          </a:r>
        </a:p>
      </dgm:t>
    </dgm:pt>
    <dgm:pt modelId="{7798CDC9-F2D4-44ED-B84E-0655E30C9630}" type="parTrans" cxnId="{1AFEA112-ACC6-4CBA-B126-4FC29D123DF9}">
      <dgm:prSet/>
      <dgm:spPr/>
      <dgm:t>
        <a:bodyPr/>
        <a:lstStyle/>
        <a:p>
          <a:endParaRPr lang="en-US"/>
        </a:p>
      </dgm:t>
    </dgm:pt>
    <dgm:pt modelId="{DFD6B5CC-4465-4BB8-965A-CCF26AAB0187}" type="sibTrans" cxnId="{1AFEA112-ACC6-4CBA-B126-4FC29D123DF9}">
      <dgm:prSet/>
      <dgm:spPr/>
      <dgm:t>
        <a:bodyPr/>
        <a:lstStyle/>
        <a:p>
          <a:endParaRPr lang="en-US"/>
        </a:p>
      </dgm:t>
    </dgm:pt>
    <dgm:pt modelId="{2B111229-4DA8-4A53-869C-E0EA7239033A}">
      <dgm:prSet phldrT="[Text]" custT="1"/>
      <dgm:spPr/>
      <dgm:t>
        <a:bodyPr/>
        <a:lstStyle/>
        <a:p>
          <a:r>
            <a:rPr lang="en-US" sz="2800" dirty="0"/>
            <a:t>Land kept for future development </a:t>
          </a:r>
        </a:p>
      </dgm:t>
    </dgm:pt>
    <dgm:pt modelId="{CE2B7BC3-C400-4CA2-BD92-780C53167123}" type="parTrans" cxnId="{DAFCDFB6-7D86-442D-8EF0-267A6F03AF8A}">
      <dgm:prSet/>
      <dgm:spPr/>
      <dgm:t>
        <a:bodyPr/>
        <a:lstStyle/>
        <a:p>
          <a:endParaRPr lang="en-US"/>
        </a:p>
      </dgm:t>
    </dgm:pt>
    <dgm:pt modelId="{246620F7-6FAE-41D2-AA35-E1B93D95891E}" type="sibTrans" cxnId="{DAFCDFB6-7D86-442D-8EF0-267A6F03AF8A}">
      <dgm:prSet/>
      <dgm:spPr/>
      <dgm:t>
        <a:bodyPr/>
        <a:lstStyle/>
        <a:p>
          <a:endParaRPr lang="en-US"/>
        </a:p>
      </dgm:t>
    </dgm:pt>
    <dgm:pt modelId="{CC65CE8C-8A71-482E-90E4-5F60507BFEE2}">
      <dgm:prSet phldrT="[Text]" custT="1"/>
      <dgm:spPr/>
      <dgm:t>
        <a:bodyPr/>
        <a:lstStyle/>
        <a:p>
          <a:r>
            <a:rPr lang="en-US" sz="2800" dirty="0"/>
            <a:t>Other customer litigations </a:t>
          </a:r>
        </a:p>
      </dgm:t>
    </dgm:pt>
    <dgm:pt modelId="{7063B274-CF2F-4F05-8BA8-6F9D9BEEEC4E}" type="parTrans" cxnId="{54519F92-DE27-447E-B814-96BAC56EB735}">
      <dgm:prSet/>
      <dgm:spPr/>
      <dgm:t>
        <a:bodyPr/>
        <a:lstStyle/>
        <a:p>
          <a:endParaRPr lang="en-US"/>
        </a:p>
      </dgm:t>
    </dgm:pt>
    <dgm:pt modelId="{E215CDF8-1B78-4E98-B542-8A18A2E09C7C}" type="sibTrans" cxnId="{54519F92-DE27-447E-B814-96BAC56EB735}">
      <dgm:prSet/>
      <dgm:spPr/>
      <dgm:t>
        <a:bodyPr/>
        <a:lstStyle/>
        <a:p>
          <a:endParaRPr lang="en-US"/>
        </a:p>
      </dgm:t>
    </dgm:pt>
    <dgm:pt modelId="{3E52F5BE-99F6-4342-9BDE-91FC49A560EF}" type="pres">
      <dgm:prSet presAssocID="{F7AA8074-DF21-43FB-80AC-96A2D005C246}" presName="Name0" presStyleCnt="0">
        <dgm:presLayoutVars>
          <dgm:dir/>
          <dgm:animLvl val="lvl"/>
          <dgm:resizeHandles val="exact"/>
        </dgm:presLayoutVars>
      </dgm:prSet>
      <dgm:spPr/>
    </dgm:pt>
    <dgm:pt modelId="{89807C46-2D31-467F-A351-DCA29C0ECC25}" type="pres">
      <dgm:prSet presAssocID="{F97B34FF-FFC8-4491-9B7C-1E6B833BC509}" presName="composite" presStyleCnt="0"/>
      <dgm:spPr/>
    </dgm:pt>
    <dgm:pt modelId="{90C29018-5ECB-4E0B-A6DC-2CCFA8E29630}" type="pres">
      <dgm:prSet presAssocID="{F97B34FF-FFC8-4491-9B7C-1E6B833BC509}" presName="parTx" presStyleLbl="alignNode1" presStyleIdx="0" presStyleCnt="3" custLinFactNeighborY="-20349">
        <dgm:presLayoutVars>
          <dgm:chMax val="0"/>
          <dgm:chPref val="0"/>
          <dgm:bulletEnabled val="1"/>
        </dgm:presLayoutVars>
      </dgm:prSet>
      <dgm:spPr/>
    </dgm:pt>
    <dgm:pt modelId="{058B2E65-40F2-4990-887C-019510874A17}" type="pres">
      <dgm:prSet presAssocID="{F97B34FF-FFC8-4491-9B7C-1E6B833BC509}" presName="desTx" presStyleLbl="alignAccFollowNode1" presStyleIdx="0" presStyleCnt="3" custScaleY="101176">
        <dgm:presLayoutVars>
          <dgm:bulletEnabled val="1"/>
        </dgm:presLayoutVars>
      </dgm:prSet>
      <dgm:spPr/>
    </dgm:pt>
    <dgm:pt modelId="{8EC2CDD8-6D35-4717-9DC5-CDF0320471D8}" type="pres">
      <dgm:prSet presAssocID="{9C960DCF-0050-40F7-9313-48D80C2F82A9}" presName="space" presStyleCnt="0"/>
      <dgm:spPr/>
    </dgm:pt>
    <dgm:pt modelId="{410110D9-2971-4C4E-B0BD-E2AA3BAA5582}" type="pres">
      <dgm:prSet presAssocID="{C30AABB9-65E2-46A0-B35C-9EFA2864CBCE}" presName="composite" presStyleCnt="0"/>
      <dgm:spPr/>
    </dgm:pt>
    <dgm:pt modelId="{8B663B5E-B011-4598-BB0E-B435593D6F99}" type="pres">
      <dgm:prSet presAssocID="{C30AABB9-65E2-46A0-B35C-9EFA2864CBCE}" presName="parTx" presStyleLbl="alignNode1" presStyleIdx="1" presStyleCnt="3" custScaleY="97307" custLinFactNeighborY="-15013">
        <dgm:presLayoutVars>
          <dgm:chMax val="0"/>
          <dgm:chPref val="0"/>
          <dgm:bulletEnabled val="1"/>
        </dgm:presLayoutVars>
      </dgm:prSet>
      <dgm:spPr/>
    </dgm:pt>
    <dgm:pt modelId="{F0F78182-4C24-4A94-BD9B-56D2806AD8D0}" type="pres">
      <dgm:prSet presAssocID="{C30AABB9-65E2-46A0-B35C-9EFA2864CBCE}" presName="desTx" presStyleLbl="alignAccFollowNode1" presStyleIdx="1" presStyleCnt="3" custScaleY="101126" custLinFactNeighborX="1949" custLinFactNeighborY="894">
        <dgm:presLayoutVars>
          <dgm:bulletEnabled val="1"/>
        </dgm:presLayoutVars>
      </dgm:prSet>
      <dgm:spPr/>
    </dgm:pt>
    <dgm:pt modelId="{69FA76BF-2EDB-4F77-8B7D-DB69CBA42689}" type="pres">
      <dgm:prSet presAssocID="{14741C85-94DA-49E5-92BA-7B9432C71305}" presName="space" presStyleCnt="0"/>
      <dgm:spPr/>
    </dgm:pt>
    <dgm:pt modelId="{EE2B2193-DCFD-43F1-973F-521C258A1803}" type="pres">
      <dgm:prSet presAssocID="{981916DE-CC9C-4223-8EBB-F9072BEB10C2}" presName="composite" presStyleCnt="0"/>
      <dgm:spPr/>
    </dgm:pt>
    <dgm:pt modelId="{6ED3DCB1-C66A-4A57-A066-2F9FB9CD869E}" type="pres">
      <dgm:prSet presAssocID="{981916DE-CC9C-4223-8EBB-F9072BEB10C2}" presName="parTx" presStyleLbl="alignNode1" presStyleIdx="2" presStyleCnt="3" custLinFactNeighborY="-15457">
        <dgm:presLayoutVars>
          <dgm:chMax val="0"/>
          <dgm:chPref val="0"/>
          <dgm:bulletEnabled val="1"/>
        </dgm:presLayoutVars>
      </dgm:prSet>
      <dgm:spPr/>
    </dgm:pt>
    <dgm:pt modelId="{B2080BB6-1D49-41DF-B2B4-1B5B287D92CF}" type="pres">
      <dgm:prSet presAssocID="{981916DE-CC9C-4223-8EBB-F9072BEB10C2}" presName="desTx" presStyleLbl="alignAccFollowNode1" presStyleIdx="2" presStyleCnt="3" custLinFactNeighborX="103" custLinFactNeighborY="2239">
        <dgm:presLayoutVars>
          <dgm:bulletEnabled val="1"/>
        </dgm:presLayoutVars>
      </dgm:prSet>
      <dgm:spPr/>
    </dgm:pt>
  </dgm:ptLst>
  <dgm:cxnLst>
    <dgm:cxn modelId="{1AFEA112-ACC6-4CBA-B126-4FC29D123DF9}" srcId="{F97B34FF-FFC8-4491-9B7C-1E6B833BC509}" destId="{A33BD03D-C71E-493D-923D-71E0FCC3D5FF}" srcOrd="0" destOrd="0" parTransId="{7798CDC9-F2D4-44ED-B84E-0655E30C9630}" sibTransId="{DFD6B5CC-4465-4BB8-965A-CCF26AAB0187}"/>
    <dgm:cxn modelId="{5563C713-0CB0-4D1A-AF59-1A26E96A1612}" type="presOf" srcId="{3F75A1BE-8810-45AB-854B-9F3775539B34}" destId="{058B2E65-40F2-4990-887C-019510874A17}" srcOrd="0" destOrd="2" presId="urn:microsoft.com/office/officeart/2005/8/layout/hList1"/>
    <dgm:cxn modelId="{32D6002D-1935-461C-BAC2-0E45BAB54D73}" srcId="{F7AA8074-DF21-43FB-80AC-96A2D005C246}" destId="{F97B34FF-FFC8-4491-9B7C-1E6B833BC509}" srcOrd="0" destOrd="0" parTransId="{4BC42E3C-C115-4A7E-B433-77D71609E723}" sibTransId="{9C960DCF-0050-40F7-9313-48D80C2F82A9}"/>
    <dgm:cxn modelId="{319B9336-474A-4C7F-9C58-A3E69AF22135}" type="presOf" srcId="{F97B34FF-FFC8-4491-9B7C-1E6B833BC509}" destId="{90C29018-5ECB-4E0B-A6DC-2CCFA8E29630}" srcOrd="0" destOrd="0" presId="urn:microsoft.com/office/officeart/2005/8/layout/hList1"/>
    <dgm:cxn modelId="{62E7E15B-196E-439F-A784-4681877F6399}" type="presOf" srcId="{9B1F5486-565E-4C3D-B65D-142A14920BAB}" destId="{B2080BB6-1D49-41DF-B2B4-1B5B287D92CF}" srcOrd="0" destOrd="0" presId="urn:microsoft.com/office/officeart/2005/8/layout/hList1"/>
    <dgm:cxn modelId="{2A4C5567-456B-44A1-BF18-3D01324BD297}" srcId="{C30AABB9-65E2-46A0-B35C-9EFA2864CBCE}" destId="{A85D2AB7-6EF2-4693-AB2B-31ED9E867ABD}" srcOrd="1" destOrd="0" parTransId="{CAE6E872-CF0E-4372-92BA-F49AA87222CD}" sibTransId="{91A5CF6D-1FB4-467E-8838-5EAA5DEFB42D}"/>
    <dgm:cxn modelId="{9974594B-58BD-49E7-85FF-2EEF19F2918E}" srcId="{981916DE-CC9C-4223-8EBB-F9072BEB10C2}" destId="{2EF2AE2E-DCD7-4DEE-889B-F842E5590E3D}" srcOrd="1" destOrd="0" parTransId="{0E38EB05-7E01-4849-B99E-5810A25CB030}" sibTransId="{7672AFC5-0A9E-4A5B-B1D1-9BCC5F2CAF43}"/>
    <dgm:cxn modelId="{62F5AC51-16BD-41ED-8F56-700ADB9EF07D}" srcId="{F7AA8074-DF21-43FB-80AC-96A2D005C246}" destId="{C30AABB9-65E2-46A0-B35C-9EFA2864CBCE}" srcOrd="1" destOrd="0" parTransId="{FE63C06E-692C-411D-B0C3-5FC08F87F966}" sibTransId="{14741C85-94DA-49E5-92BA-7B9432C71305}"/>
    <dgm:cxn modelId="{FF1DFE86-01D6-4862-B466-5728C0139AA3}" type="presOf" srcId="{CC65CE8C-8A71-482E-90E4-5F60507BFEE2}" destId="{058B2E65-40F2-4990-887C-019510874A17}" srcOrd="0" destOrd="1" presId="urn:microsoft.com/office/officeart/2005/8/layout/hList1"/>
    <dgm:cxn modelId="{9E9A2588-3550-4E30-81F6-894A2D136BF6}" srcId="{F97B34FF-FFC8-4491-9B7C-1E6B833BC509}" destId="{3F75A1BE-8810-45AB-854B-9F3775539B34}" srcOrd="2" destOrd="0" parTransId="{A51AAFE7-5C1A-4070-8726-1A08BA0F2404}" sibTransId="{FBDB93C7-5DE4-42BF-8162-DCD7626D88E4}"/>
    <dgm:cxn modelId="{0DDCF28C-21C1-48CB-A7BB-40B1E3B52E9E}" srcId="{F7AA8074-DF21-43FB-80AC-96A2D005C246}" destId="{981916DE-CC9C-4223-8EBB-F9072BEB10C2}" srcOrd="2" destOrd="0" parTransId="{532F52B3-D429-482B-B1E0-0BD432D249D1}" sibTransId="{99486418-F362-4183-8758-C981A4ACDFD3}"/>
    <dgm:cxn modelId="{07125D92-9B28-4FDB-9C92-7006E00A7571}" type="presOf" srcId="{F7AA8074-DF21-43FB-80AC-96A2D005C246}" destId="{3E52F5BE-99F6-4342-9BDE-91FC49A560EF}" srcOrd="0" destOrd="0" presId="urn:microsoft.com/office/officeart/2005/8/layout/hList1"/>
    <dgm:cxn modelId="{54519F92-DE27-447E-B814-96BAC56EB735}" srcId="{F97B34FF-FFC8-4491-9B7C-1E6B833BC509}" destId="{CC65CE8C-8A71-482E-90E4-5F60507BFEE2}" srcOrd="1" destOrd="0" parTransId="{7063B274-CF2F-4F05-8BA8-6F9D9BEEEC4E}" sibTransId="{E215CDF8-1B78-4E98-B542-8A18A2E09C7C}"/>
    <dgm:cxn modelId="{7328FD99-F6BA-4406-96C2-8809211E74B0}" srcId="{981916DE-CC9C-4223-8EBB-F9072BEB10C2}" destId="{9B1F5486-565E-4C3D-B65D-142A14920BAB}" srcOrd="0" destOrd="0" parTransId="{FDA1F7DE-842A-42E5-82A3-1D9DEA65777A}" sibTransId="{AA1FE033-AA2E-4539-8C5E-3834BBF8B5E7}"/>
    <dgm:cxn modelId="{DAFCDFB6-7D86-442D-8EF0-267A6F03AF8A}" srcId="{C30AABB9-65E2-46A0-B35C-9EFA2864CBCE}" destId="{2B111229-4DA8-4A53-869C-E0EA7239033A}" srcOrd="0" destOrd="0" parTransId="{CE2B7BC3-C400-4CA2-BD92-780C53167123}" sibTransId="{246620F7-6FAE-41D2-AA35-E1B93D95891E}"/>
    <dgm:cxn modelId="{0E459AC6-D8FE-45DB-9E82-008AE269BB19}" type="presOf" srcId="{2EF2AE2E-DCD7-4DEE-889B-F842E5590E3D}" destId="{B2080BB6-1D49-41DF-B2B4-1B5B287D92CF}" srcOrd="0" destOrd="1" presId="urn:microsoft.com/office/officeart/2005/8/layout/hList1"/>
    <dgm:cxn modelId="{C98B6FD2-81EB-4679-8573-8CF3D09576EF}" type="presOf" srcId="{A33BD03D-C71E-493D-923D-71E0FCC3D5FF}" destId="{058B2E65-40F2-4990-887C-019510874A17}" srcOrd="0" destOrd="0" presId="urn:microsoft.com/office/officeart/2005/8/layout/hList1"/>
    <dgm:cxn modelId="{8E28CDEC-A8CA-4949-93EB-B794A86F512F}" type="presOf" srcId="{2B111229-4DA8-4A53-869C-E0EA7239033A}" destId="{F0F78182-4C24-4A94-BD9B-56D2806AD8D0}" srcOrd="0" destOrd="0" presId="urn:microsoft.com/office/officeart/2005/8/layout/hList1"/>
    <dgm:cxn modelId="{89B23FED-3B48-4AF5-9E6A-F3585426DAC9}" type="presOf" srcId="{C30AABB9-65E2-46A0-B35C-9EFA2864CBCE}" destId="{8B663B5E-B011-4598-BB0E-B435593D6F99}" srcOrd="0" destOrd="0" presId="urn:microsoft.com/office/officeart/2005/8/layout/hList1"/>
    <dgm:cxn modelId="{C0B472F4-D00A-4510-AC33-FE93B45CA079}" type="presOf" srcId="{981916DE-CC9C-4223-8EBB-F9072BEB10C2}" destId="{6ED3DCB1-C66A-4A57-A066-2F9FB9CD869E}" srcOrd="0" destOrd="0" presId="urn:microsoft.com/office/officeart/2005/8/layout/hList1"/>
    <dgm:cxn modelId="{0B8F78FA-5156-44B0-BC7C-EE335A88955B}" type="presOf" srcId="{A85D2AB7-6EF2-4693-AB2B-31ED9E867ABD}" destId="{F0F78182-4C24-4A94-BD9B-56D2806AD8D0}" srcOrd="0" destOrd="1" presId="urn:microsoft.com/office/officeart/2005/8/layout/hList1"/>
    <dgm:cxn modelId="{4189A802-21A4-4710-BC07-2D6FB12BFA74}" type="presParOf" srcId="{3E52F5BE-99F6-4342-9BDE-91FC49A560EF}" destId="{89807C46-2D31-467F-A351-DCA29C0ECC25}" srcOrd="0" destOrd="0" presId="urn:microsoft.com/office/officeart/2005/8/layout/hList1"/>
    <dgm:cxn modelId="{187892E5-59DD-4536-8200-D4536D1B0877}" type="presParOf" srcId="{89807C46-2D31-467F-A351-DCA29C0ECC25}" destId="{90C29018-5ECB-4E0B-A6DC-2CCFA8E29630}" srcOrd="0" destOrd="0" presId="urn:microsoft.com/office/officeart/2005/8/layout/hList1"/>
    <dgm:cxn modelId="{AC6C569F-2454-4333-ABAF-763B4D7162D0}" type="presParOf" srcId="{89807C46-2D31-467F-A351-DCA29C0ECC25}" destId="{058B2E65-40F2-4990-887C-019510874A17}" srcOrd="1" destOrd="0" presId="urn:microsoft.com/office/officeart/2005/8/layout/hList1"/>
    <dgm:cxn modelId="{FE607E49-4F75-4CDA-BF34-7FA7BD0389B2}" type="presParOf" srcId="{3E52F5BE-99F6-4342-9BDE-91FC49A560EF}" destId="{8EC2CDD8-6D35-4717-9DC5-CDF0320471D8}" srcOrd="1" destOrd="0" presId="urn:microsoft.com/office/officeart/2005/8/layout/hList1"/>
    <dgm:cxn modelId="{36CB1B38-7360-411B-B2EE-B1B1E31458AF}" type="presParOf" srcId="{3E52F5BE-99F6-4342-9BDE-91FC49A560EF}" destId="{410110D9-2971-4C4E-B0BD-E2AA3BAA5582}" srcOrd="2" destOrd="0" presId="urn:microsoft.com/office/officeart/2005/8/layout/hList1"/>
    <dgm:cxn modelId="{C5108063-C4E2-49A2-B41C-78E2BAE87F42}" type="presParOf" srcId="{410110D9-2971-4C4E-B0BD-E2AA3BAA5582}" destId="{8B663B5E-B011-4598-BB0E-B435593D6F99}" srcOrd="0" destOrd="0" presId="urn:microsoft.com/office/officeart/2005/8/layout/hList1"/>
    <dgm:cxn modelId="{1D2A8295-F4AC-4D88-813A-9126236B5713}" type="presParOf" srcId="{410110D9-2971-4C4E-B0BD-E2AA3BAA5582}" destId="{F0F78182-4C24-4A94-BD9B-56D2806AD8D0}" srcOrd="1" destOrd="0" presId="urn:microsoft.com/office/officeart/2005/8/layout/hList1"/>
    <dgm:cxn modelId="{1E2C0D16-567C-4F51-9145-649CE7F2C3A9}" type="presParOf" srcId="{3E52F5BE-99F6-4342-9BDE-91FC49A560EF}" destId="{69FA76BF-2EDB-4F77-8B7D-DB69CBA42689}" srcOrd="3" destOrd="0" presId="urn:microsoft.com/office/officeart/2005/8/layout/hList1"/>
    <dgm:cxn modelId="{C3CE612D-987B-46B8-B265-F996CC15599E}" type="presParOf" srcId="{3E52F5BE-99F6-4342-9BDE-91FC49A560EF}" destId="{EE2B2193-DCFD-43F1-973F-521C258A1803}" srcOrd="4" destOrd="0" presId="urn:microsoft.com/office/officeart/2005/8/layout/hList1"/>
    <dgm:cxn modelId="{3322817C-BD31-44D5-9BB3-C6432D18B210}" type="presParOf" srcId="{EE2B2193-DCFD-43F1-973F-521C258A1803}" destId="{6ED3DCB1-C66A-4A57-A066-2F9FB9CD869E}" srcOrd="0" destOrd="0" presId="urn:microsoft.com/office/officeart/2005/8/layout/hList1"/>
    <dgm:cxn modelId="{684F343C-4575-42A7-A60D-155F0C74E21C}" type="presParOf" srcId="{EE2B2193-DCFD-43F1-973F-521C258A1803}" destId="{B2080BB6-1D49-41DF-B2B4-1B5B287D92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37804-62C9-44E3-B865-34D4374856B7}">
      <dsp:nvSpPr>
        <dsp:cNvPr id="0" name=""/>
        <dsp:cNvSpPr/>
      </dsp:nvSpPr>
      <dsp:spPr>
        <a:xfrm>
          <a:off x="6906776" y="1441987"/>
          <a:ext cx="2772084" cy="659630"/>
        </a:xfrm>
        <a:custGeom>
          <a:avLst/>
          <a:gdLst/>
          <a:ahLst/>
          <a:cxnLst/>
          <a:rect l="0" t="0" r="0" b="0"/>
          <a:pathLst>
            <a:path>
              <a:moveTo>
                <a:pt x="0" y="0"/>
              </a:moveTo>
              <a:lnTo>
                <a:pt x="0" y="449518"/>
              </a:lnTo>
              <a:lnTo>
                <a:pt x="2772084" y="449518"/>
              </a:lnTo>
              <a:lnTo>
                <a:pt x="2772084" y="6596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ABC5960-1FEF-47E7-AC6F-C11CAC6F7C81}">
      <dsp:nvSpPr>
        <dsp:cNvPr id="0" name=""/>
        <dsp:cNvSpPr/>
      </dsp:nvSpPr>
      <dsp:spPr>
        <a:xfrm>
          <a:off x="6861056" y="1441987"/>
          <a:ext cx="91440" cy="659630"/>
        </a:xfrm>
        <a:custGeom>
          <a:avLst/>
          <a:gdLst/>
          <a:ahLst/>
          <a:cxnLst/>
          <a:rect l="0" t="0" r="0" b="0"/>
          <a:pathLst>
            <a:path>
              <a:moveTo>
                <a:pt x="45720" y="0"/>
              </a:moveTo>
              <a:lnTo>
                <a:pt x="45720" y="6596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67FBA98-8E54-4DBB-9F99-AE1E2893BFDA}">
      <dsp:nvSpPr>
        <dsp:cNvPr id="0" name=""/>
        <dsp:cNvSpPr/>
      </dsp:nvSpPr>
      <dsp:spPr>
        <a:xfrm>
          <a:off x="4134691" y="1441987"/>
          <a:ext cx="2772084" cy="659630"/>
        </a:xfrm>
        <a:custGeom>
          <a:avLst/>
          <a:gdLst/>
          <a:ahLst/>
          <a:cxnLst/>
          <a:rect l="0" t="0" r="0" b="0"/>
          <a:pathLst>
            <a:path>
              <a:moveTo>
                <a:pt x="2772084" y="0"/>
              </a:moveTo>
              <a:lnTo>
                <a:pt x="2772084" y="449518"/>
              </a:lnTo>
              <a:lnTo>
                <a:pt x="0" y="449518"/>
              </a:lnTo>
              <a:lnTo>
                <a:pt x="0" y="65963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4920206-32BC-49B1-B260-E24CD1C21CD2}">
      <dsp:nvSpPr>
        <dsp:cNvPr id="0" name=""/>
        <dsp:cNvSpPr/>
      </dsp:nvSpPr>
      <dsp:spPr>
        <a:xfrm>
          <a:off x="228571" y="1763"/>
          <a:ext cx="2268069" cy="144022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F3DACA5E-C14F-4DE1-90C4-D9517F45FFB7}">
      <dsp:nvSpPr>
        <dsp:cNvPr id="0" name=""/>
        <dsp:cNvSpPr/>
      </dsp:nvSpPr>
      <dsp:spPr>
        <a:xfrm>
          <a:off x="480579" y="241170"/>
          <a:ext cx="2268069" cy="144022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Revenue Recognition (Ind AS &amp; Indian GAAP)</a:t>
          </a:r>
        </a:p>
      </dsp:txBody>
      <dsp:txXfrm>
        <a:off x="522762" y="283353"/>
        <a:ext cx="2183703" cy="1355858"/>
      </dsp:txXfrm>
    </dsp:sp>
    <dsp:sp modelId="{03FE2155-AECD-421D-9BF5-14F14AD4246B}">
      <dsp:nvSpPr>
        <dsp:cNvPr id="0" name=""/>
        <dsp:cNvSpPr/>
      </dsp:nvSpPr>
      <dsp:spPr>
        <a:xfrm>
          <a:off x="3000656" y="1763"/>
          <a:ext cx="2268069" cy="144022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1ED71CB6-478E-4D98-854A-E827ABDF0073}">
      <dsp:nvSpPr>
        <dsp:cNvPr id="0" name=""/>
        <dsp:cNvSpPr/>
      </dsp:nvSpPr>
      <dsp:spPr>
        <a:xfrm>
          <a:off x="3252664" y="241170"/>
          <a:ext cx="2268069" cy="144022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Complex group structures </a:t>
          </a:r>
        </a:p>
      </dsp:txBody>
      <dsp:txXfrm>
        <a:off x="3294847" y="283353"/>
        <a:ext cx="2183703" cy="1355858"/>
      </dsp:txXfrm>
    </dsp:sp>
    <dsp:sp modelId="{DF063F87-7AF3-43BD-9153-12D370AF5D60}">
      <dsp:nvSpPr>
        <dsp:cNvPr id="0" name=""/>
        <dsp:cNvSpPr/>
      </dsp:nvSpPr>
      <dsp:spPr>
        <a:xfrm>
          <a:off x="5772741" y="1763"/>
          <a:ext cx="2268069" cy="144022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E8C3C7DB-5791-4EE2-A3CC-D6F598BF6A4A}">
      <dsp:nvSpPr>
        <dsp:cNvPr id="0" name=""/>
        <dsp:cNvSpPr/>
      </dsp:nvSpPr>
      <dsp:spPr>
        <a:xfrm>
          <a:off x="6024749" y="241170"/>
          <a:ext cx="2268069" cy="144022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Miscellaneous areas </a:t>
          </a:r>
        </a:p>
      </dsp:txBody>
      <dsp:txXfrm>
        <a:off x="6066932" y="283353"/>
        <a:ext cx="2183703" cy="1355858"/>
      </dsp:txXfrm>
    </dsp:sp>
    <dsp:sp modelId="{9B8A93F8-299A-401D-AEF8-A1A627C4A993}">
      <dsp:nvSpPr>
        <dsp:cNvPr id="0" name=""/>
        <dsp:cNvSpPr/>
      </dsp:nvSpPr>
      <dsp:spPr>
        <a:xfrm>
          <a:off x="3000656" y="2101617"/>
          <a:ext cx="2268069" cy="144022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1873E70F-8351-45E7-B888-377B49B653B1}">
      <dsp:nvSpPr>
        <dsp:cNvPr id="0" name=""/>
        <dsp:cNvSpPr/>
      </dsp:nvSpPr>
      <dsp:spPr>
        <a:xfrm>
          <a:off x="3252664" y="2341024"/>
          <a:ext cx="2268069" cy="144022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Provision &amp; Contingencies </a:t>
          </a:r>
        </a:p>
      </dsp:txBody>
      <dsp:txXfrm>
        <a:off x="3294847" y="2383207"/>
        <a:ext cx="2183703" cy="1355858"/>
      </dsp:txXfrm>
    </dsp:sp>
    <dsp:sp modelId="{AE739C0E-56C0-42B2-8C3D-5251B06289FA}">
      <dsp:nvSpPr>
        <dsp:cNvPr id="0" name=""/>
        <dsp:cNvSpPr/>
      </dsp:nvSpPr>
      <dsp:spPr>
        <a:xfrm>
          <a:off x="5772741" y="2101617"/>
          <a:ext cx="2268069" cy="144022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DB35C3CA-0AF2-4B44-807E-88978C183AA5}">
      <dsp:nvSpPr>
        <dsp:cNvPr id="0" name=""/>
        <dsp:cNvSpPr/>
      </dsp:nvSpPr>
      <dsp:spPr>
        <a:xfrm>
          <a:off x="6024749" y="2341024"/>
          <a:ext cx="2268069" cy="144022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Borrowing cost  Capitalization </a:t>
          </a:r>
        </a:p>
      </dsp:txBody>
      <dsp:txXfrm>
        <a:off x="6066932" y="2383207"/>
        <a:ext cx="2183703" cy="1355858"/>
      </dsp:txXfrm>
    </dsp:sp>
    <dsp:sp modelId="{6C59D6BB-E6F3-4F6E-AF97-46DB0EBA6348}">
      <dsp:nvSpPr>
        <dsp:cNvPr id="0" name=""/>
        <dsp:cNvSpPr/>
      </dsp:nvSpPr>
      <dsp:spPr>
        <a:xfrm>
          <a:off x="8544826" y="2101617"/>
          <a:ext cx="2268069" cy="144022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DF1DC267-B94C-4F98-9738-65E2647B7FC4}">
      <dsp:nvSpPr>
        <dsp:cNvPr id="0" name=""/>
        <dsp:cNvSpPr/>
      </dsp:nvSpPr>
      <dsp:spPr>
        <a:xfrm>
          <a:off x="8796833" y="2341024"/>
          <a:ext cx="2268069" cy="144022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Accounting for Brokerage contracts </a:t>
          </a:r>
        </a:p>
      </dsp:txBody>
      <dsp:txXfrm>
        <a:off x="8839016" y="2383207"/>
        <a:ext cx="2183703" cy="13558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B8E63-5937-4069-B015-843B009A56B3}">
      <dsp:nvSpPr>
        <dsp:cNvPr id="0" name=""/>
        <dsp:cNvSpPr/>
      </dsp:nvSpPr>
      <dsp:spPr>
        <a:xfrm>
          <a:off x="1618" y="726422"/>
          <a:ext cx="3249151" cy="199803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B0F23208-D8CE-4DCA-B8CA-013855B6348F}">
      <dsp:nvSpPr>
        <dsp:cNvPr id="0" name=""/>
        <dsp:cNvSpPr/>
      </dsp:nvSpPr>
      <dsp:spPr>
        <a:xfrm>
          <a:off x="351231" y="1058554"/>
          <a:ext cx="3249151" cy="199803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Audit planning (</a:t>
          </a:r>
          <a:r>
            <a:rPr lang="en-US" sz="3200" kern="1200" dirty="0"/>
            <a:t>Key focus areas)</a:t>
          </a:r>
          <a:endParaRPr lang="en-US" sz="3400" kern="1200" dirty="0"/>
        </a:p>
      </dsp:txBody>
      <dsp:txXfrm>
        <a:off x="409751" y="1117074"/>
        <a:ext cx="3132111" cy="1880995"/>
      </dsp:txXfrm>
    </dsp:sp>
    <dsp:sp modelId="{C320E083-4649-4CA9-86C2-EEC414741565}">
      <dsp:nvSpPr>
        <dsp:cNvPr id="0" name=""/>
        <dsp:cNvSpPr/>
      </dsp:nvSpPr>
      <dsp:spPr>
        <a:xfrm>
          <a:off x="3949994" y="726422"/>
          <a:ext cx="3146512" cy="199803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7584AAE9-352D-4A21-8669-B974309F5233}">
      <dsp:nvSpPr>
        <dsp:cNvPr id="0" name=""/>
        <dsp:cNvSpPr/>
      </dsp:nvSpPr>
      <dsp:spPr>
        <a:xfrm>
          <a:off x="4299607" y="1058554"/>
          <a:ext cx="3146512" cy="199803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RERA Compliances</a:t>
          </a:r>
        </a:p>
      </dsp:txBody>
      <dsp:txXfrm>
        <a:off x="4358127" y="1117074"/>
        <a:ext cx="3029472" cy="1880995"/>
      </dsp:txXfrm>
    </dsp:sp>
    <dsp:sp modelId="{E5943FBF-B5E4-400B-9519-4317E7B6ED09}">
      <dsp:nvSpPr>
        <dsp:cNvPr id="0" name=""/>
        <dsp:cNvSpPr/>
      </dsp:nvSpPr>
      <dsp:spPr>
        <a:xfrm>
          <a:off x="7795731" y="726422"/>
          <a:ext cx="3146512" cy="199803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1A431249-C512-48F2-8251-FCB24F18A14F}">
      <dsp:nvSpPr>
        <dsp:cNvPr id="0" name=""/>
        <dsp:cNvSpPr/>
      </dsp:nvSpPr>
      <dsp:spPr>
        <a:xfrm>
          <a:off x="8145344" y="1058554"/>
          <a:ext cx="3146512" cy="199803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Contingent Liabilities &amp; Going Concern</a:t>
          </a:r>
        </a:p>
      </dsp:txBody>
      <dsp:txXfrm>
        <a:off x="8203864" y="1117074"/>
        <a:ext cx="3029472" cy="188099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43035-D8D0-42C6-A0AC-CE14AC2B0D47}">
      <dsp:nvSpPr>
        <dsp:cNvPr id="0" name=""/>
        <dsp:cNvSpPr/>
      </dsp:nvSpPr>
      <dsp:spPr>
        <a:xfrm rot="16200000">
          <a:off x="1480388" y="-1480388"/>
          <a:ext cx="2685960" cy="5646737"/>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Group Structures</a:t>
          </a:r>
        </a:p>
      </dsp:txBody>
      <dsp:txXfrm rot="5400000">
        <a:off x="0" y="0"/>
        <a:ext cx="5646737" cy="2014470"/>
      </dsp:txXfrm>
    </dsp:sp>
    <dsp:sp modelId="{E1369507-7571-4020-8FF5-56599DAC868D}">
      <dsp:nvSpPr>
        <dsp:cNvPr id="0" name=""/>
        <dsp:cNvSpPr/>
      </dsp:nvSpPr>
      <dsp:spPr>
        <a:xfrm>
          <a:off x="5646737" y="0"/>
          <a:ext cx="5646737" cy="2685960"/>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Cost &amp; sale price movements</a:t>
          </a:r>
        </a:p>
      </dsp:txBody>
      <dsp:txXfrm>
        <a:off x="5646737" y="0"/>
        <a:ext cx="5646737" cy="2014470"/>
      </dsp:txXfrm>
    </dsp:sp>
    <dsp:sp modelId="{1EB012D6-ED7C-4DD4-8754-BED63923174D}">
      <dsp:nvSpPr>
        <dsp:cNvPr id="0" name=""/>
        <dsp:cNvSpPr/>
      </dsp:nvSpPr>
      <dsp:spPr>
        <a:xfrm rot="10800000">
          <a:off x="0" y="2685960"/>
          <a:ext cx="5646737" cy="2685960"/>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endParaRPr lang="en-US" sz="3500" kern="1200" dirty="0"/>
        </a:p>
        <a:p>
          <a:pPr marL="0" lvl="0" indent="0" algn="ctr" defTabSz="1555750">
            <a:lnSpc>
              <a:spcPct val="90000"/>
            </a:lnSpc>
            <a:spcBef>
              <a:spcPct val="0"/>
            </a:spcBef>
            <a:spcAft>
              <a:spcPct val="35000"/>
            </a:spcAft>
            <a:buNone/>
          </a:pPr>
          <a:r>
            <a:rPr lang="en-US" sz="3500" kern="1200" dirty="0"/>
            <a:t>Advances for land procurement</a:t>
          </a:r>
        </a:p>
      </dsp:txBody>
      <dsp:txXfrm rot="10800000">
        <a:off x="0" y="3357449"/>
        <a:ext cx="5646737" cy="2014470"/>
      </dsp:txXfrm>
    </dsp:sp>
    <dsp:sp modelId="{B40B8802-24CA-4A8C-A211-8ADC859E2E65}">
      <dsp:nvSpPr>
        <dsp:cNvPr id="0" name=""/>
        <dsp:cNvSpPr/>
      </dsp:nvSpPr>
      <dsp:spPr>
        <a:xfrm rot="5400000">
          <a:off x="7127126" y="1205571"/>
          <a:ext cx="2685960" cy="5646737"/>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t>Litigations</a:t>
          </a:r>
        </a:p>
      </dsp:txBody>
      <dsp:txXfrm rot="-5400000">
        <a:off x="5646738" y="3357449"/>
        <a:ext cx="5646737" cy="2014470"/>
      </dsp:txXfrm>
    </dsp:sp>
    <dsp:sp modelId="{6384E4BD-BAF2-49EB-8331-7113FCF746B5}">
      <dsp:nvSpPr>
        <dsp:cNvPr id="0" name=""/>
        <dsp:cNvSpPr/>
      </dsp:nvSpPr>
      <dsp:spPr>
        <a:xfrm>
          <a:off x="2130813" y="1543547"/>
          <a:ext cx="7031848" cy="2295300"/>
        </a:xfrm>
        <a:prstGeom prst="roundRect">
          <a:avLst/>
        </a:prstGeom>
        <a:solidFill>
          <a:schemeClr val="accent1">
            <a:tint val="6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1. Discussions with Management &amp; Key process owners</a:t>
          </a:r>
        </a:p>
        <a:p>
          <a:pPr marL="0" lvl="0" indent="0" algn="l" defTabSz="1066800">
            <a:lnSpc>
              <a:spcPct val="90000"/>
            </a:lnSpc>
            <a:spcBef>
              <a:spcPct val="0"/>
            </a:spcBef>
            <a:spcAft>
              <a:spcPct val="35000"/>
            </a:spcAft>
            <a:buNone/>
          </a:pPr>
          <a:r>
            <a:rPr lang="en-US" sz="2400" b="1" kern="1200" dirty="0"/>
            <a:t>2. Review of underlying information</a:t>
          </a:r>
        </a:p>
        <a:p>
          <a:pPr marL="0" lvl="0" indent="0" algn="l" defTabSz="1066800">
            <a:lnSpc>
              <a:spcPct val="90000"/>
            </a:lnSpc>
            <a:spcBef>
              <a:spcPct val="0"/>
            </a:spcBef>
            <a:spcAft>
              <a:spcPct val="35000"/>
            </a:spcAft>
            <a:buNone/>
          </a:pPr>
          <a:r>
            <a:rPr lang="en-US" sz="2400" b="1" kern="1200" dirty="0"/>
            <a:t>3. Corroborating industry trend and company’s financial information</a:t>
          </a:r>
        </a:p>
        <a:p>
          <a:pPr marL="0" lvl="0" indent="0" algn="l" defTabSz="1066800">
            <a:lnSpc>
              <a:spcPct val="90000"/>
            </a:lnSpc>
            <a:spcBef>
              <a:spcPct val="0"/>
            </a:spcBef>
            <a:spcAft>
              <a:spcPct val="35000"/>
            </a:spcAft>
            <a:buNone/>
          </a:pPr>
          <a:r>
            <a:rPr lang="en-US" sz="2400" b="1" kern="1200" dirty="0"/>
            <a:t>4. Analytical review of key data points</a:t>
          </a:r>
        </a:p>
      </dsp:txBody>
      <dsp:txXfrm>
        <a:off x="2242860" y="1655594"/>
        <a:ext cx="6807754" cy="20712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DC6CA-BE87-4A75-B255-122F11FB0A0C}">
      <dsp:nvSpPr>
        <dsp:cNvPr id="0" name=""/>
        <dsp:cNvSpPr/>
      </dsp:nvSpPr>
      <dsp:spPr>
        <a:xfrm>
          <a:off x="0" y="715396"/>
          <a:ext cx="3176289" cy="201694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FDA17683-E777-4FAE-9378-76B27A962914}">
      <dsp:nvSpPr>
        <dsp:cNvPr id="0" name=""/>
        <dsp:cNvSpPr/>
      </dsp:nvSpPr>
      <dsp:spPr>
        <a:xfrm>
          <a:off x="352921" y="1050671"/>
          <a:ext cx="3176289" cy="201694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Project registration</a:t>
          </a:r>
        </a:p>
      </dsp:txBody>
      <dsp:txXfrm>
        <a:off x="411995" y="1109745"/>
        <a:ext cx="3058141" cy="1898796"/>
      </dsp:txXfrm>
    </dsp:sp>
    <dsp:sp modelId="{111EE1C4-4AEE-4A6D-B390-F51D90AA0D28}">
      <dsp:nvSpPr>
        <dsp:cNvPr id="0" name=""/>
        <dsp:cNvSpPr/>
      </dsp:nvSpPr>
      <dsp:spPr>
        <a:xfrm>
          <a:off x="3882132" y="715396"/>
          <a:ext cx="3176289" cy="201694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FC577742-A6CA-411C-BC41-FA27D3D69850}">
      <dsp:nvSpPr>
        <dsp:cNvPr id="0" name=""/>
        <dsp:cNvSpPr/>
      </dsp:nvSpPr>
      <dsp:spPr>
        <a:xfrm>
          <a:off x="4235053" y="1050671"/>
          <a:ext cx="3176289" cy="201694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US" sz="3200" b="1" kern="1200"/>
        </a:p>
        <a:p>
          <a:pPr marL="0" lvl="0" indent="0" algn="ctr" defTabSz="1422400">
            <a:lnSpc>
              <a:spcPct val="90000"/>
            </a:lnSpc>
            <a:spcBef>
              <a:spcPct val="0"/>
            </a:spcBef>
            <a:spcAft>
              <a:spcPct val="35000"/>
            </a:spcAft>
            <a:buNone/>
          </a:pPr>
          <a:r>
            <a:rPr lang="en-US" sz="3200" b="1" kern="1200"/>
            <a:t>Escrow account </a:t>
          </a:r>
          <a:r>
            <a:rPr lang="en-US" sz="3200" kern="1200"/>
            <a:t>	</a:t>
          </a:r>
        </a:p>
      </dsp:txBody>
      <dsp:txXfrm>
        <a:off x="4294127" y="1109745"/>
        <a:ext cx="3058141" cy="1898796"/>
      </dsp:txXfrm>
    </dsp:sp>
    <dsp:sp modelId="{CFF37BBE-2EBF-4D18-88C1-E948B14F6D94}">
      <dsp:nvSpPr>
        <dsp:cNvPr id="0" name=""/>
        <dsp:cNvSpPr/>
      </dsp:nvSpPr>
      <dsp:spPr>
        <a:xfrm>
          <a:off x="7764264" y="715396"/>
          <a:ext cx="3176289" cy="201694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9ECF7418-4310-4958-8B28-1673303EB3A2}">
      <dsp:nvSpPr>
        <dsp:cNvPr id="0" name=""/>
        <dsp:cNvSpPr/>
      </dsp:nvSpPr>
      <dsp:spPr>
        <a:xfrm>
          <a:off x="8117185" y="1050671"/>
          <a:ext cx="3176289" cy="201694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t>Statutory fillings </a:t>
          </a:r>
        </a:p>
      </dsp:txBody>
      <dsp:txXfrm>
        <a:off x="8176259" y="1109745"/>
        <a:ext cx="3058141" cy="189879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7032B-3A68-4A7B-9EDD-9629C639B5A3}">
      <dsp:nvSpPr>
        <dsp:cNvPr id="0" name=""/>
        <dsp:cNvSpPr/>
      </dsp:nvSpPr>
      <dsp:spPr>
        <a:xfrm>
          <a:off x="0" y="715396"/>
          <a:ext cx="3176289" cy="201694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287F5BEA-D8D4-4EC0-A72E-F417EA3BFF72}">
      <dsp:nvSpPr>
        <dsp:cNvPr id="0" name=""/>
        <dsp:cNvSpPr/>
      </dsp:nvSpPr>
      <dsp:spPr>
        <a:xfrm>
          <a:off x="352921" y="1050671"/>
          <a:ext cx="3176289" cy="201694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Liabilities under </a:t>
          </a:r>
          <a:r>
            <a:rPr lang="en-US" sz="2900" b="1" i="1" kern="1200" dirty="0"/>
            <a:t>“Incomplete Projects”</a:t>
          </a:r>
        </a:p>
      </dsp:txBody>
      <dsp:txXfrm>
        <a:off x="411995" y="1109745"/>
        <a:ext cx="3058141" cy="1898796"/>
      </dsp:txXfrm>
    </dsp:sp>
    <dsp:sp modelId="{E2933F8C-5986-41E1-A255-956C3D39B8A7}">
      <dsp:nvSpPr>
        <dsp:cNvPr id="0" name=""/>
        <dsp:cNvSpPr/>
      </dsp:nvSpPr>
      <dsp:spPr>
        <a:xfrm>
          <a:off x="3882132" y="715396"/>
          <a:ext cx="3176289" cy="201694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E785DC70-C797-4F6D-BFF6-5F18AD790985}">
      <dsp:nvSpPr>
        <dsp:cNvPr id="0" name=""/>
        <dsp:cNvSpPr/>
      </dsp:nvSpPr>
      <dsp:spPr>
        <a:xfrm>
          <a:off x="4235053" y="1050671"/>
          <a:ext cx="3176289" cy="201694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endParaRPr lang="en-US" sz="2900" b="1" kern="1200" dirty="0"/>
        </a:p>
        <a:p>
          <a:pPr marL="0" lvl="0" indent="0" algn="ctr" defTabSz="1289050">
            <a:lnSpc>
              <a:spcPct val="90000"/>
            </a:lnSpc>
            <a:spcBef>
              <a:spcPct val="0"/>
            </a:spcBef>
            <a:spcAft>
              <a:spcPct val="35000"/>
            </a:spcAft>
            <a:buNone/>
          </a:pPr>
          <a:r>
            <a:rPr lang="en-US" sz="2900" b="1" i="1" kern="1200" dirty="0"/>
            <a:t>“Customer”</a:t>
          </a:r>
          <a:r>
            <a:rPr lang="en-US" sz="2900" b="1" kern="1200" dirty="0"/>
            <a:t> related liabilities </a:t>
          </a:r>
          <a:r>
            <a:rPr lang="en-US" sz="2900" kern="1200" dirty="0"/>
            <a:t>	</a:t>
          </a:r>
        </a:p>
      </dsp:txBody>
      <dsp:txXfrm>
        <a:off x="4294127" y="1109745"/>
        <a:ext cx="3058141" cy="1898796"/>
      </dsp:txXfrm>
    </dsp:sp>
    <dsp:sp modelId="{A7F66871-D6DB-4B63-8063-64EE01BCCE69}">
      <dsp:nvSpPr>
        <dsp:cNvPr id="0" name=""/>
        <dsp:cNvSpPr/>
      </dsp:nvSpPr>
      <dsp:spPr>
        <a:xfrm>
          <a:off x="7764264" y="715396"/>
          <a:ext cx="3176289" cy="201694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sp>
    <dsp:sp modelId="{1EC82DC2-A305-40C6-AFF2-A9166F0A8988}">
      <dsp:nvSpPr>
        <dsp:cNvPr id="0" name=""/>
        <dsp:cNvSpPr/>
      </dsp:nvSpPr>
      <dsp:spPr>
        <a:xfrm>
          <a:off x="8117185" y="1050671"/>
          <a:ext cx="3176289" cy="201694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Liabilities under “</a:t>
          </a:r>
          <a:r>
            <a:rPr lang="en-US" sz="2900" b="1" i="1" kern="1200" dirty="0"/>
            <a:t>JDA’s”</a:t>
          </a:r>
        </a:p>
      </dsp:txBody>
      <dsp:txXfrm>
        <a:off x="8176259" y="1109745"/>
        <a:ext cx="3058141" cy="18987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0E6A6-2ED5-4D62-B821-FD1E408E8463}">
      <dsp:nvSpPr>
        <dsp:cNvPr id="0" name=""/>
        <dsp:cNvSpPr/>
      </dsp:nvSpPr>
      <dsp:spPr>
        <a:xfrm>
          <a:off x="0" y="3687413"/>
          <a:ext cx="11293475" cy="1210291"/>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IND AS 115 &amp; Revised Guidance Note for real estate developers (from 2012/2018) </a:t>
          </a:r>
        </a:p>
      </dsp:txBody>
      <dsp:txXfrm>
        <a:off x="0" y="3687413"/>
        <a:ext cx="11293475" cy="653557"/>
      </dsp:txXfrm>
    </dsp:sp>
    <dsp:sp modelId="{073E1DC2-2CD2-4D93-A11F-66B8E5558760}">
      <dsp:nvSpPr>
        <dsp:cNvPr id="0" name=""/>
        <dsp:cNvSpPr/>
      </dsp:nvSpPr>
      <dsp:spPr>
        <a:xfrm>
          <a:off x="0" y="4316765"/>
          <a:ext cx="5646737" cy="556734"/>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Conditions suggests application of completed contract method </a:t>
          </a:r>
        </a:p>
      </dsp:txBody>
      <dsp:txXfrm>
        <a:off x="0" y="4316765"/>
        <a:ext cx="5646737" cy="556734"/>
      </dsp:txXfrm>
    </dsp:sp>
    <dsp:sp modelId="{65C07384-3D5A-4510-8D09-813AD2F38DC8}">
      <dsp:nvSpPr>
        <dsp:cNvPr id="0" name=""/>
        <dsp:cNvSpPr/>
      </dsp:nvSpPr>
      <dsp:spPr>
        <a:xfrm>
          <a:off x="5646737" y="4316765"/>
          <a:ext cx="5646737" cy="556734"/>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dirty="0"/>
            <a:t>Suggests application of Percentage Completion method. Puts specific rules &amp; definitions</a:t>
          </a:r>
        </a:p>
      </dsp:txBody>
      <dsp:txXfrm>
        <a:off x="5646737" y="4316765"/>
        <a:ext cx="5646737" cy="556734"/>
      </dsp:txXfrm>
    </dsp:sp>
    <dsp:sp modelId="{39943C05-6F89-4C0B-B500-CC184A63E20F}">
      <dsp:nvSpPr>
        <dsp:cNvPr id="0" name=""/>
        <dsp:cNvSpPr/>
      </dsp:nvSpPr>
      <dsp:spPr>
        <a:xfrm rot="10800000">
          <a:off x="0" y="1844139"/>
          <a:ext cx="11293475" cy="1861428"/>
        </a:xfrm>
        <a:prstGeom prst="upArrowCallou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Guidance Note for real estate developers (From 2006 onwards)</a:t>
          </a:r>
        </a:p>
      </dsp:txBody>
      <dsp:txXfrm rot="-10800000">
        <a:off x="0" y="1844139"/>
        <a:ext cx="11293475" cy="653361"/>
      </dsp:txXfrm>
    </dsp:sp>
    <dsp:sp modelId="{DD1C3569-263E-4800-ADEF-F729E38B15AC}">
      <dsp:nvSpPr>
        <dsp:cNvPr id="0" name=""/>
        <dsp:cNvSpPr/>
      </dsp:nvSpPr>
      <dsp:spPr>
        <a:xfrm>
          <a:off x="0" y="2497501"/>
          <a:ext cx="5646737" cy="556567"/>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dirty="0"/>
            <a:t>Suggests application of Percentage Completion method</a:t>
          </a:r>
        </a:p>
      </dsp:txBody>
      <dsp:txXfrm>
        <a:off x="0" y="2497501"/>
        <a:ext cx="5646737" cy="556567"/>
      </dsp:txXfrm>
    </dsp:sp>
    <dsp:sp modelId="{006860BE-584E-4895-BF21-E193C758F07D}">
      <dsp:nvSpPr>
        <dsp:cNvPr id="0" name=""/>
        <dsp:cNvSpPr/>
      </dsp:nvSpPr>
      <dsp:spPr>
        <a:xfrm>
          <a:off x="5646737" y="2497501"/>
          <a:ext cx="5646737" cy="556567"/>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Concept of “Transfer of Risk &amp; Reward”. Use of Judgment in various areas  </a:t>
          </a:r>
        </a:p>
      </dsp:txBody>
      <dsp:txXfrm>
        <a:off x="5646737" y="2497501"/>
        <a:ext cx="5646737" cy="556567"/>
      </dsp:txXfrm>
    </dsp:sp>
    <dsp:sp modelId="{E454EBCA-DF21-457D-8DCC-13CFB1DF0A83}">
      <dsp:nvSpPr>
        <dsp:cNvPr id="0" name=""/>
        <dsp:cNvSpPr/>
      </dsp:nvSpPr>
      <dsp:spPr>
        <a:xfrm rot="10800000">
          <a:off x="0" y="865"/>
          <a:ext cx="11293475" cy="1861428"/>
        </a:xfrm>
        <a:prstGeom prst="upArrowCallou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AS 7 and other hybrid basis of accounting </a:t>
          </a:r>
        </a:p>
      </dsp:txBody>
      <dsp:txXfrm rot="-10800000">
        <a:off x="0" y="865"/>
        <a:ext cx="11293475" cy="653361"/>
      </dsp:txXfrm>
    </dsp:sp>
    <dsp:sp modelId="{B1B41AA3-5388-47FF-8676-5495A91466A0}">
      <dsp:nvSpPr>
        <dsp:cNvPr id="0" name=""/>
        <dsp:cNvSpPr/>
      </dsp:nvSpPr>
      <dsp:spPr>
        <a:xfrm>
          <a:off x="0" y="654227"/>
          <a:ext cx="5646737" cy="556567"/>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dirty="0"/>
            <a:t>Accounting based on registration of properties </a:t>
          </a:r>
        </a:p>
      </dsp:txBody>
      <dsp:txXfrm>
        <a:off x="0" y="654227"/>
        <a:ext cx="5646737" cy="556567"/>
      </dsp:txXfrm>
    </dsp:sp>
    <dsp:sp modelId="{EEFD0533-2625-4BF9-BFFD-81417E7D9B4F}">
      <dsp:nvSpPr>
        <dsp:cNvPr id="0" name=""/>
        <dsp:cNvSpPr/>
      </dsp:nvSpPr>
      <dsp:spPr>
        <a:xfrm>
          <a:off x="5646737" y="654227"/>
          <a:ext cx="5646737" cy="556567"/>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dirty="0"/>
            <a:t>Accounting similar to a contractor</a:t>
          </a:r>
        </a:p>
      </dsp:txBody>
      <dsp:txXfrm>
        <a:off x="5646737" y="654227"/>
        <a:ext cx="5646737" cy="5565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B90B1-BBA5-4541-89C0-B14441AD1FE4}">
      <dsp:nvSpPr>
        <dsp:cNvPr id="0" name=""/>
        <dsp:cNvSpPr/>
      </dsp:nvSpPr>
      <dsp:spPr>
        <a:xfrm>
          <a:off x="4505325" y="-318217"/>
          <a:ext cx="2207066" cy="2297628"/>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t>Definition of a Project</a:t>
          </a:r>
        </a:p>
      </dsp:txBody>
      <dsp:txXfrm>
        <a:off x="4828542" y="18263"/>
        <a:ext cx="1560632" cy="1624668"/>
      </dsp:txXfrm>
    </dsp:sp>
    <dsp:sp modelId="{F8140D4D-5609-4E85-94C1-CED60ECA928C}">
      <dsp:nvSpPr>
        <dsp:cNvPr id="0" name=""/>
        <dsp:cNvSpPr/>
      </dsp:nvSpPr>
      <dsp:spPr>
        <a:xfrm rot="2700000">
          <a:off x="6416909" y="1399122"/>
          <a:ext cx="83004" cy="5620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6420556" y="1502729"/>
        <a:ext cx="58103" cy="337232"/>
      </dsp:txXfrm>
    </dsp:sp>
    <dsp:sp modelId="{68829818-1CB8-46A1-8C0F-08050B9E3031}">
      <dsp:nvSpPr>
        <dsp:cNvPr id="0" name=""/>
        <dsp:cNvSpPr/>
      </dsp:nvSpPr>
      <dsp:spPr>
        <a:xfrm>
          <a:off x="6153399" y="1385578"/>
          <a:ext cx="2446826" cy="242594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t>Critical approvals </a:t>
          </a:r>
        </a:p>
      </dsp:txBody>
      <dsp:txXfrm>
        <a:off x="6511728" y="1740849"/>
        <a:ext cx="1730168" cy="1715401"/>
      </dsp:txXfrm>
    </dsp:sp>
    <dsp:sp modelId="{CC614FC3-39CB-4F89-BB17-4798D9CE6039}">
      <dsp:nvSpPr>
        <dsp:cNvPr id="0" name=""/>
        <dsp:cNvSpPr/>
      </dsp:nvSpPr>
      <dsp:spPr>
        <a:xfrm rot="8100000">
          <a:off x="6444960" y="3218651"/>
          <a:ext cx="61446" cy="5620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10800000">
        <a:off x="6460694" y="3324545"/>
        <a:ext cx="43012" cy="337232"/>
      </dsp:txXfrm>
    </dsp:sp>
    <dsp:sp modelId="{EE2CB55B-4D98-4FCC-9DD5-8BAD1FB6B6AB}">
      <dsp:nvSpPr>
        <dsp:cNvPr id="0" name=""/>
        <dsp:cNvSpPr/>
      </dsp:nvSpPr>
      <dsp:spPr>
        <a:xfrm>
          <a:off x="4431284" y="3211418"/>
          <a:ext cx="2355149" cy="2310168"/>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t>Stage of completion </a:t>
          </a:r>
        </a:p>
      </dsp:txBody>
      <dsp:txXfrm>
        <a:off x="4776188" y="3549734"/>
        <a:ext cx="1665341" cy="1633536"/>
      </dsp:txXfrm>
    </dsp:sp>
    <dsp:sp modelId="{EC0F30E1-6439-425C-8615-2D60EFCFE5E0}">
      <dsp:nvSpPr>
        <dsp:cNvPr id="0" name=""/>
        <dsp:cNvSpPr/>
      </dsp:nvSpPr>
      <dsp:spPr>
        <a:xfrm rot="13500000">
          <a:off x="4658932" y="3190176"/>
          <a:ext cx="109254" cy="5620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10800000">
        <a:off x="4686908" y="3314175"/>
        <a:ext cx="76478" cy="337232"/>
      </dsp:txXfrm>
    </dsp:sp>
    <dsp:sp modelId="{3A3629BF-48D2-42A1-B69D-026EF802F21A}">
      <dsp:nvSpPr>
        <dsp:cNvPr id="0" name=""/>
        <dsp:cNvSpPr/>
      </dsp:nvSpPr>
      <dsp:spPr>
        <a:xfrm>
          <a:off x="2693249" y="1489312"/>
          <a:ext cx="2295313" cy="2218474"/>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t>Default customers</a:t>
          </a:r>
        </a:p>
      </dsp:txBody>
      <dsp:txXfrm>
        <a:off x="3029390" y="1814200"/>
        <a:ext cx="1623031" cy="1568698"/>
      </dsp:txXfrm>
    </dsp:sp>
    <dsp:sp modelId="{DE1D4686-5D75-4B09-98A6-D079ED6995B4}">
      <dsp:nvSpPr>
        <dsp:cNvPr id="0" name=""/>
        <dsp:cNvSpPr/>
      </dsp:nvSpPr>
      <dsp:spPr>
        <a:xfrm rot="18900000">
          <a:off x="4657730" y="1435292"/>
          <a:ext cx="130812" cy="5620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663477" y="1561578"/>
        <a:ext cx="91568" cy="3372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4227E-53CB-4009-88F3-42426438AAE1}">
      <dsp:nvSpPr>
        <dsp:cNvPr id="0" name=""/>
        <dsp:cNvSpPr/>
      </dsp:nvSpPr>
      <dsp:spPr>
        <a:xfrm>
          <a:off x="4116969" y="2819695"/>
          <a:ext cx="2262064" cy="2153206"/>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 tIns="26035" rIns="26035" bIns="26035" numCol="1" spcCol="1270" anchor="ctr" anchorCtr="0">
          <a:noAutofit/>
        </a:bodyPr>
        <a:lstStyle/>
        <a:p>
          <a:pPr marL="0" lvl="0" indent="0" algn="ctr" defTabSz="1822450">
            <a:lnSpc>
              <a:spcPct val="90000"/>
            </a:lnSpc>
            <a:spcBef>
              <a:spcPct val="0"/>
            </a:spcBef>
            <a:spcAft>
              <a:spcPct val="35000"/>
            </a:spcAft>
            <a:buNone/>
          </a:pPr>
          <a:r>
            <a:rPr lang="en-US" sz="4100" kern="1200" dirty="0"/>
            <a:t>Project </a:t>
          </a:r>
        </a:p>
      </dsp:txBody>
      <dsp:txXfrm>
        <a:off x="4448241" y="3135025"/>
        <a:ext cx="1599520" cy="1522546"/>
      </dsp:txXfrm>
    </dsp:sp>
    <dsp:sp modelId="{EB1C16D7-BF3A-4E9F-9265-2616CD0BCA4C}">
      <dsp:nvSpPr>
        <dsp:cNvPr id="0" name=""/>
        <dsp:cNvSpPr/>
      </dsp:nvSpPr>
      <dsp:spPr>
        <a:xfrm rot="12932688">
          <a:off x="2723297" y="2399920"/>
          <a:ext cx="1758559" cy="65122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7863F4-9B77-480A-A35A-89312A2A04BE}">
      <dsp:nvSpPr>
        <dsp:cNvPr id="0" name=""/>
        <dsp:cNvSpPr/>
      </dsp:nvSpPr>
      <dsp:spPr>
        <a:xfrm>
          <a:off x="1743906" y="1299886"/>
          <a:ext cx="2170755" cy="1736604"/>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Complete Township</a:t>
          </a:r>
        </a:p>
      </dsp:txBody>
      <dsp:txXfrm>
        <a:off x="1794769" y="1350749"/>
        <a:ext cx="2069029" cy="1634878"/>
      </dsp:txXfrm>
    </dsp:sp>
    <dsp:sp modelId="{C1A1467E-FD28-45D1-A3B3-D7DD3034EACB}">
      <dsp:nvSpPr>
        <dsp:cNvPr id="0" name=""/>
        <dsp:cNvSpPr/>
      </dsp:nvSpPr>
      <dsp:spPr>
        <a:xfrm rot="16200000">
          <a:off x="4342282" y="1586851"/>
          <a:ext cx="1811438" cy="65122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888AAA-328B-4504-B62C-E8094F00CFBF}">
      <dsp:nvSpPr>
        <dsp:cNvPr id="0" name=""/>
        <dsp:cNvSpPr/>
      </dsp:nvSpPr>
      <dsp:spPr>
        <a:xfrm>
          <a:off x="3899257" y="34527"/>
          <a:ext cx="2697489" cy="1736604"/>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Cluster of buildings </a:t>
          </a:r>
        </a:p>
        <a:p>
          <a:pPr marL="0" lvl="0" indent="0" algn="ctr" defTabSz="1066800">
            <a:lnSpc>
              <a:spcPct val="90000"/>
            </a:lnSpc>
            <a:spcBef>
              <a:spcPct val="0"/>
            </a:spcBef>
            <a:spcAft>
              <a:spcPct val="35000"/>
            </a:spcAft>
            <a:buNone/>
          </a:pPr>
          <a:r>
            <a:rPr lang="en-US" sz="2000" kern="1200" dirty="0"/>
            <a:t>(Common drainage &amp; electricity)</a:t>
          </a:r>
        </a:p>
      </dsp:txBody>
      <dsp:txXfrm>
        <a:off x="3950120" y="85390"/>
        <a:ext cx="2595763" cy="1634878"/>
      </dsp:txXfrm>
    </dsp:sp>
    <dsp:sp modelId="{A9DE6791-2BAB-49B4-9577-4C4BB0B31440}">
      <dsp:nvSpPr>
        <dsp:cNvPr id="0" name=""/>
        <dsp:cNvSpPr/>
      </dsp:nvSpPr>
      <dsp:spPr>
        <a:xfrm rot="19500000">
          <a:off x="6001201" y="2363547"/>
          <a:ext cx="1777776" cy="65122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431381-B608-4CB0-B46F-673C900D7A5D}">
      <dsp:nvSpPr>
        <dsp:cNvPr id="0" name=""/>
        <dsp:cNvSpPr/>
      </dsp:nvSpPr>
      <dsp:spPr>
        <a:xfrm>
          <a:off x="6682219" y="1310109"/>
          <a:ext cx="2035777" cy="173841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Independent buildings </a:t>
          </a:r>
          <a:r>
            <a:rPr lang="en-US" sz="2000" kern="1200" dirty="0"/>
            <a:t>(Common swimming pool )</a:t>
          </a:r>
        </a:p>
      </dsp:txBody>
      <dsp:txXfrm>
        <a:off x="6733135" y="1361025"/>
        <a:ext cx="1933945" cy="16365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D81BAF-152F-45E4-85DA-6B94E87FE5D8}">
      <dsp:nvSpPr>
        <dsp:cNvPr id="0" name=""/>
        <dsp:cNvSpPr/>
      </dsp:nvSpPr>
      <dsp:spPr>
        <a:xfrm rot="5400000">
          <a:off x="7191909" y="-3002497"/>
          <a:ext cx="975307" cy="72278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Recognized over time Vs Recognized at a point in time </a:t>
          </a:r>
        </a:p>
      </dsp:txBody>
      <dsp:txXfrm rot="-5400000">
        <a:off x="4065651" y="171372"/>
        <a:ext cx="7180213" cy="880085"/>
      </dsp:txXfrm>
    </dsp:sp>
    <dsp:sp modelId="{DCF15A1A-2CB0-41A1-AC9A-D06BDDEF1926}">
      <dsp:nvSpPr>
        <dsp:cNvPr id="0" name=""/>
        <dsp:cNvSpPr/>
      </dsp:nvSpPr>
      <dsp:spPr>
        <a:xfrm>
          <a:off x="0" y="1847"/>
          <a:ext cx="4065651" cy="1219134"/>
        </a:xfrm>
        <a:prstGeom prst="roundRect">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Timing of Revenue recognition</a:t>
          </a:r>
        </a:p>
      </dsp:txBody>
      <dsp:txXfrm>
        <a:off x="59513" y="61360"/>
        <a:ext cx="3946625" cy="1100108"/>
      </dsp:txXfrm>
    </dsp:sp>
    <dsp:sp modelId="{F97F10A1-6836-4FFE-8406-BD69FD385455}">
      <dsp:nvSpPr>
        <dsp:cNvPr id="0" name=""/>
        <dsp:cNvSpPr/>
      </dsp:nvSpPr>
      <dsp:spPr>
        <a:xfrm rot="5400000">
          <a:off x="7191909" y="-1722406"/>
          <a:ext cx="975307" cy="72278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Significant financing arrangement (Sub-</a:t>
          </a:r>
          <a:r>
            <a:rPr lang="en-US" sz="2200" kern="1200" dirty="0" err="1"/>
            <a:t>Vention</a:t>
          </a:r>
          <a:r>
            <a:rPr lang="en-US" sz="2200" kern="1200" dirty="0"/>
            <a:t> scheme)</a:t>
          </a:r>
        </a:p>
        <a:p>
          <a:pPr marL="228600" lvl="1" indent="-228600" algn="l" defTabSz="977900">
            <a:lnSpc>
              <a:spcPct val="90000"/>
            </a:lnSpc>
            <a:spcBef>
              <a:spcPct val="0"/>
            </a:spcBef>
            <a:spcAft>
              <a:spcPct val="15000"/>
            </a:spcAft>
            <a:buChar char="•"/>
          </a:pPr>
          <a:r>
            <a:rPr lang="en-US" sz="2200" kern="1200" dirty="0"/>
            <a:t>Customer incentives – rebates, concessions </a:t>
          </a:r>
          <a:r>
            <a:rPr lang="en-US" sz="2200" kern="1200" dirty="0" err="1"/>
            <a:t>etc</a:t>
          </a:r>
          <a:endParaRPr lang="en-US" sz="1800" kern="1200" dirty="0"/>
        </a:p>
      </dsp:txBody>
      <dsp:txXfrm rot="-5400000">
        <a:off x="4065651" y="1451463"/>
        <a:ext cx="7180213" cy="880085"/>
      </dsp:txXfrm>
    </dsp:sp>
    <dsp:sp modelId="{0164EB9F-3FDD-4604-935F-84DCEE53E6BF}">
      <dsp:nvSpPr>
        <dsp:cNvPr id="0" name=""/>
        <dsp:cNvSpPr/>
      </dsp:nvSpPr>
      <dsp:spPr>
        <a:xfrm>
          <a:off x="0" y="1281938"/>
          <a:ext cx="4065651" cy="1219134"/>
        </a:xfrm>
        <a:prstGeom prst="roundRect">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Allocation of Transaction Price - Variable Considerations</a:t>
          </a:r>
        </a:p>
      </dsp:txBody>
      <dsp:txXfrm>
        <a:off x="59513" y="1341451"/>
        <a:ext cx="3946625" cy="1100108"/>
      </dsp:txXfrm>
    </dsp:sp>
    <dsp:sp modelId="{47CC9CEC-B843-4003-8F34-0669BB74A498}">
      <dsp:nvSpPr>
        <dsp:cNvPr id="0" name=""/>
        <dsp:cNvSpPr/>
      </dsp:nvSpPr>
      <dsp:spPr>
        <a:xfrm rot="5400000">
          <a:off x="7191909" y="-442314"/>
          <a:ext cx="975307" cy="72278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Company satisfying its performance obligation &amp; the Customer obtaining control of the underlying asset.</a:t>
          </a:r>
        </a:p>
        <a:p>
          <a:pPr marL="171450" lvl="1" indent="-171450" algn="l" defTabSz="800100">
            <a:lnSpc>
              <a:spcPct val="90000"/>
            </a:lnSpc>
            <a:spcBef>
              <a:spcPct val="0"/>
            </a:spcBef>
            <a:spcAft>
              <a:spcPct val="15000"/>
            </a:spcAft>
            <a:buChar char="•"/>
          </a:pPr>
          <a:endParaRPr lang="en-US" sz="1800" kern="1200" dirty="0"/>
        </a:p>
      </dsp:txBody>
      <dsp:txXfrm rot="-5400000">
        <a:off x="4065651" y="2731555"/>
        <a:ext cx="7180213" cy="880085"/>
      </dsp:txXfrm>
    </dsp:sp>
    <dsp:sp modelId="{E4C177FF-A68E-4489-8BAF-A98A750EF67C}">
      <dsp:nvSpPr>
        <dsp:cNvPr id="0" name=""/>
        <dsp:cNvSpPr/>
      </dsp:nvSpPr>
      <dsp:spPr>
        <a:xfrm>
          <a:off x="0" y="2562030"/>
          <a:ext cx="4065651" cy="1219134"/>
        </a:xfrm>
        <a:prstGeom prst="roundRect">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Performance Obligations being satisfied under the contract</a:t>
          </a:r>
        </a:p>
      </dsp:txBody>
      <dsp:txXfrm>
        <a:off x="59513" y="2621543"/>
        <a:ext cx="3946625" cy="11001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43A3A-3C48-4E5C-85FD-2AD4B3586DC2}">
      <dsp:nvSpPr>
        <dsp:cNvPr id="0" name=""/>
        <dsp:cNvSpPr/>
      </dsp:nvSpPr>
      <dsp:spPr>
        <a:xfrm rot="16200000">
          <a:off x="1877615" y="-1877615"/>
          <a:ext cx="1891506" cy="5646737"/>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Partnership firms </a:t>
          </a:r>
        </a:p>
      </dsp:txBody>
      <dsp:txXfrm rot="5400000">
        <a:off x="-1" y="1"/>
        <a:ext cx="5646737" cy="1418629"/>
      </dsp:txXfrm>
    </dsp:sp>
    <dsp:sp modelId="{6C7EE565-9268-45E1-AC92-6DADFB4FE44E}">
      <dsp:nvSpPr>
        <dsp:cNvPr id="0" name=""/>
        <dsp:cNvSpPr/>
      </dsp:nvSpPr>
      <dsp:spPr>
        <a:xfrm>
          <a:off x="5646737" y="0"/>
          <a:ext cx="5646737" cy="1891506"/>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Interest in Joint ventures </a:t>
          </a:r>
        </a:p>
      </dsp:txBody>
      <dsp:txXfrm>
        <a:off x="5646737" y="0"/>
        <a:ext cx="5646737" cy="1418629"/>
      </dsp:txXfrm>
    </dsp:sp>
    <dsp:sp modelId="{F6AF7401-F547-40E5-9786-5CF1E8036E46}">
      <dsp:nvSpPr>
        <dsp:cNvPr id="0" name=""/>
        <dsp:cNvSpPr/>
      </dsp:nvSpPr>
      <dsp:spPr>
        <a:xfrm rot="10800000">
          <a:off x="0" y="1891506"/>
          <a:ext cx="5646737" cy="1891506"/>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Joint Developments </a:t>
          </a:r>
        </a:p>
      </dsp:txBody>
      <dsp:txXfrm rot="10800000">
        <a:off x="0" y="2364382"/>
        <a:ext cx="5646737" cy="1418629"/>
      </dsp:txXfrm>
    </dsp:sp>
    <dsp:sp modelId="{E00C74AC-9102-4535-A6D6-769D284300D6}">
      <dsp:nvSpPr>
        <dsp:cNvPr id="0" name=""/>
        <dsp:cNvSpPr/>
      </dsp:nvSpPr>
      <dsp:spPr>
        <a:xfrm rot="5400000">
          <a:off x="7524353" y="13890"/>
          <a:ext cx="1891506" cy="5646737"/>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Land owning Companies </a:t>
          </a:r>
        </a:p>
      </dsp:txBody>
      <dsp:txXfrm rot="-5400000">
        <a:off x="5646737" y="2364382"/>
        <a:ext cx="5646737" cy="1418629"/>
      </dsp:txXfrm>
    </dsp:sp>
    <dsp:sp modelId="{FB93853C-9F23-4116-82B8-5E4813346774}">
      <dsp:nvSpPr>
        <dsp:cNvPr id="0" name=""/>
        <dsp:cNvSpPr/>
      </dsp:nvSpPr>
      <dsp:spPr>
        <a:xfrm>
          <a:off x="2793090" y="1120320"/>
          <a:ext cx="5707293" cy="1542371"/>
        </a:xfrm>
        <a:prstGeom prst="roundRect">
          <a:avLst/>
        </a:prstGeom>
        <a:solidFill>
          <a:schemeClr val="accent1">
            <a:tint val="6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Control assessment is different in Indian GAAP Vs Ind AS </a:t>
          </a:r>
        </a:p>
      </dsp:txBody>
      <dsp:txXfrm>
        <a:off x="2868382" y="1195612"/>
        <a:ext cx="5556709" cy="13917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53EBA-3A23-4A63-92A1-42CC3FAA89E7}">
      <dsp:nvSpPr>
        <dsp:cNvPr id="0" name=""/>
        <dsp:cNvSpPr/>
      </dsp:nvSpPr>
      <dsp:spPr>
        <a:xfrm>
          <a:off x="0" y="723853"/>
          <a:ext cx="3176212" cy="2016894"/>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375B3E-B789-48FF-A70D-48D166DEA1DD}">
      <dsp:nvSpPr>
        <dsp:cNvPr id="0" name=""/>
        <dsp:cNvSpPr/>
      </dsp:nvSpPr>
      <dsp:spPr>
        <a:xfrm>
          <a:off x="352912" y="1059120"/>
          <a:ext cx="3176212" cy="2016894"/>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Outright sale of land / development rights against upfront payments </a:t>
          </a:r>
        </a:p>
      </dsp:txBody>
      <dsp:txXfrm>
        <a:off x="411985" y="1118193"/>
        <a:ext cx="3058066" cy="1898748"/>
      </dsp:txXfrm>
    </dsp:sp>
    <dsp:sp modelId="{AA689352-9011-4614-9EA5-B5DF14EB0926}">
      <dsp:nvSpPr>
        <dsp:cNvPr id="0" name=""/>
        <dsp:cNvSpPr/>
      </dsp:nvSpPr>
      <dsp:spPr>
        <a:xfrm>
          <a:off x="3882037" y="723853"/>
          <a:ext cx="3176212" cy="2016894"/>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765815-8D4B-47E5-A6A7-2692A03A29C1}">
      <dsp:nvSpPr>
        <dsp:cNvPr id="0" name=""/>
        <dsp:cNvSpPr/>
      </dsp:nvSpPr>
      <dsp:spPr>
        <a:xfrm>
          <a:off x="4234950" y="1059120"/>
          <a:ext cx="3176212" cy="2016894"/>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Grant of development rights against sharing of gross revenue</a:t>
          </a:r>
        </a:p>
      </dsp:txBody>
      <dsp:txXfrm>
        <a:off x="4294023" y="1118193"/>
        <a:ext cx="3058066" cy="1898748"/>
      </dsp:txXfrm>
    </dsp:sp>
    <dsp:sp modelId="{BFDDB850-5536-4540-8A35-3498B5FDD2C8}">
      <dsp:nvSpPr>
        <dsp:cNvPr id="0" name=""/>
        <dsp:cNvSpPr/>
      </dsp:nvSpPr>
      <dsp:spPr>
        <a:xfrm>
          <a:off x="7764075" y="723853"/>
          <a:ext cx="3176212" cy="2016894"/>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0EC8ED-D181-4A9C-9ED1-35E8050C6AA7}">
      <dsp:nvSpPr>
        <dsp:cNvPr id="0" name=""/>
        <dsp:cNvSpPr/>
      </dsp:nvSpPr>
      <dsp:spPr>
        <a:xfrm>
          <a:off x="8116987" y="1059120"/>
          <a:ext cx="3176212" cy="2016894"/>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Grant of development rights against sharing of area developed</a:t>
          </a:r>
        </a:p>
      </dsp:txBody>
      <dsp:txXfrm>
        <a:off x="8176060" y="1118193"/>
        <a:ext cx="3058066" cy="18987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86F0F-8FF4-4903-841D-62FD042E1C0A}">
      <dsp:nvSpPr>
        <dsp:cNvPr id="0" name=""/>
        <dsp:cNvSpPr/>
      </dsp:nvSpPr>
      <dsp:spPr>
        <a:xfrm>
          <a:off x="0" y="381557"/>
          <a:ext cx="11293200" cy="630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F4F50A-5122-4183-88ED-BC3869C46D3C}">
      <dsp:nvSpPr>
        <dsp:cNvPr id="0" name=""/>
        <dsp:cNvSpPr/>
      </dsp:nvSpPr>
      <dsp:spPr>
        <a:xfrm>
          <a:off x="564660" y="12557"/>
          <a:ext cx="7905240" cy="7380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99" tIns="0" rIns="298799" bIns="0" numCol="1" spcCol="1270" anchor="ctr" anchorCtr="0">
          <a:noAutofit/>
        </a:bodyPr>
        <a:lstStyle/>
        <a:p>
          <a:pPr marL="0" lvl="0" indent="0" algn="l" defTabSz="1111250">
            <a:lnSpc>
              <a:spcPct val="90000"/>
            </a:lnSpc>
            <a:spcBef>
              <a:spcPct val="0"/>
            </a:spcBef>
            <a:spcAft>
              <a:spcPct val="35000"/>
            </a:spcAft>
            <a:buNone/>
          </a:pPr>
          <a:r>
            <a:rPr lang="en-US" sz="2500" kern="1200" dirty="0"/>
            <a:t>Shareholding pattern </a:t>
          </a:r>
          <a:r>
            <a:rPr lang="en-US" sz="2400" kern="1200" dirty="0"/>
            <a:t>(low or No holding)</a:t>
          </a:r>
          <a:r>
            <a:rPr lang="en-US" sz="2500" kern="1200" dirty="0"/>
            <a:t>  </a:t>
          </a:r>
        </a:p>
      </dsp:txBody>
      <dsp:txXfrm>
        <a:off x="600686" y="48583"/>
        <a:ext cx="7833188" cy="665948"/>
      </dsp:txXfrm>
    </dsp:sp>
    <dsp:sp modelId="{83D86ECC-3130-40C8-A84F-C1A741A689DD}">
      <dsp:nvSpPr>
        <dsp:cNvPr id="0" name=""/>
        <dsp:cNvSpPr/>
      </dsp:nvSpPr>
      <dsp:spPr>
        <a:xfrm>
          <a:off x="0" y="1515557"/>
          <a:ext cx="11293200" cy="630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7A89E9-116D-46F3-B951-F542097A76AC}">
      <dsp:nvSpPr>
        <dsp:cNvPr id="0" name=""/>
        <dsp:cNvSpPr/>
      </dsp:nvSpPr>
      <dsp:spPr>
        <a:xfrm>
          <a:off x="564660" y="1146557"/>
          <a:ext cx="7905240" cy="7380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99" tIns="0" rIns="298799" bIns="0" numCol="1" spcCol="1270" anchor="ctr" anchorCtr="0">
          <a:noAutofit/>
        </a:bodyPr>
        <a:lstStyle/>
        <a:p>
          <a:pPr marL="0" lvl="0" indent="0" algn="l" defTabSz="1111250">
            <a:lnSpc>
              <a:spcPct val="90000"/>
            </a:lnSpc>
            <a:spcBef>
              <a:spcPct val="0"/>
            </a:spcBef>
            <a:spcAft>
              <a:spcPct val="35000"/>
            </a:spcAft>
            <a:buNone/>
          </a:pPr>
          <a:r>
            <a:rPr lang="en-US" sz="2500" kern="1200" dirty="0"/>
            <a:t>Business rationale &amp; practices </a:t>
          </a:r>
          <a:r>
            <a:rPr lang="en-US" sz="2400" kern="1200" dirty="0"/>
            <a:t>(creating restrictive rights on the operations)</a:t>
          </a:r>
          <a:r>
            <a:rPr lang="en-US" sz="2500" kern="1200" dirty="0"/>
            <a:t> </a:t>
          </a:r>
        </a:p>
      </dsp:txBody>
      <dsp:txXfrm>
        <a:off x="600686" y="1182583"/>
        <a:ext cx="7833188" cy="665948"/>
      </dsp:txXfrm>
    </dsp:sp>
    <dsp:sp modelId="{88BF889A-3393-403D-95FC-64FB275AFD82}">
      <dsp:nvSpPr>
        <dsp:cNvPr id="0" name=""/>
        <dsp:cNvSpPr/>
      </dsp:nvSpPr>
      <dsp:spPr>
        <a:xfrm>
          <a:off x="0" y="2649557"/>
          <a:ext cx="11293200" cy="630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A06739-0BCE-4215-AD0E-F7DA6D884464}">
      <dsp:nvSpPr>
        <dsp:cNvPr id="0" name=""/>
        <dsp:cNvSpPr/>
      </dsp:nvSpPr>
      <dsp:spPr>
        <a:xfrm>
          <a:off x="553773" y="2247900"/>
          <a:ext cx="7905240" cy="7380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99" tIns="0" rIns="298799" bIns="0" numCol="1" spcCol="1270" anchor="ctr" anchorCtr="0">
          <a:noAutofit/>
        </a:bodyPr>
        <a:lstStyle/>
        <a:p>
          <a:pPr marL="0" lvl="0" indent="0" algn="l" defTabSz="1111250">
            <a:lnSpc>
              <a:spcPct val="90000"/>
            </a:lnSpc>
            <a:spcBef>
              <a:spcPct val="0"/>
            </a:spcBef>
            <a:spcAft>
              <a:spcPct val="35000"/>
            </a:spcAft>
            <a:buNone/>
          </a:pPr>
          <a:r>
            <a:rPr lang="en-US" sz="2500" kern="1200" dirty="0"/>
            <a:t>Funding &amp; investments </a:t>
          </a:r>
          <a:r>
            <a:rPr lang="en-US" sz="2400" kern="1200" dirty="0"/>
            <a:t>(Through debt and advances)</a:t>
          </a:r>
          <a:r>
            <a:rPr lang="en-US" sz="2500" kern="1200" dirty="0"/>
            <a:t> </a:t>
          </a:r>
        </a:p>
      </dsp:txBody>
      <dsp:txXfrm>
        <a:off x="589799" y="2283926"/>
        <a:ext cx="7833188" cy="665948"/>
      </dsp:txXfrm>
    </dsp:sp>
    <dsp:sp modelId="{871C66A6-4E7B-46AB-9687-50BC80DB8993}">
      <dsp:nvSpPr>
        <dsp:cNvPr id="0" name=""/>
        <dsp:cNvSpPr/>
      </dsp:nvSpPr>
      <dsp:spPr>
        <a:xfrm>
          <a:off x="0" y="3783557"/>
          <a:ext cx="11293200" cy="6300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D0CD08-6BFD-4AEA-904C-31D67593AFFE}">
      <dsp:nvSpPr>
        <dsp:cNvPr id="0" name=""/>
        <dsp:cNvSpPr/>
      </dsp:nvSpPr>
      <dsp:spPr>
        <a:xfrm>
          <a:off x="564660" y="3414557"/>
          <a:ext cx="7905240" cy="73800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99" tIns="0" rIns="298799" bIns="0" numCol="1" spcCol="1270" anchor="ctr" anchorCtr="0">
          <a:noAutofit/>
        </a:bodyPr>
        <a:lstStyle/>
        <a:p>
          <a:pPr marL="0" lvl="0" indent="0" algn="l" defTabSz="1111250">
            <a:lnSpc>
              <a:spcPct val="90000"/>
            </a:lnSpc>
            <a:spcBef>
              <a:spcPct val="0"/>
            </a:spcBef>
            <a:spcAft>
              <a:spcPct val="35000"/>
            </a:spcAft>
            <a:buNone/>
          </a:pPr>
          <a:r>
            <a:rPr lang="en-US" sz="2500" kern="1200" dirty="0"/>
            <a:t>Risks and returns </a:t>
          </a:r>
          <a:r>
            <a:rPr lang="en-US" sz="2400" kern="1200" dirty="0"/>
            <a:t>(risks are insulated, with minimum returns)</a:t>
          </a:r>
          <a:r>
            <a:rPr lang="en-US" sz="2500" kern="1200" dirty="0"/>
            <a:t> </a:t>
          </a:r>
        </a:p>
      </dsp:txBody>
      <dsp:txXfrm>
        <a:off x="600686" y="3450583"/>
        <a:ext cx="7833188" cy="6659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29018-5ECB-4E0B-A6DC-2CCFA8E29630}">
      <dsp:nvSpPr>
        <dsp:cNvPr id="0" name=""/>
        <dsp:cNvSpPr/>
      </dsp:nvSpPr>
      <dsp:spPr>
        <a:xfrm>
          <a:off x="3529" y="0"/>
          <a:ext cx="3440980" cy="1118793"/>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marL="0" lvl="0" indent="0" algn="ctr" defTabSz="1466850">
            <a:lnSpc>
              <a:spcPct val="90000"/>
            </a:lnSpc>
            <a:spcBef>
              <a:spcPct val="0"/>
            </a:spcBef>
            <a:spcAft>
              <a:spcPct val="35000"/>
            </a:spcAft>
            <a:buNone/>
          </a:pPr>
          <a:r>
            <a:rPr lang="en-US" sz="3300" kern="1200" dirty="0"/>
            <a:t>Provisions &amp; Contingencies	</a:t>
          </a:r>
        </a:p>
      </dsp:txBody>
      <dsp:txXfrm>
        <a:off x="3529" y="0"/>
        <a:ext cx="3440980" cy="1118793"/>
      </dsp:txXfrm>
    </dsp:sp>
    <dsp:sp modelId="{058B2E65-40F2-4990-887C-019510874A17}">
      <dsp:nvSpPr>
        <dsp:cNvPr id="0" name=""/>
        <dsp:cNvSpPr/>
      </dsp:nvSpPr>
      <dsp:spPr>
        <a:xfrm>
          <a:off x="3529" y="1289812"/>
          <a:ext cx="3440980" cy="3770266"/>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Provisions for project delays (RERA)</a:t>
          </a:r>
        </a:p>
        <a:p>
          <a:pPr marL="285750" lvl="1" indent="-285750" algn="l" defTabSz="1244600">
            <a:lnSpc>
              <a:spcPct val="90000"/>
            </a:lnSpc>
            <a:spcBef>
              <a:spcPct val="0"/>
            </a:spcBef>
            <a:spcAft>
              <a:spcPct val="15000"/>
            </a:spcAft>
            <a:buChar char="•"/>
          </a:pPr>
          <a:r>
            <a:rPr lang="en-US" sz="2800" kern="1200" dirty="0"/>
            <a:t>Other customer litigations </a:t>
          </a:r>
        </a:p>
        <a:p>
          <a:pPr marL="285750" lvl="1" indent="-285750" algn="l" defTabSz="1244600">
            <a:lnSpc>
              <a:spcPct val="90000"/>
            </a:lnSpc>
            <a:spcBef>
              <a:spcPct val="0"/>
            </a:spcBef>
            <a:spcAft>
              <a:spcPct val="15000"/>
            </a:spcAft>
            <a:buChar char="•"/>
          </a:pPr>
          <a:r>
            <a:rPr lang="en-US" sz="2800" kern="1200" dirty="0"/>
            <a:t>Contingencies for post possession construction defaults</a:t>
          </a:r>
        </a:p>
      </dsp:txBody>
      <dsp:txXfrm>
        <a:off x="3529" y="1289812"/>
        <a:ext cx="3440980" cy="3770266"/>
      </dsp:txXfrm>
    </dsp:sp>
    <dsp:sp modelId="{8B663B5E-B011-4598-BB0E-B435593D6F99}">
      <dsp:nvSpPr>
        <dsp:cNvPr id="0" name=""/>
        <dsp:cNvSpPr/>
      </dsp:nvSpPr>
      <dsp:spPr>
        <a:xfrm>
          <a:off x="3926247" y="48029"/>
          <a:ext cx="3440980" cy="1088664"/>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marL="0" lvl="0" indent="0" algn="ctr" defTabSz="1466850">
            <a:lnSpc>
              <a:spcPct val="90000"/>
            </a:lnSpc>
            <a:spcBef>
              <a:spcPct val="0"/>
            </a:spcBef>
            <a:spcAft>
              <a:spcPct val="35000"/>
            </a:spcAft>
            <a:buNone/>
          </a:pPr>
          <a:r>
            <a:rPr lang="en-US" sz="3300" kern="1200" dirty="0"/>
            <a:t>Borrowing Cost	</a:t>
          </a:r>
        </a:p>
      </dsp:txBody>
      <dsp:txXfrm>
        <a:off x="3926247" y="48029"/>
        <a:ext cx="3440980" cy="1088664"/>
      </dsp:txXfrm>
    </dsp:sp>
    <dsp:sp modelId="{F0F78182-4C24-4A94-BD9B-56D2806AD8D0}">
      <dsp:nvSpPr>
        <dsp:cNvPr id="0" name=""/>
        <dsp:cNvSpPr/>
      </dsp:nvSpPr>
      <dsp:spPr>
        <a:xfrm>
          <a:off x="3993311" y="1301927"/>
          <a:ext cx="3440980" cy="3768402"/>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Land kept for future development </a:t>
          </a:r>
        </a:p>
        <a:p>
          <a:pPr marL="285750" lvl="1" indent="-285750" algn="l" defTabSz="1244600">
            <a:lnSpc>
              <a:spcPct val="90000"/>
            </a:lnSpc>
            <a:spcBef>
              <a:spcPct val="0"/>
            </a:spcBef>
            <a:spcAft>
              <a:spcPct val="15000"/>
            </a:spcAft>
            <a:buChar char="•"/>
          </a:pPr>
          <a:r>
            <a:rPr lang="en-US" sz="2800" kern="1200" dirty="0"/>
            <a:t>Land kept for future development </a:t>
          </a:r>
          <a:r>
            <a:rPr lang="en-US" sz="2400" kern="1200" dirty="0"/>
            <a:t>(No active construction but some approval related work)</a:t>
          </a:r>
          <a:endParaRPr lang="en-US" sz="2800" kern="1200" dirty="0"/>
        </a:p>
      </dsp:txBody>
      <dsp:txXfrm>
        <a:off x="3993311" y="1301927"/>
        <a:ext cx="3440980" cy="3768402"/>
      </dsp:txXfrm>
    </dsp:sp>
    <dsp:sp modelId="{6ED3DCB1-C66A-4A57-A066-2F9FB9CD869E}">
      <dsp:nvSpPr>
        <dsp:cNvPr id="0" name=""/>
        <dsp:cNvSpPr/>
      </dsp:nvSpPr>
      <dsp:spPr>
        <a:xfrm>
          <a:off x="7848965" y="30954"/>
          <a:ext cx="3440980" cy="1118793"/>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marL="0" lvl="0" indent="0" algn="ctr" defTabSz="1466850">
            <a:lnSpc>
              <a:spcPct val="90000"/>
            </a:lnSpc>
            <a:spcBef>
              <a:spcPct val="0"/>
            </a:spcBef>
            <a:spcAft>
              <a:spcPct val="35000"/>
            </a:spcAft>
            <a:buNone/>
          </a:pPr>
          <a:r>
            <a:rPr lang="en-US" sz="3300" kern="1200" dirty="0"/>
            <a:t>Brokerage Contracts</a:t>
          </a:r>
        </a:p>
      </dsp:txBody>
      <dsp:txXfrm>
        <a:off x="7848965" y="30954"/>
        <a:ext cx="3440980" cy="1118793"/>
      </dsp:txXfrm>
    </dsp:sp>
    <dsp:sp modelId="{B2080BB6-1D49-41DF-B2B4-1B5B287D92CF}">
      <dsp:nvSpPr>
        <dsp:cNvPr id="0" name=""/>
        <dsp:cNvSpPr/>
      </dsp:nvSpPr>
      <dsp:spPr>
        <a:xfrm>
          <a:off x="7852494" y="1406115"/>
          <a:ext cx="3440980" cy="3726443"/>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Brokerages linked to achievement of sales targets </a:t>
          </a:r>
        </a:p>
        <a:p>
          <a:pPr marL="285750" lvl="1" indent="-285750" algn="l" defTabSz="1244600">
            <a:lnSpc>
              <a:spcPct val="90000"/>
            </a:lnSpc>
            <a:spcBef>
              <a:spcPct val="0"/>
            </a:spcBef>
            <a:spcAft>
              <a:spcPct val="15000"/>
            </a:spcAft>
            <a:buChar char="•"/>
          </a:pPr>
          <a:r>
            <a:rPr lang="en-US" sz="2800" kern="1200" dirty="0"/>
            <a:t>Combination of different slabs and percentages </a:t>
          </a:r>
        </a:p>
      </dsp:txBody>
      <dsp:txXfrm>
        <a:off x="7852494" y="1406115"/>
        <a:ext cx="3440980" cy="372644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21818-E75A-458F-AC5B-0E9A2C76B835}"/>
              </a:ext>
            </a:extLst>
          </p:cNvPr>
          <p:cNvSpPr>
            <a:spLocks noGrp="1"/>
          </p:cNvSpPr>
          <p:nvPr>
            <p:ph type="ctrTitle"/>
          </p:nvPr>
        </p:nvSpPr>
        <p:spPr>
          <a:xfrm>
            <a:off x="448056" y="448056"/>
            <a:ext cx="11292840" cy="3401568"/>
          </a:xfrm>
        </p:spPr>
        <p:txBody>
          <a:bodyPr anchor="b">
            <a:normAutofit/>
          </a:bodyPr>
          <a:lstStyle>
            <a:lvl1pPr algn="l">
              <a:defRPr sz="6400">
                <a:solidFill>
                  <a:schemeClr val="tx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6EE64DE-978B-4F95-BB3C-D027D8008748}"/>
              </a:ext>
            </a:extLst>
          </p:cNvPr>
          <p:cNvSpPr>
            <a:spLocks noGrp="1"/>
          </p:cNvSpPr>
          <p:nvPr>
            <p:ph type="subTitle" idx="1"/>
          </p:nvPr>
        </p:nvSpPr>
        <p:spPr>
          <a:xfrm>
            <a:off x="448056" y="4471416"/>
            <a:ext cx="11292840" cy="1481328"/>
          </a:xfrm>
        </p:spPr>
        <p:txBody>
          <a:bodyPr/>
          <a:lstStyle>
            <a:lvl1pPr marL="0" indent="0" algn="l">
              <a:lnSpc>
                <a:spcPct val="120000"/>
              </a:lnSpc>
              <a:buNone/>
              <a:defRPr sz="2400">
                <a:solidFill>
                  <a:schemeClr val="tx2">
                    <a:alpha val="5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8" name="Straight Connector 7">
            <a:extLst>
              <a:ext uri="{FF2B5EF4-FFF2-40B4-BE49-F238E27FC236}">
                <a16:creationId xmlns:a16="http://schemas.microsoft.com/office/drawing/2014/main" id="{C66CC717-08C5-4F3E-B8AA-BA93C8755982}"/>
              </a:ext>
            </a:extLst>
          </p:cNvPr>
          <p:cNvCxnSpPr>
            <a:cxnSpLocks/>
          </p:cNvCxnSpPr>
          <p:nvPr/>
        </p:nvCxnSpPr>
        <p:spPr>
          <a:xfrm>
            <a:off x="449400" y="41220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896B5700-AA45-4E20-8BE5-27620411303F}"/>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Sample Footer Text</a:t>
            </a:r>
          </a:p>
        </p:txBody>
      </p:sp>
      <p:sp>
        <p:nvSpPr>
          <p:cNvPr id="10" name="Slide Number Placeholder 5">
            <a:extLst>
              <a:ext uri="{FF2B5EF4-FFF2-40B4-BE49-F238E27FC236}">
                <a16:creationId xmlns:a16="http://schemas.microsoft.com/office/drawing/2014/main" id="{7C5B7199-CC00-4D38-8B48-F8A539112985}"/>
              </a:ext>
            </a:extLst>
          </p:cNvPr>
          <p:cNvSpPr>
            <a:spLocks noGrp="1"/>
          </p:cNvSpPr>
          <p:nvPr>
            <p:ph type="sldNum" sz="quarter" idx="4"/>
          </p:nvPr>
        </p:nvSpPr>
        <p:spPr>
          <a:xfrm>
            <a:off x="10238232" y="6153912"/>
            <a:ext cx="1510856" cy="502920"/>
          </a:xfrm>
          <a:prstGeom prst="rect">
            <a:avLst/>
          </a:prstGeom>
        </p:spPr>
        <p:txBody>
          <a:bodyPr vert="horz" lIns="0" tIns="0" rIns="0" bIns="0" rtlCol="0" anchor="ctr"/>
          <a:lstStyle>
            <a:lvl1pPr algn="r">
              <a:defRPr sz="900">
                <a:solidFill>
                  <a:schemeClr val="tx2">
                    <a:alpha val="55000"/>
                  </a:schemeClr>
                </a:solidFill>
              </a:defRPr>
            </a:lvl1pPr>
          </a:lstStyle>
          <a:p>
            <a:fld id="{0D309695-DEC3-40DA-9DF5-330280C9D0E8}" type="slidenum">
              <a:rPr lang="en-US" smtClean="0"/>
              <a:pPr/>
              <a:t>‹#›</a:t>
            </a:fld>
            <a:endParaRPr lang="en-US" dirty="0"/>
          </a:p>
        </p:txBody>
      </p:sp>
      <p:sp>
        <p:nvSpPr>
          <p:cNvPr id="11" name="Date Placeholder 3">
            <a:extLst>
              <a:ext uri="{FF2B5EF4-FFF2-40B4-BE49-F238E27FC236}">
                <a16:creationId xmlns:a16="http://schemas.microsoft.com/office/drawing/2014/main" id="{16BC76EC-3453-4CE0-A71D-BD21940757B4}"/>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fld id="{8256C2ED-54A4-480D-B5C8-65C0D62359B9}" type="datetime2">
              <a:rPr lang="en-US" smtClean="0"/>
              <a:pPr/>
              <a:t>Saturday, December 14, 2024</a:t>
            </a:fld>
            <a:endParaRPr lang="en-US" dirty="0"/>
          </a:p>
        </p:txBody>
      </p:sp>
    </p:spTree>
    <p:extLst>
      <p:ext uri="{BB962C8B-B14F-4D97-AF65-F5344CB8AC3E}">
        <p14:creationId xmlns:p14="http://schemas.microsoft.com/office/powerpoint/2010/main" val="3144001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733FC-38A1-463C-BF3D-0D99784E027C}"/>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2AFD076A-A004-4560-A43B-028624E20D17}"/>
              </a:ext>
            </a:extLst>
          </p:cNvPr>
          <p:cNvSpPr>
            <a:spLocks noGrp="1"/>
          </p:cNvSpPr>
          <p:nvPr>
            <p:ph type="body" orient="vert" idx="1"/>
          </p:nvPr>
        </p:nvSpPr>
        <p:spPr>
          <a:xfrm>
            <a:off x="448056" y="1956816"/>
            <a:ext cx="11301984" cy="39959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FCFBA60-9309-4F2A-9FA9-305C4AFBECAF}"/>
              </a:ext>
            </a:extLst>
          </p:cNvPr>
          <p:cNvSpPr>
            <a:spLocks noGrp="1"/>
          </p:cNvSpPr>
          <p:nvPr>
            <p:ph type="dt" sz="half" idx="10"/>
          </p:nvPr>
        </p:nvSpPr>
        <p:spPr>
          <a:xfrm>
            <a:off x="438912" y="6153912"/>
            <a:ext cx="3456432" cy="502920"/>
          </a:xfrm>
          <a:prstGeom prst="rect">
            <a:avLst/>
          </a:prstGeom>
        </p:spPr>
        <p:txBody>
          <a:bodyPr/>
          <a:lstStyle/>
          <a:p>
            <a:fld id="{53CF612A-4CB0-4F57-9A87-F049CECB184D}" type="datetime2">
              <a:rPr lang="en-US" smtClean="0"/>
              <a:t>Saturday, December 14, 2024</a:t>
            </a:fld>
            <a:endParaRPr lang="en-US"/>
          </a:p>
        </p:txBody>
      </p:sp>
      <p:sp>
        <p:nvSpPr>
          <p:cNvPr id="5" name="Footer Placeholder 4">
            <a:extLst>
              <a:ext uri="{FF2B5EF4-FFF2-40B4-BE49-F238E27FC236}">
                <a16:creationId xmlns:a16="http://schemas.microsoft.com/office/drawing/2014/main" id="{491BF451-928F-4E55-8A76-111D0E21121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B5EC161-BA80-4E93-AEB1-B61E38C098BB}"/>
              </a:ext>
            </a:extLst>
          </p:cNvPr>
          <p:cNvSpPr>
            <a:spLocks noGrp="1"/>
          </p:cNvSpPr>
          <p:nvPr>
            <p:ph type="sldNum" sz="quarter" idx="12"/>
          </p:nvPr>
        </p:nvSpPr>
        <p:spPr/>
        <p:txBody>
          <a:bodyPr/>
          <a:lstStyle/>
          <a:p>
            <a:fld id="{0D309695-DEC3-40DA-9DF5-330280C9D0E8}" type="slidenum">
              <a:rPr lang="en-US" smtClean="0"/>
              <a:t>‹#›</a:t>
            </a:fld>
            <a:endParaRPr lang="en-US"/>
          </a:p>
        </p:txBody>
      </p:sp>
    </p:spTree>
    <p:extLst>
      <p:ext uri="{BB962C8B-B14F-4D97-AF65-F5344CB8AC3E}">
        <p14:creationId xmlns:p14="http://schemas.microsoft.com/office/powerpoint/2010/main" val="697168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44E3E-5EFE-4FCB-86A2-5E20CC6525EC}"/>
              </a:ext>
            </a:extLst>
          </p:cNvPr>
          <p:cNvSpPr>
            <a:spLocks noGrp="1"/>
          </p:cNvSpPr>
          <p:nvPr>
            <p:ph type="title" orient="vert"/>
          </p:nvPr>
        </p:nvSpPr>
        <p:spPr>
          <a:xfrm>
            <a:off x="10232136" y="448056"/>
            <a:ext cx="1581912" cy="550468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495005E-2E0C-4200-BF29-1135A35EE9B9}"/>
              </a:ext>
            </a:extLst>
          </p:cNvPr>
          <p:cNvSpPr>
            <a:spLocks noGrp="1"/>
          </p:cNvSpPr>
          <p:nvPr>
            <p:ph type="body" orient="vert" idx="1"/>
          </p:nvPr>
        </p:nvSpPr>
        <p:spPr>
          <a:xfrm>
            <a:off x="438912" y="438912"/>
            <a:ext cx="9436608" cy="55046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12BBBED-3B21-4271-BC0F-BBA258B59D48}"/>
              </a:ext>
            </a:extLst>
          </p:cNvPr>
          <p:cNvSpPr>
            <a:spLocks noGrp="1"/>
          </p:cNvSpPr>
          <p:nvPr>
            <p:ph type="dt" sz="half" idx="10"/>
          </p:nvPr>
        </p:nvSpPr>
        <p:spPr>
          <a:xfrm>
            <a:off x="438912" y="6153912"/>
            <a:ext cx="3456432" cy="502920"/>
          </a:xfrm>
          <a:prstGeom prst="rect">
            <a:avLst/>
          </a:prstGeom>
        </p:spPr>
        <p:txBody>
          <a:bodyPr/>
          <a:lstStyle/>
          <a:p>
            <a:fld id="{8F397F40-C8F7-4897-A6B8-241042F913A9}" type="datetime2">
              <a:rPr lang="en-US" smtClean="0"/>
              <a:t>Saturday, December 14, 2024</a:t>
            </a:fld>
            <a:endParaRPr lang="en-US"/>
          </a:p>
        </p:txBody>
      </p:sp>
      <p:sp>
        <p:nvSpPr>
          <p:cNvPr id="5" name="Footer Placeholder 4">
            <a:extLst>
              <a:ext uri="{FF2B5EF4-FFF2-40B4-BE49-F238E27FC236}">
                <a16:creationId xmlns:a16="http://schemas.microsoft.com/office/drawing/2014/main" id="{2D89CED5-56F3-4943-8143-918F7A860CD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09C87180-7248-4741-8E3B-9AAFB414DD95}"/>
              </a:ext>
            </a:extLst>
          </p:cNvPr>
          <p:cNvSpPr>
            <a:spLocks noGrp="1"/>
          </p:cNvSpPr>
          <p:nvPr>
            <p:ph type="sldNum" sz="quarter" idx="12"/>
          </p:nvPr>
        </p:nvSpPr>
        <p:spPr/>
        <p:txBody>
          <a:bodyPr/>
          <a:lstStyle/>
          <a:p>
            <a:fld id="{0D309695-DEC3-40DA-9DF5-330280C9D0E8}" type="slidenum">
              <a:rPr lang="en-US" smtClean="0"/>
              <a:t>‹#›</a:t>
            </a:fld>
            <a:endParaRPr lang="en-US"/>
          </a:p>
        </p:txBody>
      </p:sp>
    </p:spTree>
    <p:extLst>
      <p:ext uri="{BB962C8B-B14F-4D97-AF65-F5344CB8AC3E}">
        <p14:creationId xmlns:p14="http://schemas.microsoft.com/office/powerpoint/2010/main" val="1618615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129017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495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89248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2085042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40867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285098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0164932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067883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B7685-BDD9-488F-B082-33592E0F1364}"/>
              </a:ext>
            </a:extLst>
          </p:cNvPr>
          <p:cNvSpPr>
            <a:spLocks noGrp="1"/>
          </p:cNvSpPr>
          <p:nvPr>
            <p:ph type="title"/>
          </p:nvPr>
        </p:nvSpPr>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E9CB5FF-7FB5-4B8A-BF1C-48765D40B4C0}"/>
              </a:ext>
            </a:extLst>
          </p:cNvPr>
          <p:cNvSpPr>
            <a:spLocks noGrp="1"/>
          </p:cNvSpPr>
          <p:nvPr>
            <p:ph idx="1"/>
          </p:nvPr>
        </p:nvSpPr>
        <p:spPr>
          <a:xfrm>
            <a:off x="448056" y="1735200"/>
            <a:ext cx="11293200" cy="3783013"/>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BDA03860-F8F0-4186-B5D0-72C935B2C2A9}"/>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Sample Footer Text</a:t>
            </a:r>
          </a:p>
        </p:txBody>
      </p:sp>
      <p:sp>
        <p:nvSpPr>
          <p:cNvPr id="8" name="Slide Number Placeholder 5">
            <a:extLst>
              <a:ext uri="{FF2B5EF4-FFF2-40B4-BE49-F238E27FC236}">
                <a16:creationId xmlns:a16="http://schemas.microsoft.com/office/drawing/2014/main" id="{60B9D802-9E36-42DA-B6CA-6C937CBE8A94}"/>
              </a:ext>
            </a:extLst>
          </p:cNvPr>
          <p:cNvSpPr>
            <a:spLocks noGrp="1"/>
          </p:cNvSpPr>
          <p:nvPr>
            <p:ph type="sldNum" sz="quarter" idx="4"/>
          </p:nvPr>
        </p:nvSpPr>
        <p:spPr>
          <a:xfrm>
            <a:off x="10238232" y="6153912"/>
            <a:ext cx="1510856" cy="502920"/>
          </a:xfrm>
          <a:prstGeom prst="rect">
            <a:avLst/>
          </a:prstGeom>
        </p:spPr>
        <p:txBody>
          <a:bodyPr vert="horz" lIns="0" tIns="0" rIns="0" bIns="0" rtlCol="0" anchor="ctr"/>
          <a:lstStyle>
            <a:lvl1pPr algn="r">
              <a:defRPr sz="900">
                <a:solidFill>
                  <a:schemeClr val="tx2">
                    <a:alpha val="55000"/>
                  </a:schemeClr>
                </a:solidFill>
              </a:defRPr>
            </a:lvl1pPr>
          </a:lstStyle>
          <a:p>
            <a:fld id="{0D309695-DEC3-40DA-9DF5-330280C9D0E8}" type="slidenum">
              <a:rPr lang="en-US" smtClean="0"/>
              <a:pPr/>
              <a:t>‹#›</a:t>
            </a:fld>
            <a:endParaRPr lang="en-US" dirty="0"/>
          </a:p>
        </p:txBody>
      </p:sp>
      <p:sp>
        <p:nvSpPr>
          <p:cNvPr id="9" name="Date Placeholder 3">
            <a:extLst>
              <a:ext uri="{FF2B5EF4-FFF2-40B4-BE49-F238E27FC236}">
                <a16:creationId xmlns:a16="http://schemas.microsoft.com/office/drawing/2014/main" id="{C227B5A7-BF66-4C50-9DAD-A24070310B83}"/>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fld id="{8256C2ED-54A4-480D-B5C8-65C0D62359B9}" type="datetime2">
              <a:rPr lang="en-US" smtClean="0"/>
              <a:pPr/>
              <a:t>Saturday, December 14, 2024</a:t>
            </a:fld>
            <a:endParaRPr lang="en-US" dirty="0"/>
          </a:p>
        </p:txBody>
      </p:sp>
    </p:spTree>
    <p:extLst>
      <p:ext uri="{BB962C8B-B14F-4D97-AF65-F5344CB8AC3E}">
        <p14:creationId xmlns:p14="http://schemas.microsoft.com/office/powerpoint/2010/main" val="38271848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62360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058040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816759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12/14/2024</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966093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E2B8D-DB20-44D1-84BC-F76685913380}"/>
              </a:ext>
            </a:extLst>
          </p:cNvPr>
          <p:cNvSpPr>
            <a:spLocks noGrp="1"/>
          </p:cNvSpPr>
          <p:nvPr>
            <p:ph type="title"/>
          </p:nvPr>
        </p:nvSpPr>
        <p:spPr>
          <a:xfrm>
            <a:off x="448056" y="448056"/>
            <a:ext cx="11311128" cy="3401568"/>
          </a:xfrm>
        </p:spPr>
        <p:txBody>
          <a:bodyPr anchor="b">
            <a:normAutofit/>
          </a:bodyPr>
          <a:lstStyle>
            <a:lvl1pPr>
              <a:defRPr sz="6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594C298-618E-4642-8F2B-8DD253ED5C06}"/>
              </a:ext>
            </a:extLst>
          </p:cNvPr>
          <p:cNvSpPr>
            <a:spLocks noGrp="1"/>
          </p:cNvSpPr>
          <p:nvPr>
            <p:ph type="body" idx="1"/>
          </p:nvPr>
        </p:nvSpPr>
        <p:spPr>
          <a:xfrm>
            <a:off x="448056" y="4471416"/>
            <a:ext cx="11292840" cy="1481328"/>
          </a:xfrm>
        </p:spPr>
        <p:txBody>
          <a:bodyPr/>
          <a:lstStyle>
            <a:lvl1pPr marL="0" indent="0">
              <a:lnSpc>
                <a:spcPct val="120000"/>
              </a:lnSpc>
              <a:buNone/>
              <a:defRPr sz="2400">
                <a:solidFill>
                  <a:schemeClr val="tx2">
                    <a:alpha val="5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B3ECD5-2EEA-457B-9C93-36F8AF368EC7}"/>
              </a:ext>
            </a:extLst>
          </p:cNvPr>
          <p:cNvSpPr>
            <a:spLocks noGrp="1"/>
          </p:cNvSpPr>
          <p:nvPr>
            <p:ph type="dt" sz="half" idx="10"/>
          </p:nvPr>
        </p:nvSpPr>
        <p:spPr>
          <a:xfrm>
            <a:off x="438912" y="6153912"/>
            <a:ext cx="3456432" cy="502920"/>
          </a:xfrm>
          <a:prstGeom prst="rect">
            <a:avLst/>
          </a:prstGeom>
        </p:spPr>
        <p:txBody>
          <a:bodyPr/>
          <a:lstStyle/>
          <a:p>
            <a:fld id="{10EDCA73-0A86-4195-A787-75037827079D}" type="datetime2">
              <a:rPr lang="en-US" smtClean="0"/>
              <a:t>Saturday, December 14, 2024</a:t>
            </a:fld>
            <a:endParaRPr lang="en-US"/>
          </a:p>
        </p:txBody>
      </p:sp>
      <p:sp>
        <p:nvSpPr>
          <p:cNvPr id="5" name="Footer Placeholder 4">
            <a:extLst>
              <a:ext uri="{FF2B5EF4-FFF2-40B4-BE49-F238E27FC236}">
                <a16:creationId xmlns:a16="http://schemas.microsoft.com/office/drawing/2014/main" id="{D79A15D4-F172-4025-9290-C8F5D419720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3926CD73-9984-4E1D-BD74-37115C1F4C57}"/>
              </a:ext>
            </a:extLst>
          </p:cNvPr>
          <p:cNvSpPr>
            <a:spLocks noGrp="1"/>
          </p:cNvSpPr>
          <p:nvPr>
            <p:ph type="sldNum" sz="quarter" idx="12"/>
          </p:nvPr>
        </p:nvSpPr>
        <p:spPr/>
        <p:txBody>
          <a:bodyPr rIns="219456"/>
          <a:lstStyle/>
          <a:p>
            <a:fld id="{0D309695-DEC3-40DA-9DF5-330280C9D0E8}" type="slidenum">
              <a:rPr lang="en-US" smtClean="0"/>
              <a:t>‹#›</a:t>
            </a:fld>
            <a:endParaRPr lang="en-US"/>
          </a:p>
        </p:txBody>
      </p:sp>
      <p:cxnSp>
        <p:nvCxnSpPr>
          <p:cNvPr id="8" name="Straight Connector 7">
            <a:extLst>
              <a:ext uri="{FF2B5EF4-FFF2-40B4-BE49-F238E27FC236}">
                <a16:creationId xmlns:a16="http://schemas.microsoft.com/office/drawing/2014/main" id="{E99FAD47-5E44-4EE5-A422-A77593F8F3A3}"/>
              </a:ext>
            </a:extLst>
          </p:cNvPr>
          <p:cNvCxnSpPr>
            <a:cxnSpLocks/>
          </p:cNvCxnSpPr>
          <p:nvPr/>
        </p:nvCxnSpPr>
        <p:spPr>
          <a:xfrm>
            <a:off x="449400" y="41220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027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74E41-AB27-418C-AA9E-8F863DDE362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8B9E10A-E18D-4122-A71B-0A22F695E076}"/>
              </a:ext>
            </a:extLst>
          </p:cNvPr>
          <p:cNvSpPr>
            <a:spLocks noGrp="1"/>
          </p:cNvSpPr>
          <p:nvPr>
            <p:ph sz="half" idx="1"/>
          </p:nvPr>
        </p:nvSpPr>
        <p:spPr>
          <a:xfrm>
            <a:off x="448056" y="1735200"/>
            <a:ext cx="5431536" cy="4214750"/>
          </a:xfrm>
        </p:spPr>
        <p:txBody>
          <a:bodyPr/>
          <a:lstStyle>
            <a:lvl1pPr marL="450000">
              <a:defRPr/>
            </a:lvl1pPr>
            <a:lvl2pPr marL="900000">
              <a:defRPr/>
            </a:lvl2pPr>
            <a:lvl3pPr marL="1350000">
              <a:defRPr/>
            </a:lvl3pPr>
            <a:lvl4pPr marL="1800000">
              <a:defRPr/>
            </a:lvl4pPr>
            <a:lvl5pPr marL="225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0CB980D-2720-431B-88C8-4D837023BBFF}"/>
              </a:ext>
            </a:extLst>
          </p:cNvPr>
          <p:cNvSpPr>
            <a:spLocks noGrp="1"/>
          </p:cNvSpPr>
          <p:nvPr>
            <p:ph sz="half" idx="2"/>
          </p:nvPr>
        </p:nvSpPr>
        <p:spPr>
          <a:xfrm>
            <a:off x="6309360" y="1735200"/>
            <a:ext cx="5431536" cy="4214750"/>
          </a:xfrm>
        </p:spPr>
        <p:txBody>
          <a:bodyPr/>
          <a:lstStyle>
            <a:lvl2pPr marL="900000">
              <a:defRPr/>
            </a:lvl2pPr>
            <a:lvl3pPr marL="1350000">
              <a:defRPr/>
            </a:lvl3pPr>
            <a:lvl4pPr marL="1800000">
              <a:defRPr/>
            </a:lvl4pPr>
            <a:lvl5pPr marL="243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E8EB211-F6F7-4C53-B25F-F1EBF7A8BF4E}"/>
              </a:ext>
            </a:extLst>
          </p:cNvPr>
          <p:cNvSpPr>
            <a:spLocks noGrp="1"/>
          </p:cNvSpPr>
          <p:nvPr>
            <p:ph type="dt" sz="half" idx="10"/>
          </p:nvPr>
        </p:nvSpPr>
        <p:spPr>
          <a:xfrm>
            <a:off x="438912" y="6153912"/>
            <a:ext cx="3456432" cy="502920"/>
          </a:xfrm>
          <a:prstGeom prst="rect">
            <a:avLst/>
          </a:prstGeom>
        </p:spPr>
        <p:txBody>
          <a:bodyPr/>
          <a:lstStyle/>
          <a:p>
            <a:fld id="{83C75374-B296-498E-A935-80631EA9020D}" type="datetime2">
              <a:rPr lang="en-US" smtClean="0"/>
              <a:t>Saturday, December 14, 2024</a:t>
            </a:fld>
            <a:endParaRPr lang="en-US"/>
          </a:p>
        </p:txBody>
      </p:sp>
      <p:sp>
        <p:nvSpPr>
          <p:cNvPr id="6" name="Footer Placeholder 5">
            <a:extLst>
              <a:ext uri="{FF2B5EF4-FFF2-40B4-BE49-F238E27FC236}">
                <a16:creationId xmlns:a16="http://schemas.microsoft.com/office/drawing/2014/main" id="{D0AA830D-482E-415E-B855-D561B94BDC2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2D7FB2AC-9F49-4D35-8C5E-ECECC6B13134}"/>
              </a:ext>
            </a:extLst>
          </p:cNvPr>
          <p:cNvSpPr>
            <a:spLocks noGrp="1"/>
          </p:cNvSpPr>
          <p:nvPr>
            <p:ph type="sldNum" sz="quarter" idx="12"/>
          </p:nvPr>
        </p:nvSpPr>
        <p:spPr/>
        <p:txBody>
          <a:bodyPr rIns="219456"/>
          <a:lstStyle/>
          <a:p>
            <a:fld id="{0D309695-DEC3-40DA-9DF5-330280C9D0E8}" type="slidenum">
              <a:rPr lang="en-US" smtClean="0"/>
              <a:t>‹#›</a:t>
            </a:fld>
            <a:endParaRPr lang="en-US"/>
          </a:p>
        </p:txBody>
      </p:sp>
    </p:spTree>
    <p:extLst>
      <p:ext uri="{BB962C8B-B14F-4D97-AF65-F5344CB8AC3E}">
        <p14:creationId xmlns:p14="http://schemas.microsoft.com/office/powerpoint/2010/main" val="1824455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25D59-DC0A-4295-8714-902B54B983AF}"/>
              </a:ext>
            </a:extLst>
          </p:cNvPr>
          <p:cNvSpPr>
            <a:spLocks noGrp="1"/>
          </p:cNvSpPr>
          <p:nvPr>
            <p:ph type="title"/>
          </p:nvPr>
        </p:nvSpPr>
        <p:spPr>
          <a:xfrm>
            <a:off x="448056" y="388800"/>
            <a:ext cx="11311128" cy="1141200"/>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7A33E2-E7AE-4E37-9DF1-69697E45D2A7}"/>
              </a:ext>
            </a:extLst>
          </p:cNvPr>
          <p:cNvSpPr>
            <a:spLocks noGrp="1"/>
          </p:cNvSpPr>
          <p:nvPr>
            <p:ph type="body" idx="1"/>
          </p:nvPr>
        </p:nvSpPr>
        <p:spPr>
          <a:xfrm>
            <a:off x="448056" y="1774952"/>
            <a:ext cx="5431536" cy="612648"/>
          </a:xfrm>
        </p:spPr>
        <p:txBody>
          <a:bodyPr anchor="t">
            <a:normAutofit/>
          </a:bodyPr>
          <a:lstStyle>
            <a:lvl1pPr marL="0" indent="0">
              <a:lnSpc>
                <a:spcPct val="100000"/>
              </a:lnSpc>
              <a:buNone/>
              <a:defRPr sz="2000" b="0" i="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2E79D5-E651-4B82-AFAA-DE6E16AC3EB8}"/>
              </a:ext>
            </a:extLst>
          </p:cNvPr>
          <p:cNvSpPr>
            <a:spLocks noGrp="1"/>
          </p:cNvSpPr>
          <p:nvPr>
            <p:ph sz="half" idx="2"/>
          </p:nvPr>
        </p:nvSpPr>
        <p:spPr>
          <a:xfrm>
            <a:off x="448056" y="2752344"/>
            <a:ext cx="5431536"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1A91196-F771-42C3-A726-A4ECF561FFF3}"/>
              </a:ext>
            </a:extLst>
          </p:cNvPr>
          <p:cNvSpPr>
            <a:spLocks noGrp="1"/>
          </p:cNvSpPr>
          <p:nvPr>
            <p:ph type="body" sz="quarter" idx="3"/>
          </p:nvPr>
        </p:nvSpPr>
        <p:spPr>
          <a:xfrm>
            <a:off x="6309360" y="1774952"/>
            <a:ext cx="5431536" cy="612648"/>
          </a:xfrm>
        </p:spPr>
        <p:txBody>
          <a:bodyPr anchor="t">
            <a:normAutofit/>
          </a:bodyPr>
          <a:lstStyle>
            <a:lvl1pPr marL="0" indent="0">
              <a:lnSpc>
                <a:spcPct val="100000"/>
              </a:lnSpc>
              <a:buNone/>
              <a:defRPr sz="2000" b="0" i="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76BA18-D373-4B5F-B812-5D5E4C2378E7}"/>
              </a:ext>
            </a:extLst>
          </p:cNvPr>
          <p:cNvSpPr>
            <a:spLocks noGrp="1"/>
          </p:cNvSpPr>
          <p:nvPr>
            <p:ph sz="quarter" idx="4"/>
          </p:nvPr>
        </p:nvSpPr>
        <p:spPr>
          <a:xfrm>
            <a:off x="6309360" y="2752344"/>
            <a:ext cx="5431536"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F395D0EB-9F99-4C95-ADA6-AC6B493CCA9D}"/>
              </a:ext>
            </a:extLst>
          </p:cNvPr>
          <p:cNvSpPr>
            <a:spLocks noGrp="1"/>
          </p:cNvSpPr>
          <p:nvPr>
            <p:ph type="dt" sz="half" idx="10"/>
          </p:nvPr>
        </p:nvSpPr>
        <p:spPr>
          <a:xfrm>
            <a:off x="438912" y="6153912"/>
            <a:ext cx="3456432" cy="502920"/>
          </a:xfrm>
          <a:prstGeom prst="rect">
            <a:avLst/>
          </a:prstGeom>
        </p:spPr>
        <p:txBody>
          <a:bodyPr/>
          <a:lstStyle/>
          <a:p>
            <a:fld id="{B098B728-214A-4ABC-8432-5B3A5A66A987}" type="datetime2">
              <a:rPr lang="en-US" smtClean="0"/>
              <a:t>Saturday, December 14, 2024</a:t>
            </a:fld>
            <a:endParaRPr lang="en-US" dirty="0"/>
          </a:p>
        </p:txBody>
      </p:sp>
      <p:sp>
        <p:nvSpPr>
          <p:cNvPr id="8" name="Footer Placeholder 7">
            <a:extLst>
              <a:ext uri="{FF2B5EF4-FFF2-40B4-BE49-F238E27FC236}">
                <a16:creationId xmlns:a16="http://schemas.microsoft.com/office/drawing/2014/main" id="{27EB69A9-1E48-4683-8873-D888C39E6EEE}"/>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F57E419C-3010-4562-BA4B-ECBC2DBE629E}"/>
              </a:ext>
            </a:extLst>
          </p:cNvPr>
          <p:cNvSpPr>
            <a:spLocks noGrp="1"/>
          </p:cNvSpPr>
          <p:nvPr>
            <p:ph type="sldNum" sz="quarter" idx="12"/>
          </p:nvPr>
        </p:nvSpPr>
        <p:spPr/>
        <p:txBody>
          <a:bodyPr rIns="219456"/>
          <a:lstStyle/>
          <a:p>
            <a:fld id="{0D309695-DEC3-40DA-9DF5-330280C9D0E8}" type="slidenum">
              <a:rPr lang="en-US" smtClean="0"/>
              <a:t>‹#›</a:t>
            </a:fld>
            <a:endParaRPr lang="en-US"/>
          </a:p>
        </p:txBody>
      </p:sp>
    </p:spTree>
    <p:extLst>
      <p:ext uri="{BB962C8B-B14F-4D97-AF65-F5344CB8AC3E}">
        <p14:creationId xmlns:p14="http://schemas.microsoft.com/office/powerpoint/2010/main" val="103441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58066-A255-4886-A4B0-2AC829A768F3}"/>
              </a:ext>
            </a:extLst>
          </p:cNvPr>
          <p:cNvSpPr>
            <a:spLocks noGrp="1"/>
          </p:cNvSpPr>
          <p:nvPr>
            <p:ph type="title"/>
          </p:nvPr>
        </p:nvSpPr>
        <p:spPr>
          <a:xfrm>
            <a:off x="448056" y="388800"/>
            <a:ext cx="11311128" cy="5559552"/>
          </a:xfrm>
        </p:spPr>
        <p:txBody>
          <a:bodyPr wrap="square"/>
          <a:lstStyle/>
          <a:p>
            <a:r>
              <a:rPr lang="en-US"/>
              <a:t>Click to edit Master title style</a:t>
            </a:r>
            <a:endParaRPr lang="en-US" dirty="0"/>
          </a:p>
        </p:txBody>
      </p:sp>
      <p:sp>
        <p:nvSpPr>
          <p:cNvPr id="3" name="Date Placeholder 2">
            <a:extLst>
              <a:ext uri="{FF2B5EF4-FFF2-40B4-BE49-F238E27FC236}">
                <a16:creationId xmlns:a16="http://schemas.microsoft.com/office/drawing/2014/main" id="{2068D80A-6560-46E3-AF30-9CEC54EA747C}"/>
              </a:ext>
            </a:extLst>
          </p:cNvPr>
          <p:cNvSpPr>
            <a:spLocks noGrp="1"/>
          </p:cNvSpPr>
          <p:nvPr>
            <p:ph type="dt" sz="half" idx="10"/>
          </p:nvPr>
        </p:nvSpPr>
        <p:spPr>
          <a:xfrm>
            <a:off x="438912" y="6153912"/>
            <a:ext cx="3456432" cy="502920"/>
          </a:xfrm>
          <a:prstGeom prst="rect">
            <a:avLst/>
          </a:prstGeom>
        </p:spPr>
        <p:txBody>
          <a:bodyPr/>
          <a:lstStyle/>
          <a:p>
            <a:fld id="{015F02D0-6806-43AF-9888-2359BF40C204}" type="datetime2">
              <a:rPr lang="en-US" smtClean="0"/>
              <a:t>Saturday, December 14, 2024</a:t>
            </a:fld>
            <a:endParaRPr lang="en-US"/>
          </a:p>
        </p:txBody>
      </p:sp>
      <p:sp>
        <p:nvSpPr>
          <p:cNvPr id="4" name="Footer Placeholder 3">
            <a:extLst>
              <a:ext uri="{FF2B5EF4-FFF2-40B4-BE49-F238E27FC236}">
                <a16:creationId xmlns:a16="http://schemas.microsoft.com/office/drawing/2014/main" id="{4AB673C2-FB1E-46F5-8CFB-93B9DB807075}"/>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91E2120-410F-4382-81AB-37F161F72150}"/>
              </a:ext>
            </a:extLst>
          </p:cNvPr>
          <p:cNvSpPr>
            <a:spLocks noGrp="1"/>
          </p:cNvSpPr>
          <p:nvPr>
            <p:ph type="sldNum" sz="quarter" idx="12"/>
          </p:nvPr>
        </p:nvSpPr>
        <p:spPr/>
        <p:txBody>
          <a:bodyPr rIns="219456"/>
          <a:lstStyle/>
          <a:p>
            <a:fld id="{0D309695-DEC3-40DA-9DF5-330280C9D0E8}" type="slidenum">
              <a:rPr lang="en-US" smtClean="0"/>
              <a:t>‹#›</a:t>
            </a:fld>
            <a:endParaRPr lang="en-US"/>
          </a:p>
        </p:txBody>
      </p:sp>
    </p:spTree>
    <p:extLst>
      <p:ext uri="{BB962C8B-B14F-4D97-AF65-F5344CB8AC3E}">
        <p14:creationId xmlns:p14="http://schemas.microsoft.com/office/powerpoint/2010/main" val="3065022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802222-E41B-48E7-BF06-5C5509D621C0}"/>
              </a:ext>
            </a:extLst>
          </p:cNvPr>
          <p:cNvSpPr>
            <a:spLocks noGrp="1"/>
          </p:cNvSpPr>
          <p:nvPr>
            <p:ph type="dt" sz="half" idx="10"/>
          </p:nvPr>
        </p:nvSpPr>
        <p:spPr>
          <a:xfrm>
            <a:off x="438912" y="6153912"/>
            <a:ext cx="3456432" cy="502920"/>
          </a:xfrm>
          <a:prstGeom prst="rect">
            <a:avLst/>
          </a:prstGeom>
        </p:spPr>
        <p:txBody>
          <a:bodyPr/>
          <a:lstStyle/>
          <a:p>
            <a:fld id="{8EE14D2D-B1AF-4197-82D6-FC1F8BD05681}" type="datetime2">
              <a:rPr lang="en-US" smtClean="0"/>
              <a:t>Saturday, December 14, 2024</a:t>
            </a:fld>
            <a:endParaRPr lang="en-US"/>
          </a:p>
        </p:txBody>
      </p:sp>
      <p:sp>
        <p:nvSpPr>
          <p:cNvPr id="3" name="Footer Placeholder 2">
            <a:extLst>
              <a:ext uri="{FF2B5EF4-FFF2-40B4-BE49-F238E27FC236}">
                <a16:creationId xmlns:a16="http://schemas.microsoft.com/office/drawing/2014/main" id="{17A636E3-B721-46E8-882F-C123530F0FE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C4FC1178-3E0E-449A-B799-009C04C069AF}"/>
              </a:ext>
            </a:extLst>
          </p:cNvPr>
          <p:cNvSpPr>
            <a:spLocks noGrp="1"/>
          </p:cNvSpPr>
          <p:nvPr>
            <p:ph type="sldNum" sz="quarter" idx="12"/>
          </p:nvPr>
        </p:nvSpPr>
        <p:spPr/>
        <p:txBody>
          <a:bodyPr/>
          <a:lstStyle/>
          <a:p>
            <a:fld id="{0D309695-DEC3-40DA-9DF5-330280C9D0E8}" type="slidenum">
              <a:rPr lang="en-US" smtClean="0"/>
              <a:t>‹#›</a:t>
            </a:fld>
            <a:endParaRPr lang="en-US"/>
          </a:p>
        </p:txBody>
      </p:sp>
    </p:spTree>
    <p:extLst>
      <p:ext uri="{BB962C8B-B14F-4D97-AF65-F5344CB8AC3E}">
        <p14:creationId xmlns:p14="http://schemas.microsoft.com/office/powerpoint/2010/main" val="2508867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23392-4FF4-4922-A14E-8AA23A9BDD70}"/>
              </a:ext>
            </a:extLst>
          </p:cNvPr>
          <p:cNvSpPr>
            <a:spLocks noGrp="1"/>
          </p:cNvSpPr>
          <p:nvPr>
            <p:ph type="title"/>
          </p:nvPr>
        </p:nvSpPr>
        <p:spPr>
          <a:xfrm>
            <a:off x="448056" y="388800"/>
            <a:ext cx="3447288" cy="1069848"/>
          </a:xfrm>
        </p:spPr>
        <p:txBody>
          <a:bodyPr wrap="square"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4FB38E-5055-4C9B-9A3B-A7B3A4887944}"/>
              </a:ext>
            </a:extLst>
          </p:cNvPr>
          <p:cNvSpPr>
            <a:spLocks noGrp="1"/>
          </p:cNvSpPr>
          <p:nvPr>
            <p:ph idx="1"/>
          </p:nvPr>
        </p:nvSpPr>
        <p:spPr>
          <a:xfrm>
            <a:off x="4370832" y="393192"/>
            <a:ext cx="7379208" cy="5559552"/>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E2EC2DB-2ED3-408C-BFF2-F413C9D8F91E}"/>
              </a:ext>
            </a:extLst>
          </p:cNvPr>
          <p:cNvSpPr>
            <a:spLocks noGrp="1"/>
          </p:cNvSpPr>
          <p:nvPr>
            <p:ph type="body" sz="half" idx="2"/>
          </p:nvPr>
        </p:nvSpPr>
        <p:spPr>
          <a:xfrm>
            <a:off x="448056" y="1733550"/>
            <a:ext cx="3447288" cy="421919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374FDF-3000-4B2C-AC88-8CE34D680596}"/>
              </a:ext>
            </a:extLst>
          </p:cNvPr>
          <p:cNvSpPr>
            <a:spLocks noGrp="1"/>
          </p:cNvSpPr>
          <p:nvPr>
            <p:ph type="dt" sz="half" idx="10"/>
          </p:nvPr>
        </p:nvSpPr>
        <p:spPr>
          <a:xfrm>
            <a:off x="438912" y="6153912"/>
            <a:ext cx="3456432" cy="502920"/>
          </a:xfrm>
          <a:prstGeom prst="rect">
            <a:avLst/>
          </a:prstGeom>
        </p:spPr>
        <p:txBody>
          <a:bodyPr/>
          <a:lstStyle/>
          <a:p>
            <a:fld id="{98771CEB-9838-4245-91B8-EFBAFE2D8B44}" type="datetime2">
              <a:rPr lang="en-US" smtClean="0"/>
              <a:t>Saturday, December 14, 2024</a:t>
            </a:fld>
            <a:endParaRPr lang="en-US"/>
          </a:p>
        </p:txBody>
      </p:sp>
      <p:sp>
        <p:nvSpPr>
          <p:cNvPr id="6" name="Footer Placeholder 5">
            <a:extLst>
              <a:ext uri="{FF2B5EF4-FFF2-40B4-BE49-F238E27FC236}">
                <a16:creationId xmlns:a16="http://schemas.microsoft.com/office/drawing/2014/main" id="{0DA0B7F4-5B8C-49BD-9BDA-FCBD13E24227}"/>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502BC00-0803-4A53-8657-91CE0DB80E54}"/>
              </a:ext>
            </a:extLst>
          </p:cNvPr>
          <p:cNvSpPr>
            <a:spLocks noGrp="1"/>
          </p:cNvSpPr>
          <p:nvPr>
            <p:ph type="sldNum" sz="quarter" idx="12"/>
          </p:nvPr>
        </p:nvSpPr>
        <p:spPr/>
        <p:txBody>
          <a:bodyPr/>
          <a:lstStyle/>
          <a:p>
            <a:fld id="{0D309695-DEC3-40DA-9DF5-330280C9D0E8}" type="slidenum">
              <a:rPr lang="en-US" smtClean="0"/>
              <a:t>‹#›</a:t>
            </a:fld>
            <a:endParaRPr lang="en-US"/>
          </a:p>
        </p:txBody>
      </p:sp>
    </p:spTree>
    <p:extLst>
      <p:ext uri="{BB962C8B-B14F-4D97-AF65-F5344CB8AC3E}">
        <p14:creationId xmlns:p14="http://schemas.microsoft.com/office/powerpoint/2010/main" val="591288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C2A98-C272-40D9-B75A-77A3D58678E0}"/>
              </a:ext>
            </a:extLst>
          </p:cNvPr>
          <p:cNvSpPr>
            <a:spLocks noGrp="1"/>
          </p:cNvSpPr>
          <p:nvPr>
            <p:ph type="title"/>
          </p:nvPr>
        </p:nvSpPr>
        <p:spPr>
          <a:xfrm>
            <a:off x="448056" y="388800"/>
            <a:ext cx="3447288" cy="1069848"/>
          </a:xfrm>
        </p:spPr>
        <p:txBody>
          <a:bodyPr wrap="square"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AD50DAC-9AC3-4A9A-91B7-6C95E4362561}"/>
              </a:ext>
            </a:extLst>
          </p:cNvPr>
          <p:cNvSpPr>
            <a:spLocks noGrp="1"/>
          </p:cNvSpPr>
          <p:nvPr>
            <p:ph type="pic" idx="1"/>
          </p:nvPr>
        </p:nvSpPr>
        <p:spPr>
          <a:xfrm>
            <a:off x="4370832" y="441324"/>
            <a:ext cx="7373112" cy="551141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3721B04-C243-49A9-B5D3-483379290943}"/>
              </a:ext>
            </a:extLst>
          </p:cNvPr>
          <p:cNvSpPr>
            <a:spLocks noGrp="1"/>
          </p:cNvSpPr>
          <p:nvPr>
            <p:ph type="body" sz="half" idx="2"/>
          </p:nvPr>
        </p:nvSpPr>
        <p:spPr>
          <a:xfrm>
            <a:off x="448056" y="1735200"/>
            <a:ext cx="3447288" cy="421475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8E949C-DD35-44F6-B45A-35134D7E1299}"/>
              </a:ext>
            </a:extLst>
          </p:cNvPr>
          <p:cNvSpPr>
            <a:spLocks noGrp="1"/>
          </p:cNvSpPr>
          <p:nvPr>
            <p:ph type="dt" sz="half" idx="10"/>
          </p:nvPr>
        </p:nvSpPr>
        <p:spPr>
          <a:xfrm>
            <a:off x="438912" y="6153912"/>
            <a:ext cx="3456432" cy="502920"/>
          </a:xfrm>
          <a:prstGeom prst="rect">
            <a:avLst/>
          </a:prstGeom>
        </p:spPr>
        <p:txBody>
          <a:bodyPr/>
          <a:lstStyle/>
          <a:p>
            <a:fld id="{51D3F6BF-A585-41F8-88DF-7E5D069F892A}" type="datetime2">
              <a:rPr lang="en-US" smtClean="0"/>
              <a:t>Saturday, December 14, 2024</a:t>
            </a:fld>
            <a:endParaRPr lang="en-US"/>
          </a:p>
        </p:txBody>
      </p:sp>
      <p:sp>
        <p:nvSpPr>
          <p:cNvPr id="6" name="Footer Placeholder 5">
            <a:extLst>
              <a:ext uri="{FF2B5EF4-FFF2-40B4-BE49-F238E27FC236}">
                <a16:creationId xmlns:a16="http://schemas.microsoft.com/office/drawing/2014/main" id="{6BC70102-4B8E-4FEC-9BB7-97FDC1EABF8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086693AF-08A9-4388-A9B8-174D53955998}"/>
              </a:ext>
            </a:extLst>
          </p:cNvPr>
          <p:cNvSpPr>
            <a:spLocks noGrp="1"/>
          </p:cNvSpPr>
          <p:nvPr>
            <p:ph type="sldNum" sz="quarter" idx="12"/>
          </p:nvPr>
        </p:nvSpPr>
        <p:spPr/>
        <p:txBody>
          <a:bodyPr/>
          <a:lstStyle/>
          <a:p>
            <a:fld id="{0D309695-DEC3-40DA-9DF5-330280C9D0E8}" type="slidenum">
              <a:rPr lang="en-US" smtClean="0"/>
              <a:t>‹#›</a:t>
            </a:fld>
            <a:endParaRPr lang="en-US"/>
          </a:p>
        </p:txBody>
      </p:sp>
    </p:spTree>
    <p:extLst>
      <p:ext uri="{BB962C8B-B14F-4D97-AF65-F5344CB8AC3E}">
        <p14:creationId xmlns:p14="http://schemas.microsoft.com/office/powerpoint/2010/main" val="377750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DDBCE8-F60C-4E3A-83C0-BDE8DD2DE1FD}"/>
              </a:ext>
            </a:extLst>
          </p:cNvPr>
          <p:cNvSpPr>
            <a:spLocks noGrp="1"/>
          </p:cNvSpPr>
          <p:nvPr>
            <p:ph type="title"/>
          </p:nvPr>
        </p:nvSpPr>
        <p:spPr>
          <a:xfrm>
            <a:off x="448056" y="388800"/>
            <a:ext cx="11301984" cy="1141200"/>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BBC57F-72F2-48BC-B1EE-1F2C6155D72E}"/>
              </a:ext>
            </a:extLst>
          </p:cNvPr>
          <p:cNvSpPr>
            <a:spLocks noGrp="1"/>
          </p:cNvSpPr>
          <p:nvPr>
            <p:ph type="body" idx="1"/>
          </p:nvPr>
        </p:nvSpPr>
        <p:spPr>
          <a:xfrm>
            <a:off x="448056" y="1733550"/>
            <a:ext cx="11293200" cy="3783013"/>
          </a:xfrm>
          <a:prstGeom prst="rect">
            <a:avLst/>
          </a:prstGeom>
        </p:spPr>
        <p:txBody>
          <a:bodyPr vert="horz" lIns="0" tIns="0" rIns="9144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30FBC45-A4BC-4EE5-82B1-8BC79122559A}"/>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Sample Footer Text</a:t>
            </a:r>
          </a:p>
        </p:txBody>
      </p:sp>
      <p:sp>
        <p:nvSpPr>
          <p:cNvPr id="6" name="Slide Number Placeholder 5">
            <a:extLst>
              <a:ext uri="{FF2B5EF4-FFF2-40B4-BE49-F238E27FC236}">
                <a16:creationId xmlns:a16="http://schemas.microsoft.com/office/drawing/2014/main" id="{725E1300-1995-409E-B058-59180872B694}"/>
              </a:ext>
            </a:extLst>
          </p:cNvPr>
          <p:cNvSpPr>
            <a:spLocks noGrp="1"/>
          </p:cNvSpPr>
          <p:nvPr>
            <p:ph type="sldNum" sz="quarter" idx="4"/>
          </p:nvPr>
        </p:nvSpPr>
        <p:spPr>
          <a:xfrm>
            <a:off x="10238232" y="6153912"/>
            <a:ext cx="1510856" cy="502920"/>
          </a:xfrm>
          <a:prstGeom prst="rect">
            <a:avLst/>
          </a:prstGeom>
        </p:spPr>
        <p:txBody>
          <a:bodyPr vert="horz" lIns="0" tIns="0" rIns="0" bIns="0" rtlCol="0" anchor="ctr"/>
          <a:lstStyle>
            <a:lvl1pPr algn="r">
              <a:defRPr sz="900">
                <a:solidFill>
                  <a:schemeClr val="tx2">
                    <a:alpha val="55000"/>
                  </a:schemeClr>
                </a:solidFill>
              </a:defRPr>
            </a:lvl1pPr>
          </a:lstStyle>
          <a:p>
            <a:fld id="{0D309695-DEC3-40DA-9DF5-330280C9D0E8}" type="slidenum">
              <a:rPr lang="en-US" smtClean="0"/>
              <a:pPr/>
              <a:t>‹#›</a:t>
            </a:fld>
            <a:endParaRPr lang="en-US" dirty="0"/>
          </a:p>
        </p:txBody>
      </p:sp>
      <p:sp>
        <p:nvSpPr>
          <p:cNvPr id="10" name="Date Placeholder 3">
            <a:extLst>
              <a:ext uri="{FF2B5EF4-FFF2-40B4-BE49-F238E27FC236}">
                <a16:creationId xmlns:a16="http://schemas.microsoft.com/office/drawing/2014/main" id="{639030E9-7F3B-403F-96B2-7C2C627C30A0}"/>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fld id="{8256C2ED-54A4-480D-B5C8-65C0D62359B9}" type="datetime2">
              <a:rPr lang="en-US" smtClean="0"/>
              <a:pPr/>
              <a:t>Saturday, December 14, 2024</a:t>
            </a:fld>
            <a:endParaRPr lang="en-US" dirty="0"/>
          </a:p>
        </p:txBody>
      </p:sp>
    </p:spTree>
    <p:extLst>
      <p:ext uri="{BB962C8B-B14F-4D97-AF65-F5344CB8AC3E}">
        <p14:creationId xmlns:p14="http://schemas.microsoft.com/office/powerpoint/2010/main" val="296754266"/>
      </p:ext>
    </p:extLst>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00" r:id="rId5"/>
    <p:sldLayoutId id="2147483701" r:id="rId6"/>
    <p:sldLayoutId id="2147483706" r:id="rId7"/>
    <p:sldLayoutId id="2147483702" r:id="rId8"/>
    <p:sldLayoutId id="2147483703" r:id="rId9"/>
    <p:sldLayoutId id="2147483704" r:id="rId10"/>
    <p:sldLayoutId id="2147483705" r:id="rId11"/>
  </p:sldLayoutIdLst>
  <p:hf sldNum="0" hdr="0" ftr="0" dt="0"/>
  <p:txStyles>
    <p:titleStyle>
      <a:lvl1pPr algn="l" defTabSz="914400" rtl="0" eaLnBrk="1" latinLnBrk="0" hangingPunct="1">
        <a:lnSpc>
          <a:spcPct val="90000"/>
        </a:lnSpc>
        <a:spcBef>
          <a:spcPct val="0"/>
        </a:spcBef>
        <a:buNone/>
        <a:defRPr sz="3200" i="1" kern="1200">
          <a:solidFill>
            <a:schemeClr val="tx2"/>
          </a:solidFill>
          <a:latin typeface="+mj-lt"/>
          <a:ea typeface="+mj-ea"/>
          <a:cs typeface="+mj-cs"/>
        </a:defRPr>
      </a:lvl1pPr>
    </p:titleStyle>
    <p:bodyStyle>
      <a:lvl1pPr marL="450000" indent="-448056" algn="l" defTabSz="914400" rtl="0" eaLnBrk="1" latinLnBrk="0" hangingPunct="1">
        <a:lnSpc>
          <a:spcPct val="120000"/>
        </a:lnSpc>
        <a:spcBef>
          <a:spcPts val="1000"/>
        </a:spcBef>
        <a:buFont typeface="Calibri Light" panose="020F0302020204030204" pitchFamily="34" charset="0"/>
        <a:buChar char="→"/>
        <a:defRPr sz="2200" kern="1200">
          <a:solidFill>
            <a:schemeClr val="tx2">
              <a:alpha val="55000"/>
            </a:schemeClr>
          </a:solidFill>
          <a:latin typeface="+mn-lt"/>
          <a:ea typeface="+mn-ea"/>
          <a:cs typeface="+mn-cs"/>
        </a:defRPr>
      </a:lvl1pPr>
      <a:lvl2pPr marL="900000" indent="-448056" algn="l" defTabSz="914400" rtl="0" eaLnBrk="1" latinLnBrk="0" hangingPunct="1">
        <a:lnSpc>
          <a:spcPct val="120000"/>
        </a:lnSpc>
        <a:spcBef>
          <a:spcPts val="500"/>
        </a:spcBef>
        <a:buFont typeface="Calibri Light" panose="020F0302020204030204" pitchFamily="34" charset="0"/>
        <a:buChar char="→"/>
        <a:defRPr sz="2200" kern="1200">
          <a:solidFill>
            <a:schemeClr val="tx2">
              <a:alpha val="55000"/>
            </a:schemeClr>
          </a:solidFill>
          <a:latin typeface="+mn-lt"/>
          <a:ea typeface="+mn-ea"/>
          <a:cs typeface="+mn-cs"/>
        </a:defRPr>
      </a:lvl2pPr>
      <a:lvl3pPr marL="1350000" indent="-448056" algn="l" defTabSz="914400" rtl="0" eaLnBrk="1" latinLnBrk="0" hangingPunct="1">
        <a:lnSpc>
          <a:spcPct val="120000"/>
        </a:lnSpc>
        <a:spcBef>
          <a:spcPts val="500"/>
        </a:spcBef>
        <a:buFont typeface="Calibri Light" panose="020F0302020204030204" pitchFamily="34" charset="0"/>
        <a:buChar char="→"/>
        <a:defRPr sz="2200" kern="1200">
          <a:solidFill>
            <a:schemeClr val="tx2">
              <a:alpha val="55000"/>
            </a:schemeClr>
          </a:solidFill>
          <a:latin typeface="+mn-lt"/>
          <a:ea typeface="+mn-ea"/>
          <a:cs typeface="+mn-cs"/>
        </a:defRPr>
      </a:lvl3pPr>
      <a:lvl4pPr marL="1800000" indent="-448056" algn="l" defTabSz="914400" rtl="0" eaLnBrk="1" latinLnBrk="0" hangingPunct="1">
        <a:lnSpc>
          <a:spcPct val="120000"/>
        </a:lnSpc>
        <a:spcBef>
          <a:spcPts val="500"/>
        </a:spcBef>
        <a:buFont typeface="Calibri Light" panose="020F0302020204030204" pitchFamily="34" charset="0"/>
        <a:buChar char="→"/>
        <a:defRPr sz="2200" kern="1200">
          <a:solidFill>
            <a:schemeClr val="tx2">
              <a:alpha val="55000"/>
            </a:schemeClr>
          </a:solidFill>
          <a:latin typeface="+mn-lt"/>
          <a:ea typeface="+mn-ea"/>
          <a:cs typeface="+mn-cs"/>
        </a:defRPr>
      </a:lvl4pPr>
      <a:lvl5pPr marL="2250000" indent="-448056" algn="l" defTabSz="914400" rtl="0" eaLnBrk="1" latinLnBrk="0" hangingPunct="1">
        <a:lnSpc>
          <a:spcPct val="120000"/>
        </a:lnSpc>
        <a:spcBef>
          <a:spcPts val="500"/>
        </a:spcBef>
        <a:buFont typeface="Calibri Light" panose="020F0302020204030204" pitchFamily="34" charset="0"/>
        <a:buChar char="→"/>
        <a:defRPr sz="2200" kern="1200">
          <a:solidFill>
            <a:schemeClr val="tx2">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12/14/2024</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422922966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0" r:id="rId6"/>
    <p:sldLayoutId id="2147483675" r:id="rId7"/>
    <p:sldLayoutId id="2147483676" r:id="rId8"/>
    <p:sldLayoutId id="2147483677" r:id="rId9"/>
    <p:sldLayoutId id="2147483678" r:id="rId10"/>
    <p:sldLayoutId id="2147483679" r:id="rId11"/>
    <p:sldLayoutId id="2147483681" r:id="rId12"/>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en/thank-you-letters-2204270/"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2E5B6AE-5EFE-45F0-A2AE-ED771CA3D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04F8D6-42D2-3906-C80E-45D07C32EA46}"/>
              </a:ext>
            </a:extLst>
          </p:cNvPr>
          <p:cNvSpPr>
            <a:spLocks noGrp="1"/>
          </p:cNvSpPr>
          <p:nvPr>
            <p:ph type="ctrTitle"/>
          </p:nvPr>
        </p:nvSpPr>
        <p:spPr>
          <a:xfrm>
            <a:off x="448055" y="655200"/>
            <a:ext cx="7376733" cy="1969200"/>
          </a:xfrm>
        </p:spPr>
        <p:txBody>
          <a:bodyPr anchor="b">
            <a:normAutofit fontScale="90000"/>
          </a:bodyPr>
          <a:lstStyle/>
          <a:p>
            <a:r>
              <a:rPr lang="en-US" sz="5400" dirty="0"/>
              <a:t>Accounting &amp; Auditing Considerations for real estate Companies</a:t>
            </a:r>
          </a:p>
        </p:txBody>
      </p:sp>
      <p:sp>
        <p:nvSpPr>
          <p:cNvPr id="3" name="Subtitle 2">
            <a:extLst>
              <a:ext uri="{FF2B5EF4-FFF2-40B4-BE49-F238E27FC236}">
                <a16:creationId xmlns:a16="http://schemas.microsoft.com/office/drawing/2014/main" id="{E0DE715D-49BC-8CD3-555D-217EEBD2ED10}"/>
              </a:ext>
            </a:extLst>
          </p:cNvPr>
          <p:cNvSpPr>
            <a:spLocks noGrp="1"/>
          </p:cNvSpPr>
          <p:nvPr>
            <p:ph type="subTitle" idx="1"/>
          </p:nvPr>
        </p:nvSpPr>
        <p:spPr>
          <a:xfrm>
            <a:off x="448055" y="2624400"/>
            <a:ext cx="7376733" cy="3325550"/>
          </a:xfrm>
        </p:spPr>
        <p:txBody>
          <a:bodyPr>
            <a:normAutofit/>
          </a:bodyPr>
          <a:lstStyle/>
          <a:p>
            <a:endParaRPr lang="en-US" sz="6400" dirty="0"/>
          </a:p>
          <a:p>
            <a:endParaRPr lang="en-US" sz="6400" dirty="0"/>
          </a:p>
          <a:p>
            <a:r>
              <a:rPr lang="en-US" sz="3600" dirty="0"/>
              <a:t>Neeraj Sharma </a:t>
            </a:r>
          </a:p>
        </p:txBody>
      </p:sp>
      <p:cxnSp>
        <p:nvCxnSpPr>
          <p:cNvPr id="18" name="Straight Connector 17">
            <a:extLst>
              <a:ext uri="{FF2B5EF4-FFF2-40B4-BE49-F238E27FC236}">
                <a16:creationId xmlns:a16="http://schemas.microsoft.com/office/drawing/2014/main" id="{D255B435-D9F3-4A31-B89E-36741390DB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0000" y="4500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4" name="Picture 3" descr="Colored pencils inside a pencil holder which is on top of a wood table">
            <a:extLst>
              <a:ext uri="{FF2B5EF4-FFF2-40B4-BE49-F238E27FC236}">
                <a16:creationId xmlns:a16="http://schemas.microsoft.com/office/drawing/2014/main" id="{34347F62-CF0C-5853-8CC2-0E2963ED06F8}"/>
              </a:ext>
            </a:extLst>
          </p:cNvPr>
          <p:cNvPicPr>
            <a:picLocks noChangeAspect="1"/>
          </p:cNvPicPr>
          <p:nvPr/>
        </p:nvPicPr>
        <p:blipFill>
          <a:blip r:embed="rId2"/>
          <a:srcRect l="49114" r="4737"/>
          <a:stretch/>
        </p:blipFill>
        <p:spPr>
          <a:xfrm>
            <a:off x="8256588" y="900001"/>
            <a:ext cx="3492000" cy="5050856"/>
          </a:xfrm>
          <a:prstGeom prst="rect">
            <a:avLst/>
          </a:prstGeom>
        </p:spPr>
      </p:pic>
    </p:spTree>
    <p:extLst>
      <p:ext uri="{BB962C8B-B14F-4D97-AF65-F5344CB8AC3E}">
        <p14:creationId xmlns:p14="http://schemas.microsoft.com/office/powerpoint/2010/main" val="319418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4118-D3A5-BB02-DF69-821A1EDA5ED7}"/>
              </a:ext>
            </a:extLst>
          </p:cNvPr>
          <p:cNvSpPr>
            <a:spLocks noGrp="1"/>
          </p:cNvSpPr>
          <p:nvPr>
            <p:ph type="title"/>
          </p:nvPr>
        </p:nvSpPr>
        <p:spPr/>
        <p:txBody>
          <a:bodyPr/>
          <a:lstStyle/>
          <a:p>
            <a:r>
              <a:rPr lang="en-US" dirty="0"/>
              <a:t>Land owning companies – substance over form</a:t>
            </a:r>
          </a:p>
        </p:txBody>
      </p:sp>
      <p:graphicFrame>
        <p:nvGraphicFramePr>
          <p:cNvPr id="7" name="Content Placeholder 2">
            <a:extLst>
              <a:ext uri="{FF2B5EF4-FFF2-40B4-BE49-F238E27FC236}">
                <a16:creationId xmlns:a16="http://schemas.microsoft.com/office/drawing/2014/main" id="{5AEC0C35-5BE7-1BD6-2938-B0B1EAE57287}"/>
              </a:ext>
            </a:extLst>
          </p:cNvPr>
          <p:cNvGraphicFramePr>
            <a:graphicFrameLocks noGrp="1"/>
          </p:cNvGraphicFramePr>
          <p:nvPr>
            <p:ph idx="1"/>
            <p:extLst>
              <p:ext uri="{D42A27DB-BD31-4B8C-83A1-F6EECF244321}">
                <p14:modId xmlns:p14="http://schemas.microsoft.com/office/powerpoint/2010/main" val="2931237995"/>
              </p:ext>
            </p:extLst>
          </p:nvPr>
        </p:nvGraphicFramePr>
        <p:xfrm>
          <a:off x="448056" y="1299776"/>
          <a:ext cx="11293200" cy="4426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Straight Connector 4">
            <a:extLst>
              <a:ext uri="{FF2B5EF4-FFF2-40B4-BE49-F238E27FC236}">
                <a16:creationId xmlns:a16="http://schemas.microsoft.com/office/drawing/2014/main" id="{44963640-5F7A-105C-8C86-2534F51D28C0}"/>
              </a:ext>
            </a:extLst>
          </p:cNvPr>
          <p:cNvCxnSpPr>
            <a:endCxn id="2" idx="3"/>
          </p:cNvCxnSpPr>
          <p:nvPr/>
        </p:nvCxnSpPr>
        <p:spPr>
          <a:xfrm flipV="1">
            <a:off x="576072" y="959400"/>
            <a:ext cx="11173968" cy="28152"/>
          </a:xfrm>
          <a:prstGeom prst="line">
            <a:avLst/>
          </a:prstGeom>
        </p:spPr>
        <p:style>
          <a:lnRef idx="1">
            <a:schemeClr val="accent1"/>
          </a:lnRef>
          <a:fillRef idx="0">
            <a:schemeClr val="accent1"/>
          </a:fillRef>
          <a:effectRef idx="0">
            <a:schemeClr val="accent1"/>
          </a:effectRef>
          <a:fontRef idx="minor">
            <a:schemeClr val="tx1"/>
          </a:fontRef>
        </p:style>
      </p:cxnSp>
      <p:sp>
        <p:nvSpPr>
          <p:cNvPr id="3" name="Arrow: Right 2">
            <a:extLst>
              <a:ext uri="{FF2B5EF4-FFF2-40B4-BE49-F238E27FC236}">
                <a16:creationId xmlns:a16="http://schemas.microsoft.com/office/drawing/2014/main" id="{0FD8850E-9186-57E7-22F3-9F404E6D0716}"/>
              </a:ext>
            </a:extLst>
          </p:cNvPr>
          <p:cNvSpPr/>
          <p:nvPr/>
        </p:nvSpPr>
        <p:spPr>
          <a:xfrm>
            <a:off x="783771" y="5725891"/>
            <a:ext cx="10776858" cy="11321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An Entity (SPE) shall be consolidated when the relationship demonstrates control of SPE </a:t>
            </a:r>
          </a:p>
        </p:txBody>
      </p:sp>
    </p:spTree>
    <p:extLst>
      <p:ext uri="{BB962C8B-B14F-4D97-AF65-F5344CB8AC3E}">
        <p14:creationId xmlns:p14="http://schemas.microsoft.com/office/powerpoint/2010/main" val="56163426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54A9F-594E-BB17-DA40-1FC184CAA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D920BF-8DD9-C46F-DBAC-F2A4E615C2D5}"/>
              </a:ext>
            </a:extLst>
          </p:cNvPr>
          <p:cNvSpPr>
            <a:spLocks noGrp="1"/>
          </p:cNvSpPr>
          <p:nvPr>
            <p:ph type="title"/>
          </p:nvPr>
        </p:nvSpPr>
        <p:spPr>
          <a:xfrm>
            <a:off x="448056" y="374904"/>
            <a:ext cx="11301984" cy="987552"/>
          </a:xfrm>
        </p:spPr>
        <p:txBody>
          <a:bodyPr>
            <a:normAutofit/>
          </a:bodyPr>
          <a:lstStyle/>
          <a:p>
            <a:r>
              <a:rPr lang="en-US" sz="5900" dirty="0"/>
              <a:t>Accounting – Miscellaneous provisions </a:t>
            </a:r>
          </a:p>
        </p:txBody>
      </p:sp>
      <p:graphicFrame>
        <p:nvGraphicFramePr>
          <p:cNvPr id="6" name="Content Placeholder 5">
            <a:extLst>
              <a:ext uri="{FF2B5EF4-FFF2-40B4-BE49-F238E27FC236}">
                <a16:creationId xmlns:a16="http://schemas.microsoft.com/office/drawing/2014/main" id="{5C23CAC5-7BE0-53C7-9913-D8449A90AB67}"/>
              </a:ext>
            </a:extLst>
          </p:cNvPr>
          <p:cNvGraphicFramePr>
            <a:graphicFrameLocks noGrp="1"/>
          </p:cNvGraphicFramePr>
          <p:nvPr>
            <p:ph idx="1"/>
            <p:extLst>
              <p:ext uri="{D42A27DB-BD31-4B8C-83A1-F6EECF244321}">
                <p14:modId xmlns:p14="http://schemas.microsoft.com/office/powerpoint/2010/main" val="2668543629"/>
              </p:ext>
            </p:extLst>
          </p:nvPr>
        </p:nvGraphicFramePr>
        <p:xfrm>
          <a:off x="447675" y="1230086"/>
          <a:ext cx="11293475" cy="5253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6408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CFC294A-7FF8-4114-B0AD-F3B7F15EF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81DDE4-3401-DE49-7D9B-9631D8580827}"/>
              </a:ext>
            </a:extLst>
          </p:cNvPr>
          <p:cNvSpPr>
            <a:spLocks noGrp="1"/>
          </p:cNvSpPr>
          <p:nvPr>
            <p:ph type="title"/>
          </p:nvPr>
        </p:nvSpPr>
        <p:spPr>
          <a:xfrm>
            <a:off x="448056" y="226800"/>
            <a:ext cx="11301984" cy="984885"/>
          </a:xfrm>
        </p:spPr>
        <p:txBody>
          <a:bodyPr>
            <a:normAutofit/>
          </a:bodyPr>
          <a:lstStyle/>
          <a:p>
            <a:r>
              <a:rPr lang="en-US" sz="6400"/>
              <a:t>Key areas of deliberation – Auditing</a:t>
            </a:r>
          </a:p>
        </p:txBody>
      </p:sp>
      <p:cxnSp>
        <p:nvCxnSpPr>
          <p:cNvPr id="18" name="Straight Connector 17">
            <a:extLst>
              <a:ext uri="{FF2B5EF4-FFF2-40B4-BE49-F238E27FC236}">
                <a16:creationId xmlns:a16="http://schemas.microsoft.com/office/drawing/2014/main" id="{493FE3F6-2B23-4E4E-AA49-C212646DC7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2">
            <a:extLst>
              <a:ext uri="{FF2B5EF4-FFF2-40B4-BE49-F238E27FC236}">
                <a16:creationId xmlns:a16="http://schemas.microsoft.com/office/drawing/2014/main" id="{1A04A7A4-2ED1-6FCC-2558-EBF29D08013E}"/>
              </a:ext>
            </a:extLst>
          </p:cNvPr>
          <p:cNvGraphicFramePr>
            <a:graphicFrameLocks noGrp="1"/>
          </p:cNvGraphicFramePr>
          <p:nvPr>
            <p:ph idx="1"/>
            <p:extLst>
              <p:ext uri="{D42A27DB-BD31-4B8C-83A1-F6EECF244321}">
                <p14:modId xmlns:p14="http://schemas.microsoft.com/office/powerpoint/2010/main" val="568361945"/>
              </p:ext>
            </p:extLst>
          </p:nvPr>
        </p:nvGraphicFramePr>
        <p:xfrm>
          <a:off x="450000" y="2059200"/>
          <a:ext cx="11293475" cy="3783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5776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7C605-43FD-2E88-D2BD-BB63ACAEFA04}"/>
              </a:ext>
            </a:extLst>
          </p:cNvPr>
          <p:cNvSpPr>
            <a:spLocks noGrp="1"/>
          </p:cNvSpPr>
          <p:nvPr>
            <p:ph type="title"/>
          </p:nvPr>
        </p:nvSpPr>
        <p:spPr>
          <a:xfrm>
            <a:off x="448056" y="388800"/>
            <a:ext cx="11301984" cy="708480"/>
          </a:xfrm>
        </p:spPr>
        <p:txBody>
          <a:bodyPr/>
          <a:lstStyle/>
          <a:p>
            <a:r>
              <a:rPr lang="en-US" dirty="0"/>
              <a:t>Audit planning – key focus areas </a:t>
            </a:r>
          </a:p>
        </p:txBody>
      </p:sp>
      <p:graphicFrame>
        <p:nvGraphicFramePr>
          <p:cNvPr id="4" name="Content Placeholder 3">
            <a:extLst>
              <a:ext uri="{FF2B5EF4-FFF2-40B4-BE49-F238E27FC236}">
                <a16:creationId xmlns:a16="http://schemas.microsoft.com/office/drawing/2014/main" id="{A444B2B2-9A70-F877-69E8-3E16EE4D4F09}"/>
              </a:ext>
            </a:extLst>
          </p:cNvPr>
          <p:cNvGraphicFramePr>
            <a:graphicFrameLocks noGrp="1"/>
          </p:cNvGraphicFramePr>
          <p:nvPr>
            <p:ph idx="1"/>
            <p:extLst>
              <p:ext uri="{D42A27DB-BD31-4B8C-83A1-F6EECF244321}">
                <p14:modId xmlns:p14="http://schemas.microsoft.com/office/powerpoint/2010/main" val="2550008227"/>
              </p:ext>
            </p:extLst>
          </p:nvPr>
        </p:nvGraphicFramePr>
        <p:xfrm>
          <a:off x="447675" y="1097280"/>
          <a:ext cx="11293475" cy="5371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9727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FC294A-7FF8-4114-B0AD-F3B7F15EF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07A5FB-47F9-4D28-3B5F-70B49BA08D9D}"/>
              </a:ext>
            </a:extLst>
          </p:cNvPr>
          <p:cNvSpPr>
            <a:spLocks noGrp="1"/>
          </p:cNvSpPr>
          <p:nvPr>
            <p:ph type="title"/>
          </p:nvPr>
        </p:nvSpPr>
        <p:spPr>
          <a:xfrm>
            <a:off x="448056" y="226800"/>
            <a:ext cx="11301984" cy="984885"/>
          </a:xfrm>
        </p:spPr>
        <p:txBody>
          <a:bodyPr>
            <a:normAutofit/>
          </a:bodyPr>
          <a:lstStyle/>
          <a:p>
            <a:r>
              <a:rPr lang="en-US" sz="6400"/>
              <a:t>RERA Compliances </a:t>
            </a:r>
          </a:p>
        </p:txBody>
      </p:sp>
      <p:cxnSp>
        <p:nvCxnSpPr>
          <p:cNvPr id="11" name="Straight Connector 10">
            <a:extLst>
              <a:ext uri="{FF2B5EF4-FFF2-40B4-BE49-F238E27FC236}">
                <a16:creationId xmlns:a16="http://schemas.microsoft.com/office/drawing/2014/main" id="{493FE3F6-2B23-4E4E-AA49-C212646DC7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a:extLst>
              <a:ext uri="{FF2B5EF4-FFF2-40B4-BE49-F238E27FC236}">
                <a16:creationId xmlns:a16="http://schemas.microsoft.com/office/drawing/2014/main" id="{1E77D663-45C2-A938-C1DD-EC2C5B6AF7C0}"/>
              </a:ext>
            </a:extLst>
          </p:cNvPr>
          <p:cNvGraphicFramePr>
            <a:graphicFrameLocks noGrp="1"/>
          </p:cNvGraphicFramePr>
          <p:nvPr>
            <p:ph idx="1"/>
            <p:extLst>
              <p:ext uri="{D42A27DB-BD31-4B8C-83A1-F6EECF244321}">
                <p14:modId xmlns:p14="http://schemas.microsoft.com/office/powerpoint/2010/main" val="2076420365"/>
              </p:ext>
            </p:extLst>
          </p:nvPr>
        </p:nvGraphicFramePr>
        <p:xfrm>
          <a:off x="450000" y="2059200"/>
          <a:ext cx="11293475" cy="3783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6988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A0DF237-8EC2-2003-A55C-19444AD32F3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FC294A-7FF8-4114-B0AD-F3B7F15EF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762F16-DA9E-381A-EFF8-68736E3DEB0F}"/>
              </a:ext>
            </a:extLst>
          </p:cNvPr>
          <p:cNvSpPr>
            <a:spLocks noGrp="1"/>
          </p:cNvSpPr>
          <p:nvPr>
            <p:ph type="title"/>
          </p:nvPr>
        </p:nvSpPr>
        <p:spPr>
          <a:xfrm>
            <a:off x="448056" y="226800"/>
            <a:ext cx="11301984" cy="984885"/>
          </a:xfrm>
        </p:spPr>
        <p:txBody>
          <a:bodyPr>
            <a:normAutofit/>
          </a:bodyPr>
          <a:lstStyle/>
          <a:p>
            <a:r>
              <a:rPr lang="en-US" sz="5900"/>
              <a:t>Contingent Liabilities &amp; Going concern</a:t>
            </a:r>
          </a:p>
        </p:txBody>
      </p:sp>
      <p:cxnSp>
        <p:nvCxnSpPr>
          <p:cNvPr id="11" name="Straight Connector 10">
            <a:extLst>
              <a:ext uri="{FF2B5EF4-FFF2-40B4-BE49-F238E27FC236}">
                <a16:creationId xmlns:a16="http://schemas.microsoft.com/office/drawing/2014/main" id="{493FE3F6-2B23-4E4E-AA49-C212646DC7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a:extLst>
              <a:ext uri="{FF2B5EF4-FFF2-40B4-BE49-F238E27FC236}">
                <a16:creationId xmlns:a16="http://schemas.microsoft.com/office/drawing/2014/main" id="{48952925-E901-DD07-9CF2-C95633DC55B0}"/>
              </a:ext>
            </a:extLst>
          </p:cNvPr>
          <p:cNvGraphicFramePr>
            <a:graphicFrameLocks noGrp="1"/>
          </p:cNvGraphicFramePr>
          <p:nvPr>
            <p:ph idx="1"/>
            <p:extLst>
              <p:ext uri="{D42A27DB-BD31-4B8C-83A1-F6EECF244321}">
                <p14:modId xmlns:p14="http://schemas.microsoft.com/office/powerpoint/2010/main" val="4242378676"/>
              </p:ext>
            </p:extLst>
          </p:nvPr>
        </p:nvGraphicFramePr>
        <p:xfrm>
          <a:off x="450000" y="1754403"/>
          <a:ext cx="11293475" cy="3783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9800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92E4E9A-E992-419C-B03A-5686FEC1D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B32E796E-8D19-4926-B7B8-653B019390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0000" y="1609200"/>
            <a:ext cx="113004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blue text with a black background&#10;&#10;Description automatically generated">
            <a:extLst>
              <a:ext uri="{FF2B5EF4-FFF2-40B4-BE49-F238E27FC236}">
                <a16:creationId xmlns:a16="http://schemas.microsoft.com/office/drawing/2014/main" id="{877ECAFE-3DB5-549C-8BC7-608EC0AD143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1160" b="26071"/>
          <a:stretch/>
        </p:blipFill>
        <p:spPr>
          <a:xfrm>
            <a:off x="449999" y="2059200"/>
            <a:ext cx="7374789" cy="3891600"/>
          </a:xfrm>
          <a:prstGeom prst="rect">
            <a:avLst/>
          </a:prstGeom>
        </p:spPr>
      </p:pic>
    </p:spTree>
    <p:extLst>
      <p:ext uri="{BB962C8B-B14F-4D97-AF65-F5344CB8AC3E}">
        <p14:creationId xmlns:p14="http://schemas.microsoft.com/office/powerpoint/2010/main" val="2041411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CFC294A-7FF8-4114-B0AD-F3B7F15EF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6C672D-5D31-F441-AF9A-9A7D106DE8EC}"/>
              </a:ext>
            </a:extLst>
          </p:cNvPr>
          <p:cNvSpPr>
            <a:spLocks noGrp="1"/>
          </p:cNvSpPr>
          <p:nvPr>
            <p:ph type="title"/>
          </p:nvPr>
        </p:nvSpPr>
        <p:spPr>
          <a:xfrm>
            <a:off x="448056" y="226800"/>
            <a:ext cx="11301984" cy="984885"/>
          </a:xfrm>
        </p:spPr>
        <p:txBody>
          <a:bodyPr>
            <a:normAutofit/>
          </a:bodyPr>
          <a:lstStyle/>
          <a:p>
            <a:r>
              <a:rPr lang="en-US" sz="5900"/>
              <a:t>Key areas of deliberation – Accounting </a:t>
            </a:r>
          </a:p>
        </p:txBody>
      </p:sp>
      <p:cxnSp>
        <p:nvCxnSpPr>
          <p:cNvPr id="21" name="Straight Connector 20">
            <a:extLst>
              <a:ext uri="{FF2B5EF4-FFF2-40B4-BE49-F238E27FC236}">
                <a16:creationId xmlns:a16="http://schemas.microsoft.com/office/drawing/2014/main" id="{493FE3F6-2B23-4E4E-AA49-C212646DC7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2">
            <a:extLst>
              <a:ext uri="{FF2B5EF4-FFF2-40B4-BE49-F238E27FC236}">
                <a16:creationId xmlns:a16="http://schemas.microsoft.com/office/drawing/2014/main" id="{1E9060D5-D02F-4AF4-CF6C-E56D0A2D552B}"/>
              </a:ext>
            </a:extLst>
          </p:cNvPr>
          <p:cNvGraphicFramePr>
            <a:graphicFrameLocks noGrp="1"/>
          </p:cNvGraphicFramePr>
          <p:nvPr>
            <p:ph idx="1"/>
            <p:extLst>
              <p:ext uri="{D42A27DB-BD31-4B8C-83A1-F6EECF244321}">
                <p14:modId xmlns:p14="http://schemas.microsoft.com/office/powerpoint/2010/main" val="383701121"/>
              </p:ext>
            </p:extLst>
          </p:nvPr>
        </p:nvGraphicFramePr>
        <p:xfrm>
          <a:off x="450000" y="2059200"/>
          <a:ext cx="11293475" cy="3783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4480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81745-3A44-FDFD-D438-D5AB3442D0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DAD173-D6EE-7864-182F-DA26FA943A6F}"/>
              </a:ext>
            </a:extLst>
          </p:cNvPr>
          <p:cNvSpPr>
            <a:spLocks noGrp="1"/>
          </p:cNvSpPr>
          <p:nvPr>
            <p:ph type="title"/>
          </p:nvPr>
        </p:nvSpPr>
        <p:spPr>
          <a:xfrm>
            <a:off x="395224" y="298704"/>
            <a:ext cx="11301984" cy="987552"/>
          </a:xfrm>
        </p:spPr>
        <p:txBody>
          <a:bodyPr>
            <a:normAutofit/>
          </a:bodyPr>
          <a:lstStyle/>
          <a:p>
            <a:r>
              <a:rPr lang="en-US" sz="5900" dirty="0"/>
              <a:t>Journey of Revenue recognition</a:t>
            </a:r>
          </a:p>
        </p:txBody>
      </p:sp>
      <p:graphicFrame>
        <p:nvGraphicFramePr>
          <p:cNvPr id="6" name="Content Placeholder 5">
            <a:extLst>
              <a:ext uri="{FF2B5EF4-FFF2-40B4-BE49-F238E27FC236}">
                <a16:creationId xmlns:a16="http://schemas.microsoft.com/office/drawing/2014/main" id="{0EC6555A-79FC-7D6E-2DBD-F9C38E063C6C}"/>
              </a:ext>
            </a:extLst>
          </p:cNvPr>
          <p:cNvGraphicFramePr>
            <a:graphicFrameLocks noGrp="1"/>
          </p:cNvGraphicFramePr>
          <p:nvPr>
            <p:ph idx="1"/>
            <p:extLst>
              <p:ext uri="{D42A27DB-BD31-4B8C-83A1-F6EECF244321}">
                <p14:modId xmlns:p14="http://schemas.microsoft.com/office/powerpoint/2010/main" val="917799662"/>
              </p:ext>
            </p:extLst>
          </p:nvPr>
        </p:nvGraphicFramePr>
        <p:xfrm>
          <a:off x="447675" y="1502229"/>
          <a:ext cx="11293475" cy="48985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5444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7A47-63F8-1595-2590-893A4FC8BA8B}"/>
              </a:ext>
            </a:extLst>
          </p:cNvPr>
          <p:cNvSpPr>
            <a:spLocks noGrp="1"/>
          </p:cNvSpPr>
          <p:nvPr>
            <p:ph type="title"/>
          </p:nvPr>
        </p:nvSpPr>
        <p:spPr/>
        <p:txBody>
          <a:bodyPr/>
          <a:lstStyle/>
          <a:p>
            <a:r>
              <a:rPr lang="en-US"/>
              <a:t>Revenue recognition – Guidance note on real estate developers</a:t>
            </a:r>
            <a:endParaRPr lang="en-US" dirty="0"/>
          </a:p>
        </p:txBody>
      </p:sp>
      <p:graphicFrame>
        <p:nvGraphicFramePr>
          <p:cNvPr id="4" name="Content Placeholder 3">
            <a:extLst>
              <a:ext uri="{FF2B5EF4-FFF2-40B4-BE49-F238E27FC236}">
                <a16:creationId xmlns:a16="http://schemas.microsoft.com/office/drawing/2014/main" id="{595D4342-2248-A4FA-A939-58CE7E72FFC5}"/>
              </a:ext>
            </a:extLst>
          </p:cNvPr>
          <p:cNvGraphicFramePr>
            <a:graphicFrameLocks noGrp="1"/>
          </p:cNvGraphicFramePr>
          <p:nvPr>
            <p:ph idx="1"/>
            <p:extLst>
              <p:ext uri="{D42A27DB-BD31-4B8C-83A1-F6EECF244321}">
                <p14:modId xmlns:p14="http://schemas.microsoft.com/office/powerpoint/2010/main" val="2755500673"/>
              </p:ext>
            </p:extLst>
          </p:nvPr>
        </p:nvGraphicFramePr>
        <p:xfrm>
          <a:off x="447675" y="1262741"/>
          <a:ext cx="11293475" cy="52033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699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69ED0-18B3-90FB-4E71-01AD31643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CB147-2013-E3FB-E962-4BA19B6E6E7B}"/>
              </a:ext>
            </a:extLst>
          </p:cNvPr>
          <p:cNvSpPr>
            <a:spLocks noGrp="1"/>
          </p:cNvSpPr>
          <p:nvPr>
            <p:ph type="title"/>
          </p:nvPr>
        </p:nvSpPr>
        <p:spPr/>
        <p:txBody>
          <a:bodyPr/>
          <a:lstStyle/>
          <a:p>
            <a:r>
              <a:rPr lang="en-US" dirty="0"/>
              <a:t>Guidance note on real estate developers – Some key concepts</a:t>
            </a:r>
          </a:p>
        </p:txBody>
      </p:sp>
      <p:graphicFrame>
        <p:nvGraphicFramePr>
          <p:cNvPr id="6" name="Diagram 5">
            <a:extLst>
              <a:ext uri="{FF2B5EF4-FFF2-40B4-BE49-F238E27FC236}">
                <a16:creationId xmlns:a16="http://schemas.microsoft.com/office/drawing/2014/main" id="{07C644FB-AD6E-1BB9-9779-669970EA61F6}"/>
              </a:ext>
            </a:extLst>
          </p:cNvPr>
          <p:cNvGraphicFramePr/>
          <p:nvPr>
            <p:extLst>
              <p:ext uri="{D42A27DB-BD31-4B8C-83A1-F6EECF244321}">
                <p14:modId xmlns:p14="http://schemas.microsoft.com/office/powerpoint/2010/main" val="1340774950"/>
              </p:ext>
            </p:extLst>
          </p:nvPr>
        </p:nvGraphicFramePr>
        <p:xfrm>
          <a:off x="1012371" y="957943"/>
          <a:ext cx="10428515" cy="5007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6A3759A2-397D-B3BD-6431-0080810A1C78}"/>
              </a:ext>
            </a:extLst>
          </p:cNvPr>
          <p:cNvSpPr/>
          <p:nvPr/>
        </p:nvSpPr>
        <p:spPr>
          <a:xfrm>
            <a:off x="936171" y="5965372"/>
            <a:ext cx="10907486" cy="7293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effectLst/>
                <a:latin typeface="Aptos" panose="020B0004020202020204" pitchFamily="34" charset="0"/>
                <a:ea typeface="Aptos" panose="020B0004020202020204" pitchFamily="34" charset="0"/>
                <a:cs typeface="Times New Roman" panose="02020603050405020304" pitchFamily="18" charset="0"/>
              </a:rPr>
              <a:t>Project is the smallest group of units/plots/saleable spaces which are linked with a common set of amenities for its effective intended use </a:t>
            </a:r>
            <a:endParaRPr lang="en-US" dirty="0"/>
          </a:p>
        </p:txBody>
      </p:sp>
    </p:spTree>
    <p:extLst>
      <p:ext uri="{BB962C8B-B14F-4D97-AF65-F5344CB8AC3E}">
        <p14:creationId xmlns:p14="http://schemas.microsoft.com/office/powerpoint/2010/main" val="4134501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CFC294A-7FF8-4114-B0AD-F3B7F15EF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53C876-CCC4-AE23-94BD-C7024F896ABA}"/>
              </a:ext>
            </a:extLst>
          </p:cNvPr>
          <p:cNvSpPr>
            <a:spLocks noGrp="1"/>
          </p:cNvSpPr>
          <p:nvPr>
            <p:ph type="title"/>
          </p:nvPr>
        </p:nvSpPr>
        <p:spPr>
          <a:xfrm>
            <a:off x="448056" y="226800"/>
            <a:ext cx="11301984" cy="984885"/>
          </a:xfrm>
        </p:spPr>
        <p:txBody>
          <a:bodyPr>
            <a:normAutofit/>
          </a:bodyPr>
          <a:lstStyle/>
          <a:p>
            <a:r>
              <a:rPr lang="en-US" sz="6000" dirty="0"/>
              <a:t>Revenue recognition – Ind AS 115 </a:t>
            </a:r>
          </a:p>
        </p:txBody>
      </p:sp>
      <p:cxnSp>
        <p:nvCxnSpPr>
          <p:cNvPr id="20" name="Straight Connector 19">
            <a:extLst>
              <a:ext uri="{FF2B5EF4-FFF2-40B4-BE49-F238E27FC236}">
                <a16:creationId xmlns:a16="http://schemas.microsoft.com/office/drawing/2014/main" id="{493FE3F6-2B23-4E4E-AA49-C212646DC7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12">
            <a:extLst>
              <a:ext uri="{FF2B5EF4-FFF2-40B4-BE49-F238E27FC236}">
                <a16:creationId xmlns:a16="http://schemas.microsoft.com/office/drawing/2014/main" id="{4FF4EF5E-DE1E-D02D-0977-03CC78A30B9C}"/>
              </a:ext>
            </a:extLst>
          </p:cNvPr>
          <p:cNvGraphicFramePr>
            <a:graphicFrameLocks noGrp="1"/>
          </p:cNvGraphicFramePr>
          <p:nvPr>
            <p:ph idx="1"/>
            <p:extLst>
              <p:ext uri="{D42A27DB-BD31-4B8C-83A1-F6EECF244321}">
                <p14:modId xmlns:p14="http://schemas.microsoft.com/office/powerpoint/2010/main" val="2286709635"/>
              </p:ext>
            </p:extLst>
          </p:nvPr>
        </p:nvGraphicFramePr>
        <p:xfrm>
          <a:off x="450000" y="2059200"/>
          <a:ext cx="11293475" cy="3783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8121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CFC294A-7FF8-4114-B0AD-F3B7F15EFC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9B2394-56FF-E9F9-A48A-E023CD78E3E8}"/>
              </a:ext>
            </a:extLst>
          </p:cNvPr>
          <p:cNvSpPr>
            <a:spLocks noGrp="1"/>
          </p:cNvSpPr>
          <p:nvPr>
            <p:ph type="title"/>
          </p:nvPr>
        </p:nvSpPr>
        <p:spPr>
          <a:xfrm>
            <a:off x="448055" y="226800"/>
            <a:ext cx="11613315" cy="984885"/>
          </a:xfrm>
        </p:spPr>
        <p:txBody>
          <a:bodyPr>
            <a:normAutofit/>
          </a:bodyPr>
          <a:lstStyle/>
          <a:p>
            <a:r>
              <a:rPr lang="en-US" sz="4500"/>
              <a:t>Revenue Recognition – Move from PoCM to CCM</a:t>
            </a:r>
          </a:p>
        </p:txBody>
      </p:sp>
      <p:cxnSp>
        <p:nvCxnSpPr>
          <p:cNvPr id="24" name="Straight Connector 23">
            <a:extLst>
              <a:ext uri="{FF2B5EF4-FFF2-40B4-BE49-F238E27FC236}">
                <a16:creationId xmlns:a16="http://schemas.microsoft.com/office/drawing/2014/main" id="{493FE3F6-2B23-4E4E-AA49-C212646DC7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0" name="Content Placeholder 9">
            <a:extLst>
              <a:ext uri="{FF2B5EF4-FFF2-40B4-BE49-F238E27FC236}">
                <a16:creationId xmlns:a16="http://schemas.microsoft.com/office/drawing/2014/main" id="{C53DFC3A-3570-25B0-2C71-85BBDDEF5D5C}"/>
              </a:ext>
            </a:extLst>
          </p:cNvPr>
          <p:cNvGraphicFramePr>
            <a:graphicFrameLocks noGrp="1"/>
          </p:cNvGraphicFramePr>
          <p:nvPr>
            <p:ph idx="1"/>
            <p:extLst>
              <p:ext uri="{D42A27DB-BD31-4B8C-83A1-F6EECF244321}">
                <p14:modId xmlns:p14="http://schemas.microsoft.com/office/powerpoint/2010/main" val="943762477"/>
              </p:ext>
            </p:extLst>
          </p:nvPr>
        </p:nvGraphicFramePr>
        <p:xfrm>
          <a:off x="878230" y="1885025"/>
          <a:ext cx="10170770" cy="3546946"/>
        </p:xfrm>
        <a:graphic>
          <a:graphicData uri="http://schemas.openxmlformats.org/drawingml/2006/table">
            <a:tbl>
              <a:tblPr firstRow="1" firstCol="1" bandRow="1">
                <a:tableStyleId>{5C22544A-7EE6-4342-B048-85BDC9FD1C3A}</a:tableStyleId>
              </a:tblPr>
              <a:tblGrid>
                <a:gridCol w="1565189">
                  <a:extLst>
                    <a:ext uri="{9D8B030D-6E8A-4147-A177-3AD203B41FA5}">
                      <a16:colId xmlns:a16="http://schemas.microsoft.com/office/drawing/2014/main" val="3533612277"/>
                    </a:ext>
                  </a:extLst>
                </a:gridCol>
                <a:gridCol w="4349267">
                  <a:extLst>
                    <a:ext uri="{9D8B030D-6E8A-4147-A177-3AD203B41FA5}">
                      <a16:colId xmlns:a16="http://schemas.microsoft.com/office/drawing/2014/main" val="2744262107"/>
                    </a:ext>
                  </a:extLst>
                </a:gridCol>
                <a:gridCol w="4256314">
                  <a:extLst>
                    <a:ext uri="{9D8B030D-6E8A-4147-A177-3AD203B41FA5}">
                      <a16:colId xmlns:a16="http://schemas.microsoft.com/office/drawing/2014/main" val="3099575710"/>
                    </a:ext>
                  </a:extLst>
                </a:gridCol>
              </a:tblGrid>
              <a:tr h="1499018">
                <a:tc>
                  <a:txBody>
                    <a:bodyPr/>
                    <a:lstStyle/>
                    <a:p>
                      <a:pPr marL="0" marR="0" algn="ctr">
                        <a:lnSpc>
                          <a:spcPct val="107000"/>
                        </a:lnSpc>
                        <a:spcAft>
                          <a:spcPts val="800"/>
                        </a:spcAft>
                      </a:pPr>
                      <a:r>
                        <a:rPr lang="en-US" sz="3000" kern="100" dirty="0">
                          <a:effectLst/>
                        </a:rPr>
                        <a:t>Years</a:t>
                      </a:r>
                      <a:endParaRPr lang="en-US" sz="3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000" kern="100" dirty="0">
                          <a:effectLst/>
                        </a:rPr>
                        <a:t>Revenue recognition </a:t>
                      </a:r>
                      <a:r>
                        <a:rPr lang="en-US" sz="3000" b="0" kern="100" dirty="0">
                          <a:effectLst/>
                        </a:rPr>
                        <a:t>(Revised Guidance Note)</a:t>
                      </a:r>
                      <a:endParaRPr lang="en-US" sz="30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000" kern="100" dirty="0">
                          <a:effectLst/>
                        </a:rPr>
                        <a:t>Revenue recognition </a:t>
                      </a:r>
                      <a:r>
                        <a:rPr lang="en-US" sz="3000" b="0" kern="100" dirty="0">
                          <a:effectLst/>
                        </a:rPr>
                        <a:t>(Ind AS 115)</a:t>
                      </a:r>
                      <a:endParaRPr lang="en-US" sz="30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extLst>
                  <a:ext uri="{0D108BD9-81ED-4DB2-BD59-A6C34878D82A}">
                    <a16:rowId xmlns:a16="http://schemas.microsoft.com/office/drawing/2014/main" val="1273303931"/>
                  </a:ext>
                </a:extLst>
              </a:tr>
              <a:tr h="511982">
                <a:tc>
                  <a:txBody>
                    <a:bodyPr/>
                    <a:lstStyle/>
                    <a:p>
                      <a:pPr marL="0" marR="0" algn="ctr">
                        <a:lnSpc>
                          <a:spcPct val="107000"/>
                        </a:lnSpc>
                        <a:spcAft>
                          <a:spcPts val="800"/>
                        </a:spcAft>
                      </a:pPr>
                      <a:r>
                        <a:rPr lang="en-US" sz="3200" kern="100">
                          <a:effectLst/>
                        </a:rPr>
                        <a:t>Y1</a:t>
                      </a:r>
                      <a:endParaRPr lang="en-US" sz="3500" kern="10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200" kern="100">
                          <a:effectLst/>
                        </a:rPr>
                        <a:t>25</a:t>
                      </a:r>
                      <a:endParaRPr lang="en-US" sz="3500" kern="10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200" kern="100">
                          <a:effectLst/>
                        </a:rPr>
                        <a:t>Nil</a:t>
                      </a:r>
                      <a:endParaRPr lang="en-US" sz="3500" kern="10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extLst>
                  <a:ext uri="{0D108BD9-81ED-4DB2-BD59-A6C34878D82A}">
                    <a16:rowId xmlns:a16="http://schemas.microsoft.com/office/drawing/2014/main" val="2514593344"/>
                  </a:ext>
                </a:extLst>
              </a:tr>
              <a:tr h="511982">
                <a:tc>
                  <a:txBody>
                    <a:bodyPr/>
                    <a:lstStyle/>
                    <a:p>
                      <a:pPr marL="0" marR="0" algn="ctr">
                        <a:lnSpc>
                          <a:spcPct val="107000"/>
                        </a:lnSpc>
                        <a:spcAft>
                          <a:spcPts val="800"/>
                        </a:spcAft>
                      </a:pPr>
                      <a:r>
                        <a:rPr lang="en-US" sz="3200" kern="100" dirty="0">
                          <a:effectLst/>
                        </a:rPr>
                        <a:t>Y2</a:t>
                      </a:r>
                      <a:endParaRPr lang="en-US" sz="3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200" kern="100">
                          <a:effectLst/>
                        </a:rPr>
                        <a:t>25</a:t>
                      </a:r>
                      <a:endParaRPr lang="en-US" sz="3500" kern="10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200" kern="100">
                          <a:effectLst/>
                        </a:rPr>
                        <a:t>Nil</a:t>
                      </a:r>
                      <a:endParaRPr lang="en-US" sz="3500" kern="10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extLst>
                  <a:ext uri="{0D108BD9-81ED-4DB2-BD59-A6C34878D82A}">
                    <a16:rowId xmlns:a16="http://schemas.microsoft.com/office/drawing/2014/main" val="2876801349"/>
                  </a:ext>
                </a:extLst>
              </a:tr>
              <a:tr h="511982">
                <a:tc>
                  <a:txBody>
                    <a:bodyPr/>
                    <a:lstStyle/>
                    <a:p>
                      <a:pPr marL="0" marR="0" algn="ctr">
                        <a:lnSpc>
                          <a:spcPct val="107000"/>
                        </a:lnSpc>
                        <a:spcAft>
                          <a:spcPts val="800"/>
                        </a:spcAft>
                      </a:pPr>
                      <a:r>
                        <a:rPr lang="en-US" sz="3200" kern="100">
                          <a:effectLst/>
                        </a:rPr>
                        <a:t>Y3</a:t>
                      </a:r>
                      <a:endParaRPr lang="en-US" sz="3500" kern="10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200" kern="100" dirty="0">
                          <a:effectLst/>
                        </a:rPr>
                        <a:t>25</a:t>
                      </a:r>
                      <a:endParaRPr lang="en-US" sz="3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200" kern="100">
                          <a:effectLst/>
                        </a:rPr>
                        <a:t>Nil</a:t>
                      </a:r>
                      <a:endParaRPr lang="en-US" sz="3500" kern="10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extLst>
                  <a:ext uri="{0D108BD9-81ED-4DB2-BD59-A6C34878D82A}">
                    <a16:rowId xmlns:a16="http://schemas.microsoft.com/office/drawing/2014/main" val="3487988939"/>
                  </a:ext>
                </a:extLst>
              </a:tr>
              <a:tr h="511982">
                <a:tc>
                  <a:txBody>
                    <a:bodyPr/>
                    <a:lstStyle/>
                    <a:p>
                      <a:pPr marL="0" marR="0" algn="ctr">
                        <a:lnSpc>
                          <a:spcPct val="107000"/>
                        </a:lnSpc>
                        <a:spcAft>
                          <a:spcPts val="800"/>
                        </a:spcAft>
                      </a:pPr>
                      <a:r>
                        <a:rPr lang="en-US" sz="3200" kern="100" dirty="0">
                          <a:effectLst/>
                        </a:rPr>
                        <a:t>Y4</a:t>
                      </a:r>
                      <a:endParaRPr lang="en-US" sz="3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200" kern="100">
                          <a:effectLst/>
                        </a:rPr>
                        <a:t>25</a:t>
                      </a:r>
                      <a:endParaRPr lang="en-US" sz="3500" kern="10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tc>
                  <a:txBody>
                    <a:bodyPr/>
                    <a:lstStyle/>
                    <a:p>
                      <a:pPr marL="0" marR="0" algn="ctr">
                        <a:lnSpc>
                          <a:spcPct val="107000"/>
                        </a:lnSpc>
                        <a:spcAft>
                          <a:spcPts val="800"/>
                        </a:spcAft>
                      </a:pPr>
                      <a:r>
                        <a:rPr lang="en-US" sz="3200" kern="100" dirty="0">
                          <a:effectLst/>
                        </a:rPr>
                        <a:t>100</a:t>
                      </a:r>
                      <a:endParaRPr lang="en-US" sz="3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18905" marR="218905" marT="0" marB="0"/>
                </a:tc>
                <a:extLst>
                  <a:ext uri="{0D108BD9-81ED-4DB2-BD59-A6C34878D82A}">
                    <a16:rowId xmlns:a16="http://schemas.microsoft.com/office/drawing/2014/main" val="3664317167"/>
                  </a:ext>
                </a:extLst>
              </a:tr>
            </a:tbl>
          </a:graphicData>
        </a:graphic>
      </p:graphicFrame>
      <p:sp>
        <p:nvSpPr>
          <p:cNvPr id="11" name="Arrow: Right 10">
            <a:extLst>
              <a:ext uri="{FF2B5EF4-FFF2-40B4-BE49-F238E27FC236}">
                <a16:creationId xmlns:a16="http://schemas.microsoft.com/office/drawing/2014/main" id="{7581912A-41B2-1CBB-9922-5644DAD7860B}"/>
              </a:ext>
            </a:extLst>
          </p:cNvPr>
          <p:cNvSpPr/>
          <p:nvPr/>
        </p:nvSpPr>
        <p:spPr>
          <a:xfrm>
            <a:off x="878230" y="5482480"/>
            <a:ext cx="10334056" cy="11487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600" marR="0">
              <a:lnSpc>
                <a:spcPct val="107000"/>
              </a:lnSpc>
              <a:spcAft>
                <a:spcPts val="80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“Ind AS 115 causes Revenue Deferral amongst major Real Estate Developers”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37708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93BFB-90FA-A89A-D028-35E712CCE0DD}"/>
              </a:ext>
            </a:extLst>
          </p:cNvPr>
          <p:cNvSpPr>
            <a:spLocks noGrp="1"/>
          </p:cNvSpPr>
          <p:nvPr>
            <p:ph type="title"/>
          </p:nvPr>
        </p:nvSpPr>
        <p:spPr/>
        <p:txBody>
          <a:bodyPr/>
          <a:lstStyle/>
          <a:p>
            <a:r>
              <a:rPr lang="en-US" dirty="0"/>
              <a:t>Complex control structures </a:t>
            </a:r>
          </a:p>
        </p:txBody>
      </p:sp>
      <p:graphicFrame>
        <p:nvGraphicFramePr>
          <p:cNvPr id="4" name="Content Placeholder 3">
            <a:extLst>
              <a:ext uri="{FF2B5EF4-FFF2-40B4-BE49-F238E27FC236}">
                <a16:creationId xmlns:a16="http://schemas.microsoft.com/office/drawing/2014/main" id="{AC954500-E377-0062-CACD-01617E639B7B}"/>
              </a:ext>
            </a:extLst>
          </p:cNvPr>
          <p:cNvGraphicFramePr>
            <a:graphicFrameLocks noGrp="1"/>
          </p:cNvGraphicFramePr>
          <p:nvPr>
            <p:ph idx="1"/>
            <p:extLst>
              <p:ext uri="{D42A27DB-BD31-4B8C-83A1-F6EECF244321}">
                <p14:modId xmlns:p14="http://schemas.microsoft.com/office/powerpoint/2010/main" val="4174987522"/>
              </p:ext>
            </p:extLst>
          </p:nvPr>
        </p:nvGraphicFramePr>
        <p:xfrm>
          <a:off x="447675" y="1735138"/>
          <a:ext cx="11293475" cy="3783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5199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C2D49-2AE3-27A9-5408-8FFD6331CA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F217B-5263-8009-4373-1C599598EAEE}"/>
              </a:ext>
            </a:extLst>
          </p:cNvPr>
          <p:cNvSpPr>
            <a:spLocks noGrp="1"/>
          </p:cNvSpPr>
          <p:nvPr>
            <p:ph type="title"/>
          </p:nvPr>
        </p:nvSpPr>
        <p:spPr/>
        <p:txBody>
          <a:bodyPr/>
          <a:lstStyle/>
          <a:p>
            <a:r>
              <a:rPr lang="en-US" dirty="0"/>
              <a:t>Joint Developments – various operating models </a:t>
            </a:r>
          </a:p>
        </p:txBody>
      </p:sp>
      <p:graphicFrame>
        <p:nvGraphicFramePr>
          <p:cNvPr id="7" name="Content Placeholder 2">
            <a:extLst>
              <a:ext uri="{FF2B5EF4-FFF2-40B4-BE49-F238E27FC236}">
                <a16:creationId xmlns:a16="http://schemas.microsoft.com/office/drawing/2014/main" id="{078BD123-2925-DC13-1D09-2C788CEB9B1F}"/>
              </a:ext>
            </a:extLst>
          </p:cNvPr>
          <p:cNvGraphicFramePr>
            <a:graphicFrameLocks noGrp="1"/>
          </p:cNvGraphicFramePr>
          <p:nvPr>
            <p:ph idx="1"/>
            <p:extLst>
              <p:ext uri="{D42A27DB-BD31-4B8C-83A1-F6EECF244321}">
                <p14:modId xmlns:p14="http://schemas.microsoft.com/office/powerpoint/2010/main" val="2179006095"/>
              </p:ext>
            </p:extLst>
          </p:nvPr>
        </p:nvGraphicFramePr>
        <p:xfrm>
          <a:off x="448056" y="1175658"/>
          <a:ext cx="11293200" cy="3799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Straight Connector 4">
            <a:extLst>
              <a:ext uri="{FF2B5EF4-FFF2-40B4-BE49-F238E27FC236}">
                <a16:creationId xmlns:a16="http://schemas.microsoft.com/office/drawing/2014/main" id="{3FAE7D25-4014-35E5-E0D7-4CD2D48FBCBF}"/>
              </a:ext>
            </a:extLst>
          </p:cNvPr>
          <p:cNvCxnSpPr>
            <a:endCxn id="2" idx="3"/>
          </p:cNvCxnSpPr>
          <p:nvPr/>
        </p:nvCxnSpPr>
        <p:spPr>
          <a:xfrm flipV="1">
            <a:off x="576072" y="959400"/>
            <a:ext cx="11173968" cy="28152"/>
          </a:xfrm>
          <a:prstGeom prst="line">
            <a:avLst/>
          </a:prstGeom>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FBA1F09-29B5-9887-9EB8-2725F05D9490}"/>
              </a:ext>
            </a:extLst>
          </p:cNvPr>
          <p:cNvSpPr/>
          <p:nvPr/>
        </p:nvSpPr>
        <p:spPr>
          <a:xfrm>
            <a:off x="448056" y="4680857"/>
            <a:ext cx="11293200" cy="1981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latin typeface="Aptos" panose="020B0004020202020204" pitchFamily="34" charset="0"/>
              </a:rPr>
              <a:t>1. Accounting is done on “Gross basis” and revenue is recognized over a period of time, basis the performance obligation under the JDA.</a:t>
            </a: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b="1" dirty="0">
                <a:effectLst/>
                <a:latin typeface="Aptos" panose="020B0004020202020204" pitchFamily="34" charset="0"/>
                <a:ea typeface="Aptos" panose="020B0004020202020204" pitchFamily="34" charset="0"/>
                <a:cs typeface="Times New Roman" panose="02020603050405020304" pitchFamily="18" charset="0"/>
              </a:rPr>
              <a:t>2. The fair value for the transaction is the market value of land received by the developer or based on the standalone selling price of the share of constructed property given by the developer. </a:t>
            </a:r>
            <a:endParaRPr lang="en-US" b="1" dirty="0"/>
          </a:p>
          <a:p>
            <a:pPr algn="ctr"/>
            <a:endParaRPr lang="en-US" dirty="0"/>
          </a:p>
        </p:txBody>
      </p:sp>
    </p:spTree>
    <p:extLst>
      <p:ext uri="{BB962C8B-B14F-4D97-AF65-F5344CB8AC3E}">
        <p14:creationId xmlns:p14="http://schemas.microsoft.com/office/powerpoint/2010/main" val="2765750121"/>
      </p:ext>
    </p:extLst>
  </p:cSld>
  <p:clrMapOvr>
    <a:masterClrMapping/>
  </p:clrMapOvr>
</p:sld>
</file>

<file path=ppt/theme/theme1.xml><?xml version="1.0" encoding="utf-8"?>
<a:theme xmlns:a="http://schemas.openxmlformats.org/drawingml/2006/main" name="ThinLineVTI">
  <a:themeElements>
    <a:clrScheme name="ThinLines Color Scheme">
      <a:dk1>
        <a:sysClr val="windowText" lastClr="000000"/>
      </a:dk1>
      <a:lt1>
        <a:sysClr val="window" lastClr="FFFFFF"/>
      </a:lt1>
      <a:dk2>
        <a:srgbClr val="000000"/>
      </a:dk2>
      <a:lt2>
        <a:srgbClr val="FFFFFF"/>
      </a:lt2>
      <a:accent1>
        <a:srgbClr val="00BAC8"/>
      </a:accent1>
      <a:accent2>
        <a:srgbClr val="794DFF"/>
      </a:accent2>
      <a:accent3>
        <a:srgbClr val="00D17D"/>
      </a:accent3>
      <a:accent4>
        <a:srgbClr val="404040"/>
      </a:accent4>
      <a:accent5>
        <a:srgbClr val="FE5D21"/>
      </a:accent5>
      <a:accent6>
        <a:srgbClr val="B3B3B3"/>
      </a:accent6>
      <a:hlink>
        <a:srgbClr val="3E8FF1"/>
      </a:hlink>
      <a:folHlink>
        <a:srgbClr val="939393"/>
      </a:folHlink>
    </a:clrScheme>
    <a:fontScheme name="Custom 3">
      <a:majorFont>
        <a:latin typeface="Bell MT"/>
        <a:ea typeface=""/>
        <a:cs typeface=""/>
      </a:majorFont>
      <a:minorFont>
        <a:latin typeface="Bell MT"/>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inLineVTI" id="{DA2A884B-D36C-4F63-9FE8-3C89F2B99A40}" vid="{62C1F77B-42AE-47B9-869B-5CE48C8ED844}"/>
    </a:ext>
  </a:extLst>
</a:theme>
</file>

<file path=ppt/theme/theme2.xml><?xml version="1.0" encoding="utf-8"?>
<a:theme xmlns:a="http://schemas.openxmlformats.org/drawingml/2006/main" name="BrushVTI">
  <a:themeElements>
    <a:clrScheme name="AnalogousFromRegularSeed_2SEEDS">
      <a:dk1>
        <a:srgbClr val="000000"/>
      </a:dk1>
      <a:lt1>
        <a:srgbClr val="FFFFFF"/>
      </a:lt1>
      <a:dk2>
        <a:srgbClr val="1B2F2E"/>
      </a:dk2>
      <a:lt2>
        <a:srgbClr val="F3F1F0"/>
      </a:lt2>
      <a:accent1>
        <a:srgbClr val="3B9EB1"/>
      </a:accent1>
      <a:accent2>
        <a:srgbClr val="46B196"/>
      </a:accent2>
      <a:accent3>
        <a:srgbClr val="4D7EC3"/>
      </a:accent3>
      <a:accent4>
        <a:srgbClr val="B13B3E"/>
      </a:accent4>
      <a:accent5>
        <a:srgbClr val="C37B4D"/>
      </a:accent5>
      <a:accent6>
        <a:srgbClr val="B19A3B"/>
      </a:accent6>
      <a:hlink>
        <a:srgbClr val="C05944"/>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Override1.xml><?xml version="1.0" encoding="utf-8"?>
<a:themeOverride xmlns:a="http://schemas.openxmlformats.org/drawingml/2006/main">
  <a:clrScheme name="ThinLines Color Scheme">
    <a:dk1>
      <a:sysClr val="windowText" lastClr="000000"/>
    </a:dk1>
    <a:lt1>
      <a:sysClr val="window" lastClr="FFFFFF"/>
    </a:lt1>
    <a:dk2>
      <a:srgbClr val="000000"/>
    </a:dk2>
    <a:lt2>
      <a:srgbClr val="FFFFFF"/>
    </a:lt2>
    <a:accent1>
      <a:srgbClr val="00BAC8"/>
    </a:accent1>
    <a:accent2>
      <a:srgbClr val="794DFF"/>
    </a:accent2>
    <a:accent3>
      <a:srgbClr val="00D17D"/>
    </a:accent3>
    <a:accent4>
      <a:srgbClr val="404040"/>
    </a:accent4>
    <a:accent5>
      <a:srgbClr val="FE5D21"/>
    </a:accent5>
    <a:accent6>
      <a:srgbClr val="B3B3B3"/>
    </a:accent6>
    <a:hlink>
      <a:srgbClr val="3E8FF1"/>
    </a:hlink>
    <a:folHlink>
      <a:srgbClr val="939393"/>
    </a:folHlink>
  </a:clrScheme>
</a:themeOverride>
</file>

<file path=ppt/theme/themeOverride2.xml><?xml version="1.0" encoding="utf-8"?>
<a:themeOverride xmlns:a="http://schemas.openxmlformats.org/drawingml/2006/main">
  <a:clrScheme name="ThinLines Color Scheme">
    <a:dk1>
      <a:sysClr val="windowText" lastClr="000000"/>
    </a:dk1>
    <a:lt1>
      <a:sysClr val="window" lastClr="FFFFFF"/>
    </a:lt1>
    <a:dk2>
      <a:srgbClr val="000000"/>
    </a:dk2>
    <a:lt2>
      <a:srgbClr val="FFFFFF"/>
    </a:lt2>
    <a:accent1>
      <a:srgbClr val="00BAC8"/>
    </a:accent1>
    <a:accent2>
      <a:srgbClr val="794DFF"/>
    </a:accent2>
    <a:accent3>
      <a:srgbClr val="00D17D"/>
    </a:accent3>
    <a:accent4>
      <a:srgbClr val="404040"/>
    </a:accent4>
    <a:accent5>
      <a:srgbClr val="FE5D21"/>
    </a:accent5>
    <a:accent6>
      <a:srgbClr val="B3B3B3"/>
    </a:accent6>
    <a:hlink>
      <a:srgbClr val="3E8FF1"/>
    </a:hlink>
    <a:folHlink>
      <a:srgbClr val="939393"/>
    </a:folHlink>
  </a:clrScheme>
</a:themeOverride>
</file>

<file path=docProps/app.xml><?xml version="1.0" encoding="utf-8"?>
<Properties xmlns="http://schemas.openxmlformats.org/officeDocument/2006/extended-properties" xmlns:vt="http://schemas.openxmlformats.org/officeDocument/2006/docPropsVTypes">
  <TotalTime>712</TotalTime>
  <Words>663</Words>
  <Application>Microsoft Office PowerPoint</Application>
  <PresentationFormat>Widescreen</PresentationFormat>
  <Paragraphs>112</Paragraphs>
  <Slides>16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Aptos</vt:lpstr>
      <vt:lpstr>Arial</vt:lpstr>
      <vt:lpstr>Bell MT</vt:lpstr>
      <vt:lpstr>Calibri Light</vt:lpstr>
      <vt:lpstr>Century Gothic</vt:lpstr>
      <vt:lpstr>ThinLineVTI</vt:lpstr>
      <vt:lpstr>BrushVTI</vt:lpstr>
      <vt:lpstr>Accounting &amp; Auditing Considerations for real estate Companies</vt:lpstr>
      <vt:lpstr>Key areas of deliberation – Accounting </vt:lpstr>
      <vt:lpstr>Journey of Revenue recognition</vt:lpstr>
      <vt:lpstr>Revenue recognition – Guidance note on real estate developers</vt:lpstr>
      <vt:lpstr>Guidance note on real estate developers – Some key concepts</vt:lpstr>
      <vt:lpstr>Revenue recognition – Ind AS 115 </vt:lpstr>
      <vt:lpstr>Revenue Recognition – Move from PoCM to CCM</vt:lpstr>
      <vt:lpstr>Complex control structures </vt:lpstr>
      <vt:lpstr>Joint Developments – various operating models </vt:lpstr>
      <vt:lpstr>Land owning companies – substance over form</vt:lpstr>
      <vt:lpstr>Accounting – Miscellaneous provisions </vt:lpstr>
      <vt:lpstr>Key areas of deliberation – Auditing</vt:lpstr>
      <vt:lpstr>Audit planning – key focus areas </vt:lpstr>
      <vt:lpstr>RERA Compliances </vt:lpstr>
      <vt:lpstr>Contingent Liabilities &amp; Going concern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Neeraj Sharma</dc:creator>
  <cp:lastModifiedBy>Neeraj Sharma</cp:lastModifiedBy>
  <cp:revision>35</cp:revision>
  <dcterms:created xsi:type="dcterms:W3CDTF">2024-12-04T11:05:54Z</dcterms:created>
  <dcterms:modified xsi:type="dcterms:W3CDTF">2024-12-14T02:23:49Z</dcterms:modified>
</cp:coreProperties>
</file>