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60" r:id="rId3"/>
  </p:sldMasterIdLst>
  <p:notesMasterIdLst>
    <p:notesMasterId r:id="rId28"/>
  </p:notesMasterIdLst>
  <p:handoutMasterIdLst>
    <p:handoutMasterId r:id="rId29"/>
  </p:handoutMasterIdLst>
  <p:sldIdLst>
    <p:sldId id="267" r:id="rId4"/>
    <p:sldId id="256" r:id="rId5"/>
    <p:sldId id="435" r:id="rId6"/>
    <p:sldId id="275" r:id="rId7"/>
    <p:sldId id="432" r:id="rId8"/>
    <p:sldId id="433" r:id="rId9"/>
    <p:sldId id="429" r:id="rId10"/>
    <p:sldId id="430" r:id="rId11"/>
    <p:sldId id="434" r:id="rId12"/>
    <p:sldId id="258" r:id="rId13"/>
    <p:sldId id="260" r:id="rId14"/>
    <p:sldId id="438" r:id="rId15"/>
    <p:sldId id="261" r:id="rId16"/>
    <p:sldId id="263" r:id="rId17"/>
    <p:sldId id="264" r:id="rId18"/>
    <p:sldId id="436" r:id="rId19"/>
    <p:sldId id="437" r:id="rId20"/>
    <p:sldId id="265" r:id="rId21"/>
    <p:sldId id="268" r:id="rId22"/>
    <p:sldId id="269" r:id="rId23"/>
    <p:sldId id="276" r:id="rId24"/>
    <p:sldId id="271" r:id="rId25"/>
    <p:sldId id="272" r:id="rId26"/>
    <p:sldId id="273" r:id="rId27"/>
  </p:sldIdLst>
  <p:sldSz cx="12192000" cy="6858000"/>
  <p:notesSz cx="7315200" cy="12344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ddhant Jajodia" initials="SJ" lastIdx="1" clrIdx="0">
    <p:extLst>
      <p:ext uri="{19B8F6BF-5375-455C-9EA6-DF929625EA0E}">
        <p15:presenceInfo xmlns:p15="http://schemas.microsoft.com/office/powerpoint/2012/main" userId="375eb9ed05785da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90" autoAdjust="0"/>
  </p:normalViewPr>
  <p:slideViewPr>
    <p:cSldViewPr snapToGrid="0">
      <p:cViewPr varScale="1">
        <p:scale>
          <a:sx n="77" d="100"/>
          <a:sy n="77" d="100"/>
        </p:scale>
        <p:origin x="811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8" d="100"/>
          <a:sy n="48" d="100"/>
        </p:scale>
        <p:origin x="3466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commentAuthors" Target="commentAuthors.xml"/><Relationship Id="rId35" Type="http://schemas.microsoft.com/office/2016/11/relationships/changesInfo" Target="changesInfos/changesInfo1.xml"/><Relationship Id="rId8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riyanshi Agarwal" userId="3ce04be2f577e997" providerId="LiveId" clId="{36C77207-559E-4CF3-A118-4A570A353F4C}"/>
    <pc:docChg chg="custSel addSld modSld">
      <pc:chgData name="Priyanshi Agarwal" userId="3ce04be2f577e997" providerId="LiveId" clId="{36C77207-559E-4CF3-A118-4A570A353F4C}" dt="2024-12-11T13:03:47.945" v="101" actId="20577"/>
      <pc:docMkLst>
        <pc:docMk/>
      </pc:docMkLst>
      <pc:sldChg chg="modSp">
        <pc:chgData name="Priyanshi Agarwal" userId="3ce04be2f577e997" providerId="LiveId" clId="{36C77207-559E-4CF3-A118-4A570A353F4C}" dt="2024-12-11T12:37:28.631" v="25" actId="20577"/>
        <pc:sldMkLst>
          <pc:docMk/>
          <pc:sldMk cId="1647746519" sldId="261"/>
        </pc:sldMkLst>
        <pc:spChg chg="mod">
          <ac:chgData name="Priyanshi Agarwal" userId="3ce04be2f577e997" providerId="LiveId" clId="{36C77207-559E-4CF3-A118-4A570A353F4C}" dt="2024-12-11T12:37:28.631" v="25" actId="20577"/>
          <ac:spMkLst>
            <pc:docMk/>
            <pc:sldMk cId="1647746519" sldId="261"/>
            <ac:spMk id="3" creationId="{6EB57D0C-D4AE-6026-F444-F0D57C492FA9}"/>
          </ac:spMkLst>
        </pc:spChg>
      </pc:sldChg>
      <pc:sldChg chg="modSp mod">
        <pc:chgData name="Priyanshi Agarwal" userId="3ce04be2f577e997" providerId="LiveId" clId="{36C77207-559E-4CF3-A118-4A570A353F4C}" dt="2024-12-11T12:35:42.904" v="15" actId="20577"/>
        <pc:sldMkLst>
          <pc:docMk/>
          <pc:sldMk cId="0" sldId="430"/>
        </pc:sldMkLst>
        <pc:graphicFrameChg chg="modGraphic">
          <ac:chgData name="Priyanshi Agarwal" userId="3ce04be2f577e997" providerId="LiveId" clId="{36C77207-559E-4CF3-A118-4A570A353F4C}" dt="2024-12-11T12:35:42.904" v="15" actId="20577"/>
          <ac:graphicFrameMkLst>
            <pc:docMk/>
            <pc:sldMk cId="0" sldId="430"/>
            <ac:graphicFrameMk id="5" creationId="{00000000-0000-0000-0000-000000000000}"/>
          </ac:graphicFrameMkLst>
        </pc:graphicFrameChg>
      </pc:sldChg>
      <pc:sldChg chg="modSp mod">
        <pc:chgData name="Priyanshi Agarwal" userId="3ce04be2f577e997" providerId="LiveId" clId="{36C77207-559E-4CF3-A118-4A570A353F4C}" dt="2024-12-11T12:34:13.210" v="0" actId="14734"/>
        <pc:sldMkLst>
          <pc:docMk/>
          <pc:sldMk cId="0" sldId="434"/>
        </pc:sldMkLst>
        <pc:graphicFrameChg chg="modGraphic">
          <ac:chgData name="Priyanshi Agarwal" userId="3ce04be2f577e997" providerId="LiveId" clId="{36C77207-559E-4CF3-A118-4A570A353F4C}" dt="2024-12-11T12:34:13.210" v="0" actId="14734"/>
          <ac:graphicFrameMkLst>
            <pc:docMk/>
            <pc:sldMk cId="0" sldId="434"/>
            <ac:graphicFrameMk id="5" creationId="{00000000-0000-0000-0000-000000000000}"/>
          </ac:graphicFrameMkLst>
        </pc:graphicFrameChg>
      </pc:sldChg>
      <pc:sldChg chg="addSp delSp modSp new mod">
        <pc:chgData name="Priyanshi Agarwal" userId="3ce04be2f577e997" providerId="LiveId" clId="{36C77207-559E-4CF3-A118-4A570A353F4C}" dt="2024-12-11T13:03:47.945" v="101" actId="20577"/>
        <pc:sldMkLst>
          <pc:docMk/>
          <pc:sldMk cId="189264139" sldId="438"/>
        </pc:sldMkLst>
        <pc:spChg chg="mod">
          <ac:chgData name="Priyanshi Agarwal" userId="3ce04be2f577e997" providerId="LiveId" clId="{36C77207-559E-4CF3-A118-4A570A353F4C}" dt="2024-12-11T13:03:22.087" v="86" actId="1076"/>
          <ac:spMkLst>
            <pc:docMk/>
            <pc:sldMk cId="189264139" sldId="438"/>
            <ac:spMk id="2" creationId="{BC37BD03-97A2-1814-53B1-60C9F3A3B91C}"/>
          </ac:spMkLst>
        </pc:spChg>
        <pc:spChg chg="add mod">
          <ac:chgData name="Priyanshi Agarwal" userId="3ce04be2f577e997" providerId="LiveId" clId="{36C77207-559E-4CF3-A118-4A570A353F4C}" dt="2024-12-11T13:03:47.945" v="101" actId="20577"/>
          <ac:spMkLst>
            <pc:docMk/>
            <pc:sldMk cId="189264139" sldId="438"/>
            <ac:spMk id="5" creationId="{66266BF5-C41C-94E4-6882-41680C3E5AF5}"/>
          </ac:spMkLst>
        </pc:spChg>
      </pc:sldChg>
    </pc:docChg>
  </pc:docChgLst>
  <pc:docChgLst>
    <pc:chgData name="Ankit Sharma" userId="35ea11b7e08dca51" providerId="LiveId" clId="{8E51A2E3-2E29-4ECE-A31E-F34968E80A9C}"/>
    <pc:docChg chg="undo custSel modSld sldOrd modMainMaster">
      <pc:chgData name="Ankit Sharma" userId="35ea11b7e08dca51" providerId="LiveId" clId="{8E51A2E3-2E29-4ECE-A31E-F34968E80A9C}" dt="2024-12-13T09:59:27.415" v="234" actId="3626"/>
      <pc:docMkLst>
        <pc:docMk/>
      </pc:docMkLst>
      <pc:sldChg chg="modSp mod">
        <pc:chgData name="Ankit Sharma" userId="35ea11b7e08dca51" providerId="LiveId" clId="{8E51A2E3-2E29-4ECE-A31E-F34968E80A9C}" dt="2024-12-13T09:03:43.602" v="178" actId="1038"/>
        <pc:sldMkLst>
          <pc:docMk/>
          <pc:sldMk cId="2275261622" sldId="263"/>
        </pc:sldMkLst>
        <pc:spChg chg="mod">
          <ac:chgData name="Ankit Sharma" userId="35ea11b7e08dca51" providerId="LiveId" clId="{8E51A2E3-2E29-4ECE-A31E-F34968E80A9C}" dt="2024-12-13T09:03:26.642" v="128" actId="1036"/>
          <ac:spMkLst>
            <pc:docMk/>
            <pc:sldMk cId="2275261622" sldId="263"/>
            <ac:spMk id="7" creationId="{77838FB3-6C4C-166A-F272-354FEC19DD49}"/>
          </ac:spMkLst>
        </pc:spChg>
        <pc:spChg chg="mod">
          <ac:chgData name="Ankit Sharma" userId="35ea11b7e08dca51" providerId="LiveId" clId="{8E51A2E3-2E29-4ECE-A31E-F34968E80A9C}" dt="2024-12-13T09:03:43.602" v="178" actId="1038"/>
          <ac:spMkLst>
            <pc:docMk/>
            <pc:sldMk cId="2275261622" sldId="263"/>
            <ac:spMk id="17" creationId="{6DD1CFEB-9AB6-D05A-D1A3-5BCE83079EAC}"/>
          </ac:spMkLst>
        </pc:spChg>
      </pc:sldChg>
      <pc:sldChg chg="ord">
        <pc:chgData name="Ankit Sharma" userId="35ea11b7e08dca51" providerId="LiveId" clId="{8E51A2E3-2E29-4ECE-A31E-F34968E80A9C}" dt="2024-12-13T09:07:01.289" v="180"/>
        <pc:sldMkLst>
          <pc:docMk/>
          <pc:sldMk cId="827784331" sldId="264"/>
        </pc:sldMkLst>
      </pc:sldChg>
      <pc:sldChg chg="addSp delSp modSp mod chgLayout">
        <pc:chgData name="Ankit Sharma" userId="35ea11b7e08dca51" providerId="LiveId" clId="{8E51A2E3-2E29-4ECE-A31E-F34968E80A9C}" dt="2024-12-13T08:37:27.646" v="44" actId="6264"/>
        <pc:sldMkLst>
          <pc:docMk/>
          <pc:sldMk cId="4023106651" sldId="267"/>
        </pc:sldMkLst>
        <pc:spChg chg="add del mod ord">
          <ac:chgData name="Ankit Sharma" userId="35ea11b7e08dca51" providerId="LiveId" clId="{8E51A2E3-2E29-4ECE-A31E-F34968E80A9C}" dt="2024-12-13T08:37:27.646" v="44" actId="6264"/>
          <ac:spMkLst>
            <pc:docMk/>
            <pc:sldMk cId="4023106651" sldId="267"/>
            <ac:spMk id="2" creationId="{85A9B763-5FE5-7FA2-37E0-2772BEFE4E3C}"/>
          </ac:spMkLst>
        </pc:spChg>
        <pc:spChg chg="add del mod ord">
          <ac:chgData name="Ankit Sharma" userId="35ea11b7e08dca51" providerId="LiveId" clId="{8E51A2E3-2E29-4ECE-A31E-F34968E80A9C}" dt="2024-12-13T08:37:27.646" v="44" actId="6264"/>
          <ac:spMkLst>
            <pc:docMk/>
            <pc:sldMk cId="4023106651" sldId="267"/>
            <ac:spMk id="3" creationId="{CAB3C36D-D2A8-09EE-9B90-68CAB03CF0B1}"/>
          </ac:spMkLst>
        </pc:spChg>
        <pc:spChg chg="mod">
          <ac:chgData name="Ankit Sharma" userId="35ea11b7e08dca51" providerId="LiveId" clId="{8E51A2E3-2E29-4ECE-A31E-F34968E80A9C}" dt="2024-12-13T08:37:07.610" v="42" actId="20577"/>
          <ac:spMkLst>
            <pc:docMk/>
            <pc:sldMk cId="4023106651" sldId="267"/>
            <ac:spMk id="7" creationId="{19CCE416-727A-E4D2-41E4-8D8069F9BB30}"/>
          </ac:spMkLst>
        </pc:spChg>
        <pc:spChg chg="mod ord">
          <ac:chgData name="Ankit Sharma" userId="35ea11b7e08dca51" providerId="LiveId" clId="{8E51A2E3-2E29-4ECE-A31E-F34968E80A9C}" dt="2024-12-13T08:37:27.646" v="44" actId="6264"/>
          <ac:spMkLst>
            <pc:docMk/>
            <pc:sldMk cId="4023106651" sldId="267"/>
            <ac:spMk id="8" creationId="{03BDCDC0-7982-2663-3AF9-907C2D9184F0}"/>
          </ac:spMkLst>
        </pc:spChg>
      </pc:sldChg>
      <pc:sldChg chg="modSp mod">
        <pc:chgData name="Ankit Sharma" userId="35ea11b7e08dca51" providerId="LiveId" clId="{8E51A2E3-2E29-4ECE-A31E-F34968E80A9C}" dt="2024-12-13T09:59:27.415" v="234" actId="3626"/>
        <pc:sldMkLst>
          <pc:docMk/>
          <pc:sldMk cId="1580912893" sldId="273"/>
        </pc:sldMkLst>
        <pc:spChg chg="mod">
          <ac:chgData name="Ankit Sharma" userId="35ea11b7e08dca51" providerId="LiveId" clId="{8E51A2E3-2E29-4ECE-A31E-F34968E80A9C}" dt="2024-12-13T09:59:27.415" v="234" actId="3626"/>
          <ac:spMkLst>
            <pc:docMk/>
            <pc:sldMk cId="1580912893" sldId="273"/>
            <ac:spMk id="4" creationId="{368DAD55-2252-016D-5FCF-535C2D9734AD}"/>
          </ac:spMkLst>
        </pc:spChg>
      </pc:sldChg>
      <pc:sldChg chg="modSp">
        <pc:chgData name="Ankit Sharma" userId="35ea11b7e08dca51" providerId="LiveId" clId="{8E51A2E3-2E29-4ECE-A31E-F34968E80A9C}" dt="2024-12-13T06:29:23.112" v="4" actId="20577"/>
        <pc:sldMkLst>
          <pc:docMk/>
          <pc:sldMk cId="3718176586" sldId="275"/>
        </pc:sldMkLst>
        <pc:spChg chg="mod">
          <ac:chgData name="Ankit Sharma" userId="35ea11b7e08dca51" providerId="LiveId" clId="{8E51A2E3-2E29-4ECE-A31E-F34968E80A9C}" dt="2024-12-13T06:29:23.112" v="4" actId="20577"/>
          <ac:spMkLst>
            <pc:docMk/>
            <pc:sldMk cId="3718176586" sldId="275"/>
            <ac:spMk id="49" creationId="{D0DD85D9-9E32-2D64-25A9-F1919A4115D3}"/>
          </ac:spMkLst>
        </pc:spChg>
      </pc:sldChg>
      <pc:sldChg chg="modSp mod">
        <pc:chgData name="Ankit Sharma" userId="35ea11b7e08dca51" providerId="LiveId" clId="{8E51A2E3-2E29-4ECE-A31E-F34968E80A9C}" dt="2024-12-13T08:53:24.323" v="106" actId="6549"/>
        <pc:sldMkLst>
          <pc:docMk/>
          <pc:sldMk cId="0" sldId="429"/>
        </pc:sldMkLst>
        <pc:spChg chg="mod">
          <ac:chgData name="Ankit Sharma" userId="35ea11b7e08dca51" providerId="LiveId" clId="{8E51A2E3-2E29-4ECE-A31E-F34968E80A9C}" dt="2024-12-13T08:53:24.323" v="106" actId="6549"/>
          <ac:spMkLst>
            <pc:docMk/>
            <pc:sldMk cId="0" sldId="429"/>
            <ac:spMk id="4" creationId="{00000000-0000-0000-0000-000000000000}"/>
          </ac:spMkLst>
        </pc:spChg>
      </pc:sldChg>
      <pc:sldChg chg="modSp mod">
        <pc:chgData name="Ankit Sharma" userId="35ea11b7e08dca51" providerId="LiveId" clId="{8E51A2E3-2E29-4ECE-A31E-F34968E80A9C}" dt="2024-12-13T08:53:17.869" v="105" actId="20577"/>
        <pc:sldMkLst>
          <pc:docMk/>
          <pc:sldMk cId="0" sldId="430"/>
        </pc:sldMkLst>
        <pc:graphicFrameChg chg="modGraphic">
          <ac:chgData name="Ankit Sharma" userId="35ea11b7e08dca51" providerId="LiveId" clId="{8E51A2E3-2E29-4ECE-A31E-F34968E80A9C}" dt="2024-12-13T08:53:17.869" v="105" actId="20577"/>
          <ac:graphicFrameMkLst>
            <pc:docMk/>
            <pc:sldMk cId="0" sldId="430"/>
            <ac:graphicFrameMk id="5" creationId="{00000000-0000-0000-0000-000000000000}"/>
          </ac:graphicFrameMkLst>
        </pc:graphicFrameChg>
      </pc:sldChg>
      <pc:sldChg chg="modSp mod">
        <pc:chgData name="Ankit Sharma" userId="35ea11b7e08dca51" providerId="LiveId" clId="{8E51A2E3-2E29-4ECE-A31E-F34968E80A9C}" dt="2024-12-13T08:53:31.811" v="107" actId="6549"/>
        <pc:sldMkLst>
          <pc:docMk/>
          <pc:sldMk cId="0" sldId="434"/>
        </pc:sldMkLst>
        <pc:graphicFrameChg chg="modGraphic">
          <ac:chgData name="Ankit Sharma" userId="35ea11b7e08dca51" providerId="LiveId" clId="{8E51A2E3-2E29-4ECE-A31E-F34968E80A9C}" dt="2024-12-13T08:53:31.811" v="107" actId="6549"/>
          <ac:graphicFrameMkLst>
            <pc:docMk/>
            <pc:sldMk cId="0" sldId="434"/>
            <ac:graphicFrameMk id="5" creationId="{00000000-0000-0000-0000-000000000000}"/>
          </ac:graphicFrameMkLst>
        </pc:graphicFrameChg>
      </pc:sldChg>
      <pc:sldChg chg="modSp mod">
        <pc:chgData name="Ankit Sharma" userId="35ea11b7e08dca51" providerId="LiveId" clId="{8E51A2E3-2E29-4ECE-A31E-F34968E80A9C}" dt="2024-12-13T06:32:46.035" v="6" actId="404"/>
        <pc:sldMkLst>
          <pc:docMk/>
          <pc:sldMk cId="189264139" sldId="438"/>
        </pc:sldMkLst>
        <pc:spChg chg="mod">
          <ac:chgData name="Ankit Sharma" userId="35ea11b7e08dca51" providerId="LiveId" clId="{8E51A2E3-2E29-4ECE-A31E-F34968E80A9C}" dt="2024-12-13T06:32:46.035" v="6" actId="404"/>
          <ac:spMkLst>
            <pc:docMk/>
            <pc:sldMk cId="189264139" sldId="438"/>
            <ac:spMk id="2" creationId="{BC37BD03-97A2-1814-53B1-60C9F3A3B91C}"/>
          </ac:spMkLst>
        </pc:spChg>
      </pc:sldChg>
      <pc:sldMasterChg chg="modSp mod">
        <pc:chgData name="Ankit Sharma" userId="35ea11b7e08dca51" providerId="LiveId" clId="{8E51A2E3-2E29-4ECE-A31E-F34968E80A9C}" dt="2024-12-13T08:39:25.852" v="61" actId="20577"/>
        <pc:sldMasterMkLst>
          <pc:docMk/>
          <pc:sldMasterMk cId="3037177217" sldId="2147483648"/>
        </pc:sldMasterMkLst>
        <pc:spChg chg="mod">
          <ac:chgData name="Ankit Sharma" userId="35ea11b7e08dca51" providerId="LiveId" clId="{8E51A2E3-2E29-4ECE-A31E-F34968E80A9C}" dt="2024-12-13T08:39:25.852" v="61" actId="20577"/>
          <ac:spMkLst>
            <pc:docMk/>
            <pc:sldMasterMk cId="3037177217" sldId="2147483648"/>
            <ac:spMk id="10" creationId="{9CFBCD8E-C530-086F-F267-8376A3B967AE}"/>
          </ac:spMkLst>
        </pc:sp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1A638D-08A1-489A-A82D-20B2AA56F5E7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87D84C38-38E1-4D37-99FD-2FAAE078B0F8}">
      <dgm:prSet phldrT="[Text]" custT="1"/>
      <dgm:spPr/>
      <dgm:t>
        <a:bodyPr/>
        <a:lstStyle/>
        <a:p>
          <a:r>
            <a:rPr lang="en-IN" sz="1600" b="1" dirty="0"/>
            <a:t>Supply</a:t>
          </a:r>
          <a:endParaRPr lang="en-IN" sz="1200" b="1" dirty="0"/>
        </a:p>
      </dgm:t>
    </dgm:pt>
    <dgm:pt modelId="{9A5F27ED-2273-435E-A50B-4EDD5F67CBC2}" type="parTrans" cxnId="{32461601-06A9-4242-9FD4-21AD41203121}">
      <dgm:prSet/>
      <dgm:spPr/>
      <dgm:t>
        <a:bodyPr/>
        <a:lstStyle/>
        <a:p>
          <a:endParaRPr lang="en-IN"/>
        </a:p>
      </dgm:t>
    </dgm:pt>
    <dgm:pt modelId="{7F2A1BD7-8AC3-4FEA-950F-86E02270909F}" type="sibTrans" cxnId="{32461601-06A9-4242-9FD4-21AD41203121}">
      <dgm:prSet/>
      <dgm:spPr/>
      <dgm:t>
        <a:bodyPr/>
        <a:lstStyle/>
        <a:p>
          <a:endParaRPr lang="en-IN"/>
        </a:p>
      </dgm:t>
    </dgm:pt>
    <dgm:pt modelId="{CFFEC57C-9A16-489E-9943-9F299232C31B}">
      <dgm:prSet phldrT="[Text]" custT="1"/>
      <dgm:spPr/>
      <dgm:t>
        <a:bodyPr/>
        <a:lstStyle/>
        <a:p>
          <a:r>
            <a:rPr lang="en-IN" sz="1400" dirty="0"/>
            <a:t>Outward Supply</a:t>
          </a:r>
        </a:p>
      </dgm:t>
    </dgm:pt>
    <dgm:pt modelId="{D51A927D-B45D-4C91-AEE5-76973D673496}" type="parTrans" cxnId="{B75BEDC1-6C2F-4B01-980A-4C9E69E58806}">
      <dgm:prSet/>
      <dgm:spPr/>
      <dgm:t>
        <a:bodyPr/>
        <a:lstStyle/>
        <a:p>
          <a:endParaRPr lang="en-IN" sz="1200"/>
        </a:p>
      </dgm:t>
    </dgm:pt>
    <dgm:pt modelId="{C238361A-A9A2-4970-9F75-4EDAC4B7C6D9}" type="sibTrans" cxnId="{B75BEDC1-6C2F-4B01-980A-4C9E69E58806}">
      <dgm:prSet/>
      <dgm:spPr/>
      <dgm:t>
        <a:bodyPr/>
        <a:lstStyle/>
        <a:p>
          <a:endParaRPr lang="en-IN"/>
        </a:p>
      </dgm:t>
    </dgm:pt>
    <dgm:pt modelId="{79963F37-6CB7-4C43-8365-FB2B4A373F9B}">
      <dgm:prSet phldrT="[Text]" custT="1"/>
      <dgm:spPr/>
      <dgm:t>
        <a:bodyPr/>
        <a:lstStyle/>
        <a:p>
          <a:r>
            <a:rPr lang="en-IN" sz="1200" dirty="0"/>
            <a:t>Not Taxable under GST</a:t>
          </a:r>
        </a:p>
      </dgm:t>
    </dgm:pt>
    <dgm:pt modelId="{77D44AEB-1052-4152-A604-2C6302228AE6}" type="parTrans" cxnId="{5011ED80-A5C4-4D5F-9F93-E65C87440115}">
      <dgm:prSet/>
      <dgm:spPr/>
      <dgm:t>
        <a:bodyPr/>
        <a:lstStyle/>
        <a:p>
          <a:endParaRPr lang="en-IN" sz="1200"/>
        </a:p>
      </dgm:t>
    </dgm:pt>
    <dgm:pt modelId="{1B392CF0-B9C8-4B21-8A09-306BCDFFE2E1}" type="sibTrans" cxnId="{5011ED80-A5C4-4D5F-9F93-E65C87440115}">
      <dgm:prSet/>
      <dgm:spPr/>
      <dgm:t>
        <a:bodyPr/>
        <a:lstStyle/>
        <a:p>
          <a:endParaRPr lang="en-IN"/>
        </a:p>
      </dgm:t>
    </dgm:pt>
    <dgm:pt modelId="{217F5761-B860-4743-967C-F792A9925FAF}">
      <dgm:prSet phldrT="[Text]" custT="1"/>
      <dgm:spPr/>
      <dgm:t>
        <a:bodyPr/>
        <a:lstStyle/>
        <a:p>
          <a:r>
            <a:rPr lang="en-IN" sz="1200" dirty="0"/>
            <a:t>Taxable under GST</a:t>
          </a:r>
        </a:p>
      </dgm:t>
    </dgm:pt>
    <dgm:pt modelId="{142693E0-5D6B-49CC-9FE8-F45426093726}" type="parTrans" cxnId="{00FAB0F1-F634-4D0E-AA6C-D92D9E70839D}">
      <dgm:prSet/>
      <dgm:spPr/>
      <dgm:t>
        <a:bodyPr/>
        <a:lstStyle/>
        <a:p>
          <a:endParaRPr lang="en-IN" sz="1200"/>
        </a:p>
      </dgm:t>
    </dgm:pt>
    <dgm:pt modelId="{074BE5FA-B41C-4EF5-930F-A6AABFA9525A}" type="sibTrans" cxnId="{00FAB0F1-F634-4D0E-AA6C-D92D9E70839D}">
      <dgm:prSet/>
      <dgm:spPr/>
      <dgm:t>
        <a:bodyPr/>
        <a:lstStyle/>
        <a:p>
          <a:endParaRPr lang="en-IN"/>
        </a:p>
      </dgm:t>
    </dgm:pt>
    <dgm:pt modelId="{A8E4899B-89B3-4C2D-A0F0-936A45E85F81}">
      <dgm:prSet phldrT="[Text]" custT="1"/>
      <dgm:spPr/>
      <dgm:t>
        <a:bodyPr/>
        <a:lstStyle/>
        <a:p>
          <a:r>
            <a:rPr lang="en-IN" sz="1400" dirty="0"/>
            <a:t>Inward Supply</a:t>
          </a:r>
        </a:p>
      </dgm:t>
    </dgm:pt>
    <dgm:pt modelId="{E595262D-7FA7-4B87-B430-BE1C35E3F1EB}" type="parTrans" cxnId="{5C95C142-F963-4F9A-935C-4A647B11067F}">
      <dgm:prSet/>
      <dgm:spPr/>
      <dgm:t>
        <a:bodyPr/>
        <a:lstStyle/>
        <a:p>
          <a:endParaRPr lang="en-IN" sz="1200"/>
        </a:p>
      </dgm:t>
    </dgm:pt>
    <dgm:pt modelId="{429A5A20-6533-4C14-B4CD-79535E43D192}" type="sibTrans" cxnId="{5C95C142-F963-4F9A-935C-4A647B11067F}">
      <dgm:prSet/>
      <dgm:spPr/>
      <dgm:t>
        <a:bodyPr/>
        <a:lstStyle/>
        <a:p>
          <a:endParaRPr lang="en-IN"/>
        </a:p>
      </dgm:t>
    </dgm:pt>
    <dgm:pt modelId="{BBB90E66-135A-45A7-80A7-497012C39780}">
      <dgm:prSet phldrT="[Text]" custT="1"/>
      <dgm:spPr/>
      <dgm:t>
        <a:bodyPr/>
        <a:lstStyle/>
        <a:p>
          <a:r>
            <a:rPr lang="en-IN" sz="1200" dirty="0"/>
            <a:t>Under RCM</a:t>
          </a:r>
        </a:p>
      </dgm:t>
    </dgm:pt>
    <dgm:pt modelId="{D5E4A08A-B13A-48D2-B6D3-52BC45209EBD}" type="parTrans" cxnId="{73A4B422-EBFD-4952-8CC7-6DCEE5720450}">
      <dgm:prSet/>
      <dgm:spPr/>
      <dgm:t>
        <a:bodyPr/>
        <a:lstStyle/>
        <a:p>
          <a:endParaRPr lang="en-IN" sz="1200"/>
        </a:p>
      </dgm:t>
    </dgm:pt>
    <dgm:pt modelId="{AF901A93-D394-4F0B-88FC-168059D6B6B4}" type="sibTrans" cxnId="{73A4B422-EBFD-4952-8CC7-6DCEE5720450}">
      <dgm:prSet/>
      <dgm:spPr/>
      <dgm:t>
        <a:bodyPr/>
        <a:lstStyle/>
        <a:p>
          <a:endParaRPr lang="en-IN"/>
        </a:p>
      </dgm:t>
    </dgm:pt>
    <dgm:pt modelId="{B2EA72ED-E808-416A-9CD1-16013C39C1CB}">
      <dgm:prSet phldrT="[Text]" custT="1"/>
      <dgm:spPr/>
      <dgm:t>
        <a:bodyPr/>
        <a:lstStyle/>
        <a:p>
          <a:r>
            <a:rPr lang="en-IN" sz="1200" dirty="0"/>
            <a:t>Input Available</a:t>
          </a:r>
        </a:p>
      </dgm:t>
    </dgm:pt>
    <dgm:pt modelId="{ACA27DD3-AD6C-44B4-AC37-EEE04123FD89}" type="parTrans" cxnId="{9B5654AD-8314-4FF9-8A58-237FD38F7092}">
      <dgm:prSet/>
      <dgm:spPr/>
      <dgm:t>
        <a:bodyPr/>
        <a:lstStyle/>
        <a:p>
          <a:endParaRPr lang="en-IN" sz="1200"/>
        </a:p>
      </dgm:t>
    </dgm:pt>
    <dgm:pt modelId="{3705C88E-5EF2-4196-8D90-5876DA12A9B4}" type="sibTrans" cxnId="{9B5654AD-8314-4FF9-8A58-237FD38F7092}">
      <dgm:prSet/>
      <dgm:spPr/>
      <dgm:t>
        <a:bodyPr/>
        <a:lstStyle/>
        <a:p>
          <a:endParaRPr lang="en-IN"/>
        </a:p>
      </dgm:t>
    </dgm:pt>
    <dgm:pt modelId="{449083CC-683E-44AF-AB92-3E8C2B4A1FA7}">
      <dgm:prSet phldrT="[Text]" custT="1"/>
      <dgm:spPr/>
      <dgm:t>
        <a:bodyPr/>
        <a:lstStyle/>
        <a:p>
          <a:r>
            <a:rPr lang="en-IN" sz="1200" dirty="0"/>
            <a:t>Others</a:t>
          </a:r>
        </a:p>
      </dgm:t>
    </dgm:pt>
    <dgm:pt modelId="{DDE5AA6E-5E97-46C8-A69B-38B422DCEC7E}" type="parTrans" cxnId="{198A92E4-DADE-4C58-BA3A-BEE81056FA94}">
      <dgm:prSet/>
      <dgm:spPr/>
      <dgm:t>
        <a:bodyPr/>
        <a:lstStyle/>
        <a:p>
          <a:endParaRPr lang="en-IN" sz="1200"/>
        </a:p>
      </dgm:t>
    </dgm:pt>
    <dgm:pt modelId="{3DD4F983-5120-4779-9FBC-68E254F59FDF}" type="sibTrans" cxnId="{198A92E4-DADE-4C58-BA3A-BEE81056FA94}">
      <dgm:prSet/>
      <dgm:spPr/>
      <dgm:t>
        <a:bodyPr/>
        <a:lstStyle/>
        <a:p>
          <a:endParaRPr lang="en-IN"/>
        </a:p>
      </dgm:t>
    </dgm:pt>
    <dgm:pt modelId="{A88AEE4F-2D4A-4F97-8031-53FD3E2567C0}">
      <dgm:prSet phldrT="[Text]" custT="1"/>
      <dgm:spPr/>
      <dgm:t>
        <a:bodyPr/>
        <a:lstStyle/>
        <a:p>
          <a:pPr marL="266700" indent="0" algn="l"/>
          <a:r>
            <a:rPr lang="en-IN" sz="1200" b="1" u="sng" dirty="0"/>
            <a:t>5A</a:t>
          </a:r>
          <a:r>
            <a:rPr lang="en-IN" sz="1200" dirty="0"/>
            <a:t>. Zero-Rated Supply</a:t>
          </a:r>
        </a:p>
        <a:p>
          <a:pPr marL="266700" indent="0" algn="l"/>
          <a:r>
            <a:rPr lang="en-IN" sz="1200" b="1" u="sng" dirty="0"/>
            <a:t>5B</a:t>
          </a:r>
          <a:r>
            <a:rPr lang="en-IN" sz="1200" dirty="0"/>
            <a:t>. Supply to SEZ</a:t>
          </a:r>
        </a:p>
        <a:p>
          <a:pPr marL="266700" indent="0" algn="l"/>
          <a:r>
            <a:rPr lang="en-IN" sz="1200" b="1" u="sng" dirty="0"/>
            <a:t>5C</a:t>
          </a:r>
          <a:r>
            <a:rPr lang="en-IN" sz="1200" dirty="0"/>
            <a:t>. RCM by recipient</a:t>
          </a:r>
        </a:p>
        <a:p>
          <a:pPr marL="266700" indent="0" algn="l"/>
          <a:r>
            <a:rPr lang="en-IN" sz="1200" b="1" u="sng" dirty="0"/>
            <a:t>5C1</a:t>
          </a:r>
          <a:r>
            <a:rPr lang="en-IN" sz="1200" dirty="0"/>
            <a:t>. </a:t>
          </a:r>
          <a:r>
            <a:rPr lang="en-US" sz="1200" dirty="0"/>
            <a:t>Supplies on which tax is to be paid by e-commerce operators as per section 9(5) </a:t>
          </a:r>
          <a:r>
            <a:rPr lang="en-IN" sz="1200" dirty="0"/>
            <a:t>[Supplier to report]</a:t>
          </a:r>
        </a:p>
        <a:p>
          <a:pPr marL="266700" indent="0" algn="l"/>
          <a:r>
            <a:rPr lang="en-IN" sz="1200" b="1" u="sng" dirty="0"/>
            <a:t>5D</a:t>
          </a:r>
          <a:r>
            <a:rPr lang="en-IN" sz="1200" dirty="0"/>
            <a:t>. Exempted</a:t>
          </a:r>
        </a:p>
        <a:p>
          <a:pPr marL="266700" indent="0" algn="l"/>
          <a:r>
            <a:rPr lang="en-IN" sz="1200" b="1" u="sng" dirty="0"/>
            <a:t>5E</a:t>
          </a:r>
          <a:r>
            <a:rPr lang="en-IN" sz="1200" dirty="0"/>
            <a:t>. Nil Rated Supply</a:t>
          </a:r>
        </a:p>
        <a:p>
          <a:pPr marL="266700" indent="0" algn="l"/>
          <a:r>
            <a:rPr lang="en-IN" sz="1200" b="1" u="sng" dirty="0"/>
            <a:t>5F</a:t>
          </a:r>
          <a:r>
            <a:rPr lang="en-IN" sz="1200" dirty="0"/>
            <a:t>. Non GST Supply</a:t>
          </a:r>
        </a:p>
        <a:p>
          <a:pPr marL="266700" indent="0" algn="l"/>
          <a:r>
            <a:rPr lang="en-IN" sz="1200" b="1" u="sng" dirty="0"/>
            <a:t>5H/5I</a:t>
          </a:r>
          <a:r>
            <a:rPr lang="en-IN" sz="1200" dirty="0"/>
            <a:t>. Debit / Credit Notes</a:t>
          </a:r>
        </a:p>
        <a:p>
          <a:pPr marL="266700" indent="0" algn="l"/>
          <a:r>
            <a:rPr lang="en-IN" sz="1200" b="1" u="sng" dirty="0"/>
            <a:t>5J/5K</a:t>
          </a:r>
          <a:r>
            <a:rPr lang="en-IN" sz="1200" dirty="0"/>
            <a:t>. +/- Amendments</a:t>
          </a:r>
        </a:p>
      </dgm:t>
    </dgm:pt>
    <dgm:pt modelId="{34A89A51-7677-4687-9D32-DC17D3735681}" type="parTrans" cxnId="{CE337B3C-B080-4BA9-AA4D-FA7EC5BE8E76}">
      <dgm:prSet/>
      <dgm:spPr/>
      <dgm:t>
        <a:bodyPr/>
        <a:lstStyle/>
        <a:p>
          <a:endParaRPr lang="en-IN" sz="1200"/>
        </a:p>
      </dgm:t>
    </dgm:pt>
    <dgm:pt modelId="{80CF1F68-2C98-4A42-9646-F0B8AE74F9F3}" type="sibTrans" cxnId="{CE337B3C-B080-4BA9-AA4D-FA7EC5BE8E76}">
      <dgm:prSet/>
      <dgm:spPr/>
      <dgm:t>
        <a:bodyPr/>
        <a:lstStyle/>
        <a:p>
          <a:endParaRPr lang="en-IN"/>
        </a:p>
      </dgm:t>
    </dgm:pt>
    <dgm:pt modelId="{4CD8D35A-E582-4842-AD2F-D657F38B08B8}">
      <dgm:prSet phldrT="[Text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IN" sz="1400" b="1">
              <a:solidFill>
                <a:schemeClr val="bg1"/>
              </a:solidFill>
            </a:rPr>
            <a:t>TABLE 5</a:t>
          </a:r>
          <a:endParaRPr lang="en-IN" sz="1400" b="1" dirty="0">
            <a:solidFill>
              <a:schemeClr val="bg1"/>
            </a:solidFill>
          </a:endParaRPr>
        </a:p>
      </dgm:t>
    </dgm:pt>
    <dgm:pt modelId="{6470D311-DD4D-424F-97B8-44A6A7F24863}" type="parTrans" cxnId="{75BA07CC-5E2D-4E4C-92FC-3576C8668DA3}">
      <dgm:prSet/>
      <dgm:spPr/>
      <dgm:t>
        <a:bodyPr/>
        <a:lstStyle/>
        <a:p>
          <a:endParaRPr lang="en-IN" sz="1200"/>
        </a:p>
      </dgm:t>
    </dgm:pt>
    <dgm:pt modelId="{78FE0EBF-7477-41EF-A737-0D69A6596CCE}" type="sibTrans" cxnId="{75BA07CC-5E2D-4E4C-92FC-3576C8668DA3}">
      <dgm:prSet/>
      <dgm:spPr/>
      <dgm:t>
        <a:bodyPr/>
        <a:lstStyle/>
        <a:p>
          <a:endParaRPr lang="en-IN"/>
        </a:p>
      </dgm:t>
    </dgm:pt>
    <dgm:pt modelId="{A580CFE3-389C-44CB-A910-EB5FCB4B021E}">
      <dgm:prSet phldrT="[Text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IN" sz="1400" b="1" dirty="0">
              <a:solidFill>
                <a:schemeClr val="bg1"/>
              </a:solidFill>
            </a:rPr>
            <a:t>TABLE 4</a:t>
          </a:r>
        </a:p>
      </dgm:t>
    </dgm:pt>
    <dgm:pt modelId="{1F43BA0E-6629-43A1-B6DA-B8C8843A7394}" type="parTrans" cxnId="{FA60EBDC-EEB0-4AA1-BCC3-E516C5430553}">
      <dgm:prSet/>
      <dgm:spPr/>
      <dgm:t>
        <a:bodyPr/>
        <a:lstStyle/>
        <a:p>
          <a:endParaRPr lang="en-IN"/>
        </a:p>
      </dgm:t>
    </dgm:pt>
    <dgm:pt modelId="{A832E7A2-F675-412F-B56D-9565780159A0}" type="sibTrans" cxnId="{FA60EBDC-EEB0-4AA1-BCC3-E516C5430553}">
      <dgm:prSet/>
      <dgm:spPr/>
      <dgm:t>
        <a:bodyPr/>
        <a:lstStyle/>
        <a:p>
          <a:endParaRPr lang="en-IN"/>
        </a:p>
      </dgm:t>
    </dgm:pt>
    <dgm:pt modelId="{E3C6616E-B0BD-4896-94E6-C7A2AA27D435}">
      <dgm:prSet phldrT="[Text]" custT="1"/>
      <dgm:spPr/>
      <dgm:t>
        <a:bodyPr/>
        <a:lstStyle/>
        <a:p>
          <a:pPr marL="266700" indent="0" algn="l">
            <a:tabLst/>
          </a:pPr>
          <a:r>
            <a:rPr lang="en-IN" sz="1200" b="1" u="sng" dirty="0"/>
            <a:t>4A</a:t>
          </a:r>
          <a:r>
            <a:rPr lang="en-IN" sz="1200" dirty="0"/>
            <a:t>. B2C</a:t>
          </a:r>
        </a:p>
        <a:p>
          <a:pPr marL="266700" indent="0" algn="l">
            <a:tabLst/>
          </a:pPr>
          <a:r>
            <a:rPr lang="en-IN" sz="1200" b="1" u="sng" dirty="0"/>
            <a:t>4B</a:t>
          </a:r>
          <a:r>
            <a:rPr lang="en-IN" sz="1200" dirty="0"/>
            <a:t>. B2B (inc. ECO)</a:t>
          </a:r>
        </a:p>
        <a:p>
          <a:pPr marL="266700" indent="0" algn="l">
            <a:tabLst/>
          </a:pPr>
          <a:r>
            <a:rPr lang="en-IN" sz="1200" b="1" u="sng" dirty="0"/>
            <a:t>4C</a:t>
          </a:r>
          <a:r>
            <a:rPr lang="en-IN" sz="1200" dirty="0"/>
            <a:t>. Zero Rated</a:t>
          </a:r>
        </a:p>
        <a:p>
          <a:pPr marL="266700" indent="0" algn="l">
            <a:tabLst/>
          </a:pPr>
          <a:r>
            <a:rPr lang="en-IN" sz="1200" b="1" u="sng" dirty="0"/>
            <a:t>4D</a:t>
          </a:r>
          <a:r>
            <a:rPr lang="en-IN" sz="1200" dirty="0"/>
            <a:t>. SEZ</a:t>
          </a:r>
        </a:p>
        <a:p>
          <a:pPr marL="266700" indent="0" algn="l">
            <a:tabLst/>
          </a:pPr>
          <a:r>
            <a:rPr lang="en-IN" sz="1200" b="1" u="sng" dirty="0"/>
            <a:t>4E</a:t>
          </a:r>
          <a:r>
            <a:rPr lang="en-IN" sz="1200" dirty="0"/>
            <a:t>. Deemed Export</a:t>
          </a:r>
        </a:p>
        <a:p>
          <a:pPr marL="266700" indent="0" algn="l">
            <a:tabLst/>
          </a:pPr>
          <a:r>
            <a:rPr lang="en-IN" sz="1200" b="1" u="sng" dirty="0"/>
            <a:t>4F</a:t>
          </a:r>
          <a:r>
            <a:rPr lang="en-IN" sz="1200" dirty="0"/>
            <a:t>. Advance but no Invoice</a:t>
          </a:r>
        </a:p>
        <a:p>
          <a:pPr marL="266700" indent="0" algn="l">
            <a:tabLst/>
          </a:pPr>
          <a:r>
            <a:rPr lang="en-IN" sz="1200" b="1" u="sng" dirty="0"/>
            <a:t>4G</a:t>
          </a:r>
          <a:r>
            <a:rPr lang="en-IN" sz="1200" dirty="0"/>
            <a:t>. Inward liable to RCM</a:t>
          </a:r>
        </a:p>
        <a:p>
          <a:pPr marL="266700" indent="0" algn="l">
            <a:tabLst/>
          </a:pPr>
          <a:r>
            <a:rPr lang="en-IN" sz="1200" b="1" u="sng" dirty="0"/>
            <a:t>4G1. </a:t>
          </a:r>
          <a:r>
            <a:rPr lang="en-IN" sz="1200" dirty="0"/>
            <a:t>Supplies on which e-commerce operator is required to pay tax as per section 9(5) (including amendments)</a:t>
          </a:r>
          <a:br>
            <a:rPr lang="en-IN" sz="1200" dirty="0"/>
          </a:br>
          <a:r>
            <a:rPr lang="en-IN" sz="1200" dirty="0"/>
            <a:t>[</a:t>
          </a:r>
          <a:r>
            <a:rPr lang="en-IN" sz="1200" b="1" dirty="0"/>
            <a:t>E-commerce operator to report</a:t>
          </a:r>
          <a:r>
            <a:rPr lang="en-IN" sz="1200" dirty="0"/>
            <a:t>]***</a:t>
          </a:r>
          <a:endParaRPr lang="en-IN" sz="1200" b="1" u="sng" dirty="0"/>
        </a:p>
        <a:p>
          <a:pPr marL="266700" indent="0" algn="l">
            <a:tabLst/>
          </a:pPr>
          <a:r>
            <a:rPr lang="en-IN" sz="1200" b="1" u="sng" dirty="0"/>
            <a:t>4I/4J</a:t>
          </a:r>
          <a:r>
            <a:rPr lang="en-IN" sz="1200" dirty="0"/>
            <a:t>. Debit/Credit Note (A to F)</a:t>
          </a:r>
          <a:endParaRPr lang="en-IN" sz="1200" b="1" dirty="0"/>
        </a:p>
        <a:p>
          <a:pPr marL="266700" indent="0" algn="l">
            <a:tabLst/>
          </a:pPr>
          <a:r>
            <a:rPr lang="en-IN" sz="1200" b="1" u="sng" dirty="0"/>
            <a:t>4K/4L</a:t>
          </a:r>
          <a:r>
            <a:rPr lang="en-IN" sz="1200" u="sng" dirty="0"/>
            <a:t>. </a:t>
          </a:r>
          <a:r>
            <a:rPr lang="en-IN" sz="1200" dirty="0"/>
            <a:t>+/- Amendments</a:t>
          </a:r>
        </a:p>
      </dgm:t>
    </dgm:pt>
    <dgm:pt modelId="{DE00DFC6-1D9B-459F-AD2C-A4E2F26AD836}" type="parTrans" cxnId="{D8531A2F-FDE3-4A8E-A326-ADA226417105}">
      <dgm:prSet/>
      <dgm:spPr/>
      <dgm:t>
        <a:bodyPr/>
        <a:lstStyle/>
        <a:p>
          <a:endParaRPr lang="en-IN"/>
        </a:p>
      </dgm:t>
    </dgm:pt>
    <dgm:pt modelId="{8939D024-DBF4-47CF-B8DA-C3531F70F893}" type="sibTrans" cxnId="{D8531A2F-FDE3-4A8E-A326-ADA226417105}">
      <dgm:prSet/>
      <dgm:spPr/>
      <dgm:t>
        <a:bodyPr/>
        <a:lstStyle/>
        <a:p>
          <a:endParaRPr lang="en-IN"/>
        </a:p>
      </dgm:t>
    </dgm:pt>
    <dgm:pt modelId="{6A70BC05-D32B-4652-A25B-E22AA8D52F5F}">
      <dgm:prSet phldrT="[Text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IN" sz="1400" b="1" dirty="0">
              <a:solidFill>
                <a:schemeClr val="bg1"/>
              </a:solidFill>
            </a:rPr>
            <a:t>TABLE 6</a:t>
          </a:r>
        </a:p>
      </dgm:t>
    </dgm:pt>
    <dgm:pt modelId="{FD1BEAA7-356D-4071-BE18-4DAC6EF50F40}" type="parTrans" cxnId="{8D6C2851-CA12-4ED2-B5A8-FE1BCF0CD64C}">
      <dgm:prSet/>
      <dgm:spPr/>
      <dgm:t>
        <a:bodyPr/>
        <a:lstStyle/>
        <a:p>
          <a:endParaRPr lang="en-IN"/>
        </a:p>
      </dgm:t>
    </dgm:pt>
    <dgm:pt modelId="{9070D328-527E-46AF-A7A1-6203533DE7C8}" type="sibTrans" cxnId="{8D6C2851-CA12-4ED2-B5A8-FE1BCF0CD64C}">
      <dgm:prSet/>
      <dgm:spPr/>
      <dgm:t>
        <a:bodyPr/>
        <a:lstStyle/>
        <a:p>
          <a:endParaRPr lang="en-IN"/>
        </a:p>
      </dgm:t>
    </dgm:pt>
    <dgm:pt modelId="{D6CF7923-1D48-4810-A36D-3A7969F0413D}">
      <dgm:prSet phldrT="[Text]" custT="1"/>
      <dgm:spPr/>
      <dgm:t>
        <a:bodyPr/>
        <a:lstStyle/>
        <a:p>
          <a:pPr marL="173038" indent="0" algn="l"/>
          <a:r>
            <a:rPr lang="en-IN" sz="1200" b="1" u="sng" dirty="0"/>
            <a:t>6B</a:t>
          </a:r>
          <a:r>
            <a:rPr lang="en-IN" sz="1200" dirty="0"/>
            <a:t>. Inward Supply - </a:t>
          </a:r>
          <a:r>
            <a:rPr lang="en-IN" sz="1200" b="1" dirty="0">
              <a:solidFill>
                <a:srgbClr val="FF0000"/>
              </a:solidFill>
            </a:rPr>
            <a:t>CG &amp; (I+IS)</a:t>
          </a:r>
        </a:p>
        <a:p>
          <a:pPr marL="173038" indent="0" algn="l"/>
          <a:r>
            <a:rPr lang="en-IN" sz="1200" b="1" u="sng" dirty="0"/>
            <a:t>6C</a:t>
          </a:r>
          <a:r>
            <a:rPr lang="en-IN" sz="1200" dirty="0"/>
            <a:t>. Inward RCM from URP - </a:t>
          </a:r>
          <a:r>
            <a:rPr lang="en-IN" sz="1200" b="1" dirty="0">
              <a:solidFill>
                <a:srgbClr val="FF0000"/>
              </a:solidFill>
            </a:rPr>
            <a:t>CG &amp; (I+IS)</a:t>
          </a:r>
          <a:endParaRPr lang="en-IN" sz="1200" dirty="0">
            <a:solidFill>
              <a:srgbClr val="FF0000"/>
            </a:solidFill>
          </a:endParaRPr>
        </a:p>
        <a:p>
          <a:pPr marL="173038" indent="0" algn="l"/>
          <a:r>
            <a:rPr lang="en-IN" sz="1200" b="1" u="sng" dirty="0"/>
            <a:t>6D</a:t>
          </a:r>
          <a:r>
            <a:rPr lang="en-IN" sz="1200" dirty="0"/>
            <a:t>. Inward RCM from RP - </a:t>
          </a:r>
          <a:r>
            <a:rPr lang="en-IN" sz="1200" b="1" dirty="0">
              <a:solidFill>
                <a:srgbClr val="FF0000"/>
              </a:solidFill>
            </a:rPr>
            <a:t>CG &amp; (I+IS)</a:t>
          </a:r>
        </a:p>
        <a:p>
          <a:pPr marL="173038" indent="0" algn="l"/>
          <a:r>
            <a:rPr lang="en-IN" sz="1200" b="1" u="sng" dirty="0"/>
            <a:t>6E</a:t>
          </a:r>
          <a:r>
            <a:rPr lang="en-IN" sz="1200" dirty="0"/>
            <a:t>. Import of Goods </a:t>
          </a:r>
          <a:r>
            <a:rPr lang="en-IN" sz="1200" b="1" dirty="0">
              <a:solidFill>
                <a:srgbClr val="FF0000"/>
              </a:solidFill>
            </a:rPr>
            <a:t>(CG)</a:t>
          </a:r>
        </a:p>
        <a:p>
          <a:pPr marL="173038" indent="0" algn="l"/>
          <a:r>
            <a:rPr lang="en-IN" sz="1200" b="1" u="sng" dirty="0"/>
            <a:t>6F</a:t>
          </a:r>
          <a:r>
            <a:rPr lang="en-IN" sz="1200" dirty="0"/>
            <a:t>. Import of Input Services  </a:t>
          </a:r>
          <a:r>
            <a:rPr lang="en-IN" sz="1200" b="1" dirty="0">
              <a:solidFill>
                <a:srgbClr val="FF0000"/>
              </a:solidFill>
            </a:rPr>
            <a:t>(I+IS)</a:t>
          </a:r>
        </a:p>
        <a:p>
          <a:pPr marL="173038" indent="0" algn="l"/>
          <a:r>
            <a:rPr lang="en-IN" sz="1200" b="1" u="sng" dirty="0"/>
            <a:t>6G</a:t>
          </a:r>
          <a:r>
            <a:rPr lang="en-IN" sz="1200" dirty="0"/>
            <a:t>. ITC from ISD</a:t>
          </a:r>
        </a:p>
        <a:p>
          <a:pPr marL="173038" indent="0" algn="l"/>
          <a:r>
            <a:rPr lang="en-IN" sz="1200" b="1" u="sng" dirty="0"/>
            <a:t>6H</a:t>
          </a:r>
          <a:r>
            <a:rPr lang="en-IN" sz="1200" dirty="0"/>
            <a:t>. ITC Reclaimed</a:t>
          </a:r>
        </a:p>
        <a:p>
          <a:pPr marL="173038" indent="0" algn="l"/>
          <a:r>
            <a:rPr lang="en-IN" sz="1200" b="1" u="sng" strike="noStrike" dirty="0"/>
            <a:t>6K/6L</a:t>
          </a:r>
          <a:r>
            <a:rPr lang="en-IN" sz="1200" strike="noStrike" dirty="0"/>
            <a:t>. </a:t>
          </a:r>
          <a:r>
            <a:rPr lang="en-IN" sz="1200" strike="sngStrike" dirty="0"/>
            <a:t>Transitional Credit</a:t>
          </a:r>
        </a:p>
        <a:p>
          <a:pPr marL="173038" indent="0" algn="l"/>
          <a:r>
            <a:rPr lang="en-IN" sz="1200" b="1" u="sng" dirty="0"/>
            <a:t>6M</a:t>
          </a:r>
          <a:r>
            <a:rPr lang="en-IN" sz="1200" dirty="0"/>
            <a:t>.Other ITC</a:t>
          </a:r>
        </a:p>
      </dgm:t>
    </dgm:pt>
    <dgm:pt modelId="{464AB46C-940F-455A-A2C2-AAE0C1E1C53E}" type="parTrans" cxnId="{48E45950-0824-40FA-80C5-6B9D18862E55}">
      <dgm:prSet/>
      <dgm:spPr/>
      <dgm:t>
        <a:bodyPr/>
        <a:lstStyle/>
        <a:p>
          <a:endParaRPr lang="en-IN"/>
        </a:p>
      </dgm:t>
    </dgm:pt>
    <dgm:pt modelId="{7FCFC438-A9B2-408A-B308-98000F10A5EB}" type="sibTrans" cxnId="{48E45950-0824-40FA-80C5-6B9D18862E55}">
      <dgm:prSet/>
      <dgm:spPr/>
      <dgm:t>
        <a:bodyPr/>
        <a:lstStyle/>
        <a:p>
          <a:endParaRPr lang="en-IN"/>
        </a:p>
      </dgm:t>
    </dgm:pt>
    <dgm:pt modelId="{62E45FED-12C9-45CF-A85D-D9F535735A7C}" type="pres">
      <dgm:prSet presAssocID="{4F1A638D-08A1-489A-A82D-20B2AA56F5E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0308B5C-3FEB-4776-A270-10E660E1E52F}" type="pres">
      <dgm:prSet presAssocID="{87D84C38-38E1-4D37-99FD-2FAAE078B0F8}" presName="hierRoot1" presStyleCnt="0"/>
      <dgm:spPr/>
    </dgm:pt>
    <dgm:pt modelId="{C34C26EB-F8D7-4BCB-A24F-4C1544DA891C}" type="pres">
      <dgm:prSet presAssocID="{87D84C38-38E1-4D37-99FD-2FAAE078B0F8}" presName="composite" presStyleCnt="0"/>
      <dgm:spPr/>
    </dgm:pt>
    <dgm:pt modelId="{6A4DBEA8-BC4B-40EF-B58A-D6593D1D02EB}" type="pres">
      <dgm:prSet presAssocID="{87D84C38-38E1-4D37-99FD-2FAAE078B0F8}" presName="background" presStyleLbl="node0" presStyleIdx="0" presStyleCnt="2"/>
      <dgm:spPr/>
    </dgm:pt>
    <dgm:pt modelId="{ED72D7AA-8180-4E88-940B-60A7B6AE2F56}" type="pres">
      <dgm:prSet presAssocID="{87D84C38-38E1-4D37-99FD-2FAAE078B0F8}" presName="text" presStyleLbl="fgAcc0" presStyleIdx="0" presStyleCnt="2" custScaleX="144245" custScaleY="58697">
        <dgm:presLayoutVars>
          <dgm:chPref val="3"/>
        </dgm:presLayoutVars>
      </dgm:prSet>
      <dgm:spPr/>
    </dgm:pt>
    <dgm:pt modelId="{73288737-7985-49B9-8B8C-D5234494BD75}" type="pres">
      <dgm:prSet presAssocID="{87D84C38-38E1-4D37-99FD-2FAAE078B0F8}" presName="hierChild2" presStyleCnt="0"/>
      <dgm:spPr/>
    </dgm:pt>
    <dgm:pt modelId="{0857DAEF-C462-4253-A5AA-BEAC1FD1EDE7}" type="pres">
      <dgm:prSet presAssocID="{D51A927D-B45D-4C91-AEE5-76973D673496}" presName="Name10" presStyleLbl="parChTrans1D2" presStyleIdx="0" presStyleCnt="4" custSzX="2382648"/>
      <dgm:spPr/>
    </dgm:pt>
    <dgm:pt modelId="{21859344-477A-47E5-A040-17B02506E882}" type="pres">
      <dgm:prSet presAssocID="{CFFEC57C-9A16-489E-9943-9F299232C31B}" presName="hierRoot2" presStyleCnt="0"/>
      <dgm:spPr/>
    </dgm:pt>
    <dgm:pt modelId="{42CDB0F1-A6A0-40B0-84EB-A59946ABB51A}" type="pres">
      <dgm:prSet presAssocID="{CFFEC57C-9A16-489E-9943-9F299232C31B}" presName="composite2" presStyleCnt="0"/>
      <dgm:spPr/>
    </dgm:pt>
    <dgm:pt modelId="{AEF2A47F-C24D-4FB6-BD64-E24CEBE1AD48}" type="pres">
      <dgm:prSet presAssocID="{CFFEC57C-9A16-489E-9943-9F299232C31B}" presName="background2" presStyleLbl="node2" presStyleIdx="0" presStyleCnt="4"/>
      <dgm:spPr/>
    </dgm:pt>
    <dgm:pt modelId="{2B747B72-B596-47F9-9DE9-FD1EA60225E8}" type="pres">
      <dgm:prSet presAssocID="{CFFEC57C-9A16-489E-9943-9F299232C31B}" presName="text2" presStyleLbl="fgAcc2" presStyleIdx="0" presStyleCnt="4" custScaleX="144245" custScaleY="58215">
        <dgm:presLayoutVars>
          <dgm:chPref val="3"/>
        </dgm:presLayoutVars>
      </dgm:prSet>
      <dgm:spPr/>
    </dgm:pt>
    <dgm:pt modelId="{17B17A78-49EC-490C-872C-EB941AF60F7E}" type="pres">
      <dgm:prSet presAssocID="{CFFEC57C-9A16-489E-9943-9F299232C31B}" presName="hierChild3" presStyleCnt="0"/>
      <dgm:spPr/>
    </dgm:pt>
    <dgm:pt modelId="{6B9A1138-5461-4E38-AF93-8D012B28FD47}" type="pres">
      <dgm:prSet presAssocID="{77D44AEB-1052-4152-A604-2C6302228AE6}" presName="Name17" presStyleLbl="parChTrans1D3" presStyleIdx="0" presStyleCnt="3" custSzX="953059"/>
      <dgm:spPr/>
    </dgm:pt>
    <dgm:pt modelId="{61CA787B-E5D7-428B-98DE-82086EE34342}" type="pres">
      <dgm:prSet presAssocID="{79963F37-6CB7-4C43-8365-FB2B4A373F9B}" presName="hierRoot3" presStyleCnt="0"/>
      <dgm:spPr/>
    </dgm:pt>
    <dgm:pt modelId="{DAE86A52-FF79-457A-B8AF-6F6BCF649858}" type="pres">
      <dgm:prSet presAssocID="{79963F37-6CB7-4C43-8365-FB2B4A373F9B}" presName="composite3" presStyleCnt="0"/>
      <dgm:spPr/>
    </dgm:pt>
    <dgm:pt modelId="{F17C65FA-60E7-4712-9624-6EF9DD172B5E}" type="pres">
      <dgm:prSet presAssocID="{79963F37-6CB7-4C43-8365-FB2B4A373F9B}" presName="background3" presStyleLbl="node3" presStyleIdx="0" presStyleCnt="3"/>
      <dgm:spPr/>
    </dgm:pt>
    <dgm:pt modelId="{8BDAC0FE-DC71-4B6A-BC43-9A8463E42898}" type="pres">
      <dgm:prSet presAssocID="{79963F37-6CB7-4C43-8365-FB2B4A373F9B}" presName="text3" presStyleLbl="fgAcc3" presStyleIdx="0" presStyleCnt="3" custScaleX="144245" custScaleY="68192">
        <dgm:presLayoutVars>
          <dgm:chPref val="3"/>
        </dgm:presLayoutVars>
      </dgm:prSet>
      <dgm:spPr/>
    </dgm:pt>
    <dgm:pt modelId="{FDB12F3E-0150-47F1-8432-49BF571D742C}" type="pres">
      <dgm:prSet presAssocID="{79963F37-6CB7-4C43-8365-FB2B4A373F9B}" presName="hierChild4" presStyleCnt="0"/>
      <dgm:spPr/>
    </dgm:pt>
    <dgm:pt modelId="{B8200D7D-E79B-4BEB-B834-E580C27200C5}" type="pres">
      <dgm:prSet presAssocID="{6470D311-DD4D-424F-97B8-44A6A7F24863}" presName="Name23" presStyleLbl="parChTrans1D4" presStyleIdx="0" presStyleCnt="5" custSzX="100649"/>
      <dgm:spPr/>
    </dgm:pt>
    <dgm:pt modelId="{97E8F018-EB12-4DEB-B9D8-2CABC4202C16}" type="pres">
      <dgm:prSet presAssocID="{4CD8D35A-E582-4842-AD2F-D657F38B08B8}" presName="hierRoot4" presStyleCnt="0"/>
      <dgm:spPr/>
    </dgm:pt>
    <dgm:pt modelId="{5FBE5EFE-12EB-4713-878D-BFA83F35E935}" type="pres">
      <dgm:prSet presAssocID="{4CD8D35A-E582-4842-AD2F-D657F38B08B8}" presName="composite4" presStyleCnt="0"/>
      <dgm:spPr/>
    </dgm:pt>
    <dgm:pt modelId="{5ED5A8BF-81EF-43CB-8DE1-4975F190C9C9}" type="pres">
      <dgm:prSet presAssocID="{4CD8D35A-E582-4842-AD2F-D657F38B08B8}" presName="background4" presStyleLbl="node4" presStyleIdx="0" presStyleCnt="5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solidFill>
          <a:schemeClr val="accent1">
            <a:lumMod val="20000"/>
            <a:lumOff val="80000"/>
          </a:schemeClr>
        </a:solidFill>
      </dgm:spPr>
    </dgm:pt>
    <dgm:pt modelId="{407D95A3-5FF8-4504-8A32-6CEA468AF8A7}" type="pres">
      <dgm:prSet presAssocID="{4CD8D35A-E582-4842-AD2F-D657F38B08B8}" presName="text4" presStyleLbl="fgAcc4" presStyleIdx="0" presStyleCnt="5" custScaleX="144245" custScaleY="57497">
        <dgm:presLayoutVars>
          <dgm:chPref val="3"/>
        </dgm:presLayoutVars>
      </dgm:prSet>
      <dgm:spPr/>
    </dgm:pt>
    <dgm:pt modelId="{916EB6F7-9CA1-448E-A977-329C418933D6}" type="pres">
      <dgm:prSet presAssocID="{4CD8D35A-E582-4842-AD2F-D657F38B08B8}" presName="hierChild5" presStyleCnt="0"/>
      <dgm:spPr/>
    </dgm:pt>
    <dgm:pt modelId="{36B90D00-584F-48E7-B7B9-F47613D57E1D}" type="pres">
      <dgm:prSet presAssocID="{34A89A51-7677-4687-9D32-DC17D3735681}" presName="Name23" presStyleLbl="parChTrans1D4" presStyleIdx="1" presStyleCnt="5" custSzX="100649"/>
      <dgm:spPr/>
    </dgm:pt>
    <dgm:pt modelId="{2DF6CD31-F044-4796-BFA3-F98550727698}" type="pres">
      <dgm:prSet presAssocID="{A88AEE4F-2D4A-4F97-8031-53FD3E2567C0}" presName="hierRoot4" presStyleCnt="0"/>
      <dgm:spPr/>
    </dgm:pt>
    <dgm:pt modelId="{6CF2EB52-56FC-4BF2-BC27-28CE7B14DF9B}" type="pres">
      <dgm:prSet presAssocID="{A88AEE4F-2D4A-4F97-8031-53FD3E2567C0}" presName="composite4" presStyleCnt="0"/>
      <dgm:spPr/>
    </dgm:pt>
    <dgm:pt modelId="{4FB037AB-D015-4DDC-B562-60AB95E14DA4}" type="pres">
      <dgm:prSet presAssocID="{A88AEE4F-2D4A-4F97-8031-53FD3E2567C0}" presName="background4" presStyleLbl="node4" presStyleIdx="1" presStyleCnt="5"/>
      <dgm:spPr/>
    </dgm:pt>
    <dgm:pt modelId="{70F5DB2E-E31C-4B33-8D91-1537C4AA1298}" type="pres">
      <dgm:prSet presAssocID="{A88AEE4F-2D4A-4F97-8031-53FD3E2567C0}" presName="text4" presStyleLbl="fgAcc4" presStyleIdx="1" presStyleCnt="5" custScaleX="325971" custScaleY="443474" custLinFactNeighborX="-32553" custLinFactNeighborY="4806">
        <dgm:presLayoutVars>
          <dgm:chPref val="3"/>
        </dgm:presLayoutVars>
      </dgm:prSet>
      <dgm:spPr/>
    </dgm:pt>
    <dgm:pt modelId="{7562B9D0-55E3-4106-BA09-0EA3DF743202}" type="pres">
      <dgm:prSet presAssocID="{A88AEE4F-2D4A-4F97-8031-53FD3E2567C0}" presName="hierChild5" presStyleCnt="0"/>
      <dgm:spPr/>
    </dgm:pt>
    <dgm:pt modelId="{B2F6848F-0A26-433E-BE9F-7214C38F59D2}" type="pres">
      <dgm:prSet presAssocID="{142693E0-5D6B-49CC-9FE8-F45426093726}" presName="Name17" presStyleLbl="parChTrans1D3" presStyleIdx="1" presStyleCnt="3" custSzX="953059"/>
      <dgm:spPr/>
    </dgm:pt>
    <dgm:pt modelId="{1AB288D3-FDC1-4797-9D6E-DA9591F6E313}" type="pres">
      <dgm:prSet presAssocID="{217F5761-B860-4743-967C-F792A9925FAF}" presName="hierRoot3" presStyleCnt="0"/>
      <dgm:spPr/>
    </dgm:pt>
    <dgm:pt modelId="{3F361FED-F49E-4B5D-AE6C-FCB62ABDE7FF}" type="pres">
      <dgm:prSet presAssocID="{217F5761-B860-4743-967C-F792A9925FAF}" presName="composite3" presStyleCnt="0"/>
      <dgm:spPr/>
    </dgm:pt>
    <dgm:pt modelId="{E5892255-F3B7-4630-B796-AFC95991E13E}" type="pres">
      <dgm:prSet presAssocID="{217F5761-B860-4743-967C-F792A9925FAF}" presName="background3" presStyleLbl="node3" presStyleIdx="1" presStyleCnt="3"/>
      <dgm:spPr/>
    </dgm:pt>
    <dgm:pt modelId="{BA1F743D-C884-4886-A92A-E57CAD74D9C7}" type="pres">
      <dgm:prSet presAssocID="{217F5761-B860-4743-967C-F792A9925FAF}" presName="text3" presStyleLbl="fgAcc3" presStyleIdx="1" presStyleCnt="3" custScaleX="144245" custScaleY="68192">
        <dgm:presLayoutVars>
          <dgm:chPref val="3"/>
        </dgm:presLayoutVars>
      </dgm:prSet>
      <dgm:spPr/>
    </dgm:pt>
    <dgm:pt modelId="{FB316317-0B81-4EC4-8717-280093B324F2}" type="pres">
      <dgm:prSet presAssocID="{217F5761-B860-4743-967C-F792A9925FAF}" presName="hierChild4" presStyleCnt="0"/>
      <dgm:spPr/>
    </dgm:pt>
    <dgm:pt modelId="{55E68A49-60EE-4F02-B6F7-230107B271F4}" type="pres">
      <dgm:prSet presAssocID="{1F43BA0E-6629-43A1-B6DA-B8C8843A7394}" presName="Name23" presStyleLbl="parChTrans1D4" presStyleIdx="2" presStyleCnt="5"/>
      <dgm:spPr/>
    </dgm:pt>
    <dgm:pt modelId="{81797510-6A5B-4C65-A604-16C3A557EF23}" type="pres">
      <dgm:prSet presAssocID="{A580CFE3-389C-44CB-A910-EB5FCB4B021E}" presName="hierRoot4" presStyleCnt="0"/>
      <dgm:spPr/>
    </dgm:pt>
    <dgm:pt modelId="{E05E35B9-85D8-4B4F-9709-FEF0CBC9D257}" type="pres">
      <dgm:prSet presAssocID="{A580CFE3-389C-44CB-A910-EB5FCB4B021E}" presName="composite4" presStyleCnt="0"/>
      <dgm:spPr/>
    </dgm:pt>
    <dgm:pt modelId="{77579799-1484-4AA8-9F84-BE60326C0041}" type="pres">
      <dgm:prSet presAssocID="{A580CFE3-389C-44CB-A910-EB5FCB4B021E}" presName="background4" presStyleLbl="node4" presStyleIdx="2" presStyleCnt="5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solidFill>
          <a:schemeClr val="accent1">
            <a:lumMod val="20000"/>
            <a:lumOff val="80000"/>
          </a:schemeClr>
        </a:solidFill>
      </dgm:spPr>
    </dgm:pt>
    <dgm:pt modelId="{820D9A00-CFDD-47E3-97E9-7D124188B797}" type="pres">
      <dgm:prSet presAssocID="{A580CFE3-389C-44CB-A910-EB5FCB4B021E}" presName="text4" presStyleLbl="fgAcc4" presStyleIdx="2" presStyleCnt="5" custScaleX="197972" custScaleY="57951" custLinFactNeighborX="48166" custLinFactNeighborY="-8862">
        <dgm:presLayoutVars>
          <dgm:chPref val="3"/>
        </dgm:presLayoutVars>
      </dgm:prSet>
      <dgm:spPr/>
    </dgm:pt>
    <dgm:pt modelId="{E735361F-A6B9-42E4-9236-2420CFF2832B}" type="pres">
      <dgm:prSet presAssocID="{A580CFE3-389C-44CB-A910-EB5FCB4B021E}" presName="hierChild5" presStyleCnt="0"/>
      <dgm:spPr/>
    </dgm:pt>
    <dgm:pt modelId="{645E39B2-AF44-495E-A13D-AB0665C9648A}" type="pres">
      <dgm:prSet presAssocID="{DE00DFC6-1D9B-459F-AD2C-A4E2F26AD836}" presName="Name23" presStyleLbl="parChTrans1D4" presStyleIdx="3" presStyleCnt="5"/>
      <dgm:spPr/>
    </dgm:pt>
    <dgm:pt modelId="{01CD664B-F48E-4F06-BB93-6B35EA196E51}" type="pres">
      <dgm:prSet presAssocID="{E3C6616E-B0BD-4896-94E6-C7A2AA27D435}" presName="hierRoot4" presStyleCnt="0"/>
      <dgm:spPr/>
    </dgm:pt>
    <dgm:pt modelId="{D22ABED0-0B38-4438-9B28-1A0005D97170}" type="pres">
      <dgm:prSet presAssocID="{E3C6616E-B0BD-4896-94E6-C7A2AA27D435}" presName="composite4" presStyleCnt="0"/>
      <dgm:spPr/>
    </dgm:pt>
    <dgm:pt modelId="{EEC32EDD-D960-4662-A7A6-D8FC38A55048}" type="pres">
      <dgm:prSet presAssocID="{E3C6616E-B0BD-4896-94E6-C7A2AA27D435}" presName="background4" presStyleLbl="node4" presStyleIdx="3" presStyleCnt="5"/>
      <dgm:spPr/>
    </dgm:pt>
    <dgm:pt modelId="{BB732E6A-34D9-44C3-A1CB-F462A0513412}" type="pres">
      <dgm:prSet presAssocID="{E3C6616E-B0BD-4896-94E6-C7A2AA27D435}" presName="text4" presStyleLbl="fgAcc4" presStyleIdx="3" presStyleCnt="5" custScaleX="362102" custScaleY="508316" custLinFactNeighborX="3963" custLinFactNeighborY="-10838">
        <dgm:presLayoutVars>
          <dgm:chPref val="3"/>
        </dgm:presLayoutVars>
      </dgm:prSet>
      <dgm:spPr/>
    </dgm:pt>
    <dgm:pt modelId="{DA314328-B3DC-4352-B1F2-6EB8D69E7A0B}" type="pres">
      <dgm:prSet presAssocID="{E3C6616E-B0BD-4896-94E6-C7A2AA27D435}" presName="hierChild5" presStyleCnt="0"/>
      <dgm:spPr/>
    </dgm:pt>
    <dgm:pt modelId="{A00FAE6B-D565-429E-99F8-4CEAE19687E3}" type="pres">
      <dgm:prSet presAssocID="{A8E4899B-89B3-4C2D-A0F0-936A45E85F81}" presName="hierRoot1" presStyleCnt="0"/>
      <dgm:spPr/>
    </dgm:pt>
    <dgm:pt modelId="{35F2EF11-5A93-491C-89C8-56CBAF05D166}" type="pres">
      <dgm:prSet presAssocID="{A8E4899B-89B3-4C2D-A0F0-936A45E85F81}" presName="composite" presStyleCnt="0"/>
      <dgm:spPr/>
    </dgm:pt>
    <dgm:pt modelId="{C0E050FA-CD3D-41CF-9D74-8949BF71B37A}" type="pres">
      <dgm:prSet presAssocID="{A8E4899B-89B3-4C2D-A0F0-936A45E85F81}" presName="background" presStyleLbl="node0" presStyleIdx="1" presStyleCnt="2"/>
      <dgm:spPr/>
    </dgm:pt>
    <dgm:pt modelId="{6D23D774-7B34-4199-A4A7-B84C8E79BA46}" type="pres">
      <dgm:prSet presAssocID="{A8E4899B-89B3-4C2D-A0F0-936A45E85F81}" presName="text" presStyleLbl="fgAcc0" presStyleIdx="1" presStyleCnt="2">
        <dgm:presLayoutVars>
          <dgm:chPref val="3"/>
        </dgm:presLayoutVars>
      </dgm:prSet>
      <dgm:spPr/>
    </dgm:pt>
    <dgm:pt modelId="{20CFA82F-A960-4EB7-AA56-0971DD909E52}" type="pres">
      <dgm:prSet presAssocID="{A8E4899B-89B3-4C2D-A0F0-936A45E85F81}" presName="hierChild2" presStyleCnt="0"/>
      <dgm:spPr/>
    </dgm:pt>
    <dgm:pt modelId="{E0F7DAB9-FA55-4A6F-8154-04ED751D62BB}" type="pres">
      <dgm:prSet presAssocID="{D5E4A08A-B13A-48D2-B6D3-52BC45209EBD}" presName="Name10" presStyleLbl="parChTrans1D2" presStyleIdx="1" presStyleCnt="4"/>
      <dgm:spPr/>
    </dgm:pt>
    <dgm:pt modelId="{3DD0506A-0C60-4B8F-82CF-D901498A925C}" type="pres">
      <dgm:prSet presAssocID="{BBB90E66-135A-45A7-80A7-497012C39780}" presName="hierRoot2" presStyleCnt="0"/>
      <dgm:spPr/>
    </dgm:pt>
    <dgm:pt modelId="{B6C9EEC0-1D08-4C1B-B84B-EC67628B8198}" type="pres">
      <dgm:prSet presAssocID="{BBB90E66-135A-45A7-80A7-497012C39780}" presName="composite2" presStyleCnt="0"/>
      <dgm:spPr/>
    </dgm:pt>
    <dgm:pt modelId="{2BF8BFA7-F7FD-42CF-B525-8A4FFAB3F27A}" type="pres">
      <dgm:prSet presAssocID="{BBB90E66-135A-45A7-80A7-497012C39780}" presName="background2" presStyleLbl="node2" presStyleIdx="1" presStyleCnt="4"/>
      <dgm:spPr/>
    </dgm:pt>
    <dgm:pt modelId="{836884AA-7FAF-468A-A1B3-59D4F1474B39}" type="pres">
      <dgm:prSet presAssocID="{BBB90E66-135A-45A7-80A7-497012C39780}" presName="text2" presStyleLbl="fgAcc2" presStyleIdx="1" presStyleCnt="4">
        <dgm:presLayoutVars>
          <dgm:chPref val="3"/>
        </dgm:presLayoutVars>
      </dgm:prSet>
      <dgm:spPr/>
    </dgm:pt>
    <dgm:pt modelId="{A48D4660-5176-4051-8DF6-A8232EEF8976}" type="pres">
      <dgm:prSet presAssocID="{BBB90E66-135A-45A7-80A7-497012C39780}" presName="hierChild3" presStyleCnt="0"/>
      <dgm:spPr/>
    </dgm:pt>
    <dgm:pt modelId="{A23CD751-8978-4781-868F-F43417BF1002}" type="pres">
      <dgm:prSet presAssocID="{ACA27DD3-AD6C-44B4-AC37-EEE04123FD89}" presName="Name10" presStyleLbl="parChTrans1D2" presStyleIdx="2" presStyleCnt="4"/>
      <dgm:spPr/>
    </dgm:pt>
    <dgm:pt modelId="{A2B4D502-9D84-4F5C-89E1-F2E06F434FC2}" type="pres">
      <dgm:prSet presAssocID="{B2EA72ED-E808-416A-9CD1-16013C39C1CB}" presName="hierRoot2" presStyleCnt="0"/>
      <dgm:spPr/>
    </dgm:pt>
    <dgm:pt modelId="{4D5BCA32-C4BD-4C15-A284-B11606205611}" type="pres">
      <dgm:prSet presAssocID="{B2EA72ED-E808-416A-9CD1-16013C39C1CB}" presName="composite2" presStyleCnt="0"/>
      <dgm:spPr/>
    </dgm:pt>
    <dgm:pt modelId="{7089FBB0-2BD7-407E-9139-FE62EC8DE7D1}" type="pres">
      <dgm:prSet presAssocID="{B2EA72ED-E808-416A-9CD1-16013C39C1CB}" presName="background2" presStyleLbl="node2" presStyleIdx="2" presStyleCnt="4"/>
      <dgm:spPr/>
    </dgm:pt>
    <dgm:pt modelId="{AB6D9F31-7116-4CF7-82B7-D22D28140906}" type="pres">
      <dgm:prSet presAssocID="{B2EA72ED-E808-416A-9CD1-16013C39C1CB}" presName="text2" presStyleLbl="fgAcc2" presStyleIdx="2" presStyleCnt="4">
        <dgm:presLayoutVars>
          <dgm:chPref val="3"/>
        </dgm:presLayoutVars>
      </dgm:prSet>
      <dgm:spPr/>
    </dgm:pt>
    <dgm:pt modelId="{9E1E0270-6DE4-4F9B-B1BF-A4DBB52DC1CC}" type="pres">
      <dgm:prSet presAssocID="{B2EA72ED-E808-416A-9CD1-16013C39C1CB}" presName="hierChild3" presStyleCnt="0"/>
      <dgm:spPr/>
    </dgm:pt>
    <dgm:pt modelId="{5B928BA5-81E3-4DCA-9F28-9B38324959BD}" type="pres">
      <dgm:prSet presAssocID="{FD1BEAA7-356D-4071-BE18-4DAC6EF50F40}" presName="Name17" presStyleLbl="parChTrans1D3" presStyleIdx="2" presStyleCnt="3"/>
      <dgm:spPr/>
    </dgm:pt>
    <dgm:pt modelId="{7AD40C56-333E-4230-91EB-749800A00A47}" type="pres">
      <dgm:prSet presAssocID="{6A70BC05-D32B-4652-A25B-E22AA8D52F5F}" presName="hierRoot3" presStyleCnt="0"/>
      <dgm:spPr/>
    </dgm:pt>
    <dgm:pt modelId="{17319CAF-B026-4AAD-9480-F4950BA75A79}" type="pres">
      <dgm:prSet presAssocID="{6A70BC05-D32B-4652-A25B-E22AA8D52F5F}" presName="composite3" presStyleCnt="0"/>
      <dgm:spPr/>
    </dgm:pt>
    <dgm:pt modelId="{D7536804-C23C-405D-B507-28E51F7446B8}" type="pres">
      <dgm:prSet presAssocID="{6A70BC05-D32B-4652-A25B-E22AA8D52F5F}" presName="background3" presStyleLbl="node3" presStyleIdx="2" presStyleCnt="3"/>
      <dgm:spPr/>
    </dgm:pt>
    <dgm:pt modelId="{F111FF25-C112-4AC7-BF08-F847A3A92429}" type="pres">
      <dgm:prSet presAssocID="{6A70BC05-D32B-4652-A25B-E22AA8D52F5F}" presName="text3" presStyleLbl="fgAcc3" presStyleIdx="2" presStyleCnt="3">
        <dgm:presLayoutVars>
          <dgm:chPref val="3"/>
        </dgm:presLayoutVars>
      </dgm:prSet>
      <dgm:spPr/>
    </dgm:pt>
    <dgm:pt modelId="{4D4ACB98-C4C2-4082-8D4A-D2BA4E20CF85}" type="pres">
      <dgm:prSet presAssocID="{6A70BC05-D32B-4652-A25B-E22AA8D52F5F}" presName="hierChild4" presStyleCnt="0"/>
      <dgm:spPr/>
    </dgm:pt>
    <dgm:pt modelId="{7802029B-E2C8-4E98-A159-3BF9FCB2E0FC}" type="pres">
      <dgm:prSet presAssocID="{464AB46C-940F-455A-A2C2-AAE0C1E1C53E}" presName="Name23" presStyleLbl="parChTrans1D4" presStyleIdx="4" presStyleCnt="5"/>
      <dgm:spPr/>
    </dgm:pt>
    <dgm:pt modelId="{632169D0-3B87-4E3D-8B3A-C688E868B4D3}" type="pres">
      <dgm:prSet presAssocID="{D6CF7923-1D48-4810-A36D-3A7969F0413D}" presName="hierRoot4" presStyleCnt="0"/>
      <dgm:spPr/>
    </dgm:pt>
    <dgm:pt modelId="{F35A64C8-EA53-4311-A736-1A30E0DA5FE6}" type="pres">
      <dgm:prSet presAssocID="{D6CF7923-1D48-4810-A36D-3A7969F0413D}" presName="composite4" presStyleCnt="0"/>
      <dgm:spPr/>
    </dgm:pt>
    <dgm:pt modelId="{98E4D078-0DFF-44A6-9AFA-1CA18990754C}" type="pres">
      <dgm:prSet presAssocID="{D6CF7923-1D48-4810-A36D-3A7969F0413D}" presName="background4" presStyleLbl="node4" presStyleIdx="4" presStyleCnt="5"/>
      <dgm:spPr/>
    </dgm:pt>
    <dgm:pt modelId="{302CE7D8-F4BC-41B5-B09A-58AECD60FCE9}" type="pres">
      <dgm:prSet presAssocID="{D6CF7923-1D48-4810-A36D-3A7969F0413D}" presName="text4" presStyleLbl="fgAcc4" presStyleIdx="4" presStyleCnt="5" custScaleX="294002" custScaleY="466639" custLinFactNeighborX="10407" custLinFactNeighborY="4404">
        <dgm:presLayoutVars>
          <dgm:chPref val="3"/>
        </dgm:presLayoutVars>
      </dgm:prSet>
      <dgm:spPr/>
    </dgm:pt>
    <dgm:pt modelId="{2A2E2274-480D-43E7-AD63-15128E5140EA}" type="pres">
      <dgm:prSet presAssocID="{D6CF7923-1D48-4810-A36D-3A7969F0413D}" presName="hierChild5" presStyleCnt="0"/>
      <dgm:spPr/>
    </dgm:pt>
    <dgm:pt modelId="{ED8AE5B3-2735-47D4-8063-3EA64BBA89E5}" type="pres">
      <dgm:prSet presAssocID="{DDE5AA6E-5E97-46C8-A69B-38B422DCEC7E}" presName="Name10" presStyleLbl="parChTrans1D2" presStyleIdx="3" presStyleCnt="4"/>
      <dgm:spPr/>
    </dgm:pt>
    <dgm:pt modelId="{43025716-4537-4D92-AFBD-7827B1D0B7FE}" type="pres">
      <dgm:prSet presAssocID="{449083CC-683E-44AF-AB92-3E8C2B4A1FA7}" presName="hierRoot2" presStyleCnt="0"/>
      <dgm:spPr/>
    </dgm:pt>
    <dgm:pt modelId="{4050B3C1-ABEA-4DE6-AC68-8F1A045C13DC}" type="pres">
      <dgm:prSet presAssocID="{449083CC-683E-44AF-AB92-3E8C2B4A1FA7}" presName="composite2" presStyleCnt="0"/>
      <dgm:spPr/>
    </dgm:pt>
    <dgm:pt modelId="{4289EE34-A1F0-4629-9B0C-97EC99B5A759}" type="pres">
      <dgm:prSet presAssocID="{449083CC-683E-44AF-AB92-3E8C2B4A1FA7}" presName="background2" presStyleLbl="node2" presStyleIdx="3" presStyleCnt="4"/>
      <dgm:spPr/>
    </dgm:pt>
    <dgm:pt modelId="{6B9C00F8-576A-4929-A0C8-F38FBED397C9}" type="pres">
      <dgm:prSet presAssocID="{449083CC-683E-44AF-AB92-3E8C2B4A1FA7}" presName="text2" presStyleLbl="fgAcc2" presStyleIdx="3" presStyleCnt="4">
        <dgm:presLayoutVars>
          <dgm:chPref val="3"/>
        </dgm:presLayoutVars>
      </dgm:prSet>
      <dgm:spPr/>
    </dgm:pt>
    <dgm:pt modelId="{B94811F3-0AB7-4A6D-998D-AFE8ED1FEFD5}" type="pres">
      <dgm:prSet presAssocID="{449083CC-683E-44AF-AB92-3E8C2B4A1FA7}" presName="hierChild3" presStyleCnt="0"/>
      <dgm:spPr/>
    </dgm:pt>
  </dgm:ptLst>
  <dgm:cxnLst>
    <dgm:cxn modelId="{25DA2900-2821-4424-827B-5003A592BC27}" type="presOf" srcId="{449083CC-683E-44AF-AB92-3E8C2B4A1FA7}" destId="{6B9C00F8-576A-4929-A0C8-F38FBED397C9}" srcOrd="0" destOrd="0" presId="urn:microsoft.com/office/officeart/2005/8/layout/hierarchy1"/>
    <dgm:cxn modelId="{D4E9D600-F5E3-439E-9364-D1ECA6B90598}" type="presOf" srcId="{4CD8D35A-E582-4842-AD2F-D657F38B08B8}" destId="{407D95A3-5FF8-4504-8A32-6CEA468AF8A7}" srcOrd="0" destOrd="0" presId="urn:microsoft.com/office/officeart/2005/8/layout/hierarchy1"/>
    <dgm:cxn modelId="{32461601-06A9-4242-9FD4-21AD41203121}" srcId="{4F1A638D-08A1-489A-A82D-20B2AA56F5E7}" destId="{87D84C38-38E1-4D37-99FD-2FAAE078B0F8}" srcOrd="0" destOrd="0" parTransId="{9A5F27ED-2273-435E-A50B-4EDD5F67CBC2}" sibTransId="{7F2A1BD7-8AC3-4FEA-950F-86E02270909F}"/>
    <dgm:cxn modelId="{4D1F1803-7669-48D1-A2B2-2D480FC5949F}" type="presOf" srcId="{BBB90E66-135A-45A7-80A7-497012C39780}" destId="{836884AA-7FAF-468A-A1B3-59D4F1474B39}" srcOrd="0" destOrd="0" presId="urn:microsoft.com/office/officeart/2005/8/layout/hierarchy1"/>
    <dgm:cxn modelId="{11C71504-D9B9-4EC2-883E-BD9CB6FB5E2B}" type="presOf" srcId="{D6CF7923-1D48-4810-A36D-3A7969F0413D}" destId="{302CE7D8-F4BC-41B5-B09A-58AECD60FCE9}" srcOrd="0" destOrd="0" presId="urn:microsoft.com/office/officeart/2005/8/layout/hierarchy1"/>
    <dgm:cxn modelId="{F0B36F0F-D40B-4F76-BC4F-1013C06E5FB2}" type="presOf" srcId="{B2EA72ED-E808-416A-9CD1-16013C39C1CB}" destId="{AB6D9F31-7116-4CF7-82B7-D22D28140906}" srcOrd="0" destOrd="0" presId="urn:microsoft.com/office/officeart/2005/8/layout/hierarchy1"/>
    <dgm:cxn modelId="{E58C1F13-99B3-43AC-9A62-318C5D5AA94B}" type="presOf" srcId="{ACA27DD3-AD6C-44B4-AC37-EEE04123FD89}" destId="{A23CD751-8978-4781-868F-F43417BF1002}" srcOrd="0" destOrd="0" presId="urn:microsoft.com/office/officeart/2005/8/layout/hierarchy1"/>
    <dgm:cxn modelId="{4F36F21A-C40B-433E-8619-5F31B52BBA63}" type="presOf" srcId="{DDE5AA6E-5E97-46C8-A69B-38B422DCEC7E}" destId="{ED8AE5B3-2735-47D4-8063-3EA64BBA89E5}" srcOrd="0" destOrd="0" presId="urn:microsoft.com/office/officeart/2005/8/layout/hierarchy1"/>
    <dgm:cxn modelId="{73A4B422-EBFD-4952-8CC7-6DCEE5720450}" srcId="{A8E4899B-89B3-4C2D-A0F0-936A45E85F81}" destId="{BBB90E66-135A-45A7-80A7-497012C39780}" srcOrd="0" destOrd="0" parTransId="{D5E4A08A-B13A-48D2-B6D3-52BC45209EBD}" sibTransId="{AF901A93-D394-4F0B-88FC-168059D6B6B4}"/>
    <dgm:cxn modelId="{7FFAAB28-4349-4F99-A54D-4F263FCB53B2}" type="presOf" srcId="{77D44AEB-1052-4152-A604-2C6302228AE6}" destId="{6B9A1138-5461-4E38-AF93-8D012B28FD47}" srcOrd="0" destOrd="0" presId="urn:microsoft.com/office/officeart/2005/8/layout/hierarchy1"/>
    <dgm:cxn modelId="{D8531A2F-FDE3-4A8E-A326-ADA226417105}" srcId="{A580CFE3-389C-44CB-A910-EB5FCB4B021E}" destId="{E3C6616E-B0BD-4896-94E6-C7A2AA27D435}" srcOrd="0" destOrd="0" parTransId="{DE00DFC6-1D9B-459F-AD2C-A4E2F26AD836}" sibTransId="{8939D024-DBF4-47CF-B8DA-C3531F70F893}"/>
    <dgm:cxn modelId="{DE42D731-5C75-493C-9C07-7E16EE03D69E}" type="presOf" srcId="{E3C6616E-B0BD-4896-94E6-C7A2AA27D435}" destId="{BB732E6A-34D9-44C3-A1CB-F462A0513412}" srcOrd="0" destOrd="0" presId="urn:microsoft.com/office/officeart/2005/8/layout/hierarchy1"/>
    <dgm:cxn modelId="{CE337B3C-B080-4BA9-AA4D-FA7EC5BE8E76}" srcId="{4CD8D35A-E582-4842-AD2F-D657F38B08B8}" destId="{A88AEE4F-2D4A-4F97-8031-53FD3E2567C0}" srcOrd="0" destOrd="0" parTransId="{34A89A51-7677-4687-9D32-DC17D3735681}" sibTransId="{80CF1F68-2C98-4A42-9646-F0B8AE74F9F3}"/>
    <dgm:cxn modelId="{5C95C142-F963-4F9A-935C-4A647B11067F}" srcId="{4F1A638D-08A1-489A-A82D-20B2AA56F5E7}" destId="{A8E4899B-89B3-4C2D-A0F0-936A45E85F81}" srcOrd="1" destOrd="0" parTransId="{E595262D-7FA7-4B87-B430-BE1C35E3F1EB}" sibTransId="{429A5A20-6533-4C14-B4CD-79535E43D192}"/>
    <dgm:cxn modelId="{3F26D368-9801-4A07-BE9F-08088957AAB3}" type="presOf" srcId="{6A70BC05-D32B-4652-A25B-E22AA8D52F5F}" destId="{F111FF25-C112-4AC7-BF08-F847A3A92429}" srcOrd="0" destOrd="0" presId="urn:microsoft.com/office/officeart/2005/8/layout/hierarchy1"/>
    <dgm:cxn modelId="{BB1DC569-F7A7-483A-BFC9-982CDFF2185B}" type="presOf" srcId="{FD1BEAA7-356D-4071-BE18-4DAC6EF50F40}" destId="{5B928BA5-81E3-4DCA-9F28-9B38324959BD}" srcOrd="0" destOrd="0" presId="urn:microsoft.com/office/officeart/2005/8/layout/hierarchy1"/>
    <dgm:cxn modelId="{0FF2136A-8E83-4FF0-9909-195B91768E22}" type="presOf" srcId="{1F43BA0E-6629-43A1-B6DA-B8C8843A7394}" destId="{55E68A49-60EE-4F02-B6F7-230107B271F4}" srcOrd="0" destOrd="0" presId="urn:microsoft.com/office/officeart/2005/8/layout/hierarchy1"/>
    <dgm:cxn modelId="{0B6C8B4C-755B-4050-AA4F-5E3C4EBFEF64}" type="presOf" srcId="{87D84C38-38E1-4D37-99FD-2FAAE078B0F8}" destId="{ED72D7AA-8180-4E88-940B-60A7B6AE2F56}" srcOrd="0" destOrd="0" presId="urn:microsoft.com/office/officeart/2005/8/layout/hierarchy1"/>
    <dgm:cxn modelId="{A01C266D-B231-4432-8D8B-62485A3DE719}" type="presOf" srcId="{D5E4A08A-B13A-48D2-B6D3-52BC45209EBD}" destId="{E0F7DAB9-FA55-4A6F-8154-04ED751D62BB}" srcOrd="0" destOrd="0" presId="urn:microsoft.com/office/officeart/2005/8/layout/hierarchy1"/>
    <dgm:cxn modelId="{3F9A0050-4272-4665-9821-6C32A693F3FD}" type="presOf" srcId="{217F5761-B860-4743-967C-F792A9925FAF}" destId="{BA1F743D-C884-4886-A92A-E57CAD74D9C7}" srcOrd="0" destOrd="0" presId="urn:microsoft.com/office/officeart/2005/8/layout/hierarchy1"/>
    <dgm:cxn modelId="{48E45950-0824-40FA-80C5-6B9D18862E55}" srcId="{6A70BC05-D32B-4652-A25B-E22AA8D52F5F}" destId="{D6CF7923-1D48-4810-A36D-3A7969F0413D}" srcOrd="0" destOrd="0" parTransId="{464AB46C-940F-455A-A2C2-AAE0C1E1C53E}" sibTransId="{7FCFC438-A9B2-408A-B308-98000F10A5EB}"/>
    <dgm:cxn modelId="{8D6C2851-CA12-4ED2-B5A8-FE1BCF0CD64C}" srcId="{B2EA72ED-E808-416A-9CD1-16013C39C1CB}" destId="{6A70BC05-D32B-4652-A25B-E22AA8D52F5F}" srcOrd="0" destOrd="0" parTransId="{FD1BEAA7-356D-4071-BE18-4DAC6EF50F40}" sibTransId="{9070D328-527E-46AF-A7A1-6203533DE7C8}"/>
    <dgm:cxn modelId="{B58E247F-58B1-4634-BFEE-1F1ED55B0DA0}" type="presOf" srcId="{A88AEE4F-2D4A-4F97-8031-53FD3E2567C0}" destId="{70F5DB2E-E31C-4B33-8D91-1537C4AA1298}" srcOrd="0" destOrd="0" presId="urn:microsoft.com/office/officeart/2005/8/layout/hierarchy1"/>
    <dgm:cxn modelId="{ABE7BE80-B95A-488E-A59C-1C1CA4749283}" type="presOf" srcId="{6470D311-DD4D-424F-97B8-44A6A7F24863}" destId="{B8200D7D-E79B-4BEB-B834-E580C27200C5}" srcOrd="0" destOrd="0" presId="urn:microsoft.com/office/officeart/2005/8/layout/hierarchy1"/>
    <dgm:cxn modelId="{5011ED80-A5C4-4D5F-9F93-E65C87440115}" srcId="{CFFEC57C-9A16-489E-9943-9F299232C31B}" destId="{79963F37-6CB7-4C43-8365-FB2B4A373F9B}" srcOrd="0" destOrd="0" parTransId="{77D44AEB-1052-4152-A604-2C6302228AE6}" sibTransId="{1B392CF0-B9C8-4B21-8A09-306BCDFFE2E1}"/>
    <dgm:cxn modelId="{699AF584-1F9E-4807-B3F4-EA7EF836BF99}" type="presOf" srcId="{464AB46C-940F-455A-A2C2-AAE0C1E1C53E}" destId="{7802029B-E2C8-4E98-A159-3BF9FCB2E0FC}" srcOrd="0" destOrd="0" presId="urn:microsoft.com/office/officeart/2005/8/layout/hierarchy1"/>
    <dgm:cxn modelId="{43416686-7A02-4617-8948-E305155ED268}" type="presOf" srcId="{A8E4899B-89B3-4C2D-A0F0-936A45E85F81}" destId="{6D23D774-7B34-4199-A4A7-B84C8E79BA46}" srcOrd="0" destOrd="0" presId="urn:microsoft.com/office/officeart/2005/8/layout/hierarchy1"/>
    <dgm:cxn modelId="{9B5654AD-8314-4FF9-8A58-237FD38F7092}" srcId="{A8E4899B-89B3-4C2D-A0F0-936A45E85F81}" destId="{B2EA72ED-E808-416A-9CD1-16013C39C1CB}" srcOrd="1" destOrd="0" parTransId="{ACA27DD3-AD6C-44B4-AC37-EEE04123FD89}" sibTransId="{3705C88E-5EF2-4196-8D90-5876DA12A9B4}"/>
    <dgm:cxn modelId="{B75BEDC1-6C2F-4B01-980A-4C9E69E58806}" srcId="{87D84C38-38E1-4D37-99FD-2FAAE078B0F8}" destId="{CFFEC57C-9A16-489E-9943-9F299232C31B}" srcOrd="0" destOrd="0" parTransId="{D51A927D-B45D-4C91-AEE5-76973D673496}" sibTransId="{C238361A-A9A2-4970-9F75-4EDAC4B7C6D9}"/>
    <dgm:cxn modelId="{7ED59EC2-E37C-420B-9FFB-335D41985465}" type="presOf" srcId="{142693E0-5D6B-49CC-9FE8-F45426093726}" destId="{B2F6848F-0A26-433E-BE9F-7214C38F59D2}" srcOrd="0" destOrd="0" presId="urn:microsoft.com/office/officeart/2005/8/layout/hierarchy1"/>
    <dgm:cxn modelId="{A49AA5C8-5E95-4A47-9C00-2872DDD9C837}" type="presOf" srcId="{DE00DFC6-1D9B-459F-AD2C-A4E2F26AD836}" destId="{645E39B2-AF44-495E-A13D-AB0665C9648A}" srcOrd="0" destOrd="0" presId="urn:microsoft.com/office/officeart/2005/8/layout/hierarchy1"/>
    <dgm:cxn modelId="{9A9AADCB-B31A-420C-BA4F-71E7D15C5C41}" type="presOf" srcId="{CFFEC57C-9A16-489E-9943-9F299232C31B}" destId="{2B747B72-B596-47F9-9DE9-FD1EA60225E8}" srcOrd="0" destOrd="0" presId="urn:microsoft.com/office/officeart/2005/8/layout/hierarchy1"/>
    <dgm:cxn modelId="{75BA07CC-5E2D-4E4C-92FC-3576C8668DA3}" srcId="{79963F37-6CB7-4C43-8365-FB2B4A373F9B}" destId="{4CD8D35A-E582-4842-AD2F-D657F38B08B8}" srcOrd="0" destOrd="0" parTransId="{6470D311-DD4D-424F-97B8-44A6A7F24863}" sibTransId="{78FE0EBF-7477-41EF-A737-0D69A6596CCE}"/>
    <dgm:cxn modelId="{BF1D44DA-5E47-42EC-B802-56E9C5FD5DF8}" type="presOf" srcId="{A580CFE3-389C-44CB-A910-EB5FCB4B021E}" destId="{820D9A00-CFDD-47E3-97E9-7D124188B797}" srcOrd="0" destOrd="0" presId="urn:microsoft.com/office/officeart/2005/8/layout/hierarchy1"/>
    <dgm:cxn modelId="{FA60EBDC-EEB0-4AA1-BCC3-E516C5430553}" srcId="{217F5761-B860-4743-967C-F792A9925FAF}" destId="{A580CFE3-389C-44CB-A910-EB5FCB4B021E}" srcOrd="0" destOrd="0" parTransId="{1F43BA0E-6629-43A1-B6DA-B8C8843A7394}" sibTransId="{A832E7A2-F675-412F-B56D-9565780159A0}"/>
    <dgm:cxn modelId="{198A92E4-DADE-4C58-BA3A-BEE81056FA94}" srcId="{A8E4899B-89B3-4C2D-A0F0-936A45E85F81}" destId="{449083CC-683E-44AF-AB92-3E8C2B4A1FA7}" srcOrd="2" destOrd="0" parTransId="{DDE5AA6E-5E97-46C8-A69B-38B422DCEC7E}" sibTransId="{3DD4F983-5120-4779-9FBC-68E254F59FDF}"/>
    <dgm:cxn modelId="{2892AAEE-AEBB-4782-8B13-0F80244FE732}" type="presOf" srcId="{34A89A51-7677-4687-9D32-DC17D3735681}" destId="{36B90D00-584F-48E7-B7B9-F47613D57E1D}" srcOrd="0" destOrd="0" presId="urn:microsoft.com/office/officeart/2005/8/layout/hierarchy1"/>
    <dgm:cxn modelId="{00FAB0F1-F634-4D0E-AA6C-D92D9E70839D}" srcId="{CFFEC57C-9A16-489E-9943-9F299232C31B}" destId="{217F5761-B860-4743-967C-F792A9925FAF}" srcOrd="1" destOrd="0" parTransId="{142693E0-5D6B-49CC-9FE8-F45426093726}" sibTransId="{074BE5FA-B41C-4EF5-930F-A6AABFA9525A}"/>
    <dgm:cxn modelId="{6A1D68F4-4C08-4AF8-AAE0-D56A479389F5}" type="presOf" srcId="{D51A927D-B45D-4C91-AEE5-76973D673496}" destId="{0857DAEF-C462-4253-A5AA-BEAC1FD1EDE7}" srcOrd="0" destOrd="0" presId="urn:microsoft.com/office/officeart/2005/8/layout/hierarchy1"/>
    <dgm:cxn modelId="{62D764FB-F198-4BB0-A58D-8CB3A1448ED9}" type="presOf" srcId="{79963F37-6CB7-4C43-8365-FB2B4A373F9B}" destId="{8BDAC0FE-DC71-4B6A-BC43-9A8463E42898}" srcOrd="0" destOrd="0" presId="urn:microsoft.com/office/officeart/2005/8/layout/hierarchy1"/>
    <dgm:cxn modelId="{139BB1FD-DEA6-44DE-AF76-0D3094F7AEA0}" type="presOf" srcId="{4F1A638D-08A1-489A-A82D-20B2AA56F5E7}" destId="{62E45FED-12C9-45CF-A85D-D9F535735A7C}" srcOrd="0" destOrd="0" presId="urn:microsoft.com/office/officeart/2005/8/layout/hierarchy1"/>
    <dgm:cxn modelId="{821C407D-2C8C-4720-8A32-92B77CB74B68}" type="presParOf" srcId="{62E45FED-12C9-45CF-A85D-D9F535735A7C}" destId="{D0308B5C-3FEB-4776-A270-10E660E1E52F}" srcOrd="0" destOrd="0" presId="urn:microsoft.com/office/officeart/2005/8/layout/hierarchy1"/>
    <dgm:cxn modelId="{131CF692-49CB-46DE-810D-FE516FB43E97}" type="presParOf" srcId="{D0308B5C-3FEB-4776-A270-10E660E1E52F}" destId="{C34C26EB-F8D7-4BCB-A24F-4C1544DA891C}" srcOrd="0" destOrd="0" presId="urn:microsoft.com/office/officeart/2005/8/layout/hierarchy1"/>
    <dgm:cxn modelId="{7A93FA0C-DEF8-4585-AD0C-3FE7806959FC}" type="presParOf" srcId="{C34C26EB-F8D7-4BCB-A24F-4C1544DA891C}" destId="{6A4DBEA8-BC4B-40EF-B58A-D6593D1D02EB}" srcOrd="0" destOrd="0" presId="urn:microsoft.com/office/officeart/2005/8/layout/hierarchy1"/>
    <dgm:cxn modelId="{88365CEC-FB85-4596-9AE0-F88FA589B5E2}" type="presParOf" srcId="{C34C26EB-F8D7-4BCB-A24F-4C1544DA891C}" destId="{ED72D7AA-8180-4E88-940B-60A7B6AE2F56}" srcOrd="1" destOrd="0" presId="urn:microsoft.com/office/officeart/2005/8/layout/hierarchy1"/>
    <dgm:cxn modelId="{993A2DAD-A703-4C4D-AA8B-0A4C164F2BFF}" type="presParOf" srcId="{D0308B5C-3FEB-4776-A270-10E660E1E52F}" destId="{73288737-7985-49B9-8B8C-D5234494BD75}" srcOrd="1" destOrd="0" presId="urn:microsoft.com/office/officeart/2005/8/layout/hierarchy1"/>
    <dgm:cxn modelId="{57BF0DCC-2F8D-4719-8F87-A26ACA3E123F}" type="presParOf" srcId="{73288737-7985-49B9-8B8C-D5234494BD75}" destId="{0857DAEF-C462-4253-A5AA-BEAC1FD1EDE7}" srcOrd="0" destOrd="0" presId="urn:microsoft.com/office/officeart/2005/8/layout/hierarchy1"/>
    <dgm:cxn modelId="{E553121B-6725-4FDB-811C-28D316E21470}" type="presParOf" srcId="{73288737-7985-49B9-8B8C-D5234494BD75}" destId="{21859344-477A-47E5-A040-17B02506E882}" srcOrd="1" destOrd="0" presId="urn:microsoft.com/office/officeart/2005/8/layout/hierarchy1"/>
    <dgm:cxn modelId="{53018C30-033D-4AB0-A976-CD37DAC43987}" type="presParOf" srcId="{21859344-477A-47E5-A040-17B02506E882}" destId="{42CDB0F1-A6A0-40B0-84EB-A59946ABB51A}" srcOrd="0" destOrd="0" presId="urn:microsoft.com/office/officeart/2005/8/layout/hierarchy1"/>
    <dgm:cxn modelId="{EB0E4607-2A58-4375-8841-FAE6A291FE37}" type="presParOf" srcId="{42CDB0F1-A6A0-40B0-84EB-A59946ABB51A}" destId="{AEF2A47F-C24D-4FB6-BD64-E24CEBE1AD48}" srcOrd="0" destOrd="0" presId="urn:microsoft.com/office/officeart/2005/8/layout/hierarchy1"/>
    <dgm:cxn modelId="{7B4707B3-6486-4A46-BC8A-DCDB968F9720}" type="presParOf" srcId="{42CDB0F1-A6A0-40B0-84EB-A59946ABB51A}" destId="{2B747B72-B596-47F9-9DE9-FD1EA60225E8}" srcOrd="1" destOrd="0" presId="urn:microsoft.com/office/officeart/2005/8/layout/hierarchy1"/>
    <dgm:cxn modelId="{B3DCA9A8-C252-4410-AE1E-0C1A74804905}" type="presParOf" srcId="{21859344-477A-47E5-A040-17B02506E882}" destId="{17B17A78-49EC-490C-872C-EB941AF60F7E}" srcOrd="1" destOrd="0" presId="urn:microsoft.com/office/officeart/2005/8/layout/hierarchy1"/>
    <dgm:cxn modelId="{892F5D32-BA33-420B-B1AF-28099C9DBEAC}" type="presParOf" srcId="{17B17A78-49EC-490C-872C-EB941AF60F7E}" destId="{6B9A1138-5461-4E38-AF93-8D012B28FD47}" srcOrd="0" destOrd="0" presId="urn:microsoft.com/office/officeart/2005/8/layout/hierarchy1"/>
    <dgm:cxn modelId="{B2EBB76D-5D24-430E-8452-9B3447837814}" type="presParOf" srcId="{17B17A78-49EC-490C-872C-EB941AF60F7E}" destId="{61CA787B-E5D7-428B-98DE-82086EE34342}" srcOrd="1" destOrd="0" presId="urn:microsoft.com/office/officeart/2005/8/layout/hierarchy1"/>
    <dgm:cxn modelId="{9C1937F3-C66B-4DC0-8A94-452C3455246D}" type="presParOf" srcId="{61CA787B-E5D7-428B-98DE-82086EE34342}" destId="{DAE86A52-FF79-457A-B8AF-6F6BCF649858}" srcOrd="0" destOrd="0" presId="urn:microsoft.com/office/officeart/2005/8/layout/hierarchy1"/>
    <dgm:cxn modelId="{09B91CE0-7AA8-4740-BBBE-427F2A2425C7}" type="presParOf" srcId="{DAE86A52-FF79-457A-B8AF-6F6BCF649858}" destId="{F17C65FA-60E7-4712-9624-6EF9DD172B5E}" srcOrd="0" destOrd="0" presId="urn:microsoft.com/office/officeart/2005/8/layout/hierarchy1"/>
    <dgm:cxn modelId="{0A81595D-D584-4661-BCDA-2FAC50ADC7A0}" type="presParOf" srcId="{DAE86A52-FF79-457A-B8AF-6F6BCF649858}" destId="{8BDAC0FE-DC71-4B6A-BC43-9A8463E42898}" srcOrd="1" destOrd="0" presId="urn:microsoft.com/office/officeart/2005/8/layout/hierarchy1"/>
    <dgm:cxn modelId="{C182BC68-34E3-4A08-8EB7-D1B60F2E068C}" type="presParOf" srcId="{61CA787B-E5D7-428B-98DE-82086EE34342}" destId="{FDB12F3E-0150-47F1-8432-49BF571D742C}" srcOrd="1" destOrd="0" presId="urn:microsoft.com/office/officeart/2005/8/layout/hierarchy1"/>
    <dgm:cxn modelId="{9E07E07F-160E-4795-B60A-1896535BAC6B}" type="presParOf" srcId="{FDB12F3E-0150-47F1-8432-49BF571D742C}" destId="{B8200D7D-E79B-4BEB-B834-E580C27200C5}" srcOrd="0" destOrd="0" presId="urn:microsoft.com/office/officeart/2005/8/layout/hierarchy1"/>
    <dgm:cxn modelId="{07C2B559-1C98-4B63-B8EC-18867C788DC2}" type="presParOf" srcId="{FDB12F3E-0150-47F1-8432-49BF571D742C}" destId="{97E8F018-EB12-4DEB-B9D8-2CABC4202C16}" srcOrd="1" destOrd="0" presId="urn:microsoft.com/office/officeart/2005/8/layout/hierarchy1"/>
    <dgm:cxn modelId="{70AD44DC-9C10-441D-A76F-53CB65596409}" type="presParOf" srcId="{97E8F018-EB12-4DEB-B9D8-2CABC4202C16}" destId="{5FBE5EFE-12EB-4713-878D-BFA83F35E935}" srcOrd="0" destOrd="0" presId="urn:microsoft.com/office/officeart/2005/8/layout/hierarchy1"/>
    <dgm:cxn modelId="{7E9DDADF-CEA0-4DAE-BFE1-E482E4B39F75}" type="presParOf" srcId="{5FBE5EFE-12EB-4713-878D-BFA83F35E935}" destId="{5ED5A8BF-81EF-43CB-8DE1-4975F190C9C9}" srcOrd="0" destOrd="0" presId="urn:microsoft.com/office/officeart/2005/8/layout/hierarchy1"/>
    <dgm:cxn modelId="{AE8EC6FD-61AA-4D0B-B354-C32C8033016F}" type="presParOf" srcId="{5FBE5EFE-12EB-4713-878D-BFA83F35E935}" destId="{407D95A3-5FF8-4504-8A32-6CEA468AF8A7}" srcOrd="1" destOrd="0" presId="urn:microsoft.com/office/officeart/2005/8/layout/hierarchy1"/>
    <dgm:cxn modelId="{59892925-9C79-4947-A746-F9BBCE5FA275}" type="presParOf" srcId="{97E8F018-EB12-4DEB-B9D8-2CABC4202C16}" destId="{916EB6F7-9CA1-448E-A977-329C418933D6}" srcOrd="1" destOrd="0" presId="urn:microsoft.com/office/officeart/2005/8/layout/hierarchy1"/>
    <dgm:cxn modelId="{93768269-4A4F-4D73-A255-D4DA116EE71D}" type="presParOf" srcId="{916EB6F7-9CA1-448E-A977-329C418933D6}" destId="{36B90D00-584F-48E7-B7B9-F47613D57E1D}" srcOrd="0" destOrd="0" presId="urn:microsoft.com/office/officeart/2005/8/layout/hierarchy1"/>
    <dgm:cxn modelId="{966054FF-2254-4950-B76D-5FC8E520424B}" type="presParOf" srcId="{916EB6F7-9CA1-448E-A977-329C418933D6}" destId="{2DF6CD31-F044-4796-BFA3-F98550727698}" srcOrd="1" destOrd="0" presId="urn:microsoft.com/office/officeart/2005/8/layout/hierarchy1"/>
    <dgm:cxn modelId="{6A855ACB-7E77-4B6F-80D4-E094C494D5E6}" type="presParOf" srcId="{2DF6CD31-F044-4796-BFA3-F98550727698}" destId="{6CF2EB52-56FC-4BF2-BC27-28CE7B14DF9B}" srcOrd="0" destOrd="0" presId="urn:microsoft.com/office/officeart/2005/8/layout/hierarchy1"/>
    <dgm:cxn modelId="{908B3D3D-C36A-4478-B04A-0DFB8734374C}" type="presParOf" srcId="{6CF2EB52-56FC-4BF2-BC27-28CE7B14DF9B}" destId="{4FB037AB-D015-4DDC-B562-60AB95E14DA4}" srcOrd="0" destOrd="0" presId="urn:microsoft.com/office/officeart/2005/8/layout/hierarchy1"/>
    <dgm:cxn modelId="{B584D49F-A274-4D88-94B3-6F93EE79E206}" type="presParOf" srcId="{6CF2EB52-56FC-4BF2-BC27-28CE7B14DF9B}" destId="{70F5DB2E-E31C-4B33-8D91-1537C4AA1298}" srcOrd="1" destOrd="0" presId="urn:microsoft.com/office/officeart/2005/8/layout/hierarchy1"/>
    <dgm:cxn modelId="{9350C4C1-E05E-42EA-8EE5-4DBC7EB517FB}" type="presParOf" srcId="{2DF6CD31-F044-4796-BFA3-F98550727698}" destId="{7562B9D0-55E3-4106-BA09-0EA3DF743202}" srcOrd="1" destOrd="0" presId="urn:microsoft.com/office/officeart/2005/8/layout/hierarchy1"/>
    <dgm:cxn modelId="{54613C2C-F7F0-4349-AE18-A9130E10A1A3}" type="presParOf" srcId="{17B17A78-49EC-490C-872C-EB941AF60F7E}" destId="{B2F6848F-0A26-433E-BE9F-7214C38F59D2}" srcOrd="2" destOrd="0" presId="urn:microsoft.com/office/officeart/2005/8/layout/hierarchy1"/>
    <dgm:cxn modelId="{AB3FAFE8-7AEE-400D-935D-9FBF526FDDDF}" type="presParOf" srcId="{17B17A78-49EC-490C-872C-EB941AF60F7E}" destId="{1AB288D3-FDC1-4797-9D6E-DA9591F6E313}" srcOrd="3" destOrd="0" presId="urn:microsoft.com/office/officeart/2005/8/layout/hierarchy1"/>
    <dgm:cxn modelId="{F2FFFE85-7AE0-4013-B99F-54FB9043E3F7}" type="presParOf" srcId="{1AB288D3-FDC1-4797-9D6E-DA9591F6E313}" destId="{3F361FED-F49E-4B5D-AE6C-FCB62ABDE7FF}" srcOrd="0" destOrd="0" presId="urn:microsoft.com/office/officeart/2005/8/layout/hierarchy1"/>
    <dgm:cxn modelId="{2E066725-D67F-449A-A9B4-C1AFBDB6E485}" type="presParOf" srcId="{3F361FED-F49E-4B5D-AE6C-FCB62ABDE7FF}" destId="{E5892255-F3B7-4630-B796-AFC95991E13E}" srcOrd="0" destOrd="0" presId="urn:microsoft.com/office/officeart/2005/8/layout/hierarchy1"/>
    <dgm:cxn modelId="{0D356E8C-1C79-44FC-BDC5-B51AB85CF84F}" type="presParOf" srcId="{3F361FED-F49E-4B5D-AE6C-FCB62ABDE7FF}" destId="{BA1F743D-C884-4886-A92A-E57CAD74D9C7}" srcOrd="1" destOrd="0" presId="urn:microsoft.com/office/officeart/2005/8/layout/hierarchy1"/>
    <dgm:cxn modelId="{3B940926-A4E7-4F3A-BE33-6BB9A2FB4D82}" type="presParOf" srcId="{1AB288D3-FDC1-4797-9D6E-DA9591F6E313}" destId="{FB316317-0B81-4EC4-8717-280093B324F2}" srcOrd="1" destOrd="0" presId="urn:microsoft.com/office/officeart/2005/8/layout/hierarchy1"/>
    <dgm:cxn modelId="{265C5BFB-D95A-439A-AF4D-DEDCF67381A2}" type="presParOf" srcId="{FB316317-0B81-4EC4-8717-280093B324F2}" destId="{55E68A49-60EE-4F02-B6F7-230107B271F4}" srcOrd="0" destOrd="0" presId="urn:microsoft.com/office/officeart/2005/8/layout/hierarchy1"/>
    <dgm:cxn modelId="{8E4D5120-2C09-45FF-8529-DDCEE407DF2F}" type="presParOf" srcId="{FB316317-0B81-4EC4-8717-280093B324F2}" destId="{81797510-6A5B-4C65-A604-16C3A557EF23}" srcOrd="1" destOrd="0" presId="urn:microsoft.com/office/officeart/2005/8/layout/hierarchy1"/>
    <dgm:cxn modelId="{BDBC9ACC-DB02-46A7-8F6C-4CF07625672A}" type="presParOf" srcId="{81797510-6A5B-4C65-A604-16C3A557EF23}" destId="{E05E35B9-85D8-4B4F-9709-FEF0CBC9D257}" srcOrd="0" destOrd="0" presId="urn:microsoft.com/office/officeart/2005/8/layout/hierarchy1"/>
    <dgm:cxn modelId="{C4A5E76D-C050-4305-98EC-A1E0261DF86C}" type="presParOf" srcId="{E05E35B9-85D8-4B4F-9709-FEF0CBC9D257}" destId="{77579799-1484-4AA8-9F84-BE60326C0041}" srcOrd="0" destOrd="0" presId="urn:microsoft.com/office/officeart/2005/8/layout/hierarchy1"/>
    <dgm:cxn modelId="{7669CF31-A7CE-4C43-9C33-DCEA81B4F4DE}" type="presParOf" srcId="{E05E35B9-85D8-4B4F-9709-FEF0CBC9D257}" destId="{820D9A00-CFDD-47E3-97E9-7D124188B797}" srcOrd="1" destOrd="0" presId="urn:microsoft.com/office/officeart/2005/8/layout/hierarchy1"/>
    <dgm:cxn modelId="{C19C4963-E4E8-49BF-8058-EB17F909F31A}" type="presParOf" srcId="{81797510-6A5B-4C65-A604-16C3A557EF23}" destId="{E735361F-A6B9-42E4-9236-2420CFF2832B}" srcOrd="1" destOrd="0" presId="urn:microsoft.com/office/officeart/2005/8/layout/hierarchy1"/>
    <dgm:cxn modelId="{AB407B85-97DB-4C82-812D-3887FCA01683}" type="presParOf" srcId="{E735361F-A6B9-42E4-9236-2420CFF2832B}" destId="{645E39B2-AF44-495E-A13D-AB0665C9648A}" srcOrd="0" destOrd="0" presId="urn:microsoft.com/office/officeart/2005/8/layout/hierarchy1"/>
    <dgm:cxn modelId="{38080B29-6FB8-450B-B153-5C15A58C4107}" type="presParOf" srcId="{E735361F-A6B9-42E4-9236-2420CFF2832B}" destId="{01CD664B-F48E-4F06-BB93-6B35EA196E51}" srcOrd="1" destOrd="0" presId="urn:microsoft.com/office/officeart/2005/8/layout/hierarchy1"/>
    <dgm:cxn modelId="{6160B3D0-A1DB-4EEC-9259-7B80DBFFE2F6}" type="presParOf" srcId="{01CD664B-F48E-4F06-BB93-6B35EA196E51}" destId="{D22ABED0-0B38-4438-9B28-1A0005D97170}" srcOrd="0" destOrd="0" presId="urn:microsoft.com/office/officeart/2005/8/layout/hierarchy1"/>
    <dgm:cxn modelId="{687F288F-CA55-44DD-928D-3A2A94DC07B4}" type="presParOf" srcId="{D22ABED0-0B38-4438-9B28-1A0005D97170}" destId="{EEC32EDD-D960-4662-A7A6-D8FC38A55048}" srcOrd="0" destOrd="0" presId="urn:microsoft.com/office/officeart/2005/8/layout/hierarchy1"/>
    <dgm:cxn modelId="{FC901072-ACEE-47BF-A46B-D69560239BA1}" type="presParOf" srcId="{D22ABED0-0B38-4438-9B28-1A0005D97170}" destId="{BB732E6A-34D9-44C3-A1CB-F462A0513412}" srcOrd="1" destOrd="0" presId="urn:microsoft.com/office/officeart/2005/8/layout/hierarchy1"/>
    <dgm:cxn modelId="{21B13D2D-DE8D-48F2-8EE8-3E30600D54B2}" type="presParOf" srcId="{01CD664B-F48E-4F06-BB93-6B35EA196E51}" destId="{DA314328-B3DC-4352-B1F2-6EB8D69E7A0B}" srcOrd="1" destOrd="0" presId="urn:microsoft.com/office/officeart/2005/8/layout/hierarchy1"/>
    <dgm:cxn modelId="{B5823291-B90B-411A-9580-DD120DDD7502}" type="presParOf" srcId="{62E45FED-12C9-45CF-A85D-D9F535735A7C}" destId="{A00FAE6B-D565-429E-99F8-4CEAE19687E3}" srcOrd="1" destOrd="0" presId="urn:microsoft.com/office/officeart/2005/8/layout/hierarchy1"/>
    <dgm:cxn modelId="{D77305ED-E0D0-4F52-8914-0B615BA244B1}" type="presParOf" srcId="{A00FAE6B-D565-429E-99F8-4CEAE19687E3}" destId="{35F2EF11-5A93-491C-89C8-56CBAF05D166}" srcOrd="0" destOrd="0" presId="urn:microsoft.com/office/officeart/2005/8/layout/hierarchy1"/>
    <dgm:cxn modelId="{37B21264-AA95-4B9D-B2D2-7F1DED60155E}" type="presParOf" srcId="{35F2EF11-5A93-491C-89C8-56CBAF05D166}" destId="{C0E050FA-CD3D-41CF-9D74-8949BF71B37A}" srcOrd="0" destOrd="0" presId="urn:microsoft.com/office/officeart/2005/8/layout/hierarchy1"/>
    <dgm:cxn modelId="{31862D06-8A80-40E6-927E-A909AC99F65B}" type="presParOf" srcId="{35F2EF11-5A93-491C-89C8-56CBAF05D166}" destId="{6D23D774-7B34-4199-A4A7-B84C8E79BA46}" srcOrd="1" destOrd="0" presId="urn:microsoft.com/office/officeart/2005/8/layout/hierarchy1"/>
    <dgm:cxn modelId="{654DFA3D-5A84-4E16-B5BC-AB615B8B7B5C}" type="presParOf" srcId="{A00FAE6B-D565-429E-99F8-4CEAE19687E3}" destId="{20CFA82F-A960-4EB7-AA56-0971DD909E52}" srcOrd="1" destOrd="0" presId="urn:microsoft.com/office/officeart/2005/8/layout/hierarchy1"/>
    <dgm:cxn modelId="{CC8ABCE4-FD62-453A-ACD9-DECD8CAB30DA}" type="presParOf" srcId="{20CFA82F-A960-4EB7-AA56-0971DD909E52}" destId="{E0F7DAB9-FA55-4A6F-8154-04ED751D62BB}" srcOrd="0" destOrd="0" presId="urn:microsoft.com/office/officeart/2005/8/layout/hierarchy1"/>
    <dgm:cxn modelId="{78926C22-573B-4539-8420-82E7432368A4}" type="presParOf" srcId="{20CFA82F-A960-4EB7-AA56-0971DD909E52}" destId="{3DD0506A-0C60-4B8F-82CF-D901498A925C}" srcOrd="1" destOrd="0" presId="urn:microsoft.com/office/officeart/2005/8/layout/hierarchy1"/>
    <dgm:cxn modelId="{C0DBF655-DCE8-4006-888E-40B8A7FAB809}" type="presParOf" srcId="{3DD0506A-0C60-4B8F-82CF-D901498A925C}" destId="{B6C9EEC0-1D08-4C1B-B84B-EC67628B8198}" srcOrd="0" destOrd="0" presId="urn:microsoft.com/office/officeart/2005/8/layout/hierarchy1"/>
    <dgm:cxn modelId="{61575620-59A6-4E67-89E8-7C018EB5293C}" type="presParOf" srcId="{B6C9EEC0-1D08-4C1B-B84B-EC67628B8198}" destId="{2BF8BFA7-F7FD-42CF-B525-8A4FFAB3F27A}" srcOrd="0" destOrd="0" presId="urn:microsoft.com/office/officeart/2005/8/layout/hierarchy1"/>
    <dgm:cxn modelId="{97C4366B-74E7-4AAE-A81A-C70DBA65B9E0}" type="presParOf" srcId="{B6C9EEC0-1D08-4C1B-B84B-EC67628B8198}" destId="{836884AA-7FAF-468A-A1B3-59D4F1474B39}" srcOrd="1" destOrd="0" presId="urn:microsoft.com/office/officeart/2005/8/layout/hierarchy1"/>
    <dgm:cxn modelId="{3FA775F8-E525-4B84-80B2-6289EA2BB312}" type="presParOf" srcId="{3DD0506A-0C60-4B8F-82CF-D901498A925C}" destId="{A48D4660-5176-4051-8DF6-A8232EEF8976}" srcOrd="1" destOrd="0" presId="urn:microsoft.com/office/officeart/2005/8/layout/hierarchy1"/>
    <dgm:cxn modelId="{9AE6C884-4EA3-4410-8FFD-A99E77DF5312}" type="presParOf" srcId="{20CFA82F-A960-4EB7-AA56-0971DD909E52}" destId="{A23CD751-8978-4781-868F-F43417BF1002}" srcOrd="2" destOrd="0" presId="urn:microsoft.com/office/officeart/2005/8/layout/hierarchy1"/>
    <dgm:cxn modelId="{2B0914B0-6F2D-40C9-B0F7-5BA459B1434E}" type="presParOf" srcId="{20CFA82F-A960-4EB7-AA56-0971DD909E52}" destId="{A2B4D502-9D84-4F5C-89E1-F2E06F434FC2}" srcOrd="3" destOrd="0" presId="urn:microsoft.com/office/officeart/2005/8/layout/hierarchy1"/>
    <dgm:cxn modelId="{2136D86B-78B4-4413-8597-B6486F44CE3E}" type="presParOf" srcId="{A2B4D502-9D84-4F5C-89E1-F2E06F434FC2}" destId="{4D5BCA32-C4BD-4C15-A284-B11606205611}" srcOrd="0" destOrd="0" presId="urn:microsoft.com/office/officeart/2005/8/layout/hierarchy1"/>
    <dgm:cxn modelId="{D2E4480C-12BD-45A8-9336-64BD387FE623}" type="presParOf" srcId="{4D5BCA32-C4BD-4C15-A284-B11606205611}" destId="{7089FBB0-2BD7-407E-9139-FE62EC8DE7D1}" srcOrd="0" destOrd="0" presId="urn:microsoft.com/office/officeart/2005/8/layout/hierarchy1"/>
    <dgm:cxn modelId="{4524C2DB-909D-407F-AC27-D4C046AD8875}" type="presParOf" srcId="{4D5BCA32-C4BD-4C15-A284-B11606205611}" destId="{AB6D9F31-7116-4CF7-82B7-D22D28140906}" srcOrd="1" destOrd="0" presId="urn:microsoft.com/office/officeart/2005/8/layout/hierarchy1"/>
    <dgm:cxn modelId="{4968D4D2-EB11-4B52-BDF0-A3DCA4FA71FD}" type="presParOf" srcId="{A2B4D502-9D84-4F5C-89E1-F2E06F434FC2}" destId="{9E1E0270-6DE4-4F9B-B1BF-A4DBB52DC1CC}" srcOrd="1" destOrd="0" presId="urn:microsoft.com/office/officeart/2005/8/layout/hierarchy1"/>
    <dgm:cxn modelId="{5EE74CD2-40B2-43F0-AEF2-BCCBB064A3CB}" type="presParOf" srcId="{9E1E0270-6DE4-4F9B-B1BF-A4DBB52DC1CC}" destId="{5B928BA5-81E3-4DCA-9F28-9B38324959BD}" srcOrd="0" destOrd="0" presId="urn:microsoft.com/office/officeart/2005/8/layout/hierarchy1"/>
    <dgm:cxn modelId="{DE240537-A308-4E2C-AA87-3E0EBC9C1A12}" type="presParOf" srcId="{9E1E0270-6DE4-4F9B-B1BF-A4DBB52DC1CC}" destId="{7AD40C56-333E-4230-91EB-749800A00A47}" srcOrd="1" destOrd="0" presId="urn:microsoft.com/office/officeart/2005/8/layout/hierarchy1"/>
    <dgm:cxn modelId="{25F2F3B0-0DA1-495D-B7EA-0B0887532FA0}" type="presParOf" srcId="{7AD40C56-333E-4230-91EB-749800A00A47}" destId="{17319CAF-B026-4AAD-9480-F4950BA75A79}" srcOrd="0" destOrd="0" presId="urn:microsoft.com/office/officeart/2005/8/layout/hierarchy1"/>
    <dgm:cxn modelId="{EA9B4785-8682-4EF2-B164-2067B6A84B96}" type="presParOf" srcId="{17319CAF-B026-4AAD-9480-F4950BA75A79}" destId="{D7536804-C23C-405D-B507-28E51F7446B8}" srcOrd="0" destOrd="0" presId="urn:microsoft.com/office/officeart/2005/8/layout/hierarchy1"/>
    <dgm:cxn modelId="{BE52891C-2F1F-47B6-89DD-6C8A961E5C2F}" type="presParOf" srcId="{17319CAF-B026-4AAD-9480-F4950BA75A79}" destId="{F111FF25-C112-4AC7-BF08-F847A3A92429}" srcOrd="1" destOrd="0" presId="urn:microsoft.com/office/officeart/2005/8/layout/hierarchy1"/>
    <dgm:cxn modelId="{C5D72782-CBC6-4A09-BD60-84A9D7647D1A}" type="presParOf" srcId="{7AD40C56-333E-4230-91EB-749800A00A47}" destId="{4D4ACB98-C4C2-4082-8D4A-D2BA4E20CF85}" srcOrd="1" destOrd="0" presId="urn:microsoft.com/office/officeart/2005/8/layout/hierarchy1"/>
    <dgm:cxn modelId="{2E708B5D-66F0-40C9-AE20-CBFE844A48BA}" type="presParOf" srcId="{4D4ACB98-C4C2-4082-8D4A-D2BA4E20CF85}" destId="{7802029B-E2C8-4E98-A159-3BF9FCB2E0FC}" srcOrd="0" destOrd="0" presId="urn:microsoft.com/office/officeart/2005/8/layout/hierarchy1"/>
    <dgm:cxn modelId="{BBD43C41-960E-456C-B168-0E006454C313}" type="presParOf" srcId="{4D4ACB98-C4C2-4082-8D4A-D2BA4E20CF85}" destId="{632169D0-3B87-4E3D-8B3A-C688E868B4D3}" srcOrd="1" destOrd="0" presId="urn:microsoft.com/office/officeart/2005/8/layout/hierarchy1"/>
    <dgm:cxn modelId="{13DC959E-EC49-4A5D-BED6-1FA1B7218BB5}" type="presParOf" srcId="{632169D0-3B87-4E3D-8B3A-C688E868B4D3}" destId="{F35A64C8-EA53-4311-A736-1A30E0DA5FE6}" srcOrd="0" destOrd="0" presId="urn:microsoft.com/office/officeart/2005/8/layout/hierarchy1"/>
    <dgm:cxn modelId="{6E6E4A02-8D97-402A-BD21-4EE03CF60439}" type="presParOf" srcId="{F35A64C8-EA53-4311-A736-1A30E0DA5FE6}" destId="{98E4D078-0DFF-44A6-9AFA-1CA18990754C}" srcOrd="0" destOrd="0" presId="urn:microsoft.com/office/officeart/2005/8/layout/hierarchy1"/>
    <dgm:cxn modelId="{194BE95B-BFA7-46B3-B4D6-E1FB0F9EC1F9}" type="presParOf" srcId="{F35A64C8-EA53-4311-A736-1A30E0DA5FE6}" destId="{302CE7D8-F4BC-41B5-B09A-58AECD60FCE9}" srcOrd="1" destOrd="0" presId="urn:microsoft.com/office/officeart/2005/8/layout/hierarchy1"/>
    <dgm:cxn modelId="{37AA6F23-F64D-47BD-80C8-B842C918F5D0}" type="presParOf" srcId="{632169D0-3B87-4E3D-8B3A-C688E868B4D3}" destId="{2A2E2274-480D-43E7-AD63-15128E5140EA}" srcOrd="1" destOrd="0" presId="urn:microsoft.com/office/officeart/2005/8/layout/hierarchy1"/>
    <dgm:cxn modelId="{2E501CDE-AE26-4AEF-804A-E25A1941FF13}" type="presParOf" srcId="{20CFA82F-A960-4EB7-AA56-0971DD909E52}" destId="{ED8AE5B3-2735-47D4-8063-3EA64BBA89E5}" srcOrd="4" destOrd="0" presId="urn:microsoft.com/office/officeart/2005/8/layout/hierarchy1"/>
    <dgm:cxn modelId="{B5B0B668-66E6-4750-ADA9-0314C950F185}" type="presParOf" srcId="{20CFA82F-A960-4EB7-AA56-0971DD909E52}" destId="{43025716-4537-4D92-AFBD-7827B1D0B7FE}" srcOrd="5" destOrd="0" presId="urn:microsoft.com/office/officeart/2005/8/layout/hierarchy1"/>
    <dgm:cxn modelId="{38EB9C4F-7E5F-42FB-906D-EDE0FDDA3076}" type="presParOf" srcId="{43025716-4537-4D92-AFBD-7827B1D0B7FE}" destId="{4050B3C1-ABEA-4DE6-AC68-8F1A045C13DC}" srcOrd="0" destOrd="0" presId="urn:microsoft.com/office/officeart/2005/8/layout/hierarchy1"/>
    <dgm:cxn modelId="{77300C9D-7D57-4791-9D16-EF32128C11AE}" type="presParOf" srcId="{4050B3C1-ABEA-4DE6-AC68-8F1A045C13DC}" destId="{4289EE34-A1F0-4629-9B0C-97EC99B5A759}" srcOrd="0" destOrd="0" presId="urn:microsoft.com/office/officeart/2005/8/layout/hierarchy1"/>
    <dgm:cxn modelId="{13DEB398-6BB9-4BDC-9B2C-74804221BFB0}" type="presParOf" srcId="{4050B3C1-ABEA-4DE6-AC68-8F1A045C13DC}" destId="{6B9C00F8-576A-4929-A0C8-F38FBED397C9}" srcOrd="1" destOrd="0" presId="urn:microsoft.com/office/officeart/2005/8/layout/hierarchy1"/>
    <dgm:cxn modelId="{4BED194D-156A-4F3F-BFC0-6C459EBB7007}" type="presParOf" srcId="{43025716-4537-4D92-AFBD-7827B1D0B7FE}" destId="{B94811F3-0AB7-4A6D-998D-AFE8ED1FEFD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6E9D162-8AE5-4377-9706-9BCD075E09B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F0749919-D807-4A2A-BB99-9EE73A9A23A9}">
      <dgm:prSet phldrT="[Text]" custT="1"/>
      <dgm:spPr>
        <a:noFill/>
        <a:ln>
          <a:noFill/>
        </a:ln>
      </dgm:spPr>
      <dgm:t>
        <a:bodyPr/>
        <a:lstStyle/>
        <a:p>
          <a:endParaRPr lang="en-IN" sz="1600" dirty="0"/>
        </a:p>
      </dgm:t>
    </dgm:pt>
    <dgm:pt modelId="{08B437D7-97C4-441F-AB9A-9A818E0A508E}" type="parTrans" cxnId="{7499BE7C-4055-4610-AD55-397368332AAD}">
      <dgm:prSet/>
      <dgm:spPr/>
      <dgm:t>
        <a:bodyPr/>
        <a:lstStyle/>
        <a:p>
          <a:endParaRPr lang="en-IN"/>
        </a:p>
      </dgm:t>
    </dgm:pt>
    <dgm:pt modelId="{0A517735-AB7B-4252-939D-F0B3E5908136}" type="sibTrans" cxnId="{7499BE7C-4055-4610-AD55-397368332AAD}">
      <dgm:prSet/>
      <dgm:spPr/>
      <dgm:t>
        <a:bodyPr/>
        <a:lstStyle/>
        <a:p>
          <a:endParaRPr lang="en-IN"/>
        </a:p>
      </dgm:t>
    </dgm:pt>
    <dgm:pt modelId="{DCCF181B-ED2E-4E04-9081-37443BCE3A94}">
      <dgm:prSet phldrT="[Text]" custT="1"/>
      <dgm:spPr/>
      <dgm:t>
        <a:bodyPr/>
        <a:lstStyle/>
        <a:p>
          <a:r>
            <a:rPr lang="en-IN" sz="1600"/>
            <a:t>TABLE 5 </a:t>
          </a:r>
          <a:r>
            <a:rPr lang="en-IN" sz="1600" dirty="0"/>
            <a:t>– Reconciliation of Gross Turnover</a:t>
          </a:r>
        </a:p>
      </dgm:t>
    </dgm:pt>
    <dgm:pt modelId="{52FF1856-E964-4562-BB8A-68DE230594CD}" type="parTrans" cxnId="{5B5A1F9B-417C-4465-8E0C-DD915DD0F9EC}">
      <dgm:prSet/>
      <dgm:spPr/>
      <dgm:t>
        <a:bodyPr/>
        <a:lstStyle/>
        <a:p>
          <a:endParaRPr lang="en-IN" sz="1200"/>
        </a:p>
      </dgm:t>
    </dgm:pt>
    <dgm:pt modelId="{BA340C39-E639-443B-BD92-252199AE0549}" type="sibTrans" cxnId="{5B5A1F9B-417C-4465-8E0C-DD915DD0F9EC}">
      <dgm:prSet/>
      <dgm:spPr/>
      <dgm:t>
        <a:bodyPr/>
        <a:lstStyle/>
        <a:p>
          <a:endParaRPr lang="en-IN"/>
        </a:p>
      </dgm:t>
    </dgm:pt>
    <dgm:pt modelId="{7DB5CFDB-C4A4-4B0B-A4F4-6B357A235E24}">
      <dgm:prSet phldrT="[Text]" custT="1"/>
      <dgm:spPr/>
      <dgm:t>
        <a:bodyPr/>
        <a:lstStyle/>
        <a:p>
          <a:pPr algn="l"/>
          <a:r>
            <a:rPr lang="en-IN" sz="1400" b="1" u="sng"/>
            <a:t>5A</a:t>
          </a:r>
          <a:r>
            <a:rPr lang="en-IN" sz="1400" dirty="0"/>
            <a:t>. Turnover as per Audited FS</a:t>
          </a:r>
        </a:p>
        <a:p>
          <a:pPr algn="l"/>
          <a:r>
            <a:rPr lang="en-IN" sz="1400" b="1" u="sng"/>
            <a:t>5B/5H</a:t>
          </a:r>
          <a:r>
            <a:rPr lang="en-IN" sz="1400" dirty="0"/>
            <a:t>. Unbilled Revenue  at begin &amp; end.</a:t>
          </a:r>
        </a:p>
        <a:p>
          <a:pPr algn="l"/>
          <a:r>
            <a:rPr lang="en-IN" sz="1400" b="1" u="sng"/>
            <a:t>5C/5I </a:t>
          </a:r>
          <a:r>
            <a:rPr lang="en-IN" sz="1400" dirty="0"/>
            <a:t>Unadjusted Advance at the end &amp; begin.</a:t>
          </a:r>
        </a:p>
        <a:p>
          <a:pPr algn="l"/>
          <a:r>
            <a:rPr lang="en-IN" sz="1400" b="1" u="sng"/>
            <a:t>5D</a:t>
          </a:r>
          <a:r>
            <a:rPr lang="en-IN" sz="1400" dirty="0"/>
            <a:t>. Deemed Supply</a:t>
          </a:r>
        </a:p>
        <a:p>
          <a:pPr algn="l"/>
          <a:r>
            <a:rPr lang="en-IN" sz="1400" b="1" u="sng"/>
            <a:t>5E</a:t>
          </a:r>
          <a:r>
            <a:rPr lang="en-IN" sz="1400" dirty="0"/>
            <a:t>. Credit Note issued after FY </a:t>
          </a:r>
        </a:p>
        <a:p>
          <a:pPr algn="l"/>
          <a:r>
            <a:rPr lang="en-IN" sz="1400" b="1" u="sng"/>
            <a:t>5F</a:t>
          </a:r>
          <a:r>
            <a:rPr lang="en-IN" sz="1400" dirty="0"/>
            <a:t>. Trade Disc. not allowed under GST </a:t>
          </a:r>
        </a:p>
        <a:p>
          <a:pPr algn="l"/>
          <a:r>
            <a:rPr lang="en-IN" sz="1400" b="1" u="sng"/>
            <a:t>5J</a:t>
          </a:r>
          <a:r>
            <a:rPr lang="en-IN" sz="1400" dirty="0"/>
            <a:t>. Credit Note not allowed under GST</a:t>
          </a:r>
        </a:p>
        <a:p>
          <a:pPr algn="l"/>
          <a:r>
            <a:rPr lang="en-IN" sz="1400" b="1" u="sng"/>
            <a:t>5K</a:t>
          </a:r>
          <a:r>
            <a:rPr lang="en-IN" sz="1400" dirty="0"/>
            <a:t>. Adjustment – supply to SEZ</a:t>
          </a:r>
        </a:p>
        <a:p>
          <a:pPr algn="l"/>
          <a:r>
            <a:rPr lang="en-IN" sz="1400" b="1" u="sng"/>
            <a:t>5L</a:t>
          </a:r>
          <a:r>
            <a:rPr lang="en-IN" sz="1400" dirty="0"/>
            <a:t>. Turnover under Composition</a:t>
          </a:r>
        </a:p>
        <a:p>
          <a:pPr algn="l"/>
          <a:r>
            <a:rPr lang="en-IN" sz="1400" b="1" u="sng"/>
            <a:t>5M</a:t>
          </a:r>
          <a:r>
            <a:rPr lang="en-IN" sz="1400" dirty="0"/>
            <a:t>. Adjustment due to Valuation Rules</a:t>
          </a:r>
        </a:p>
        <a:p>
          <a:pPr algn="l"/>
          <a:r>
            <a:rPr lang="en-IN" sz="1400" b="1" u="sng"/>
            <a:t>5N</a:t>
          </a:r>
          <a:r>
            <a:rPr lang="en-IN" sz="1400" dirty="0"/>
            <a:t>. Adjustments due to </a:t>
          </a:r>
          <a:r>
            <a:rPr lang="en-IN" sz="1400" dirty="0" err="1"/>
            <a:t>For.Ex</a:t>
          </a:r>
          <a:r>
            <a:rPr lang="en-IN" sz="1400" dirty="0"/>
            <a:t>. Fluctuation</a:t>
          </a:r>
        </a:p>
        <a:p>
          <a:pPr algn="l"/>
          <a:r>
            <a:rPr lang="en-IN" sz="1400" b="1" u="sng">
              <a:solidFill>
                <a:srgbClr val="FF0000"/>
              </a:solidFill>
            </a:rPr>
            <a:t>5O</a:t>
          </a:r>
          <a:r>
            <a:rPr lang="en-IN" sz="1400" b="1" u="sng" dirty="0">
              <a:solidFill>
                <a:srgbClr val="FF0000"/>
              </a:solidFill>
            </a:rPr>
            <a:t>. OTHER ADJUSTMENTS</a:t>
          </a:r>
        </a:p>
        <a:p>
          <a:pPr algn="l"/>
          <a:r>
            <a:rPr lang="en-IN" sz="1400" b="1" u="sng">
              <a:solidFill>
                <a:schemeClr val="tx1"/>
              </a:solidFill>
            </a:rPr>
            <a:t>5R</a:t>
          </a:r>
          <a:r>
            <a:rPr lang="en-IN" sz="1400" b="1" u="sng" dirty="0">
              <a:solidFill>
                <a:schemeClr val="tx1"/>
              </a:solidFill>
            </a:rPr>
            <a:t>.</a:t>
          </a:r>
          <a:r>
            <a:rPr lang="en-IN" sz="1400" b="0" u="none" dirty="0">
              <a:solidFill>
                <a:schemeClr val="tx1"/>
              </a:solidFill>
            </a:rPr>
            <a:t> Unreconciled T/o </a:t>
          </a:r>
          <a:r>
            <a:rPr lang="en-IN" sz="1400" b="0" u="none">
              <a:solidFill>
                <a:schemeClr val="tx1"/>
              </a:solidFill>
            </a:rPr>
            <a:t>=  </a:t>
          </a:r>
          <a:r>
            <a:rPr lang="en-IN" sz="1400" b="1" u="sng">
              <a:solidFill>
                <a:schemeClr val="tx1"/>
              </a:solidFill>
            </a:rPr>
            <a:t>5Q</a:t>
          </a:r>
          <a:r>
            <a:rPr lang="en-IN" sz="1400" b="0" u="none">
              <a:solidFill>
                <a:schemeClr val="tx1"/>
              </a:solidFill>
            </a:rPr>
            <a:t> </a:t>
          </a:r>
          <a:r>
            <a:rPr lang="en-IN" sz="1400" b="0" u="none" dirty="0">
              <a:solidFill>
                <a:schemeClr val="tx1"/>
              </a:solidFill>
            </a:rPr>
            <a:t>(GSTR 9) </a:t>
          </a:r>
          <a:r>
            <a:rPr lang="en-IN" sz="1400" b="0" u="none">
              <a:solidFill>
                <a:schemeClr val="tx1"/>
              </a:solidFill>
            </a:rPr>
            <a:t>– </a:t>
          </a:r>
          <a:r>
            <a:rPr lang="en-IN" sz="1400" b="1" u="sng">
              <a:solidFill>
                <a:schemeClr val="tx1"/>
              </a:solidFill>
            </a:rPr>
            <a:t>5P</a:t>
          </a:r>
          <a:r>
            <a:rPr lang="en-IN" sz="1400" b="0" u="none">
              <a:solidFill>
                <a:schemeClr val="tx1"/>
              </a:solidFill>
            </a:rPr>
            <a:t> </a:t>
          </a:r>
          <a:r>
            <a:rPr lang="en-IN" sz="1400" b="0" u="none" dirty="0">
              <a:solidFill>
                <a:schemeClr val="tx1"/>
              </a:solidFill>
            </a:rPr>
            <a:t>(Adjust. T/O) </a:t>
          </a:r>
        </a:p>
      </dgm:t>
    </dgm:pt>
    <dgm:pt modelId="{639FD8DF-DBC2-4919-934B-1007AEBDD7BA}" type="parTrans" cxnId="{073F5C3E-4F03-465F-B6A9-6994F35E827D}">
      <dgm:prSet/>
      <dgm:spPr/>
      <dgm:t>
        <a:bodyPr/>
        <a:lstStyle/>
        <a:p>
          <a:endParaRPr lang="en-IN" sz="1200"/>
        </a:p>
      </dgm:t>
    </dgm:pt>
    <dgm:pt modelId="{AC92CFA0-7406-4396-9790-07513C3A0550}" type="sibTrans" cxnId="{073F5C3E-4F03-465F-B6A9-6994F35E827D}">
      <dgm:prSet/>
      <dgm:spPr/>
      <dgm:t>
        <a:bodyPr/>
        <a:lstStyle/>
        <a:p>
          <a:endParaRPr lang="en-IN"/>
        </a:p>
      </dgm:t>
    </dgm:pt>
    <dgm:pt modelId="{48C27BBB-926B-41BD-9A7E-AEF35E16F1AB}">
      <dgm:prSet phldrT="[Text]" custT="1"/>
      <dgm:spPr/>
      <dgm:t>
        <a:bodyPr/>
        <a:lstStyle/>
        <a:p>
          <a:r>
            <a:rPr lang="en-IN" sz="1600" dirty="0"/>
            <a:t>TABLE 6 – Reasons for non reconciliation</a:t>
          </a:r>
        </a:p>
      </dgm:t>
    </dgm:pt>
    <dgm:pt modelId="{1F4942B4-D002-4787-936F-15D1A933744D}" type="parTrans" cxnId="{B66B3772-C01B-493F-8F18-8627DB39A371}">
      <dgm:prSet/>
      <dgm:spPr/>
      <dgm:t>
        <a:bodyPr/>
        <a:lstStyle/>
        <a:p>
          <a:endParaRPr lang="en-IN" sz="1200"/>
        </a:p>
      </dgm:t>
    </dgm:pt>
    <dgm:pt modelId="{B3123C8C-9B60-4E53-BCE2-FE98A31C81AF}" type="sibTrans" cxnId="{B66B3772-C01B-493F-8F18-8627DB39A371}">
      <dgm:prSet/>
      <dgm:spPr/>
      <dgm:t>
        <a:bodyPr/>
        <a:lstStyle/>
        <a:p>
          <a:endParaRPr lang="en-IN"/>
        </a:p>
      </dgm:t>
    </dgm:pt>
    <dgm:pt modelId="{22760389-49D5-447F-8809-9A602F21136E}">
      <dgm:prSet phldrT="[Text]" custT="1"/>
      <dgm:spPr/>
      <dgm:t>
        <a:bodyPr/>
        <a:lstStyle/>
        <a:p>
          <a:r>
            <a:rPr lang="en-IN" sz="1600" dirty="0"/>
            <a:t>TABLE 7 – Reconciliation of Taxable Turnover</a:t>
          </a:r>
        </a:p>
      </dgm:t>
    </dgm:pt>
    <dgm:pt modelId="{32EEDFB1-E0E7-4085-9A09-34A104AA4239}" type="parTrans" cxnId="{DADEDE07-BE60-42C1-887A-7A887556767A}">
      <dgm:prSet/>
      <dgm:spPr/>
      <dgm:t>
        <a:bodyPr/>
        <a:lstStyle/>
        <a:p>
          <a:endParaRPr lang="en-IN" sz="1200"/>
        </a:p>
      </dgm:t>
    </dgm:pt>
    <dgm:pt modelId="{146382CE-68E6-4A1A-82CB-2AA342177117}" type="sibTrans" cxnId="{DADEDE07-BE60-42C1-887A-7A887556767A}">
      <dgm:prSet/>
      <dgm:spPr/>
      <dgm:t>
        <a:bodyPr/>
        <a:lstStyle/>
        <a:p>
          <a:endParaRPr lang="en-IN"/>
        </a:p>
      </dgm:t>
    </dgm:pt>
    <dgm:pt modelId="{71CA8E8D-C758-4A98-9982-47D9EC887CE4}">
      <dgm:prSet phldrT="[Text]" custT="1"/>
      <dgm:spPr/>
      <dgm:t>
        <a:bodyPr/>
        <a:lstStyle/>
        <a:p>
          <a:pPr marL="0" algn="l"/>
          <a:r>
            <a:rPr lang="en-IN" sz="1600" b="1" u="sng" dirty="0"/>
            <a:t>7A</a:t>
          </a:r>
          <a:r>
            <a:rPr lang="en-IN" sz="1600" dirty="0"/>
            <a:t>. Annual Adjusted Turnover </a:t>
          </a:r>
          <a:r>
            <a:rPr lang="en-IN" sz="1600"/>
            <a:t>= </a:t>
          </a:r>
          <a:r>
            <a:rPr lang="en-IN" sz="1600" b="1" u="sng"/>
            <a:t>5P</a:t>
          </a:r>
          <a:endParaRPr lang="en-IN" sz="1600" b="1" u="sng" dirty="0"/>
        </a:p>
        <a:p>
          <a:pPr marL="268288" indent="-268288" algn="l"/>
          <a:r>
            <a:rPr lang="en-IN" sz="1600" b="1" u="sng" dirty="0"/>
            <a:t>7B</a:t>
          </a:r>
          <a:r>
            <a:rPr lang="en-IN" sz="1600" b="0" u="none" dirty="0"/>
            <a:t>. Value of Exempted, Nil Rated, Non-GST &amp; No-Supply Turnover</a:t>
          </a:r>
        </a:p>
        <a:p>
          <a:pPr marL="0" algn="l"/>
          <a:r>
            <a:rPr lang="en-IN" sz="1600" b="1" u="sng" dirty="0"/>
            <a:t>7C</a:t>
          </a:r>
          <a:r>
            <a:rPr lang="en-IN" sz="1600" b="0" u="none" dirty="0"/>
            <a:t>. Zero Rated without payment of tax</a:t>
          </a:r>
        </a:p>
        <a:p>
          <a:pPr marL="0" algn="l"/>
          <a:r>
            <a:rPr lang="en-IN" sz="1600" b="1" u="sng" dirty="0"/>
            <a:t>7D</a:t>
          </a:r>
          <a:r>
            <a:rPr lang="en-IN" sz="1600" b="0" u="none" dirty="0"/>
            <a:t>. Supply under RCM by recipient</a:t>
          </a:r>
        </a:p>
        <a:p>
          <a:pPr marL="0" algn="l"/>
          <a:r>
            <a:rPr lang="en-IN" sz="1600" b="1" u="sng" dirty="0"/>
            <a:t>7E</a:t>
          </a:r>
          <a:r>
            <a:rPr lang="en-IN" sz="1600" b="0" u="none" dirty="0"/>
            <a:t>. Taxable Adjusted Turnover</a:t>
          </a:r>
        </a:p>
        <a:p>
          <a:pPr marL="0" algn="l"/>
          <a:r>
            <a:rPr lang="en-IN" sz="1600" b="1" u="sng" dirty="0"/>
            <a:t>7F</a:t>
          </a:r>
          <a:r>
            <a:rPr lang="en-IN" sz="1600" b="0" u="none" dirty="0"/>
            <a:t>. Turnover as per GSTR 9</a:t>
          </a:r>
        </a:p>
        <a:p>
          <a:pPr marL="0" algn="l"/>
          <a:endParaRPr lang="en-IN" sz="1600" b="0" u="none" dirty="0"/>
        </a:p>
        <a:p>
          <a:pPr marL="0" algn="l"/>
          <a:r>
            <a:rPr lang="en-IN" sz="1600" b="1" u="sng" dirty="0"/>
            <a:t>7G</a:t>
          </a:r>
          <a:r>
            <a:rPr lang="en-IN" sz="1600" b="0" u="none" dirty="0"/>
            <a:t>. Unreconciled Taxable Turnover = </a:t>
          </a:r>
          <a:r>
            <a:rPr lang="en-IN" sz="1600" b="1" u="sng" dirty="0"/>
            <a:t>7F</a:t>
          </a:r>
          <a:r>
            <a:rPr lang="en-IN" sz="1600" b="0" u="none" dirty="0"/>
            <a:t> – </a:t>
          </a:r>
          <a:r>
            <a:rPr lang="en-IN" sz="1600" b="1" u="sng" dirty="0"/>
            <a:t>7E</a:t>
          </a:r>
        </a:p>
      </dgm:t>
    </dgm:pt>
    <dgm:pt modelId="{AD66F22F-694E-4D6A-BD91-257858714921}" type="parTrans" cxnId="{5200BBBA-DBB7-4B1B-8EFF-7F48E1E0CF22}">
      <dgm:prSet/>
      <dgm:spPr/>
      <dgm:t>
        <a:bodyPr/>
        <a:lstStyle/>
        <a:p>
          <a:endParaRPr lang="en-IN" sz="1200"/>
        </a:p>
      </dgm:t>
    </dgm:pt>
    <dgm:pt modelId="{80368B93-B676-4182-8514-6BBDDFB4592E}" type="sibTrans" cxnId="{5200BBBA-DBB7-4B1B-8EFF-7F48E1E0CF22}">
      <dgm:prSet/>
      <dgm:spPr/>
      <dgm:t>
        <a:bodyPr/>
        <a:lstStyle/>
        <a:p>
          <a:endParaRPr lang="en-IN"/>
        </a:p>
      </dgm:t>
    </dgm:pt>
    <dgm:pt modelId="{946A4E17-1C32-479D-A11C-C0B400D37C2E}">
      <dgm:prSet phldrT="[Text]" custT="1"/>
      <dgm:spPr/>
      <dgm:t>
        <a:bodyPr/>
        <a:lstStyle/>
        <a:p>
          <a:r>
            <a:rPr lang="en-IN" sz="1600" dirty="0"/>
            <a:t>TABLE 8 – Reasons for non reconciliation</a:t>
          </a:r>
        </a:p>
      </dgm:t>
    </dgm:pt>
    <dgm:pt modelId="{4FB4B1FE-FF5C-4293-9A26-8141EC7EC9CE}" type="parTrans" cxnId="{1E860A00-8A8D-4990-B4EC-790DCAEE09AF}">
      <dgm:prSet/>
      <dgm:spPr/>
      <dgm:t>
        <a:bodyPr/>
        <a:lstStyle/>
        <a:p>
          <a:endParaRPr lang="en-IN" sz="1200"/>
        </a:p>
      </dgm:t>
    </dgm:pt>
    <dgm:pt modelId="{C9E6E527-8BD9-48D5-81FE-7A45A0BC1BBD}" type="sibTrans" cxnId="{1E860A00-8A8D-4990-B4EC-790DCAEE09AF}">
      <dgm:prSet/>
      <dgm:spPr/>
      <dgm:t>
        <a:bodyPr/>
        <a:lstStyle/>
        <a:p>
          <a:endParaRPr lang="en-IN"/>
        </a:p>
      </dgm:t>
    </dgm:pt>
    <dgm:pt modelId="{8C6B70AB-98F3-4018-BE73-19D142F2A489}" type="pres">
      <dgm:prSet presAssocID="{96E9D162-8AE5-4377-9706-9BCD075E09B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BDB195F-2D8E-454E-BC47-9F4804C3E96B}" type="pres">
      <dgm:prSet presAssocID="{F0749919-D807-4A2A-BB99-9EE73A9A23A9}" presName="hierRoot1" presStyleCnt="0"/>
      <dgm:spPr/>
    </dgm:pt>
    <dgm:pt modelId="{1967E0EA-05AE-4485-B6E0-8AAA0D105E10}" type="pres">
      <dgm:prSet presAssocID="{F0749919-D807-4A2A-BB99-9EE73A9A23A9}" presName="composite" presStyleCnt="0"/>
      <dgm:spPr/>
    </dgm:pt>
    <dgm:pt modelId="{9F512E56-BE0F-46D3-AF26-03D0C04086B3}" type="pres">
      <dgm:prSet presAssocID="{F0749919-D807-4A2A-BB99-9EE73A9A23A9}" presName="background" presStyleLbl="node0" presStyleIdx="0" presStyleCnt="1"/>
      <dgm:spPr>
        <a:noFill/>
        <a:ln>
          <a:noFill/>
        </a:ln>
      </dgm:spPr>
    </dgm:pt>
    <dgm:pt modelId="{E56DC4A7-A85B-4401-9D2E-EB7A2A4975C0}" type="pres">
      <dgm:prSet presAssocID="{F0749919-D807-4A2A-BB99-9EE73A9A23A9}" presName="text" presStyleLbl="fgAcc0" presStyleIdx="0" presStyleCnt="1" custScaleX="840591" custScaleY="61250">
        <dgm:presLayoutVars>
          <dgm:chPref val="3"/>
        </dgm:presLayoutVars>
      </dgm:prSet>
      <dgm:spPr/>
    </dgm:pt>
    <dgm:pt modelId="{1B8A9BC5-3ABD-48F0-9E03-8EB99602B977}" type="pres">
      <dgm:prSet presAssocID="{F0749919-D807-4A2A-BB99-9EE73A9A23A9}" presName="hierChild2" presStyleCnt="0"/>
      <dgm:spPr/>
    </dgm:pt>
    <dgm:pt modelId="{FC759B94-FBC4-4641-A021-151C2B782C8A}" type="pres">
      <dgm:prSet presAssocID="{52FF1856-E964-4562-BB8A-68DE230594CD}" presName="Name10" presStyleLbl="parChTrans1D2" presStyleIdx="0" presStyleCnt="2" custSzX="2467602"/>
      <dgm:spPr/>
    </dgm:pt>
    <dgm:pt modelId="{3706DFDF-A04E-4595-8F53-95EDD4756940}" type="pres">
      <dgm:prSet presAssocID="{DCCF181B-ED2E-4E04-9081-37443BCE3A94}" presName="hierRoot2" presStyleCnt="0"/>
      <dgm:spPr/>
    </dgm:pt>
    <dgm:pt modelId="{88EF4198-D414-4C15-A477-27BDEAD37458}" type="pres">
      <dgm:prSet presAssocID="{DCCF181B-ED2E-4E04-9081-37443BCE3A94}" presName="composite2" presStyleCnt="0"/>
      <dgm:spPr/>
    </dgm:pt>
    <dgm:pt modelId="{7AACA5B9-9095-4D80-B83B-18C24E2F5633}" type="pres">
      <dgm:prSet presAssocID="{DCCF181B-ED2E-4E04-9081-37443BCE3A94}" presName="background2" presStyleLbl="node2" presStyleIdx="0" presStyleCnt="2"/>
      <dgm:spPr/>
    </dgm:pt>
    <dgm:pt modelId="{3FE9B923-0C91-4999-8E73-12383EC3E59F}" type="pres">
      <dgm:prSet presAssocID="{DCCF181B-ED2E-4E04-9081-37443BCE3A94}" presName="text2" presStyleLbl="fgAcc2" presStyleIdx="0" presStyleCnt="2" custScaleX="570778" custScaleY="84585">
        <dgm:presLayoutVars>
          <dgm:chPref val="3"/>
        </dgm:presLayoutVars>
      </dgm:prSet>
      <dgm:spPr/>
    </dgm:pt>
    <dgm:pt modelId="{5B944A75-2122-44AB-BBEE-96B2169203E2}" type="pres">
      <dgm:prSet presAssocID="{DCCF181B-ED2E-4E04-9081-37443BCE3A94}" presName="hierChild3" presStyleCnt="0"/>
      <dgm:spPr/>
    </dgm:pt>
    <dgm:pt modelId="{1BEB4ED0-76C3-4D29-A5EF-FD9833B0D6B1}" type="pres">
      <dgm:prSet presAssocID="{639FD8DF-DBC2-4919-934B-1007AEBDD7BA}" presName="Name17" presStyleLbl="parChTrans1D3" presStyleIdx="0" presStyleCnt="2" custSzX="123257"/>
      <dgm:spPr/>
    </dgm:pt>
    <dgm:pt modelId="{31217F3E-C4FD-4739-B2F0-A2626D785DDB}" type="pres">
      <dgm:prSet presAssocID="{7DB5CFDB-C4A4-4B0B-A4F4-6B357A235E24}" presName="hierRoot3" presStyleCnt="0"/>
      <dgm:spPr/>
    </dgm:pt>
    <dgm:pt modelId="{D8EB240A-9155-42BC-AA6E-15C55581FA5A}" type="pres">
      <dgm:prSet presAssocID="{7DB5CFDB-C4A4-4B0B-A4F4-6B357A235E24}" presName="composite3" presStyleCnt="0"/>
      <dgm:spPr/>
    </dgm:pt>
    <dgm:pt modelId="{809A6F9F-7670-49CD-953F-20C6905EC06F}" type="pres">
      <dgm:prSet presAssocID="{7DB5CFDB-C4A4-4B0B-A4F4-6B357A235E24}" presName="background3" presStyleLbl="node3" presStyleIdx="0" presStyleCnt="2"/>
      <dgm:spPr/>
    </dgm:pt>
    <dgm:pt modelId="{EB2BFED6-37A0-4764-BE2F-BC6B689FB670}" type="pres">
      <dgm:prSet presAssocID="{7DB5CFDB-C4A4-4B0B-A4F4-6B357A235E24}" presName="text3" presStyleLbl="fgAcc3" presStyleIdx="0" presStyleCnt="2" custScaleX="570778" custScaleY="718228">
        <dgm:presLayoutVars>
          <dgm:chPref val="3"/>
        </dgm:presLayoutVars>
      </dgm:prSet>
      <dgm:spPr/>
    </dgm:pt>
    <dgm:pt modelId="{53E0411C-6797-4456-9BB0-28A09A5BC04B}" type="pres">
      <dgm:prSet presAssocID="{7DB5CFDB-C4A4-4B0B-A4F4-6B357A235E24}" presName="hierChild4" presStyleCnt="0"/>
      <dgm:spPr/>
    </dgm:pt>
    <dgm:pt modelId="{7E0B5F5C-DB62-4C4D-937B-A492B8195A98}" type="pres">
      <dgm:prSet presAssocID="{1F4942B4-D002-4787-936F-15D1A933744D}" presName="Name23" presStyleLbl="parChTrans1D4" presStyleIdx="0" presStyleCnt="2" custSzX="123257"/>
      <dgm:spPr/>
    </dgm:pt>
    <dgm:pt modelId="{23666AAF-FCFE-440F-BA98-4B3453C37B7B}" type="pres">
      <dgm:prSet presAssocID="{48C27BBB-926B-41BD-9A7E-AEF35E16F1AB}" presName="hierRoot4" presStyleCnt="0"/>
      <dgm:spPr/>
    </dgm:pt>
    <dgm:pt modelId="{A98D9DC3-B5B9-47F2-A808-F42322A87144}" type="pres">
      <dgm:prSet presAssocID="{48C27BBB-926B-41BD-9A7E-AEF35E16F1AB}" presName="composite4" presStyleCnt="0"/>
      <dgm:spPr/>
    </dgm:pt>
    <dgm:pt modelId="{A31DCBC7-8EA3-4387-BEEF-44EB049ACB3B}" type="pres">
      <dgm:prSet presAssocID="{48C27BBB-926B-41BD-9A7E-AEF35E16F1AB}" presName="background4" presStyleLbl="node4" presStyleIdx="0" presStyleCnt="2"/>
      <dgm:spPr/>
    </dgm:pt>
    <dgm:pt modelId="{E020D996-CBE7-4BD5-87E4-237366CEDC15}" type="pres">
      <dgm:prSet presAssocID="{48C27BBB-926B-41BD-9A7E-AEF35E16F1AB}" presName="text4" presStyleLbl="fgAcc4" presStyleIdx="0" presStyleCnt="2" custScaleX="570778" custScaleY="84585">
        <dgm:presLayoutVars>
          <dgm:chPref val="3"/>
        </dgm:presLayoutVars>
      </dgm:prSet>
      <dgm:spPr/>
    </dgm:pt>
    <dgm:pt modelId="{E095AE84-4BC9-4433-A728-20272423AD31}" type="pres">
      <dgm:prSet presAssocID="{48C27BBB-926B-41BD-9A7E-AEF35E16F1AB}" presName="hierChild5" presStyleCnt="0"/>
      <dgm:spPr/>
    </dgm:pt>
    <dgm:pt modelId="{8D08191E-7C49-421C-A2C6-0181923BC979}" type="pres">
      <dgm:prSet presAssocID="{32EEDFB1-E0E7-4085-9A09-34A104AA4239}" presName="Name10" presStyleLbl="parChTrans1D2" presStyleIdx="1" presStyleCnt="2" custSzX="2467602"/>
      <dgm:spPr/>
    </dgm:pt>
    <dgm:pt modelId="{6AC66582-A1FF-4BB6-997B-16F33DBA1763}" type="pres">
      <dgm:prSet presAssocID="{22760389-49D5-447F-8809-9A602F21136E}" presName="hierRoot2" presStyleCnt="0"/>
      <dgm:spPr/>
    </dgm:pt>
    <dgm:pt modelId="{689A189A-13B0-41B2-82BF-87FDB961B48C}" type="pres">
      <dgm:prSet presAssocID="{22760389-49D5-447F-8809-9A602F21136E}" presName="composite2" presStyleCnt="0"/>
      <dgm:spPr/>
    </dgm:pt>
    <dgm:pt modelId="{1023E343-71A6-4AA0-B1EB-9D408A0A4597}" type="pres">
      <dgm:prSet presAssocID="{22760389-49D5-447F-8809-9A602F21136E}" presName="background2" presStyleLbl="node2" presStyleIdx="1" presStyleCnt="2"/>
      <dgm:spPr/>
    </dgm:pt>
    <dgm:pt modelId="{0E735B4D-74AB-4C60-876C-A2A572B1A75B}" type="pres">
      <dgm:prSet presAssocID="{22760389-49D5-447F-8809-9A602F21136E}" presName="text2" presStyleLbl="fgAcc2" presStyleIdx="1" presStyleCnt="2" custScaleX="570778" custScaleY="84585">
        <dgm:presLayoutVars>
          <dgm:chPref val="3"/>
        </dgm:presLayoutVars>
      </dgm:prSet>
      <dgm:spPr/>
    </dgm:pt>
    <dgm:pt modelId="{2A967808-ABBD-4A23-8596-B34290DF6C22}" type="pres">
      <dgm:prSet presAssocID="{22760389-49D5-447F-8809-9A602F21136E}" presName="hierChild3" presStyleCnt="0"/>
      <dgm:spPr/>
    </dgm:pt>
    <dgm:pt modelId="{F5886D38-EA9F-4897-B825-2676A9B4E86B}" type="pres">
      <dgm:prSet presAssocID="{AD66F22F-694E-4D6A-BD91-257858714921}" presName="Name17" presStyleLbl="parChTrans1D3" presStyleIdx="1" presStyleCnt="2" custSzX="123257"/>
      <dgm:spPr/>
    </dgm:pt>
    <dgm:pt modelId="{910B5042-0C8A-4AD7-9CE9-2DA069970010}" type="pres">
      <dgm:prSet presAssocID="{71CA8E8D-C758-4A98-9982-47D9EC887CE4}" presName="hierRoot3" presStyleCnt="0"/>
      <dgm:spPr/>
    </dgm:pt>
    <dgm:pt modelId="{B40528CA-8B06-43B5-A2E6-0F58DB39B20B}" type="pres">
      <dgm:prSet presAssocID="{71CA8E8D-C758-4A98-9982-47D9EC887CE4}" presName="composite3" presStyleCnt="0"/>
      <dgm:spPr/>
    </dgm:pt>
    <dgm:pt modelId="{1AE447F6-5C5D-47F0-997C-D9EAEF8C1481}" type="pres">
      <dgm:prSet presAssocID="{71CA8E8D-C758-4A98-9982-47D9EC887CE4}" presName="background3" presStyleLbl="node3" presStyleIdx="1" presStyleCnt="2"/>
      <dgm:spPr/>
    </dgm:pt>
    <dgm:pt modelId="{79129DEA-0577-4E42-BF2F-6A461D188E93}" type="pres">
      <dgm:prSet presAssocID="{71CA8E8D-C758-4A98-9982-47D9EC887CE4}" presName="text3" presStyleLbl="fgAcc3" presStyleIdx="1" presStyleCnt="2" custScaleX="570778" custScaleY="718228">
        <dgm:presLayoutVars>
          <dgm:chPref val="3"/>
        </dgm:presLayoutVars>
      </dgm:prSet>
      <dgm:spPr/>
    </dgm:pt>
    <dgm:pt modelId="{3674AD55-88D6-4248-8DF1-86A1B7BE1D5F}" type="pres">
      <dgm:prSet presAssocID="{71CA8E8D-C758-4A98-9982-47D9EC887CE4}" presName="hierChild4" presStyleCnt="0"/>
      <dgm:spPr/>
    </dgm:pt>
    <dgm:pt modelId="{28B12026-52A5-432B-B182-E46DAC607CE4}" type="pres">
      <dgm:prSet presAssocID="{4FB4B1FE-FF5C-4293-9A26-8141EC7EC9CE}" presName="Name23" presStyleLbl="parChTrans1D4" presStyleIdx="1" presStyleCnt="2" custSzX="123257"/>
      <dgm:spPr/>
    </dgm:pt>
    <dgm:pt modelId="{E1698D3A-5B2C-47BE-AE8C-AD38B2BE9E67}" type="pres">
      <dgm:prSet presAssocID="{946A4E17-1C32-479D-A11C-C0B400D37C2E}" presName="hierRoot4" presStyleCnt="0"/>
      <dgm:spPr/>
    </dgm:pt>
    <dgm:pt modelId="{D787DF4F-D562-4460-977F-C5EE28584C29}" type="pres">
      <dgm:prSet presAssocID="{946A4E17-1C32-479D-A11C-C0B400D37C2E}" presName="composite4" presStyleCnt="0"/>
      <dgm:spPr/>
    </dgm:pt>
    <dgm:pt modelId="{DCCCEFE9-8A3F-4F70-A62E-7836FC3F7E62}" type="pres">
      <dgm:prSet presAssocID="{946A4E17-1C32-479D-A11C-C0B400D37C2E}" presName="background4" presStyleLbl="node4" presStyleIdx="1" presStyleCnt="2"/>
      <dgm:spPr/>
    </dgm:pt>
    <dgm:pt modelId="{D6B12F57-FBD5-4EEF-A7DB-18AB07428C47}" type="pres">
      <dgm:prSet presAssocID="{946A4E17-1C32-479D-A11C-C0B400D37C2E}" presName="text4" presStyleLbl="fgAcc4" presStyleIdx="1" presStyleCnt="2" custScaleX="570778" custScaleY="84585">
        <dgm:presLayoutVars>
          <dgm:chPref val="3"/>
        </dgm:presLayoutVars>
      </dgm:prSet>
      <dgm:spPr/>
    </dgm:pt>
    <dgm:pt modelId="{8E9B99A6-55CB-4C78-B81C-42EDEF5DA6F2}" type="pres">
      <dgm:prSet presAssocID="{946A4E17-1C32-479D-A11C-C0B400D37C2E}" presName="hierChild5" presStyleCnt="0"/>
      <dgm:spPr/>
    </dgm:pt>
  </dgm:ptLst>
  <dgm:cxnLst>
    <dgm:cxn modelId="{1E860A00-8A8D-4990-B4EC-790DCAEE09AF}" srcId="{71CA8E8D-C758-4A98-9982-47D9EC887CE4}" destId="{946A4E17-1C32-479D-A11C-C0B400D37C2E}" srcOrd="0" destOrd="0" parTransId="{4FB4B1FE-FF5C-4293-9A26-8141EC7EC9CE}" sibTransId="{C9E6E527-8BD9-48D5-81FE-7A45A0BC1BBD}"/>
    <dgm:cxn modelId="{DADEDE07-BE60-42C1-887A-7A887556767A}" srcId="{F0749919-D807-4A2A-BB99-9EE73A9A23A9}" destId="{22760389-49D5-447F-8809-9A602F21136E}" srcOrd="1" destOrd="0" parTransId="{32EEDFB1-E0E7-4085-9A09-34A104AA4239}" sibTransId="{146382CE-68E6-4A1A-82CB-2AA342177117}"/>
    <dgm:cxn modelId="{26527419-707A-4F6A-9708-CBF3479ABBF9}" type="presOf" srcId="{52FF1856-E964-4562-BB8A-68DE230594CD}" destId="{FC759B94-FBC4-4641-A021-151C2B782C8A}" srcOrd="0" destOrd="0" presId="urn:microsoft.com/office/officeart/2005/8/layout/hierarchy1"/>
    <dgm:cxn modelId="{8F43981E-4F5A-4E58-84CE-75D02C7039D2}" type="presOf" srcId="{F0749919-D807-4A2A-BB99-9EE73A9A23A9}" destId="{E56DC4A7-A85B-4401-9D2E-EB7A2A4975C0}" srcOrd="0" destOrd="0" presId="urn:microsoft.com/office/officeart/2005/8/layout/hierarchy1"/>
    <dgm:cxn modelId="{2EAFA62C-F2B7-4223-BCF4-F60A42B30E05}" type="presOf" srcId="{71CA8E8D-C758-4A98-9982-47D9EC887CE4}" destId="{79129DEA-0577-4E42-BF2F-6A461D188E93}" srcOrd="0" destOrd="0" presId="urn:microsoft.com/office/officeart/2005/8/layout/hierarchy1"/>
    <dgm:cxn modelId="{073F5C3E-4F03-465F-B6A9-6994F35E827D}" srcId="{DCCF181B-ED2E-4E04-9081-37443BCE3A94}" destId="{7DB5CFDB-C4A4-4B0B-A4F4-6B357A235E24}" srcOrd="0" destOrd="0" parTransId="{639FD8DF-DBC2-4919-934B-1007AEBDD7BA}" sibTransId="{AC92CFA0-7406-4396-9790-07513C3A0550}"/>
    <dgm:cxn modelId="{8681B46B-67CE-42FB-B43B-FA71FC75DAD1}" type="presOf" srcId="{32EEDFB1-E0E7-4085-9A09-34A104AA4239}" destId="{8D08191E-7C49-421C-A2C6-0181923BC979}" srcOrd="0" destOrd="0" presId="urn:microsoft.com/office/officeart/2005/8/layout/hierarchy1"/>
    <dgm:cxn modelId="{860C9051-28A8-4A80-BB42-E7D44B230A4D}" type="presOf" srcId="{DCCF181B-ED2E-4E04-9081-37443BCE3A94}" destId="{3FE9B923-0C91-4999-8E73-12383EC3E59F}" srcOrd="0" destOrd="0" presId="urn:microsoft.com/office/officeart/2005/8/layout/hierarchy1"/>
    <dgm:cxn modelId="{B66B3772-C01B-493F-8F18-8627DB39A371}" srcId="{7DB5CFDB-C4A4-4B0B-A4F4-6B357A235E24}" destId="{48C27BBB-926B-41BD-9A7E-AEF35E16F1AB}" srcOrd="0" destOrd="0" parTransId="{1F4942B4-D002-4787-936F-15D1A933744D}" sibTransId="{B3123C8C-9B60-4E53-BCE2-FE98A31C81AF}"/>
    <dgm:cxn modelId="{2F8C8F59-769D-4B41-94F5-A4A5565C36D6}" type="presOf" srcId="{96E9D162-8AE5-4377-9706-9BCD075E09B2}" destId="{8C6B70AB-98F3-4018-BE73-19D142F2A489}" srcOrd="0" destOrd="0" presId="urn:microsoft.com/office/officeart/2005/8/layout/hierarchy1"/>
    <dgm:cxn modelId="{7499BE7C-4055-4610-AD55-397368332AAD}" srcId="{96E9D162-8AE5-4377-9706-9BCD075E09B2}" destId="{F0749919-D807-4A2A-BB99-9EE73A9A23A9}" srcOrd="0" destOrd="0" parTransId="{08B437D7-97C4-441F-AB9A-9A818E0A508E}" sibTransId="{0A517735-AB7B-4252-939D-F0B3E5908136}"/>
    <dgm:cxn modelId="{8FB09C96-8898-49EC-B552-A3AEA14EC87D}" type="presOf" srcId="{4FB4B1FE-FF5C-4293-9A26-8141EC7EC9CE}" destId="{28B12026-52A5-432B-B182-E46DAC607CE4}" srcOrd="0" destOrd="0" presId="urn:microsoft.com/office/officeart/2005/8/layout/hierarchy1"/>
    <dgm:cxn modelId="{0F433397-9469-4CB6-B856-A0A3618A143C}" type="presOf" srcId="{946A4E17-1C32-479D-A11C-C0B400D37C2E}" destId="{D6B12F57-FBD5-4EEF-A7DB-18AB07428C47}" srcOrd="0" destOrd="0" presId="urn:microsoft.com/office/officeart/2005/8/layout/hierarchy1"/>
    <dgm:cxn modelId="{5B5A1F9B-417C-4465-8E0C-DD915DD0F9EC}" srcId="{F0749919-D807-4A2A-BB99-9EE73A9A23A9}" destId="{DCCF181B-ED2E-4E04-9081-37443BCE3A94}" srcOrd="0" destOrd="0" parTransId="{52FF1856-E964-4562-BB8A-68DE230594CD}" sibTransId="{BA340C39-E639-443B-BD92-252199AE0549}"/>
    <dgm:cxn modelId="{AE81E1A5-686C-4864-9036-7DC343FCEBB2}" type="presOf" srcId="{AD66F22F-694E-4D6A-BD91-257858714921}" destId="{F5886D38-EA9F-4897-B825-2676A9B4E86B}" srcOrd="0" destOrd="0" presId="urn:microsoft.com/office/officeart/2005/8/layout/hierarchy1"/>
    <dgm:cxn modelId="{85D41CB5-3CE3-40EE-998E-4976477704D3}" type="presOf" srcId="{7DB5CFDB-C4A4-4B0B-A4F4-6B357A235E24}" destId="{EB2BFED6-37A0-4764-BE2F-BC6B689FB670}" srcOrd="0" destOrd="0" presId="urn:microsoft.com/office/officeart/2005/8/layout/hierarchy1"/>
    <dgm:cxn modelId="{5200BBBA-DBB7-4B1B-8EFF-7F48E1E0CF22}" srcId="{22760389-49D5-447F-8809-9A602F21136E}" destId="{71CA8E8D-C758-4A98-9982-47D9EC887CE4}" srcOrd="0" destOrd="0" parTransId="{AD66F22F-694E-4D6A-BD91-257858714921}" sibTransId="{80368B93-B676-4182-8514-6BBDDFB4592E}"/>
    <dgm:cxn modelId="{409BC9BE-B909-439B-9894-3A8DC46A4C4A}" type="presOf" srcId="{48C27BBB-926B-41BD-9A7E-AEF35E16F1AB}" destId="{E020D996-CBE7-4BD5-87E4-237366CEDC15}" srcOrd="0" destOrd="0" presId="urn:microsoft.com/office/officeart/2005/8/layout/hierarchy1"/>
    <dgm:cxn modelId="{6F0BFCC9-44FB-4311-A47A-1A7775219926}" type="presOf" srcId="{639FD8DF-DBC2-4919-934B-1007AEBDD7BA}" destId="{1BEB4ED0-76C3-4D29-A5EF-FD9833B0D6B1}" srcOrd="0" destOrd="0" presId="urn:microsoft.com/office/officeart/2005/8/layout/hierarchy1"/>
    <dgm:cxn modelId="{14C447E6-88E9-44E2-A635-50AF4B3F5C77}" type="presOf" srcId="{22760389-49D5-447F-8809-9A602F21136E}" destId="{0E735B4D-74AB-4C60-876C-A2A572B1A75B}" srcOrd="0" destOrd="0" presId="urn:microsoft.com/office/officeart/2005/8/layout/hierarchy1"/>
    <dgm:cxn modelId="{766430E9-BABB-46D7-B7D4-869C49A93E0A}" type="presOf" srcId="{1F4942B4-D002-4787-936F-15D1A933744D}" destId="{7E0B5F5C-DB62-4C4D-937B-A492B8195A98}" srcOrd="0" destOrd="0" presId="urn:microsoft.com/office/officeart/2005/8/layout/hierarchy1"/>
    <dgm:cxn modelId="{D6DF998C-44C9-4FB3-A0B9-7690BA1DEF2B}" type="presParOf" srcId="{8C6B70AB-98F3-4018-BE73-19D142F2A489}" destId="{ABDB195F-2D8E-454E-BC47-9F4804C3E96B}" srcOrd="0" destOrd="0" presId="urn:microsoft.com/office/officeart/2005/8/layout/hierarchy1"/>
    <dgm:cxn modelId="{22682B90-1DC4-4EB5-9346-9DD195024821}" type="presParOf" srcId="{ABDB195F-2D8E-454E-BC47-9F4804C3E96B}" destId="{1967E0EA-05AE-4485-B6E0-8AAA0D105E10}" srcOrd="0" destOrd="0" presId="urn:microsoft.com/office/officeart/2005/8/layout/hierarchy1"/>
    <dgm:cxn modelId="{37CB3340-151F-4ABC-9546-7195642FFFF1}" type="presParOf" srcId="{1967E0EA-05AE-4485-B6E0-8AAA0D105E10}" destId="{9F512E56-BE0F-46D3-AF26-03D0C04086B3}" srcOrd="0" destOrd="0" presId="urn:microsoft.com/office/officeart/2005/8/layout/hierarchy1"/>
    <dgm:cxn modelId="{73EABC7B-EE43-43DB-9412-39A94B500EDF}" type="presParOf" srcId="{1967E0EA-05AE-4485-B6E0-8AAA0D105E10}" destId="{E56DC4A7-A85B-4401-9D2E-EB7A2A4975C0}" srcOrd="1" destOrd="0" presId="urn:microsoft.com/office/officeart/2005/8/layout/hierarchy1"/>
    <dgm:cxn modelId="{7F3CE596-1A7F-4ED8-9B6E-4E82EA8880BB}" type="presParOf" srcId="{ABDB195F-2D8E-454E-BC47-9F4804C3E96B}" destId="{1B8A9BC5-3ABD-48F0-9E03-8EB99602B977}" srcOrd="1" destOrd="0" presId="urn:microsoft.com/office/officeart/2005/8/layout/hierarchy1"/>
    <dgm:cxn modelId="{DC99C89F-FB7B-4E96-BD77-DB7A740BC847}" type="presParOf" srcId="{1B8A9BC5-3ABD-48F0-9E03-8EB99602B977}" destId="{FC759B94-FBC4-4641-A021-151C2B782C8A}" srcOrd="0" destOrd="0" presId="urn:microsoft.com/office/officeart/2005/8/layout/hierarchy1"/>
    <dgm:cxn modelId="{8B4B319D-3B4C-475F-B2D6-C78F8C877AC5}" type="presParOf" srcId="{1B8A9BC5-3ABD-48F0-9E03-8EB99602B977}" destId="{3706DFDF-A04E-4595-8F53-95EDD4756940}" srcOrd="1" destOrd="0" presId="urn:microsoft.com/office/officeart/2005/8/layout/hierarchy1"/>
    <dgm:cxn modelId="{040A96E0-3E23-44EF-B2EC-1C631F83FE74}" type="presParOf" srcId="{3706DFDF-A04E-4595-8F53-95EDD4756940}" destId="{88EF4198-D414-4C15-A477-27BDEAD37458}" srcOrd="0" destOrd="0" presId="urn:microsoft.com/office/officeart/2005/8/layout/hierarchy1"/>
    <dgm:cxn modelId="{F9B77BDA-BAEA-4085-9EA4-883CF50DC8EE}" type="presParOf" srcId="{88EF4198-D414-4C15-A477-27BDEAD37458}" destId="{7AACA5B9-9095-4D80-B83B-18C24E2F5633}" srcOrd="0" destOrd="0" presId="urn:microsoft.com/office/officeart/2005/8/layout/hierarchy1"/>
    <dgm:cxn modelId="{FD07CB2C-289C-47F5-AE4B-8537FDF90B61}" type="presParOf" srcId="{88EF4198-D414-4C15-A477-27BDEAD37458}" destId="{3FE9B923-0C91-4999-8E73-12383EC3E59F}" srcOrd="1" destOrd="0" presId="urn:microsoft.com/office/officeart/2005/8/layout/hierarchy1"/>
    <dgm:cxn modelId="{C7292A16-BC26-47B2-8988-4B69B4A1994A}" type="presParOf" srcId="{3706DFDF-A04E-4595-8F53-95EDD4756940}" destId="{5B944A75-2122-44AB-BBEE-96B2169203E2}" srcOrd="1" destOrd="0" presId="urn:microsoft.com/office/officeart/2005/8/layout/hierarchy1"/>
    <dgm:cxn modelId="{1EE4F01C-867C-43BE-8CC1-D3F144028720}" type="presParOf" srcId="{5B944A75-2122-44AB-BBEE-96B2169203E2}" destId="{1BEB4ED0-76C3-4D29-A5EF-FD9833B0D6B1}" srcOrd="0" destOrd="0" presId="urn:microsoft.com/office/officeart/2005/8/layout/hierarchy1"/>
    <dgm:cxn modelId="{455EE84B-9512-4011-92F6-4852F0BB3A3B}" type="presParOf" srcId="{5B944A75-2122-44AB-BBEE-96B2169203E2}" destId="{31217F3E-C4FD-4739-B2F0-A2626D785DDB}" srcOrd="1" destOrd="0" presId="urn:microsoft.com/office/officeart/2005/8/layout/hierarchy1"/>
    <dgm:cxn modelId="{A6434D5C-45FF-470C-AC80-EA76AD647080}" type="presParOf" srcId="{31217F3E-C4FD-4739-B2F0-A2626D785DDB}" destId="{D8EB240A-9155-42BC-AA6E-15C55581FA5A}" srcOrd="0" destOrd="0" presId="urn:microsoft.com/office/officeart/2005/8/layout/hierarchy1"/>
    <dgm:cxn modelId="{DBA57103-2AAC-4422-91FC-264DE7639E95}" type="presParOf" srcId="{D8EB240A-9155-42BC-AA6E-15C55581FA5A}" destId="{809A6F9F-7670-49CD-953F-20C6905EC06F}" srcOrd="0" destOrd="0" presId="urn:microsoft.com/office/officeart/2005/8/layout/hierarchy1"/>
    <dgm:cxn modelId="{EB4AA74C-BD6C-4A90-96D0-77154217FA27}" type="presParOf" srcId="{D8EB240A-9155-42BC-AA6E-15C55581FA5A}" destId="{EB2BFED6-37A0-4764-BE2F-BC6B689FB670}" srcOrd="1" destOrd="0" presId="urn:microsoft.com/office/officeart/2005/8/layout/hierarchy1"/>
    <dgm:cxn modelId="{1B2F0966-311E-4A48-B019-7CE15B1F0D4D}" type="presParOf" srcId="{31217F3E-C4FD-4739-B2F0-A2626D785DDB}" destId="{53E0411C-6797-4456-9BB0-28A09A5BC04B}" srcOrd="1" destOrd="0" presId="urn:microsoft.com/office/officeart/2005/8/layout/hierarchy1"/>
    <dgm:cxn modelId="{23636A54-F3EE-4F84-AD2E-4B483CEDFCCB}" type="presParOf" srcId="{53E0411C-6797-4456-9BB0-28A09A5BC04B}" destId="{7E0B5F5C-DB62-4C4D-937B-A492B8195A98}" srcOrd="0" destOrd="0" presId="urn:microsoft.com/office/officeart/2005/8/layout/hierarchy1"/>
    <dgm:cxn modelId="{81C663A2-FCAB-46E5-B5A1-FDD0249AF6F3}" type="presParOf" srcId="{53E0411C-6797-4456-9BB0-28A09A5BC04B}" destId="{23666AAF-FCFE-440F-BA98-4B3453C37B7B}" srcOrd="1" destOrd="0" presId="urn:microsoft.com/office/officeart/2005/8/layout/hierarchy1"/>
    <dgm:cxn modelId="{9CF9D481-7F27-4EB7-8FA7-7038735D917B}" type="presParOf" srcId="{23666AAF-FCFE-440F-BA98-4B3453C37B7B}" destId="{A98D9DC3-B5B9-47F2-A808-F42322A87144}" srcOrd="0" destOrd="0" presId="urn:microsoft.com/office/officeart/2005/8/layout/hierarchy1"/>
    <dgm:cxn modelId="{28BBABB8-20D9-4559-9F21-27D9B0B6D9FF}" type="presParOf" srcId="{A98D9DC3-B5B9-47F2-A808-F42322A87144}" destId="{A31DCBC7-8EA3-4387-BEEF-44EB049ACB3B}" srcOrd="0" destOrd="0" presId="urn:microsoft.com/office/officeart/2005/8/layout/hierarchy1"/>
    <dgm:cxn modelId="{98D7588E-D636-4601-BB87-A2D3983AE580}" type="presParOf" srcId="{A98D9DC3-B5B9-47F2-A808-F42322A87144}" destId="{E020D996-CBE7-4BD5-87E4-237366CEDC15}" srcOrd="1" destOrd="0" presId="urn:microsoft.com/office/officeart/2005/8/layout/hierarchy1"/>
    <dgm:cxn modelId="{8278ACF7-D8D1-4B37-B9B9-412B1B50F8BB}" type="presParOf" srcId="{23666AAF-FCFE-440F-BA98-4B3453C37B7B}" destId="{E095AE84-4BC9-4433-A728-20272423AD31}" srcOrd="1" destOrd="0" presId="urn:microsoft.com/office/officeart/2005/8/layout/hierarchy1"/>
    <dgm:cxn modelId="{3C979356-7EB2-46F1-9559-4C9E4465A4A5}" type="presParOf" srcId="{1B8A9BC5-3ABD-48F0-9E03-8EB99602B977}" destId="{8D08191E-7C49-421C-A2C6-0181923BC979}" srcOrd="2" destOrd="0" presId="urn:microsoft.com/office/officeart/2005/8/layout/hierarchy1"/>
    <dgm:cxn modelId="{BB658E59-36F1-4390-946A-F1D60BD780FB}" type="presParOf" srcId="{1B8A9BC5-3ABD-48F0-9E03-8EB99602B977}" destId="{6AC66582-A1FF-4BB6-997B-16F33DBA1763}" srcOrd="3" destOrd="0" presId="urn:microsoft.com/office/officeart/2005/8/layout/hierarchy1"/>
    <dgm:cxn modelId="{D28BEBF4-A734-488A-9440-28B74B98E969}" type="presParOf" srcId="{6AC66582-A1FF-4BB6-997B-16F33DBA1763}" destId="{689A189A-13B0-41B2-82BF-87FDB961B48C}" srcOrd="0" destOrd="0" presId="urn:microsoft.com/office/officeart/2005/8/layout/hierarchy1"/>
    <dgm:cxn modelId="{9549EFE7-379C-45F7-9BDB-AEAB5CEDCA87}" type="presParOf" srcId="{689A189A-13B0-41B2-82BF-87FDB961B48C}" destId="{1023E343-71A6-4AA0-B1EB-9D408A0A4597}" srcOrd="0" destOrd="0" presId="urn:microsoft.com/office/officeart/2005/8/layout/hierarchy1"/>
    <dgm:cxn modelId="{AAD43B8D-9453-4D3F-847A-57E3B3AE4520}" type="presParOf" srcId="{689A189A-13B0-41B2-82BF-87FDB961B48C}" destId="{0E735B4D-74AB-4C60-876C-A2A572B1A75B}" srcOrd="1" destOrd="0" presId="urn:microsoft.com/office/officeart/2005/8/layout/hierarchy1"/>
    <dgm:cxn modelId="{C3969051-9A11-4902-A417-3F9EE6CBC056}" type="presParOf" srcId="{6AC66582-A1FF-4BB6-997B-16F33DBA1763}" destId="{2A967808-ABBD-4A23-8596-B34290DF6C22}" srcOrd="1" destOrd="0" presId="urn:microsoft.com/office/officeart/2005/8/layout/hierarchy1"/>
    <dgm:cxn modelId="{5BCC6958-5D5A-47EE-8573-56FDC9079ABD}" type="presParOf" srcId="{2A967808-ABBD-4A23-8596-B34290DF6C22}" destId="{F5886D38-EA9F-4897-B825-2676A9B4E86B}" srcOrd="0" destOrd="0" presId="urn:microsoft.com/office/officeart/2005/8/layout/hierarchy1"/>
    <dgm:cxn modelId="{7DD7FAC2-9A5C-4F17-94B9-6A097F9E3292}" type="presParOf" srcId="{2A967808-ABBD-4A23-8596-B34290DF6C22}" destId="{910B5042-0C8A-4AD7-9CE9-2DA069970010}" srcOrd="1" destOrd="0" presId="urn:microsoft.com/office/officeart/2005/8/layout/hierarchy1"/>
    <dgm:cxn modelId="{80B56AC8-4CB8-458E-A376-80172C163054}" type="presParOf" srcId="{910B5042-0C8A-4AD7-9CE9-2DA069970010}" destId="{B40528CA-8B06-43B5-A2E6-0F58DB39B20B}" srcOrd="0" destOrd="0" presId="urn:microsoft.com/office/officeart/2005/8/layout/hierarchy1"/>
    <dgm:cxn modelId="{2D019839-56B6-4F74-952C-266F2D59F91A}" type="presParOf" srcId="{B40528CA-8B06-43B5-A2E6-0F58DB39B20B}" destId="{1AE447F6-5C5D-47F0-997C-D9EAEF8C1481}" srcOrd="0" destOrd="0" presId="urn:microsoft.com/office/officeart/2005/8/layout/hierarchy1"/>
    <dgm:cxn modelId="{ED693E1A-E0EA-409D-9062-6C947504ADA1}" type="presParOf" srcId="{B40528CA-8B06-43B5-A2E6-0F58DB39B20B}" destId="{79129DEA-0577-4E42-BF2F-6A461D188E93}" srcOrd="1" destOrd="0" presId="urn:microsoft.com/office/officeart/2005/8/layout/hierarchy1"/>
    <dgm:cxn modelId="{E5A46EE2-73B2-404C-A6B7-8E8FAA70B4F7}" type="presParOf" srcId="{910B5042-0C8A-4AD7-9CE9-2DA069970010}" destId="{3674AD55-88D6-4248-8DF1-86A1B7BE1D5F}" srcOrd="1" destOrd="0" presId="urn:microsoft.com/office/officeart/2005/8/layout/hierarchy1"/>
    <dgm:cxn modelId="{2AC3996D-4CD5-4047-B83E-61D2C494CE9B}" type="presParOf" srcId="{3674AD55-88D6-4248-8DF1-86A1B7BE1D5F}" destId="{28B12026-52A5-432B-B182-E46DAC607CE4}" srcOrd="0" destOrd="0" presId="urn:microsoft.com/office/officeart/2005/8/layout/hierarchy1"/>
    <dgm:cxn modelId="{1BEFC5E1-08CF-4C2E-A38A-CC917E3FB9C9}" type="presParOf" srcId="{3674AD55-88D6-4248-8DF1-86A1B7BE1D5F}" destId="{E1698D3A-5B2C-47BE-AE8C-AD38B2BE9E67}" srcOrd="1" destOrd="0" presId="urn:microsoft.com/office/officeart/2005/8/layout/hierarchy1"/>
    <dgm:cxn modelId="{01C42109-A79A-42BF-AD2F-AEC231C220C3}" type="presParOf" srcId="{E1698D3A-5B2C-47BE-AE8C-AD38B2BE9E67}" destId="{D787DF4F-D562-4460-977F-C5EE28584C29}" srcOrd="0" destOrd="0" presId="urn:microsoft.com/office/officeart/2005/8/layout/hierarchy1"/>
    <dgm:cxn modelId="{7B71A0DA-08A1-491F-9BA8-7AB14C513611}" type="presParOf" srcId="{D787DF4F-D562-4460-977F-C5EE28584C29}" destId="{DCCCEFE9-8A3F-4F70-A62E-7836FC3F7E62}" srcOrd="0" destOrd="0" presId="urn:microsoft.com/office/officeart/2005/8/layout/hierarchy1"/>
    <dgm:cxn modelId="{E28742F5-8D00-4ADE-9CC0-6BAB5C7AB8A8}" type="presParOf" srcId="{D787DF4F-D562-4460-977F-C5EE28584C29}" destId="{D6B12F57-FBD5-4EEF-A7DB-18AB07428C47}" srcOrd="1" destOrd="0" presId="urn:microsoft.com/office/officeart/2005/8/layout/hierarchy1"/>
    <dgm:cxn modelId="{4316F5D8-2F5B-4C9D-BD6D-1B2B9D109A90}" type="presParOf" srcId="{E1698D3A-5B2C-47BE-AE8C-AD38B2BE9E67}" destId="{8E9B99A6-55CB-4C78-B81C-42EDEF5DA6F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6E9D162-8AE5-4377-9706-9BCD075E09B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F0749919-D807-4A2A-BB99-9EE73A9A23A9}">
      <dgm:prSet phldrT="[Text]" custT="1"/>
      <dgm:spPr>
        <a:noFill/>
        <a:ln>
          <a:noFill/>
        </a:ln>
      </dgm:spPr>
      <dgm:t>
        <a:bodyPr/>
        <a:lstStyle/>
        <a:p>
          <a:endParaRPr lang="en-IN" sz="1600" dirty="0"/>
        </a:p>
      </dgm:t>
    </dgm:pt>
    <dgm:pt modelId="{08B437D7-97C4-441F-AB9A-9A818E0A508E}" type="parTrans" cxnId="{7499BE7C-4055-4610-AD55-397368332AAD}">
      <dgm:prSet/>
      <dgm:spPr/>
      <dgm:t>
        <a:bodyPr/>
        <a:lstStyle/>
        <a:p>
          <a:endParaRPr lang="en-IN"/>
        </a:p>
      </dgm:t>
    </dgm:pt>
    <dgm:pt modelId="{0A517735-AB7B-4252-939D-F0B3E5908136}" type="sibTrans" cxnId="{7499BE7C-4055-4610-AD55-397368332AAD}">
      <dgm:prSet/>
      <dgm:spPr/>
      <dgm:t>
        <a:bodyPr/>
        <a:lstStyle/>
        <a:p>
          <a:endParaRPr lang="en-IN"/>
        </a:p>
      </dgm:t>
    </dgm:pt>
    <dgm:pt modelId="{DCCF181B-ED2E-4E04-9081-37443BCE3A94}">
      <dgm:prSet phldrT="[Text]" custT="1"/>
      <dgm:spPr/>
      <dgm:t>
        <a:bodyPr/>
        <a:lstStyle/>
        <a:p>
          <a:r>
            <a:rPr lang="en-IN" sz="1600" b="1" dirty="0"/>
            <a:t>TABLE 12 </a:t>
          </a:r>
          <a:r>
            <a:rPr lang="en-IN" sz="1600" dirty="0"/>
            <a:t>– Reconciliation of Net ITC</a:t>
          </a:r>
        </a:p>
      </dgm:t>
    </dgm:pt>
    <dgm:pt modelId="{52FF1856-E964-4562-BB8A-68DE230594CD}" type="parTrans" cxnId="{5B5A1F9B-417C-4465-8E0C-DD915DD0F9EC}">
      <dgm:prSet/>
      <dgm:spPr/>
      <dgm:t>
        <a:bodyPr/>
        <a:lstStyle/>
        <a:p>
          <a:endParaRPr lang="en-IN" sz="1200"/>
        </a:p>
      </dgm:t>
    </dgm:pt>
    <dgm:pt modelId="{BA340C39-E639-443B-BD92-252199AE0549}" type="sibTrans" cxnId="{5B5A1F9B-417C-4465-8E0C-DD915DD0F9EC}">
      <dgm:prSet/>
      <dgm:spPr/>
      <dgm:t>
        <a:bodyPr/>
        <a:lstStyle/>
        <a:p>
          <a:endParaRPr lang="en-IN"/>
        </a:p>
      </dgm:t>
    </dgm:pt>
    <dgm:pt modelId="{7DB5CFDB-C4A4-4B0B-A4F4-6B357A235E24}">
      <dgm:prSet phldrT="[Text]" custT="1"/>
      <dgm:spPr/>
      <dgm:t>
        <a:bodyPr/>
        <a:lstStyle/>
        <a:p>
          <a:pPr algn="l"/>
          <a:r>
            <a:rPr lang="en-IN" sz="1600" b="1" u="sng" dirty="0"/>
            <a:t>12A</a:t>
          </a:r>
          <a:r>
            <a:rPr lang="en-IN" sz="1600" dirty="0"/>
            <a:t>. ITC availed as per Audited FS</a:t>
          </a:r>
        </a:p>
        <a:p>
          <a:pPr algn="l"/>
          <a:r>
            <a:rPr lang="en-IN" sz="1600" b="1" u="sng" dirty="0"/>
            <a:t>12B</a:t>
          </a:r>
          <a:r>
            <a:rPr lang="en-IN" sz="1600" dirty="0"/>
            <a:t>. (+) ITC booked in Last FY to be claimed in current FY</a:t>
          </a:r>
        </a:p>
        <a:p>
          <a:pPr algn="l"/>
          <a:r>
            <a:rPr lang="en-IN" sz="1600" b="1" u="sng" dirty="0"/>
            <a:t>12C</a:t>
          </a:r>
          <a:r>
            <a:rPr lang="en-IN" sz="1600" b="0" u="none" dirty="0"/>
            <a:t>. </a:t>
          </a:r>
          <a:r>
            <a:rPr lang="en-IN" sz="1600" dirty="0"/>
            <a:t>(-) ITC booked in current FY to be claimed in Next FY</a:t>
          </a:r>
        </a:p>
        <a:p>
          <a:pPr algn="l"/>
          <a:r>
            <a:rPr lang="en-IN" sz="1600" b="1" u="sng" dirty="0"/>
            <a:t>12D</a:t>
          </a:r>
          <a:r>
            <a:rPr lang="en-IN" sz="1600" dirty="0"/>
            <a:t>. Adj. ITC availed as per Audited FS </a:t>
          </a:r>
        </a:p>
        <a:p>
          <a:pPr algn="l"/>
          <a:r>
            <a:rPr lang="en-IN" sz="1600" dirty="0"/>
            <a:t>          </a:t>
          </a:r>
          <a:r>
            <a:rPr lang="en-IN" sz="1600" b="1" u="sng" dirty="0"/>
            <a:t>12D</a:t>
          </a:r>
          <a:r>
            <a:rPr lang="en-IN" sz="1600" dirty="0"/>
            <a:t> = </a:t>
          </a:r>
          <a:r>
            <a:rPr lang="en-IN" sz="1600" b="1" u="sng" dirty="0"/>
            <a:t>12A</a:t>
          </a:r>
          <a:r>
            <a:rPr lang="en-IN" sz="1600" b="0" dirty="0"/>
            <a:t> + </a:t>
          </a:r>
          <a:r>
            <a:rPr lang="en-IN" sz="1600" b="1" u="sng" dirty="0"/>
            <a:t>12B</a:t>
          </a:r>
          <a:r>
            <a:rPr lang="en-IN" sz="1600" b="0" dirty="0"/>
            <a:t> - </a:t>
          </a:r>
          <a:r>
            <a:rPr lang="en-IN" sz="1600" b="1" u="sng" dirty="0"/>
            <a:t>12C</a:t>
          </a:r>
        </a:p>
        <a:p>
          <a:pPr algn="l"/>
          <a:r>
            <a:rPr lang="en-IN" sz="1600" b="1" u="sng" dirty="0"/>
            <a:t>12E</a:t>
          </a:r>
          <a:r>
            <a:rPr lang="en-IN" sz="1600" dirty="0"/>
            <a:t>. ITC Claimed in GSTR 9</a:t>
          </a:r>
        </a:p>
        <a:p>
          <a:pPr algn="l"/>
          <a:r>
            <a:rPr lang="en-IN" sz="1600" b="1" u="sng" dirty="0"/>
            <a:t>12F</a:t>
          </a:r>
          <a:r>
            <a:rPr lang="en-IN" sz="1600" dirty="0"/>
            <a:t>. Un-reconciled ITC </a:t>
          </a:r>
          <a:r>
            <a:rPr lang="en-IN" sz="1600" b="1" dirty="0"/>
            <a:t>[12E – 12D]</a:t>
          </a:r>
        </a:p>
      </dgm:t>
    </dgm:pt>
    <dgm:pt modelId="{639FD8DF-DBC2-4919-934B-1007AEBDD7BA}" type="parTrans" cxnId="{073F5C3E-4F03-465F-B6A9-6994F35E827D}">
      <dgm:prSet/>
      <dgm:spPr/>
      <dgm:t>
        <a:bodyPr/>
        <a:lstStyle/>
        <a:p>
          <a:endParaRPr lang="en-IN" sz="1200"/>
        </a:p>
      </dgm:t>
    </dgm:pt>
    <dgm:pt modelId="{AC92CFA0-7406-4396-9790-07513C3A0550}" type="sibTrans" cxnId="{073F5C3E-4F03-465F-B6A9-6994F35E827D}">
      <dgm:prSet/>
      <dgm:spPr/>
      <dgm:t>
        <a:bodyPr/>
        <a:lstStyle/>
        <a:p>
          <a:endParaRPr lang="en-IN"/>
        </a:p>
      </dgm:t>
    </dgm:pt>
    <dgm:pt modelId="{48C27BBB-926B-41BD-9A7E-AEF35E16F1AB}">
      <dgm:prSet phldrT="[Text]" custT="1"/>
      <dgm:spPr/>
      <dgm:t>
        <a:bodyPr/>
        <a:lstStyle/>
        <a:p>
          <a:r>
            <a:rPr lang="en-IN" sz="1600" b="1" dirty="0"/>
            <a:t>TABLE 13 </a:t>
          </a:r>
          <a:r>
            <a:rPr lang="en-IN" sz="1600" dirty="0"/>
            <a:t>– Reasons for non reconciliation</a:t>
          </a:r>
        </a:p>
      </dgm:t>
    </dgm:pt>
    <dgm:pt modelId="{1F4942B4-D002-4787-936F-15D1A933744D}" type="parTrans" cxnId="{B66B3772-C01B-493F-8F18-8627DB39A371}">
      <dgm:prSet/>
      <dgm:spPr/>
      <dgm:t>
        <a:bodyPr/>
        <a:lstStyle/>
        <a:p>
          <a:endParaRPr lang="en-IN" sz="1200"/>
        </a:p>
      </dgm:t>
    </dgm:pt>
    <dgm:pt modelId="{B3123C8C-9B60-4E53-BCE2-FE98A31C81AF}" type="sibTrans" cxnId="{B66B3772-C01B-493F-8F18-8627DB39A371}">
      <dgm:prSet/>
      <dgm:spPr/>
      <dgm:t>
        <a:bodyPr/>
        <a:lstStyle/>
        <a:p>
          <a:endParaRPr lang="en-IN"/>
        </a:p>
      </dgm:t>
    </dgm:pt>
    <dgm:pt modelId="{22760389-49D5-447F-8809-9A602F21136E}">
      <dgm:prSet phldrT="[Text]" custT="1"/>
      <dgm:spPr/>
      <dgm:t>
        <a:bodyPr/>
        <a:lstStyle/>
        <a:p>
          <a:r>
            <a:rPr lang="en-IN" sz="1600" b="1" dirty="0"/>
            <a:t>TABLE 14 </a:t>
          </a:r>
          <a:r>
            <a:rPr lang="en-IN" sz="1600" dirty="0"/>
            <a:t>– Reconciliation of ITC Declared in GSTR 9 with ITC availed on expenses as per books.</a:t>
          </a:r>
        </a:p>
      </dgm:t>
    </dgm:pt>
    <dgm:pt modelId="{32EEDFB1-E0E7-4085-9A09-34A104AA4239}" type="parTrans" cxnId="{DADEDE07-BE60-42C1-887A-7A887556767A}">
      <dgm:prSet/>
      <dgm:spPr/>
      <dgm:t>
        <a:bodyPr/>
        <a:lstStyle/>
        <a:p>
          <a:endParaRPr lang="en-IN" sz="1200"/>
        </a:p>
      </dgm:t>
    </dgm:pt>
    <dgm:pt modelId="{146382CE-68E6-4A1A-82CB-2AA342177117}" type="sibTrans" cxnId="{DADEDE07-BE60-42C1-887A-7A887556767A}">
      <dgm:prSet/>
      <dgm:spPr/>
      <dgm:t>
        <a:bodyPr/>
        <a:lstStyle/>
        <a:p>
          <a:endParaRPr lang="en-IN"/>
        </a:p>
      </dgm:t>
    </dgm:pt>
    <dgm:pt modelId="{71CA8E8D-C758-4A98-9982-47D9EC887CE4}">
      <dgm:prSet phldrT="[Text]" custT="1"/>
      <dgm:spPr/>
      <dgm:t>
        <a:bodyPr/>
        <a:lstStyle/>
        <a:p>
          <a:pPr marL="0" algn="l">
            <a:buFont typeface="+mj-lt"/>
            <a:buNone/>
          </a:pPr>
          <a:r>
            <a:rPr lang="en-US" sz="1600" b="0" u="none" dirty="0"/>
            <a:t>Expense Value, Amount of ITC &amp; Amount of eligible ITC availed for –</a:t>
          </a:r>
        </a:p>
        <a:p>
          <a:pPr marL="0" algn="l">
            <a:buFont typeface="+mj-lt"/>
            <a:buNone/>
          </a:pPr>
          <a:r>
            <a:rPr lang="en-US" sz="1600" b="0" u="none" dirty="0"/>
            <a:t>Purchases, Freight, Power, Imported goods, Rent, Insurance, Goods lost / destroyed / stolen, Royalties, Employee Cost, Conveyance, Bank Charges, Entertainment Charges, Repair, Maintenance, Other Misc., Capital Goods, etc.</a:t>
          </a:r>
        </a:p>
        <a:p>
          <a:pPr marL="0" algn="l">
            <a:buFont typeface="+mj-lt"/>
            <a:buNone/>
          </a:pPr>
          <a:r>
            <a:rPr lang="en-IN" sz="1600" b="0" u="none" dirty="0"/>
            <a:t>Total eligible ITC Availed</a:t>
          </a:r>
        </a:p>
        <a:p>
          <a:pPr marL="0" algn="l">
            <a:buFont typeface="+mj-lt"/>
            <a:buNone/>
          </a:pPr>
          <a:r>
            <a:rPr lang="en-IN" sz="1600" b="0" u="none" dirty="0"/>
            <a:t>Total ITC claimed in GSTR 9</a:t>
          </a:r>
        </a:p>
        <a:p>
          <a:pPr marL="0" algn="l">
            <a:buFont typeface="+mj-lt"/>
            <a:buNone/>
          </a:pPr>
          <a:r>
            <a:rPr lang="en-IN" sz="1600" b="0" u="none" dirty="0"/>
            <a:t>Un-reconciled ITC</a:t>
          </a:r>
        </a:p>
      </dgm:t>
    </dgm:pt>
    <dgm:pt modelId="{AD66F22F-694E-4D6A-BD91-257858714921}" type="parTrans" cxnId="{5200BBBA-DBB7-4B1B-8EFF-7F48E1E0CF22}">
      <dgm:prSet/>
      <dgm:spPr/>
      <dgm:t>
        <a:bodyPr/>
        <a:lstStyle/>
        <a:p>
          <a:endParaRPr lang="en-IN" sz="1200"/>
        </a:p>
      </dgm:t>
    </dgm:pt>
    <dgm:pt modelId="{80368B93-B676-4182-8514-6BBDDFB4592E}" type="sibTrans" cxnId="{5200BBBA-DBB7-4B1B-8EFF-7F48E1E0CF22}">
      <dgm:prSet/>
      <dgm:spPr/>
      <dgm:t>
        <a:bodyPr/>
        <a:lstStyle/>
        <a:p>
          <a:endParaRPr lang="en-IN"/>
        </a:p>
      </dgm:t>
    </dgm:pt>
    <dgm:pt modelId="{946A4E17-1C32-479D-A11C-C0B400D37C2E}">
      <dgm:prSet phldrT="[Text]" custT="1"/>
      <dgm:spPr/>
      <dgm:t>
        <a:bodyPr/>
        <a:lstStyle/>
        <a:p>
          <a:r>
            <a:rPr lang="en-IN" sz="1600" b="1" dirty="0"/>
            <a:t>TABLE 15 </a:t>
          </a:r>
          <a:r>
            <a:rPr lang="en-IN" sz="1600" dirty="0"/>
            <a:t>– Reasons for non reconciliation</a:t>
          </a:r>
        </a:p>
      </dgm:t>
    </dgm:pt>
    <dgm:pt modelId="{4FB4B1FE-FF5C-4293-9A26-8141EC7EC9CE}" type="parTrans" cxnId="{1E860A00-8A8D-4990-B4EC-790DCAEE09AF}">
      <dgm:prSet/>
      <dgm:spPr/>
      <dgm:t>
        <a:bodyPr/>
        <a:lstStyle/>
        <a:p>
          <a:endParaRPr lang="en-IN" sz="1200"/>
        </a:p>
      </dgm:t>
    </dgm:pt>
    <dgm:pt modelId="{C9E6E527-8BD9-48D5-81FE-7A45A0BC1BBD}" type="sibTrans" cxnId="{1E860A00-8A8D-4990-B4EC-790DCAEE09AF}">
      <dgm:prSet/>
      <dgm:spPr/>
      <dgm:t>
        <a:bodyPr/>
        <a:lstStyle/>
        <a:p>
          <a:endParaRPr lang="en-IN"/>
        </a:p>
      </dgm:t>
    </dgm:pt>
    <dgm:pt modelId="{8C6B70AB-98F3-4018-BE73-19D142F2A489}" type="pres">
      <dgm:prSet presAssocID="{96E9D162-8AE5-4377-9706-9BCD075E09B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BDB195F-2D8E-454E-BC47-9F4804C3E96B}" type="pres">
      <dgm:prSet presAssocID="{F0749919-D807-4A2A-BB99-9EE73A9A23A9}" presName="hierRoot1" presStyleCnt="0"/>
      <dgm:spPr/>
    </dgm:pt>
    <dgm:pt modelId="{1967E0EA-05AE-4485-B6E0-8AAA0D105E10}" type="pres">
      <dgm:prSet presAssocID="{F0749919-D807-4A2A-BB99-9EE73A9A23A9}" presName="composite" presStyleCnt="0"/>
      <dgm:spPr/>
    </dgm:pt>
    <dgm:pt modelId="{9F512E56-BE0F-46D3-AF26-03D0C04086B3}" type="pres">
      <dgm:prSet presAssocID="{F0749919-D807-4A2A-BB99-9EE73A9A23A9}" presName="background" presStyleLbl="node0" presStyleIdx="0" presStyleCnt="1"/>
      <dgm:spPr>
        <a:noFill/>
        <a:ln>
          <a:noFill/>
        </a:ln>
      </dgm:spPr>
    </dgm:pt>
    <dgm:pt modelId="{E56DC4A7-A85B-4401-9D2E-EB7A2A4975C0}" type="pres">
      <dgm:prSet presAssocID="{F0749919-D807-4A2A-BB99-9EE73A9A23A9}" presName="text" presStyleLbl="fgAcc0" presStyleIdx="0" presStyleCnt="1" custScaleX="840591" custScaleY="61250">
        <dgm:presLayoutVars>
          <dgm:chPref val="3"/>
        </dgm:presLayoutVars>
      </dgm:prSet>
      <dgm:spPr/>
    </dgm:pt>
    <dgm:pt modelId="{1B8A9BC5-3ABD-48F0-9E03-8EB99602B977}" type="pres">
      <dgm:prSet presAssocID="{F0749919-D807-4A2A-BB99-9EE73A9A23A9}" presName="hierChild2" presStyleCnt="0"/>
      <dgm:spPr/>
    </dgm:pt>
    <dgm:pt modelId="{FC759B94-FBC4-4641-A021-151C2B782C8A}" type="pres">
      <dgm:prSet presAssocID="{52FF1856-E964-4562-BB8A-68DE230594CD}" presName="Name10" presStyleLbl="parChTrans1D2" presStyleIdx="0" presStyleCnt="2" custSzX="2467602"/>
      <dgm:spPr/>
    </dgm:pt>
    <dgm:pt modelId="{3706DFDF-A04E-4595-8F53-95EDD4756940}" type="pres">
      <dgm:prSet presAssocID="{DCCF181B-ED2E-4E04-9081-37443BCE3A94}" presName="hierRoot2" presStyleCnt="0"/>
      <dgm:spPr/>
    </dgm:pt>
    <dgm:pt modelId="{88EF4198-D414-4C15-A477-27BDEAD37458}" type="pres">
      <dgm:prSet presAssocID="{DCCF181B-ED2E-4E04-9081-37443BCE3A94}" presName="composite2" presStyleCnt="0"/>
      <dgm:spPr/>
    </dgm:pt>
    <dgm:pt modelId="{7AACA5B9-9095-4D80-B83B-18C24E2F5633}" type="pres">
      <dgm:prSet presAssocID="{DCCF181B-ED2E-4E04-9081-37443BCE3A94}" presName="background2" presStyleLbl="node2" presStyleIdx="0" presStyleCnt="2"/>
      <dgm:spPr/>
    </dgm:pt>
    <dgm:pt modelId="{3FE9B923-0C91-4999-8E73-12383EC3E59F}" type="pres">
      <dgm:prSet presAssocID="{DCCF181B-ED2E-4E04-9081-37443BCE3A94}" presName="text2" presStyleLbl="fgAcc2" presStyleIdx="0" presStyleCnt="2" custScaleX="570778" custScaleY="147985">
        <dgm:presLayoutVars>
          <dgm:chPref val="3"/>
        </dgm:presLayoutVars>
      </dgm:prSet>
      <dgm:spPr/>
    </dgm:pt>
    <dgm:pt modelId="{5B944A75-2122-44AB-BBEE-96B2169203E2}" type="pres">
      <dgm:prSet presAssocID="{DCCF181B-ED2E-4E04-9081-37443BCE3A94}" presName="hierChild3" presStyleCnt="0"/>
      <dgm:spPr/>
    </dgm:pt>
    <dgm:pt modelId="{1BEB4ED0-76C3-4D29-A5EF-FD9833B0D6B1}" type="pres">
      <dgm:prSet presAssocID="{639FD8DF-DBC2-4919-934B-1007AEBDD7BA}" presName="Name17" presStyleLbl="parChTrans1D3" presStyleIdx="0" presStyleCnt="2" custSzX="123257"/>
      <dgm:spPr/>
    </dgm:pt>
    <dgm:pt modelId="{31217F3E-C4FD-4739-B2F0-A2626D785DDB}" type="pres">
      <dgm:prSet presAssocID="{7DB5CFDB-C4A4-4B0B-A4F4-6B357A235E24}" presName="hierRoot3" presStyleCnt="0"/>
      <dgm:spPr/>
    </dgm:pt>
    <dgm:pt modelId="{D8EB240A-9155-42BC-AA6E-15C55581FA5A}" type="pres">
      <dgm:prSet presAssocID="{7DB5CFDB-C4A4-4B0B-A4F4-6B357A235E24}" presName="composite3" presStyleCnt="0"/>
      <dgm:spPr/>
    </dgm:pt>
    <dgm:pt modelId="{809A6F9F-7670-49CD-953F-20C6905EC06F}" type="pres">
      <dgm:prSet presAssocID="{7DB5CFDB-C4A4-4B0B-A4F4-6B357A235E24}" presName="background3" presStyleLbl="node3" presStyleIdx="0" presStyleCnt="2"/>
      <dgm:spPr/>
    </dgm:pt>
    <dgm:pt modelId="{EB2BFED6-37A0-4764-BE2F-BC6B689FB670}" type="pres">
      <dgm:prSet presAssocID="{7DB5CFDB-C4A4-4B0B-A4F4-6B357A235E24}" presName="text3" presStyleLbl="fgAcc3" presStyleIdx="0" presStyleCnt="2" custScaleX="570778" custScaleY="574808">
        <dgm:presLayoutVars>
          <dgm:chPref val="3"/>
        </dgm:presLayoutVars>
      </dgm:prSet>
      <dgm:spPr/>
    </dgm:pt>
    <dgm:pt modelId="{53E0411C-6797-4456-9BB0-28A09A5BC04B}" type="pres">
      <dgm:prSet presAssocID="{7DB5CFDB-C4A4-4B0B-A4F4-6B357A235E24}" presName="hierChild4" presStyleCnt="0"/>
      <dgm:spPr/>
    </dgm:pt>
    <dgm:pt modelId="{7E0B5F5C-DB62-4C4D-937B-A492B8195A98}" type="pres">
      <dgm:prSet presAssocID="{1F4942B4-D002-4787-936F-15D1A933744D}" presName="Name23" presStyleLbl="parChTrans1D4" presStyleIdx="0" presStyleCnt="2" custSzX="123257"/>
      <dgm:spPr/>
    </dgm:pt>
    <dgm:pt modelId="{23666AAF-FCFE-440F-BA98-4B3453C37B7B}" type="pres">
      <dgm:prSet presAssocID="{48C27BBB-926B-41BD-9A7E-AEF35E16F1AB}" presName="hierRoot4" presStyleCnt="0"/>
      <dgm:spPr/>
    </dgm:pt>
    <dgm:pt modelId="{A98D9DC3-B5B9-47F2-A808-F42322A87144}" type="pres">
      <dgm:prSet presAssocID="{48C27BBB-926B-41BD-9A7E-AEF35E16F1AB}" presName="composite4" presStyleCnt="0"/>
      <dgm:spPr/>
    </dgm:pt>
    <dgm:pt modelId="{A31DCBC7-8EA3-4387-BEEF-44EB049ACB3B}" type="pres">
      <dgm:prSet presAssocID="{48C27BBB-926B-41BD-9A7E-AEF35E16F1AB}" presName="background4" presStyleLbl="node4" presStyleIdx="0" presStyleCnt="2"/>
      <dgm:spPr/>
    </dgm:pt>
    <dgm:pt modelId="{E020D996-CBE7-4BD5-87E4-237366CEDC15}" type="pres">
      <dgm:prSet presAssocID="{48C27BBB-926B-41BD-9A7E-AEF35E16F1AB}" presName="text4" presStyleLbl="fgAcc4" presStyleIdx="0" presStyleCnt="2" custScaleX="570778" custScaleY="97762">
        <dgm:presLayoutVars>
          <dgm:chPref val="3"/>
        </dgm:presLayoutVars>
      </dgm:prSet>
      <dgm:spPr/>
    </dgm:pt>
    <dgm:pt modelId="{E095AE84-4BC9-4433-A728-20272423AD31}" type="pres">
      <dgm:prSet presAssocID="{48C27BBB-926B-41BD-9A7E-AEF35E16F1AB}" presName="hierChild5" presStyleCnt="0"/>
      <dgm:spPr/>
    </dgm:pt>
    <dgm:pt modelId="{8D08191E-7C49-421C-A2C6-0181923BC979}" type="pres">
      <dgm:prSet presAssocID="{32EEDFB1-E0E7-4085-9A09-34A104AA4239}" presName="Name10" presStyleLbl="parChTrans1D2" presStyleIdx="1" presStyleCnt="2" custSzX="2467602"/>
      <dgm:spPr/>
    </dgm:pt>
    <dgm:pt modelId="{6AC66582-A1FF-4BB6-997B-16F33DBA1763}" type="pres">
      <dgm:prSet presAssocID="{22760389-49D5-447F-8809-9A602F21136E}" presName="hierRoot2" presStyleCnt="0"/>
      <dgm:spPr/>
    </dgm:pt>
    <dgm:pt modelId="{689A189A-13B0-41B2-82BF-87FDB961B48C}" type="pres">
      <dgm:prSet presAssocID="{22760389-49D5-447F-8809-9A602F21136E}" presName="composite2" presStyleCnt="0"/>
      <dgm:spPr/>
    </dgm:pt>
    <dgm:pt modelId="{1023E343-71A6-4AA0-B1EB-9D408A0A4597}" type="pres">
      <dgm:prSet presAssocID="{22760389-49D5-447F-8809-9A602F21136E}" presName="background2" presStyleLbl="node2" presStyleIdx="1" presStyleCnt="2"/>
      <dgm:spPr/>
    </dgm:pt>
    <dgm:pt modelId="{0E735B4D-74AB-4C60-876C-A2A572B1A75B}" type="pres">
      <dgm:prSet presAssocID="{22760389-49D5-447F-8809-9A602F21136E}" presName="text2" presStyleLbl="fgAcc2" presStyleIdx="1" presStyleCnt="2" custScaleX="570778" custScaleY="147985">
        <dgm:presLayoutVars>
          <dgm:chPref val="3"/>
        </dgm:presLayoutVars>
      </dgm:prSet>
      <dgm:spPr/>
    </dgm:pt>
    <dgm:pt modelId="{2A967808-ABBD-4A23-8596-B34290DF6C22}" type="pres">
      <dgm:prSet presAssocID="{22760389-49D5-447F-8809-9A602F21136E}" presName="hierChild3" presStyleCnt="0"/>
      <dgm:spPr/>
    </dgm:pt>
    <dgm:pt modelId="{F5886D38-EA9F-4897-B825-2676A9B4E86B}" type="pres">
      <dgm:prSet presAssocID="{AD66F22F-694E-4D6A-BD91-257858714921}" presName="Name17" presStyleLbl="parChTrans1D3" presStyleIdx="1" presStyleCnt="2" custSzX="123257"/>
      <dgm:spPr/>
    </dgm:pt>
    <dgm:pt modelId="{910B5042-0C8A-4AD7-9CE9-2DA069970010}" type="pres">
      <dgm:prSet presAssocID="{71CA8E8D-C758-4A98-9982-47D9EC887CE4}" presName="hierRoot3" presStyleCnt="0"/>
      <dgm:spPr/>
    </dgm:pt>
    <dgm:pt modelId="{B40528CA-8B06-43B5-A2E6-0F58DB39B20B}" type="pres">
      <dgm:prSet presAssocID="{71CA8E8D-C758-4A98-9982-47D9EC887CE4}" presName="composite3" presStyleCnt="0"/>
      <dgm:spPr/>
    </dgm:pt>
    <dgm:pt modelId="{1AE447F6-5C5D-47F0-997C-D9EAEF8C1481}" type="pres">
      <dgm:prSet presAssocID="{71CA8E8D-C758-4A98-9982-47D9EC887CE4}" presName="background3" presStyleLbl="node3" presStyleIdx="1" presStyleCnt="2"/>
      <dgm:spPr/>
    </dgm:pt>
    <dgm:pt modelId="{79129DEA-0577-4E42-BF2F-6A461D188E93}" type="pres">
      <dgm:prSet presAssocID="{71CA8E8D-C758-4A98-9982-47D9EC887CE4}" presName="text3" presStyleLbl="fgAcc3" presStyleIdx="1" presStyleCnt="2" custScaleX="570778" custScaleY="574808">
        <dgm:presLayoutVars>
          <dgm:chPref val="3"/>
        </dgm:presLayoutVars>
      </dgm:prSet>
      <dgm:spPr/>
    </dgm:pt>
    <dgm:pt modelId="{3674AD55-88D6-4248-8DF1-86A1B7BE1D5F}" type="pres">
      <dgm:prSet presAssocID="{71CA8E8D-C758-4A98-9982-47D9EC887CE4}" presName="hierChild4" presStyleCnt="0"/>
      <dgm:spPr/>
    </dgm:pt>
    <dgm:pt modelId="{28B12026-52A5-432B-B182-E46DAC607CE4}" type="pres">
      <dgm:prSet presAssocID="{4FB4B1FE-FF5C-4293-9A26-8141EC7EC9CE}" presName="Name23" presStyleLbl="parChTrans1D4" presStyleIdx="1" presStyleCnt="2" custSzX="123257"/>
      <dgm:spPr/>
    </dgm:pt>
    <dgm:pt modelId="{E1698D3A-5B2C-47BE-AE8C-AD38B2BE9E67}" type="pres">
      <dgm:prSet presAssocID="{946A4E17-1C32-479D-A11C-C0B400D37C2E}" presName="hierRoot4" presStyleCnt="0"/>
      <dgm:spPr/>
    </dgm:pt>
    <dgm:pt modelId="{D787DF4F-D562-4460-977F-C5EE28584C29}" type="pres">
      <dgm:prSet presAssocID="{946A4E17-1C32-479D-A11C-C0B400D37C2E}" presName="composite4" presStyleCnt="0"/>
      <dgm:spPr/>
    </dgm:pt>
    <dgm:pt modelId="{DCCCEFE9-8A3F-4F70-A62E-7836FC3F7E62}" type="pres">
      <dgm:prSet presAssocID="{946A4E17-1C32-479D-A11C-C0B400D37C2E}" presName="background4" presStyleLbl="node4" presStyleIdx="1" presStyleCnt="2"/>
      <dgm:spPr/>
    </dgm:pt>
    <dgm:pt modelId="{D6B12F57-FBD5-4EEF-A7DB-18AB07428C47}" type="pres">
      <dgm:prSet presAssocID="{946A4E17-1C32-479D-A11C-C0B400D37C2E}" presName="text4" presStyleLbl="fgAcc4" presStyleIdx="1" presStyleCnt="2" custScaleX="570778" custScaleY="97762">
        <dgm:presLayoutVars>
          <dgm:chPref val="3"/>
        </dgm:presLayoutVars>
      </dgm:prSet>
      <dgm:spPr/>
    </dgm:pt>
    <dgm:pt modelId="{8E9B99A6-55CB-4C78-B81C-42EDEF5DA6F2}" type="pres">
      <dgm:prSet presAssocID="{946A4E17-1C32-479D-A11C-C0B400D37C2E}" presName="hierChild5" presStyleCnt="0"/>
      <dgm:spPr/>
    </dgm:pt>
  </dgm:ptLst>
  <dgm:cxnLst>
    <dgm:cxn modelId="{1E860A00-8A8D-4990-B4EC-790DCAEE09AF}" srcId="{71CA8E8D-C758-4A98-9982-47D9EC887CE4}" destId="{946A4E17-1C32-479D-A11C-C0B400D37C2E}" srcOrd="0" destOrd="0" parTransId="{4FB4B1FE-FF5C-4293-9A26-8141EC7EC9CE}" sibTransId="{C9E6E527-8BD9-48D5-81FE-7A45A0BC1BBD}"/>
    <dgm:cxn modelId="{DADEDE07-BE60-42C1-887A-7A887556767A}" srcId="{F0749919-D807-4A2A-BB99-9EE73A9A23A9}" destId="{22760389-49D5-447F-8809-9A602F21136E}" srcOrd="1" destOrd="0" parTransId="{32EEDFB1-E0E7-4085-9A09-34A104AA4239}" sibTransId="{146382CE-68E6-4A1A-82CB-2AA342177117}"/>
    <dgm:cxn modelId="{26527419-707A-4F6A-9708-CBF3479ABBF9}" type="presOf" srcId="{52FF1856-E964-4562-BB8A-68DE230594CD}" destId="{FC759B94-FBC4-4641-A021-151C2B782C8A}" srcOrd="0" destOrd="0" presId="urn:microsoft.com/office/officeart/2005/8/layout/hierarchy1"/>
    <dgm:cxn modelId="{8F43981E-4F5A-4E58-84CE-75D02C7039D2}" type="presOf" srcId="{F0749919-D807-4A2A-BB99-9EE73A9A23A9}" destId="{E56DC4A7-A85B-4401-9D2E-EB7A2A4975C0}" srcOrd="0" destOrd="0" presId="urn:microsoft.com/office/officeart/2005/8/layout/hierarchy1"/>
    <dgm:cxn modelId="{2EAFA62C-F2B7-4223-BCF4-F60A42B30E05}" type="presOf" srcId="{71CA8E8D-C758-4A98-9982-47D9EC887CE4}" destId="{79129DEA-0577-4E42-BF2F-6A461D188E93}" srcOrd="0" destOrd="0" presId="urn:microsoft.com/office/officeart/2005/8/layout/hierarchy1"/>
    <dgm:cxn modelId="{073F5C3E-4F03-465F-B6A9-6994F35E827D}" srcId="{DCCF181B-ED2E-4E04-9081-37443BCE3A94}" destId="{7DB5CFDB-C4A4-4B0B-A4F4-6B357A235E24}" srcOrd="0" destOrd="0" parTransId="{639FD8DF-DBC2-4919-934B-1007AEBDD7BA}" sibTransId="{AC92CFA0-7406-4396-9790-07513C3A0550}"/>
    <dgm:cxn modelId="{8681B46B-67CE-42FB-B43B-FA71FC75DAD1}" type="presOf" srcId="{32EEDFB1-E0E7-4085-9A09-34A104AA4239}" destId="{8D08191E-7C49-421C-A2C6-0181923BC979}" srcOrd="0" destOrd="0" presId="urn:microsoft.com/office/officeart/2005/8/layout/hierarchy1"/>
    <dgm:cxn modelId="{860C9051-28A8-4A80-BB42-E7D44B230A4D}" type="presOf" srcId="{DCCF181B-ED2E-4E04-9081-37443BCE3A94}" destId="{3FE9B923-0C91-4999-8E73-12383EC3E59F}" srcOrd="0" destOrd="0" presId="urn:microsoft.com/office/officeart/2005/8/layout/hierarchy1"/>
    <dgm:cxn modelId="{B66B3772-C01B-493F-8F18-8627DB39A371}" srcId="{7DB5CFDB-C4A4-4B0B-A4F4-6B357A235E24}" destId="{48C27BBB-926B-41BD-9A7E-AEF35E16F1AB}" srcOrd="0" destOrd="0" parTransId="{1F4942B4-D002-4787-936F-15D1A933744D}" sibTransId="{B3123C8C-9B60-4E53-BCE2-FE98A31C81AF}"/>
    <dgm:cxn modelId="{2F8C8F59-769D-4B41-94F5-A4A5565C36D6}" type="presOf" srcId="{96E9D162-8AE5-4377-9706-9BCD075E09B2}" destId="{8C6B70AB-98F3-4018-BE73-19D142F2A489}" srcOrd="0" destOrd="0" presId="urn:microsoft.com/office/officeart/2005/8/layout/hierarchy1"/>
    <dgm:cxn modelId="{7499BE7C-4055-4610-AD55-397368332AAD}" srcId="{96E9D162-8AE5-4377-9706-9BCD075E09B2}" destId="{F0749919-D807-4A2A-BB99-9EE73A9A23A9}" srcOrd="0" destOrd="0" parTransId="{08B437D7-97C4-441F-AB9A-9A818E0A508E}" sibTransId="{0A517735-AB7B-4252-939D-F0B3E5908136}"/>
    <dgm:cxn modelId="{8FB09C96-8898-49EC-B552-A3AEA14EC87D}" type="presOf" srcId="{4FB4B1FE-FF5C-4293-9A26-8141EC7EC9CE}" destId="{28B12026-52A5-432B-B182-E46DAC607CE4}" srcOrd="0" destOrd="0" presId="urn:microsoft.com/office/officeart/2005/8/layout/hierarchy1"/>
    <dgm:cxn modelId="{0F433397-9469-4CB6-B856-A0A3618A143C}" type="presOf" srcId="{946A4E17-1C32-479D-A11C-C0B400D37C2E}" destId="{D6B12F57-FBD5-4EEF-A7DB-18AB07428C47}" srcOrd="0" destOrd="0" presId="urn:microsoft.com/office/officeart/2005/8/layout/hierarchy1"/>
    <dgm:cxn modelId="{5B5A1F9B-417C-4465-8E0C-DD915DD0F9EC}" srcId="{F0749919-D807-4A2A-BB99-9EE73A9A23A9}" destId="{DCCF181B-ED2E-4E04-9081-37443BCE3A94}" srcOrd="0" destOrd="0" parTransId="{52FF1856-E964-4562-BB8A-68DE230594CD}" sibTransId="{BA340C39-E639-443B-BD92-252199AE0549}"/>
    <dgm:cxn modelId="{AE81E1A5-686C-4864-9036-7DC343FCEBB2}" type="presOf" srcId="{AD66F22F-694E-4D6A-BD91-257858714921}" destId="{F5886D38-EA9F-4897-B825-2676A9B4E86B}" srcOrd="0" destOrd="0" presId="urn:microsoft.com/office/officeart/2005/8/layout/hierarchy1"/>
    <dgm:cxn modelId="{85D41CB5-3CE3-40EE-998E-4976477704D3}" type="presOf" srcId="{7DB5CFDB-C4A4-4B0B-A4F4-6B357A235E24}" destId="{EB2BFED6-37A0-4764-BE2F-BC6B689FB670}" srcOrd="0" destOrd="0" presId="urn:microsoft.com/office/officeart/2005/8/layout/hierarchy1"/>
    <dgm:cxn modelId="{5200BBBA-DBB7-4B1B-8EFF-7F48E1E0CF22}" srcId="{22760389-49D5-447F-8809-9A602F21136E}" destId="{71CA8E8D-C758-4A98-9982-47D9EC887CE4}" srcOrd="0" destOrd="0" parTransId="{AD66F22F-694E-4D6A-BD91-257858714921}" sibTransId="{80368B93-B676-4182-8514-6BBDDFB4592E}"/>
    <dgm:cxn modelId="{409BC9BE-B909-439B-9894-3A8DC46A4C4A}" type="presOf" srcId="{48C27BBB-926B-41BD-9A7E-AEF35E16F1AB}" destId="{E020D996-CBE7-4BD5-87E4-237366CEDC15}" srcOrd="0" destOrd="0" presId="urn:microsoft.com/office/officeart/2005/8/layout/hierarchy1"/>
    <dgm:cxn modelId="{6F0BFCC9-44FB-4311-A47A-1A7775219926}" type="presOf" srcId="{639FD8DF-DBC2-4919-934B-1007AEBDD7BA}" destId="{1BEB4ED0-76C3-4D29-A5EF-FD9833B0D6B1}" srcOrd="0" destOrd="0" presId="urn:microsoft.com/office/officeart/2005/8/layout/hierarchy1"/>
    <dgm:cxn modelId="{14C447E6-88E9-44E2-A635-50AF4B3F5C77}" type="presOf" srcId="{22760389-49D5-447F-8809-9A602F21136E}" destId="{0E735B4D-74AB-4C60-876C-A2A572B1A75B}" srcOrd="0" destOrd="0" presId="urn:microsoft.com/office/officeart/2005/8/layout/hierarchy1"/>
    <dgm:cxn modelId="{766430E9-BABB-46D7-B7D4-869C49A93E0A}" type="presOf" srcId="{1F4942B4-D002-4787-936F-15D1A933744D}" destId="{7E0B5F5C-DB62-4C4D-937B-A492B8195A98}" srcOrd="0" destOrd="0" presId="urn:microsoft.com/office/officeart/2005/8/layout/hierarchy1"/>
    <dgm:cxn modelId="{D6DF998C-44C9-4FB3-A0B9-7690BA1DEF2B}" type="presParOf" srcId="{8C6B70AB-98F3-4018-BE73-19D142F2A489}" destId="{ABDB195F-2D8E-454E-BC47-9F4804C3E96B}" srcOrd="0" destOrd="0" presId="urn:microsoft.com/office/officeart/2005/8/layout/hierarchy1"/>
    <dgm:cxn modelId="{22682B90-1DC4-4EB5-9346-9DD195024821}" type="presParOf" srcId="{ABDB195F-2D8E-454E-BC47-9F4804C3E96B}" destId="{1967E0EA-05AE-4485-B6E0-8AAA0D105E10}" srcOrd="0" destOrd="0" presId="urn:microsoft.com/office/officeart/2005/8/layout/hierarchy1"/>
    <dgm:cxn modelId="{37CB3340-151F-4ABC-9546-7195642FFFF1}" type="presParOf" srcId="{1967E0EA-05AE-4485-B6E0-8AAA0D105E10}" destId="{9F512E56-BE0F-46D3-AF26-03D0C04086B3}" srcOrd="0" destOrd="0" presId="urn:microsoft.com/office/officeart/2005/8/layout/hierarchy1"/>
    <dgm:cxn modelId="{73EABC7B-EE43-43DB-9412-39A94B500EDF}" type="presParOf" srcId="{1967E0EA-05AE-4485-B6E0-8AAA0D105E10}" destId="{E56DC4A7-A85B-4401-9D2E-EB7A2A4975C0}" srcOrd="1" destOrd="0" presId="urn:microsoft.com/office/officeart/2005/8/layout/hierarchy1"/>
    <dgm:cxn modelId="{7F3CE596-1A7F-4ED8-9B6E-4E82EA8880BB}" type="presParOf" srcId="{ABDB195F-2D8E-454E-BC47-9F4804C3E96B}" destId="{1B8A9BC5-3ABD-48F0-9E03-8EB99602B977}" srcOrd="1" destOrd="0" presId="urn:microsoft.com/office/officeart/2005/8/layout/hierarchy1"/>
    <dgm:cxn modelId="{DC99C89F-FB7B-4E96-BD77-DB7A740BC847}" type="presParOf" srcId="{1B8A9BC5-3ABD-48F0-9E03-8EB99602B977}" destId="{FC759B94-FBC4-4641-A021-151C2B782C8A}" srcOrd="0" destOrd="0" presId="urn:microsoft.com/office/officeart/2005/8/layout/hierarchy1"/>
    <dgm:cxn modelId="{8B4B319D-3B4C-475F-B2D6-C78F8C877AC5}" type="presParOf" srcId="{1B8A9BC5-3ABD-48F0-9E03-8EB99602B977}" destId="{3706DFDF-A04E-4595-8F53-95EDD4756940}" srcOrd="1" destOrd="0" presId="urn:microsoft.com/office/officeart/2005/8/layout/hierarchy1"/>
    <dgm:cxn modelId="{040A96E0-3E23-44EF-B2EC-1C631F83FE74}" type="presParOf" srcId="{3706DFDF-A04E-4595-8F53-95EDD4756940}" destId="{88EF4198-D414-4C15-A477-27BDEAD37458}" srcOrd="0" destOrd="0" presId="urn:microsoft.com/office/officeart/2005/8/layout/hierarchy1"/>
    <dgm:cxn modelId="{F9B77BDA-BAEA-4085-9EA4-883CF50DC8EE}" type="presParOf" srcId="{88EF4198-D414-4C15-A477-27BDEAD37458}" destId="{7AACA5B9-9095-4D80-B83B-18C24E2F5633}" srcOrd="0" destOrd="0" presId="urn:microsoft.com/office/officeart/2005/8/layout/hierarchy1"/>
    <dgm:cxn modelId="{FD07CB2C-289C-47F5-AE4B-8537FDF90B61}" type="presParOf" srcId="{88EF4198-D414-4C15-A477-27BDEAD37458}" destId="{3FE9B923-0C91-4999-8E73-12383EC3E59F}" srcOrd="1" destOrd="0" presId="urn:microsoft.com/office/officeart/2005/8/layout/hierarchy1"/>
    <dgm:cxn modelId="{C7292A16-BC26-47B2-8988-4B69B4A1994A}" type="presParOf" srcId="{3706DFDF-A04E-4595-8F53-95EDD4756940}" destId="{5B944A75-2122-44AB-BBEE-96B2169203E2}" srcOrd="1" destOrd="0" presId="urn:microsoft.com/office/officeart/2005/8/layout/hierarchy1"/>
    <dgm:cxn modelId="{1EE4F01C-867C-43BE-8CC1-D3F144028720}" type="presParOf" srcId="{5B944A75-2122-44AB-BBEE-96B2169203E2}" destId="{1BEB4ED0-76C3-4D29-A5EF-FD9833B0D6B1}" srcOrd="0" destOrd="0" presId="urn:microsoft.com/office/officeart/2005/8/layout/hierarchy1"/>
    <dgm:cxn modelId="{455EE84B-9512-4011-92F6-4852F0BB3A3B}" type="presParOf" srcId="{5B944A75-2122-44AB-BBEE-96B2169203E2}" destId="{31217F3E-C4FD-4739-B2F0-A2626D785DDB}" srcOrd="1" destOrd="0" presId="urn:microsoft.com/office/officeart/2005/8/layout/hierarchy1"/>
    <dgm:cxn modelId="{A6434D5C-45FF-470C-AC80-EA76AD647080}" type="presParOf" srcId="{31217F3E-C4FD-4739-B2F0-A2626D785DDB}" destId="{D8EB240A-9155-42BC-AA6E-15C55581FA5A}" srcOrd="0" destOrd="0" presId="urn:microsoft.com/office/officeart/2005/8/layout/hierarchy1"/>
    <dgm:cxn modelId="{DBA57103-2AAC-4422-91FC-264DE7639E95}" type="presParOf" srcId="{D8EB240A-9155-42BC-AA6E-15C55581FA5A}" destId="{809A6F9F-7670-49CD-953F-20C6905EC06F}" srcOrd="0" destOrd="0" presId="urn:microsoft.com/office/officeart/2005/8/layout/hierarchy1"/>
    <dgm:cxn modelId="{EB4AA74C-BD6C-4A90-96D0-77154217FA27}" type="presParOf" srcId="{D8EB240A-9155-42BC-AA6E-15C55581FA5A}" destId="{EB2BFED6-37A0-4764-BE2F-BC6B689FB670}" srcOrd="1" destOrd="0" presId="urn:microsoft.com/office/officeart/2005/8/layout/hierarchy1"/>
    <dgm:cxn modelId="{1B2F0966-311E-4A48-B019-7CE15B1F0D4D}" type="presParOf" srcId="{31217F3E-C4FD-4739-B2F0-A2626D785DDB}" destId="{53E0411C-6797-4456-9BB0-28A09A5BC04B}" srcOrd="1" destOrd="0" presId="urn:microsoft.com/office/officeart/2005/8/layout/hierarchy1"/>
    <dgm:cxn modelId="{23636A54-F3EE-4F84-AD2E-4B483CEDFCCB}" type="presParOf" srcId="{53E0411C-6797-4456-9BB0-28A09A5BC04B}" destId="{7E0B5F5C-DB62-4C4D-937B-A492B8195A98}" srcOrd="0" destOrd="0" presId="urn:microsoft.com/office/officeart/2005/8/layout/hierarchy1"/>
    <dgm:cxn modelId="{81C663A2-FCAB-46E5-B5A1-FDD0249AF6F3}" type="presParOf" srcId="{53E0411C-6797-4456-9BB0-28A09A5BC04B}" destId="{23666AAF-FCFE-440F-BA98-4B3453C37B7B}" srcOrd="1" destOrd="0" presId="urn:microsoft.com/office/officeart/2005/8/layout/hierarchy1"/>
    <dgm:cxn modelId="{9CF9D481-7F27-4EB7-8FA7-7038735D917B}" type="presParOf" srcId="{23666AAF-FCFE-440F-BA98-4B3453C37B7B}" destId="{A98D9DC3-B5B9-47F2-A808-F42322A87144}" srcOrd="0" destOrd="0" presId="urn:microsoft.com/office/officeart/2005/8/layout/hierarchy1"/>
    <dgm:cxn modelId="{28BBABB8-20D9-4559-9F21-27D9B0B6D9FF}" type="presParOf" srcId="{A98D9DC3-B5B9-47F2-A808-F42322A87144}" destId="{A31DCBC7-8EA3-4387-BEEF-44EB049ACB3B}" srcOrd="0" destOrd="0" presId="urn:microsoft.com/office/officeart/2005/8/layout/hierarchy1"/>
    <dgm:cxn modelId="{98D7588E-D636-4601-BB87-A2D3983AE580}" type="presParOf" srcId="{A98D9DC3-B5B9-47F2-A808-F42322A87144}" destId="{E020D996-CBE7-4BD5-87E4-237366CEDC15}" srcOrd="1" destOrd="0" presId="urn:microsoft.com/office/officeart/2005/8/layout/hierarchy1"/>
    <dgm:cxn modelId="{8278ACF7-D8D1-4B37-B9B9-412B1B50F8BB}" type="presParOf" srcId="{23666AAF-FCFE-440F-BA98-4B3453C37B7B}" destId="{E095AE84-4BC9-4433-A728-20272423AD31}" srcOrd="1" destOrd="0" presId="urn:microsoft.com/office/officeart/2005/8/layout/hierarchy1"/>
    <dgm:cxn modelId="{3C979356-7EB2-46F1-9559-4C9E4465A4A5}" type="presParOf" srcId="{1B8A9BC5-3ABD-48F0-9E03-8EB99602B977}" destId="{8D08191E-7C49-421C-A2C6-0181923BC979}" srcOrd="2" destOrd="0" presId="urn:microsoft.com/office/officeart/2005/8/layout/hierarchy1"/>
    <dgm:cxn modelId="{BB658E59-36F1-4390-946A-F1D60BD780FB}" type="presParOf" srcId="{1B8A9BC5-3ABD-48F0-9E03-8EB99602B977}" destId="{6AC66582-A1FF-4BB6-997B-16F33DBA1763}" srcOrd="3" destOrd="0" presId="urn:microsoft.com/office/officeart/2005/8/layout/hierarchy1"/>
    <dgm:cxn modelId="{D28BEBF4-A734-488A-9440-28B74B98E969}" type="presParOf" srcId="{6AC66582-A1FF-4BB6-997B-16F33DBA1763}" destId="{689A189A-13B0-41B2-82BF-87FDB961B48C}" srcOrd="0" destOrd="0" presId="urn:microsoft.com/office/officeart/2005/8/layout/hierarchy1"/>
    <dgm:cxn modelId="{9549EFE7-379C-45F7-9BDB-AEAB5CEDCA87}" type="presParOf" srcId="{689A189A-13B0-41B2-82BF-87FDB961B48C}" destId="{1023E343-71A6-4AA0-B1EB-9D408A0A4597}" srcOrd="0" destOrd="0" presId="urn:microsoft.com/office/officeart/2005/8/layout/hierarchy1"/>
    <dgm:cxn modelId="{AAD43B8D-9453-4D3F-847A-57E3B3AE4520}" type="presParOf" srcId="{689A189A-13B0-41B2-82BF-87FDB961B48C}" destId="{0E735B4D-74AB-4C60-876C-A2A572B1A75B}" srcOrd="1" destOrd="0" presId="urn:microsoft.com/office/officeart/2005/8/layout/hierarchy1"/>
    <dgm:cxn modelId="{C3969051-9A11-4902-A417-3F9EE6CBC056}" type="presParOf" srcId="{6AC66582-A1FF-4BB6-997B-16F33DBA1763}" destId="{2A967808-ABBD-4A23-8596-B34290DF6C22}" srcOrd="1" destOrd="0" presId="urn:microsoft.com/office/officeart/2005/8/layout/hierarchy1"/>
    <dgm:cxn modelId="{5BCC6958-5D5A-47EE-8573-56FDC9079ABD}" type="presParOf" srcId="{2A967808-ABBD-4A23-8596-B34290DF6C22}" destId="{F5886D38-EA9F-4897-B825-2676A9B4E86B}" srcOrd="0" destOrd="0" presId="urn:microsoft.com/office/officeart/2005/8/layout/hierarchy1"/>
    <dgm:cxn modelId="{7DD7FAC2-9A5C-4F17-94B9-6A097F9E3292}" type="presParOf" srcId="{2A967808-ABBD-4A23-8596-B34290DF6C22}" destId="{910B5042-0C8A-4AD7-9CE9-2DA069970010}" srcOrd="1" destOrd="0" presId="urn:microsoft.com/office/officeart/2005/8/layout/hierarchy1"/>
    <dgm:cxn modelId="{80B56AC8-4CB8-458E-A376-80172C163054}" type="presParOf" srcId="{910B5042-0C8A-4AD7-9CE9-2DA069970010}" destId="{B40528CA-8B06-43B5-A2E6-0F58DB39B20B}" srcOrd="0" destOrd="0" presId="urn:microsoft.com/office/officeart/2005/8/layout/hierarchy1"/>
    <dgm:cxn modelId="{2D019839-56B6-4F74-952C-266F2D59F91A}" type="presParOf" srcId="{B40528CA-8B06-43B5-A2E6-0F58DB39B20B}" destId="{1AE447F6-5C5D-47F0-997C-D9EAEF8C1481}" srcOrd="0" destOrd="0" presId="urn:microsoft.com/office/officeart/2005/8/layout/hierarchy1"/>
    <dgm:cxn modelId="{ED693E1A-E0EA-409D-9062-6C947504ADA1}" type="presParOf" srcId="{B40528CA-8B06-43B5-A2E6-0F58DB39B20B}" destId="{79129DEA-0577-4E42-BF2F-6A461D188E93}" srcOrd="1" destOrd="0" presId="urn:microsoft.com/office/officeart/2005/8/layout/hierarchy1"/>
    <dgm:cxn modelId="{E5A46EE2-73B2-404C-A6B7-8E8FAA70B4F7}" type="presParOf" srcId="{910B5042-0C8A-4AD7-9CE9-2DA069970010}" destId="{3674AD55-88D6-4248-8DF1-86A1B7BE1D5F}" srcOrd="1" destOrd="0" presId="urn:microsoft.com/office/officeart/2005/8/layout/hierarchy1"/>
    <dgm:cxn modelId="{2AC3996D-4CD5-4047-B83E-61D2C494CE9B}" type="presParOf" srcId="{3674AD55-88D6-4248-8DF1-86A1B7BE1D5F}" destId="{28B12026-52A5-432B-B182-E46DAC607CE4}" srcOrd="0" destOrd="0" presId="urn:microsoft.com/office/officeart/2005/8/layout/hierarchy1"/>
    <dgm:cxn modelId="{1BEFC5E1-08CF-4C2E-A38A-CC917E3FB9C9}" type="presParOf" srcId="{3674AD55-88D6-4248-8DF1-86A1B7BE1D5F}" destId="{E1698D3A-5B2C-47BE-AE8C-AD38B2BE9E67}" srcOrd="1" destOrd="0" presId="urn:microsoft.com/office/officeart/2005/8/layout/hierarchy1"/>
    <dgm:cxn modelId="{01C42109-A79A-42BF-AD2F-AEC231C220C3}" type="presParOf" srcId="{E1698D3A-5B2C-47BE-AE8C-AD38B2BE9E67}" destId="{D787DF4F-D562-4460-977F-C5EE28584C29}" srcOrd="0" destOrd="0" presId="urn:microsoft.com/office/officeart/2005/8/layout/hierarchy1"/>
    <dgm:cxn modelId="{7B71A0DA-08A1-491F-9BA8-7AB14C513611}" type="presParOf" srcId="{D787DF4F-D562-4460-977F-C5EE28584C29}" destId="{DCCCEFE9-8A3F-4F70-A62E-7836FC3F7E62}" srcOrd="0" destOrd="0" presId="urn:microsoft.com/office/officeart/2005/8/layout/hierarchy1"/>
    <dgm:cxn modelId="{E28742F5-8D00-4ADE-9CC0-6BAB5C7AB8A8}" type="presParOf" srcId="{D787DF4F-D562-4460-977F-C5EE28584C29}" destId="{D6B12F57-FBD5-4EEF-A7DB-18AB07428C47}" srcOrd="1" destOrd="0" presId="urn:microsoft.com/office/officeart/2005/8/layout/hierarchy1"/>
    <dgm:cxn modelId="{4316F5D8-2F5B-4C9D-BD6D-1B2B9D109A90}" type="presParOf" srcId="{E1698D3A-5B2C-47BE-AE8C-AD38B2BE9E67}" destId="{8E9B99A6-55CB-4C78-B81C-42EDEF5DA6F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8AE5B3-2735-47D4-8063-3EA64BBA89E5}">
      <dsp:nvSpPr>
        <dsp:cNvPr id="0" name=""/>
        <dsp:cNvSpPr/>
      </dsp:nvSpPr>
      <dsp:spPr>
        <a:xfrm>
          <a:off x="8760443" y="570079"/>
          <a:ext cx="1096264" cy="2608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7769"/>
              </a:lnTo>
              <a:lnTo>
                <a:pt x="1096264" y="177769"/>
              </a:lnTo>
              <a:lnTo>
                <a:pt x="1096264" y="26086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02029B-E2C8-4E98-A159-3BF9FCB2E0FC}">
      <dsp:nvSpPr>
        <dsp:cNvPr id="0" name=""/>
        <dsp:cNvSpPr/>
      </dsp:nvSpPr>
      <dsp:spPr>
        <a:xfrm>
          <a:off x="8760443" y="2230920"/>
          <a:ext cx="93344" cy="2859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2852"/>
              </a:lnTo>
              <a:lnTo>
                <a:pt x="93344" y="202852"/>
              </a:lnTo>
              <a:lnTo>
                <a:pt x="93344" y="28594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928BA5-81E3-4DCA-9F28-9B38324959BD}">
      <dsp:nvSpPr>
        <dsp:cNvPr id="0" name=""/>
        <dsp:cNvSpPr/>
      </dsp:nvSpPr>
      <dsp:spPr>
        <a:xfrm>
          <a:off x="8714723" y="1400500"/>
          <a:ext cx="91440" cy="26086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086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3CD751-8978-4781-868F-F43417BF1002}">
      <dsp:nvSpPr>
        <dsp:cNvPr id="0" name=""/>
        <dsp:cNvSpPr/>
      </dsp:nvSpPr>
      <dsp:spPr>
        <a:xfrm>
          <a:off x="8714723" y="570079"/>
          <a:ext cx="91440" cy="26086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086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F7DAB9-FA55-4A6F-8154-04ED751D62BB}">
      <dsp:nvSpPr>
        <dsp:cNvPr id="0" name=""/>
        <dsp:cNvSpPr/>
      </dsp:nvSpPr>
      <dsp:spPr>
        <a:xfrm>
          <a:off x="7664178" y="570079"/>
          <a:ext cx="1096264" cy="260861"/>
        </a:xfrm>
        <a:custGeom>
          <a:avLst/>
          <a:gdLst/>
          <a:ahLst/>
          <a:cxnLst/>
          <a:rect l="0" t="0" r="0" b="0"/>
          <a:pathLst>
            <a:path>
              <a:moveTo>
                <a:pt x="1096264" y="0"/>
              </a:moveTo>
              <a:lnTo>
                <a:pt x="1096264" y="177769"/>
              </a:lnTo>
              <a:lnTo>
                <a:pt x="0" y="177769"/>
              </a:lnTo>
              <a:lnTo>
                <a:pt x="0" y="26086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5E39B2-AF44-495E-A13D-AB0665C9648A}">
      <dsp:nvSpPr>
        <dsp:cNvPr id="0" name=""/>
        <dsp:cNvSpPr/>
      </dsp:nvSpPr>
      <dsp:spPr>
        <a:xfrm>
          <a:off x="5654225" y="2116972"/>
          <a:ext cx="396476" cy="249606"/>
        </a:xfrm>
        <a:custGeom>
          <a:avLst/>
          <a:gdLst/>
          <a:ahLst/>
          <a:cxnLst/>
          <a:rect l="0" t="0" r="0" b="0"/>
          <a:pathLst>
            <a:path>
              <a:moveTo>
                <a:pt x="396476" y="0"/>
              </a:moveTo>
              <a:lnTo>
                <a:pt x="396476" y="166514"/>
              </a:lnTo>
              <a:lnTo>
                <a:pt x="0" y="166514"/>
              </a:lnTo>
              <a:lnTo>
                <a:pt x="0" y="24960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E68A49-60EE-4F02-B6F7-230107B271F4}">
      <dsp:nvSpPr>
        <dsp:cNvPr id="0" name=""/>
        <dsp:cNvSpPr/>
      </dsp:nvSpPr>
      <dsp:spPr>
        <a:xfrm>
          <a:off x="5618679" y="1576519"/>
          <a:ext cx="432022" cy="2103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294"/>
              </a:lnTo>
              <a:lnTo>
                <a:pt x="432022" y="127294"/>
              </a:lnTo>
              <a:lnTo>
                <a:pt x="432022" y="21038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F6848F-0A26-433E-BE9F-7214C38F59D2}">
      <dsp:nvSpPr>
        <dsp:cNvPr id="0" name=""/>
        <dsp:cNvSpPr/>
      </dsp:nvSpPr>
      <dsp:spPr>
        <a:xfrm>
          <a:off x="3976111" y="927264"/>
          <a:ext cx="1642567" cy="2608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7769"/>
              </a:lnTo>
              <a:lnTo>
                <a:pt x="1642567" y="177769"/>
              </a:lnTo>
              <a:lnTo>
                <a:pt x="1642567" y="26086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B90D00-584F-48E7-B7B9-F47613D57E1D}">
      <dsp:nvSpPr>
        <dsp:cNvPr id="0" name=""/>
        <dsp:cNvSpPr/>
      </dsp:nvSpPr>
      <dsp:spPr>
        <a:xfrm>
          <a:off x="2041562" y="2164860"/>
          <a:ext cx="291982" cy="288234"/>
        </a:xfrm>
        <a:custGeom>
          <a:avLst/>
          <a:gdLst/>
          <a:ahLst/>
          <a:cxnLst/>
          <a:rect l="0" t="0" r="0" b="0"/>
          <a:pathLst>
            <a:path>
              <a:moveTo>
                <a:pt x="291982" y="0"/>
              </a:moveTo>
              <a:lnTo>
                <a:pt x="291982" y="205142"/>
              </a:lnTo>
              <a:lnTo>
                <a:pt x="0" y="205142"/>
              </a:lnTo>
              <a:lnTo>
                <a:pt x="0" y="28823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200D7D-E79B-4BEB-B834-E580C27200C5}">
      <dsp:nvSpPr>
        <dsp:cNvPr id="0" name=""/>
        <dsp:cNvSpPr/>
      </dsp:nvSpPr>
      <dsp:spPr>
        <a:xfrm>
          <a:off x="2287824" y="1576519"/>
          <a:ext cx="91440" cy="26086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086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9A1138-5461-4E38-AF93-8D012B28FD47}">
      <dsp:nvSpPr>
        <dsp:cNvPr id="0" name=""/>
        <dsp:cNvSpPr/>
      </dsp:nvSpPr>
      <dsp:spPr>
        <a:xfrm>
          <a:off x="2333544" y="927264"/>
          <a:ext cx="1642567" cy="260861"/>
        </a:xfrm>
        <a:custGeom>
          <a:avLst/>
          <a:gdLst/>
          <a:ahLst/>
          <a:cxnLst/>
          <a:rect l="0" t="0" r="0" b="0"/>
          <a:pathLst>
            <a:path>
              <a:moveTo>
                <a:pt x="1642567" y="0"/>
              </a:moveTo>
              <a:lnTo>
                <a:pt x="1642567" y="177769"/>
              </a:lnTo>
              <a:lnTo>
                <a:pt x="0" y="177769"/>
              </a:lnTo>
              <a:lnTo>
                <a:pt x="0" y="26086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57DAEF-C462-4253-A5AA-BEAC1FD1EDE7}">
      <dsp:nvSpPr>
        <dsp:cNvPr id="0" name=""/>
        <dsp:cNvSpPr/>
      </dsp:nvSpPr>
      <dsp:spPr>
        <a:xfrm>
          <a:off x="3930391" y="334834"/>
          <a:ext cx="91440" cy="26086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086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4DBEA8-BC4B-40EF-B58A-D6593D1D02EB}">
      <dsp:nvSpPr>
        <dsp:cNvPr id="0" name=""/>
        <dsp:cNvSpPr/>
      </dsp:nvSpPr>
      <dsp:spPr>
        <a:xfrm>
          <a:off x="3329213" y="520"/>
          <a:ext cx="1293796" cy="3343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72D7AA-8180-4E88-940B-60A7B6AE2F56}">
      <dsp:nvSpPr>
        <dsp:cNvPr id="0" name=""/>
        <dsp:cNvSpPr/>
      </dsp:nvSpPr>
      <dsp:spPr>
        <a:xfrm>
          <a:off x="3428873" y="95197"/>
          <a:ext cx="1293796" cy="3343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/>
            <a:t>Supply</a:t>
          </a:r>
          <a:endParaRPr lang="en-IN" sz="1200" b="1" kern="1200" dirty="0"/>
        </a:p>
      </dsp:txBody>
      <dsp:txXfrm>
        <a:off x="3438665" y="104989"/>
        <a:ext cx="1274212" cy="314730"/>
      </dsp:txXfrm>
    </dsp:sp>
    <dsp:sp modelId="{AEF2A47F-C24D-4FB6-BD64-E24CEBE1AD48}">
      <dsp:nvSpPr>
        <dsp:cNvPr id="0" name=""/>
        <dsp:cNvSpPr/>
      </dsp:nvSpPr>
      <dsp:spPr>
        <a:xfrm>
          <a:off x="3329213" y="595695"/>
          <a:ext cx="1293796" cy="3315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747B72-B596-47F9-9DE9-FD1EA60225E8}">
      <dsp:nvSpPr>
        <dsp:cNvPr id="0" name=""/>
        <dsp:cNvSpPr/>
      </dsp:nvSpPr>
      <dsp:spPr>
        <a:xfrm>
          <a:off x="3428873" y="690373"/>
          <a:ext cx="1293796" cy="3315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kern="1200" dirty="0"/>
            <a:t>Outward Supply</a:t>
          </a:r>
        </a:p>
      </dsp:txBody>
      <dsp:txXfrm>
        <a:off x="3438584" y="700084"/>
        <a:ext cx="1274374" cy="312147"/>
      </dsp:txXfrm>
    </dsp:sp>
    <dsp:sp modelId="{F17C65FA-60E7-4712-9624-6EF9DD172B5E}">
      <dsp:nvSpPr>
        <dsp:cNvPr id="0" name=""/>
        <dsp:cNvSpPr/>
      </dsp:nvSpPr>
      <dsp:spPr>
        <a:xfrm>
          <a:off x="1686645" y="1188125"/>
          <a:ext cx="1293796" cy="3883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DAC0FE-DC71-4B6A-BC43-9A8463E42898}">
      <dsp:nvSpPr>
        <dsp:cNvPr id="0" name=""/>
        <dsp:cNvSpPr/>
      </dsp:nvSpPr>
      <dsp:spPr>
        <a:xfrm>
          <a:off x="1786306" y="1282803"/>
          <a:ext cx="1293796" cy="3883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200" kern="1200" dirty="0"/>
            <a:t>Not Taxable under GST</a:t>
          </a:r>
        </a:p>
      </dsp:txBody>
      <dsp:txXfrm>
        <a:off x="1797682" y="1294179"/>
        <a:ext cx="1271044" cy="365641"/>
      </dsp:txXfrm>
    </dsp:sp>
    <dsp:sp modelId="{5ED5A8BF-81EF-43CB-8DE1-4975F190C9C9}">
      <dsp:nvSpPr>
        <dsp:cNvPr id="0" name=""/>
        <dsp:cNvSpPr/>
      </dsp:nvSpPr>
      <dsp:spPr>
        <a:xfrm>
          <a:off x="1686645" y="1837381"/>
          <a:ext cx="1293796" cy="327479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407D95A3-5FF8-4504-8A32-6CEA468AF8A7}">
      <dsp:nvSpPr>
        <dsp:cNvPr id="0" name=""/>
        <dsp:cNvSpPr/>
      </dsp:nvSpPr>
      <dsp:spPr>
        <a:xfrm>
          <a:off x="1786306" y="1932058"/>
          <a:ext cx="1293796" cy="327479"/>
        </a:xfrm>
        <a:prstGeom prst="roundRect">
          <a:avLst>
            <a:gd name="adj" fmla="val 10000"/>
          </a:avLst>
        </a:prstGeom>
        <a:solidFill>
          <a:schemeClr val="accent1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kern="1200">
              <a:solidFill>
                <a:schemeClr val="bg1"/>
              </a:solidFill>
            </a:rPr>
            <a:t>TABLE 5</a:t>
          </a:r>
          <a:endParaRPr lang="en-IN" sz="1400" b="1" kern="1200" dirty="0">
            <a:solidFill>
              <a:schemeClr val="bg1"/>
            </a:solidFill>
          </a:endParaRPr>
        </a:p>
      </dsp:txBody>
      <dsp:txXfrm>
        <a:off x="1795898" y="1941650"/>
        <a:ext cx="1274612" cy="308295"/>
      </dsp:txXfrm>
    </dsp:sp>
    <dsp:sp modelId="{4FB037AB-D015-4DDC-B562-60AB95E14DA4}">
      <dsp:nvSpPr>
        <dsp:cNvPr id="0" name=""/>
        <dsp:cNvSpPr/>
      </dsp:nvSpPr>
      <dsp:spPr>
        <a:xfrm>
          <a:off x="579673" y="2453094"/>
          <a:ext cx="2923777" cy="25258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F5DB2E-E31C-4B33-8D91-1537C4AA1298}">
      <dsp:nvSpPr>
        <dsp:cNvPr id="0" name=""/>
        <dsp:cNvSpPr/>
      </dsp:nvSpPr>
      <dsp:spPr>
        <a:xfrm>
          <a:off x="679333" y="2547772"/>
          <a:ext cx="2923777" cy="25258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26670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200" b="1" u="sng" kern="1200" dirty="0"/>
            <a:t>5A</a:t>
          </a:r>
          <a:r>
            <a:rPr lang="en-IN" sz="1200" kern="1200" dirty="0"/>
            <a:t>. Zero-Rated Supply</a:t>
          </a:r>
        </a:p>
        <a:p>
          <a:pPr marL="26670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200" b="1" u="sng" kern="1200" dirty="0"/>
            <a:t>5B</a:t>
          </a:r>
          <a:r>
            <a:rPr lang="en-IN" sz="1200" kern="1200" dirty="0"/>
            <a:t>. Supply to SEZ</a:t>
          </a:r>
        </a:p>
        <a:p>
          <a:pPr marL="26670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200" b="1" u="sng" kern="1200" dirty="0"/>
            <a:t>5C</a:t>
          </a:r>
          <a:r>
            <a:rPr lang="en-IN" sz="1200" kern="1200" dirty="0"/>
            <a:t>. RCM by recipient</a:t>
          </a:r>
        </a:p>
        <a:p>
          <a:pPr marL="26670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200" b="1" u="sng" kern="1200" dirty="0"/>
            <a:t>5C1</a:t>
          </a:r>
          <a:r>
            <a:rPr lang="en-IN" sz="1200" kern="1200" dirty="0"/>
            <a:t>. </a:t>
          </a:r>
          <a:r>
            <a:rPr lang="en-US" sz="1200" kern="1200" dirty="0"/>
            <a:t>Supplies on which tax is to be paid by e-commerce operators as per section 9(5) </a:t>
          </a:r>
          <a:r>
            <a:rPr lang="en-IN" sz="1200" kern="1200" dirty="0"/>
            <a:t>[Supplier to report]</a:t>
          </a:r>
        </a:p>
        <a:p>
          <a:pPr marL="26670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200" b="1" u="sng" kern="1200" dirty="0"/>
            <a:t>5D</a:t>
          </a:r>
          <a:r>
            <a:rPr lang="en-IN" sz="1200" kern="1200" dirty="0"/>
            <a:t>. Exempted</a:t>
          </a:r>
        </a:p>
        <a:p>
          <a:pPr marL="26670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200" b="1" u="sng" kern="1200" dirty="0"/>
            <a:t>5E</a:t>
          </a:r>
          <a:r>
            <a:rPr lang="en-IN" sz="1200" kern="1200" dirty="0"/>
            <a:t>. Nil Rated Supply</a:t>
          </a:r>
        </a:p>
        <a:p>
          <a:pPr marL="26670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200" b="1" u="sng" kern="1200" dirty="0"/>
            <a:t>5F</a:t>
          </a:r>
          <a:r>
            <a:rPr lang="en-IN" sz="1200" kern="1200" dirty="0"/>
            <a:t>. Non GST Supply</a:t>
          </a:r>
        </a:p>
        <a:p>
          <a:pPr marL="26670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200" b="1" u="sng" kern="1200" dirty="0"/>
            <a:t>5H/5I</a:t>
          </a:r>
          <a:r>
            <a:rPr lang="en-IN" sz="1200" kern="1200" dirty="0"/>
            <a:t>. Debit / Credit Notes</a:t>
          </a:r>
        </a:p>
        <a:p>
          <a:pPr marL="26670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200" b="1" u="sng" kern="1200" dirty="0"/>
            <a:t>5J/5K</a:t>
          </a:r>
          <a:r>
            <a:rPr lang="en-IN" sz="1200" kern="1200" dirty="0"/>
            <a:t>. +/- Amendments</a:t>
          </a:r>
        </a:p>
      </dsp:txBody>
      <dsp:txXfrm>
        <a:off x="753313" y="2621752"/>
        <a:ext cx="2775817" cy="2377887"/>
      </dsp:txXfrm>
    </dsp:sp>
    <dsp:sp modelId="{E5892255-F3B7-4630-B796-AFC95991E13E}">
      <dsp:nvSpPr>
        <dsp:cNvPr id="0" name=""/>
        <dsp:cNvSpPr/>
      </dsp:nvSpPr>
      <dsp:spPr>
        <a:xfrm>
          <a:off x="4971781" y="1188125"/>
          <a:ext cx="1293796" cy="3883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1F743D-C884-4886-A92A-E57CAD74D9C7}">
      <dsp:nvSpPr>
        <dsp:cNvPr id="0" name=""/>
        <dsp:cNvSpPr/>
      </dsp:nvSpPr>
      <dsp:spPr>
        <a:xfrm>
          <a:off x="5071441" y="1282803"/>
          <a:ext cx="1293796" cy="3883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200" kern="1200" dirty="0"/>
            <a:t>Taxable under GST</a:t>
          </a:r>
        </a:p>
      </dsp:txBody>
      <dsp:txXfrm>
        <a:off x="5082817" y="1294179"/>
        <a:ext cx="1271044" cy="365641"/>
      </dsp:txXfrm>
    </dsp:sp>
    <dsp:sp modelId="{77579799-1484-4AA8-9F84-BE60326C0041}">
      <dsp:nvSpPr>
        <dsp:cNvPr id="0" name=""/>
        <dsp:cNvSpPr/>
      </dsp:nvSpPr>
      <dsp:spPr>
        <a:xfrm>
          <a:off x="5162852" y="1786906"/>
          <a:ext cx="1775697" cy="33006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820D9A00-CFDD-47E3-97E9-7D124188B797}">
      <dsp:nvSpPr>
        <dsp:cNvPr id="0" name=""/>
        <dsp:cNvSpPr/>
      </dsp:nvSpPr>
      <dsp:spPr>
        <a:xfrm>
          <a:off x="5262513" y="1881584"/>
          <a:ext cx="1775697" cy="330065"/>
        </a:xfrm>
        <a:prstGeom prst="roundRect">
          <a:avLst>
            <a:gd name="adj" fmla="val 10000"/>
          </a:avLst>
        </a:prstGeom>
        <a:solidFill>
          <a:schemeClr val="accent1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kern="1200" dirty="0">
              <a:solidFill>
                <a:schemeClr val="bg1"/>
              </a:solidFill>
            </a:rPr>
            <a:t>TABLE 4</a:t>
          </a:r>
        </a:p>
      </dsp:txBody>
      <dsp:txXfrm>
        <a:off x="5272180" y="1891251"/>
        <a:ext cx="1756363" cy="310731"/>
      </dsp:txXfrm>
    </dsp:sp>
    <dsp:sp modelId="{EEC32EDD-D960-4662-A7A6-D8FC38A55048}">
      <dsp:nvSpPr>
        <dsp:cNvPr id="0" name=""/>
        <dsp:cNvSpPr/>
      </dsp:nvSpPr>
      <dsp:spPr>
        <a:xfrm>
          <a:off x="4030299" y="2366578"/>
          <a:ext cx="3247851" cy="28951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732E6A-34D9-44C3-A1CB-F462A0513412}">
      <dsp:nvSpPr>
        <dsp:cNvPr id="0" name=""/>
        <dsp:cNvSpPr/>
      </dsp:nvSpPr>
      <dsp:spPr>
        <a:xfrm>
          <a:off x="4129960" y="2461256"/>
          <a:ext cx="3247851" cy="28951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26670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/>
          </a:pPr>
          <a:r>
            <a:rPr lang="en-IN" sz="1200" b="1" u="sng" kern="1200" dirty="0"/>
            <a:t>4A</a:t>
          </a:r>
          <a:r>
            <a:rPr lang="en-IN" sz="1200" kern="1200" dirty="0"/>
            <a:t>. B2C</a:t>
          </a:r>
        </a:p>
        <a:p>
          <a:pPr marL="26670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/>
          </a:pPr>
          <a:r>
            <a:rPr lang="en-IN" sz="1200" b="1" u="sng" kern="1200" dirty="0"/>
            <a:t>4B</a:t>
          </a:r>
          <a:r>
            <a:rPr lang="en-IN" sz="1200" kern="1200" dirty="0"/>
            <a:t>. B2B (inc. ECO)</a:t>
          </a:r>
        </a:p>
        <a:p>
          <a:pPr marL="26670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/>
          </a:pPr>
          <a:r>
            <a:rPr lang="en-IN" sz="1200" b="1" u="sng" kern="1200" dirty="0"/>
            <a:t>4C</a:t>
          </a:r>
          <a:r>
            <a:rPr lang="en-IN" sz="1200" kern="1200" dirty="0"/>
            <a:t>. Zero Rated</a:t>
          </a:r>
        </a:p>
        <a:p>
          <a:pPr marL="26670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/>
          </a:pPr>
          <a:r>
            <a:rPr lang="en-IN" sz="1200" b="1" u="sng" kern="1200" dirty="0"/>
            <a:t>4D</a:t>
          </a:r>
          <a:r>
            <a:rPr lang="en-IN" sz="1200" kern="1200" dirty="0"/>
            <a:t>. SEZ</a:t>
          </a:r>
        </a:p>
        <a:p>
          <a:pPr marL="26670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/>
          </a:pPr>
          <a:r>
            <a:rPr lang="en-IN" sz="1200" b="1" u="sng" kern="1200" dirty="0"/>
            <a:t>4E</a:t>
          </a:r>
          <a:r>
            <a:rPr lang="en-IN" sz="1200" kern="1200" dirty="0"/>
            <a:t>. Deemed Export</a:t>
          </a:r>
        </a:p>
        <a:p>
          <a:pPr marL="26670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/>
          </a:pPr>
          <a:r>
            <a:rPr lang="en-IN" sz="1200" b="1" u="sng" kern="1200" dirty="0"/>
            <a:t>4F</a:t>
          </a:r>
          <a:r>
            <a:rPr lang="en-IN" sz="1200" kern="1200" dirty="0"/>
            <a:t>. Advance but no Invoice</a:t>
          </a:r>
        </a:p>
        <a:p>
          <a:pPr marL="26670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/>
          </a:pPr>
          <a:r>
            <a:rPr lang="en-IN" sz="1200" b="1" u="sng" kern="1200" dirty="0"/>
            <a:t>4G</a:t>
          </a:r>
          <a:r>
            <a:rPr lang="en-IN" sz="1200" kern="1200" dirty="0"/>
            <a:t>. Inward liable to RCM</a:t>
          </a:r>
        </a:p>
        <a:p>
          <a:pPr marL="26670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/>
          </a:pPr>
          <a:r>
            <a:rPr lang="en-IN" sz="1200" b="1" u="sng" kern="1200" dirty="0"/>
            <a:t>4G1. </a:t>
          </a:r>
          <a:r>
            <a:rPr lang="en-IN" sz="1200" kern="1200" dirty="0"/>
            <a:t>Supplies on which e-commerce operator is required to pay tax as per section 9(5) (including amendments)</a:t>
          </a:r>
          <a:br>
            <a:rPr lang="en-IN" sz="1200" kern="1200" dirty="0"/>
          </a:br>
          <a:r>
            <a:rPr lang="en-IN" sz="1200" kern="1200" dirty="0"/>
            <a:t>[</a:t>
          </a:r>
          <a:r>
            <a:rPr lang="en-IN" sz="1200" b="1" kern="1200" dirty="0"/>
            <a:t>E-commerce operator to report</a:t>
          </a:r>
          <a:r>
            <a:rPr lang="en-IN" sz="1200" kern="1200" dirty="0"/>
            <a:t>]***</a:t>
          </a:r>
          <a:endParaRPr lang="en-IN" sz="1200" b="1" u="sng" kern="1200" dirty="0"/>
        </a:p>
        <a:p>
          <a:pPr marL="26670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/>
          </a:pPr>
          <a:r>
            <a:rPr lang="en-IN" sz="1200" b="1" u="sng" kern="1200" dirty="0"/>
            <a:t>4I/4J</a:t>
          </a:r>
          <a:r>
            <a:rPr lang="en-IN" sz="1200" kern="1200" dirty="0"/>
            <a:t>. Debit/Credit Note (A to F)</a:t>
          </a:r>
          <a:endParaRPr lang="en-IN" sz="1200" b="1" kern="1200" dirty="0"/>
        </a:p>
        <a:p>
          <a:pPr marL="26670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/>
          </a:pPr>
          <a:r>
            <a:rPr lang="en-IN" sz="1200" b="1" u="sng" kern="1200" dirty="0"/>
            <a:t>4K/4L</a:t>
          </a:r>
          <a:r>
            <a:rPr lang="en-IN" sz="1200" u="sng" kern="1200" dirty="0"/>
            <a:t>. </a:t>
          </a:r>
          <a:r>
            <a:rPr lang="en-IN" sz="1200" kern="1200" dirty="0"/>
            <a:t>+/- Amendments</a:t>
          </a:r>
        </a:p>
      </dsp:txBody>
      <dsp:txXfrm>
        <a:off x="4214756" y="2546052"/>
        <a:ext cx="3078259" cy="2725569"/>
      </dsp:txXfrm>
    </dsp:sp>
    <dsp:sp modelId="{C0E050FA-CD3D-41CF-9D74-8949BF71B37A}">
      <dsp:nvSpPr>
        <dsp:cNvPr id="0" name=""/>
        <dsp:cNvSpPr/>
      </dsp:nvSpPr>
      <dsp:spPr>
        <a:xfrm>
          <a:off x="8311971" y="520"/>
          <a:ext cx="896943" cy="5695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23D774-7B34-4199-A4A7-B84C8E79BA46}">
      <dsp:nvSpPr>
        <dsp:cNvPr id="0" name=""/>
        <dsp:cNvSpPr/>
      </dsp:nvSpPr>
      <dsp:spPr>
        <a:xfrm>
          <a:off x="8411631" y="95197"/>
          <a:ext cx="896943" cy="5695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kern="1200" dirty="0"/>
            <a:t>Inward Supply</a:t>
          </a:r>
        </a:p>
      </dsp:txBody>
      <dsp:txXfrm>
        <a:off x="8428313" y="111879"/>
        <a:ext cx="863579" cy="536195"/>
      </dsp:txXfrm>
    </dsp:sp>
    <dsp:sp modelId="{2BF8BFA7-F7FD-42CF-B525-8A4FFAB3F27A}">
      <dsp:nvSpPr>
        <dsp:cNvPr id="0" name=""/>
        <dsp:cNvSpPr/>
      </dsp:nvSpPr>
      <dsp:spPr>
        <a:xfrm>
          <a:off x="7215706" y="830940"/>
          <a:ext cx="896943" cy="5695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6884AA-7FAF-468A-A1B3-59D4F1474B39}">
      <dsp:nvSpPr>
        <dsp:cNvPr id="0" name=""/>
        <dsp:cNvSpPr/>
      </dsp:nvSpPr>
      <dsp:spPr>
        <a:xfrm>
          <a:off x="7315366" y="925618"/>
          <a:ext cx="896943" cy="5695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200" kern="1200" dirty="0"/>
            <a:t>Under RCM</a:t>
          </a:r>
        </a:p>
      </dsp:txBody>
      <dsp:txXfrm>
        <a:off x="7332048" y="942300"/>
        <a:ext cx="863579" cy="536195"/>
      </dsp:txXfrm>
    </dsp:sp>
    <dsp:sp modelId="{7089FBB0-2BD7-407E-9139-FE62EC8DE7D1}">
      <dsp:nvSpPr>
        <dsp:cNvPr id="0" name=""/>
        <dsp:cNvSpPr/>
      </dsp:nvSpPr>
      <dsp:spPr>
        <a:xfrm>
          <a:off x="8311971" y="830940"/>
          <a:ext cx="896943" cy="5695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6D9F31-7116-4CF7-82B7-D22D28140906}">
      <dsp:nvSpPr>
        <dsp:cNvPr id="0" name=""/>
        <dsp:cNvSpPr/>
      </dsp:nvSpPr>
      <dsp:spPr>
        <a:xfrm>
          <a:off x="8411631" y="925618"/>
          <a:ext cx="896943" cy="5695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200" kern="1200" dirty="0"/>
            <a:t>Input Available</a:t>
          </a:r>
        </a:p>
      </dsp:txBody>
      <dsp:txXfrm>
        <a:off x="8428313" y="942300"/>
        <a:ext cx="863579" cy="536195"/>
      </dsp:txXfrm>
    </dsp:sp>
    <dsp:sp modelId="{D7536804-C23C-405D-B507-28E51F7446B8}">
      <dsp:nvSpPr>
        <dsp:cNvPr id="0" name=""/>
        <dsp:cNvSpPr/>
      </dsp:nvSpPr>
      <dsp:spPr>
        <a:xfrm>
          <a:off x="8311971" y="1661361"/>
          <a:ext cx="896943" cy="5695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11FF25-C112-4AC7-BF08-F847A3A92429}">
      <dsp:nvSpPr>
        <dsp:cNvPr id="0" name=""/>
        <dsp:cNvSpPr/>
      </dsp:nvSpPr>
      <dsp:spPr>
        <a:xfrm>
          <a:off x="8411631" y="1756038"/>
          <a:ext cx="896943" cy="569559"/>
        </a:xfrm>
        <a:prstGeom prst="roundRect">
          <a:avLst>
            <a:gd name="adj" fmla="val 10000"/>
          </a:avLst>
        </a:prstGeom>
        <a:solidFill>
          <a:schemeClr val="accent1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kern="1200" dirty="0">
              <a:solidFill>
                <a:schemeClr val="bg1"/>
              </a:solidFill>
            </a:rPr>
            <a:t>TABLE 6</a:t>
          </a:r>
        </a:p>
      </dsp:txBody>
      <dsp:txXfrm>
        <a:off x="8428313" y="1772720"/>
        <a:ext cx="863579" cy="536195"/>
      </dsp:txXfrm>
    </dsp:sp>
    <dsp:sp modelId="{98E4D078-0DFF-44A6-9AFA-1CA18990754C}">
      <dsp:nvSpPr>
        <dsp:cNvPr id="0" name=""/>
        <dsp:cNvSpPr/>
      </dsp:nvSpPr>
      <dsp:spPr>
        <a:xfrm>
          <a:off x="7535271" y="2516865"/>
          <a:ext cx="2637033" cy="26577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2CE7D8-F4BC-41B5-B09A-58AECD60FCE9}">
      <dsp:nvSpPr>
        <dsp:cNvPr id="0" name=""/>
        <dsp:cNvSpPr/>
      </dsp:nvSpPr>
      <dsp:spPr>
        <a:xfrm>
          <a:off x="7634931" y="2611542"/>
          <a:ext cx="2637033" cy="26577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73038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200" b="1" u="sng" kern="1200" dirty="0"/>
            <a:t>6B</a:t>
          </a:r>
          <a:r>
            <a:rPr lang="en-IN" sz="1200" kern="1200" dirty="0"/>
            <a:t>. Inward Supply - </a:t>
          </a:r>
          <a:r>
            <a:rPr lang="en-IN" sz="1200" b="1" kern="1200" dirty="0">
              <a:solidFill>
                <a:srgbClr val="FF0000"/>
              </a:solidFill>
            </a:rPr>
            <a:t>CG &amp; (I+IS)</a:t>
          </a:r>
        </a:p>
        <a:p>
          <a:pPr marL="173038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200" b="1" u="sng" kern="1200" dirty="0"/>
            <a:t>6C</a:t>
          </a:r>
          <a:r>
            <a:rPr lang="en-IN" sz="1200" kern="1200" dirty="0"/>
            <a:t>. Inward RCM from URP - </a:t>
          </a:r>
          <a:r>
            <a:rPr lang="en-IN" sz="1200" b="1" kern="1200" dirty="0">
              <a:solidFill>
                <a:srgbClr val="FF0000"/>
              </a:solidFill>
            </a:rPr>
            <a:t>CG &amp; (I+IS)</a:t>
          </a:r>
          <a:endParaRPr lang="en-IN" sz="1200" kern="1200" dirty="0">
            <a:solidFill>
              <a:srgbClr val="FF0000"/>
            </a:solidFill>
          </a:endParaRPr>
        </a:p>
        <a:p>
          <a:pPr marL="173038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200" b="1" u="sng" kern="1200" dirty="0"/>
            <a:t>6D</a:t>
          </a:r>
          <a:r>
            <a:rPr lang="en-IN" sz="1200" kern="1200" dirty="0"/>
            <a:t>. Inward RCM from RP - </a:t>
          </a:r>
          <a:r>
            <a:rPr lang="en-IN" sz="1200" b="1" kern="1200" dirty="0">
              <a:solidFill>
                <a:srgbClr val="FF0000"/>
              </a:solidFill>
            </a:rPr>
            <a:t>CG &amp; (I+IS)</a:t>
          </a:r>
        </a:p>
        <a:p>
          <a:pPr marL="173038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200" b="1" u="sng" kern="1200" dirty="0"/>
            <a:t>6E</a:t>
          </a:r>
          <a:r>
            <a:rPr lang="en-IN" sz="1200" kern="1200" dirty="0"/>
            <a:t>. Import of Goods </a:t>
          </a:r>
          <a:r>
            <a:rPr lang="en-IN" sz="1200" b="1" kern="1200" dirty="0">
              <a:solidFill>
                <a:srgbClr val="FF0000"/>
              </a:solidFill>
            </a:rPr>
            <a:t>(CG)</a:t>
          </a:r>
        </a:p>
        <a:p>
          <a:pPr marL="173038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200" b="1" u="sng" kern="1200" dirty="0"/>
            <a:t>6F</a:t>
          </a:r>
          <a:r>
            <a:rPr lang="en-IN" sz="1200" kern="1200" dirty="0"/>
            <a:t>. Import of Input Services  </a:t>
          </a:r>
          <a:r>
            <a:rPr lang="en-IN" sz="1200" b="1" kern="1200" dirty="0">
              <a:solidFill>
                <a:srgbClr val="FF0000"/>
              </a:solidFill>
            </a:rPr>
            <a:t>(I+IS)</a:t>
          </a:r>
        </a:p>
        <a:p>
          <a:pPr marL="173038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200" b="1" u="sng" kern="1200" dirty="0"/>
            <a:t>6G</a:t>
          </a:r>
          <a:r>
            <a:rPr lang="en-IN" sz="1200" kern="1200" dirty="0"/>
            <a:t>. ITC from ISD</a:t>
          </a:r>
        </a:p>
        <a:p>
          <a:pPr marL="173038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200" b="1" u="sng" kern="1200" dirty="0"/>
            <a:t>6H</a:t>
          </a:r>
          <a:r>
            <a:rPr lang="en-IN" sz="1200" kern="1200" dirty="0"/>
            <a:t>. ITC Reclaimed</a:t>
          </a:r>
        </a:p>
        <a:p>
          <a:pPr marL="173038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200" b="1" u="sng" strike="noStrike" kern="1200" dirty="0"/>
            <a:t>6K/6L</a:t>
          </a:r>
          <a:r>
            <a:rPr lang="en-IN" sz="1200" strike="noStrike" kern="1200" dirty="0"/>
            <a:t>. </a:t>
          </a:r>
          <a:r>
            <a:rPr lang="en-IN" sz="1200" strike="sngStrike" kern="1200" dirty="0"/>
            <a:t>Transitional Credit</a:t>
          </a:r>
        </a:p>
        <a:p>
          <a:pPr marL="173038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200" b="1" u="sng" kern="1200" dirty="0"/>
            <a:t>6M</a:t>
          </a:r>
          <a:r>
            <a:rPr lang="en-IN" sz="1200" kern="1200" dirty="0"/>
            <a:t>.Other ITC</a:t>
          </a:r>
        </a:p>
      </dsp:txBody>
      <dsp:txXfrm>
        <a:off x="7712167" y="2688778"/>
        <a:ext cx="2482561" cy="2503314"/>
      </dsp:txXfrm>
    </dsp:sp>
    <dsp:sp modelId="{4289EE34-A1F0-4629-9B0C-97EC99B5A759}">
      <dsp:nvSpPr>
        <dsp:cNvPr id="0" name=""/>
        <dsp:cNvSpPr/>
      </dsp:nvSpPr>
      <dsp:spPr>
        <a:xfrm>
          <a:off x="9408235" y="830940"/>
          <a:ext cx="896943" cy="5695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9C00F8-576A-4929-A0C8-F38FBED397C9}">
      <dsp:nvSpPr>
        <dsp:cNvPr id="0" name=""/>
        <dsp:cNvSpPr/>
      </dsp:nvSpPr>
      <dsp:spPr>
        <a:xfrm>
          <a:off x="9507896" y="925618"/>
          <a:ext cx="896943" cy="5695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200" kern="1200" dirty="0"/>
            <a:t>Others</a:t>
          </a:r>
        </a:p>
      </dsp:txBody>
      <dsp:txXfrm>
        <a:off x="9524578" y="942300"/>
        <a:ext cx="863579" cy="5361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B12026-52A5-432B-B182-E46DAC607CE4}">
      <dsp:nvSpPr>
        <dsp:cNvPr id="0" name=""/>
        <dsp:cNvSpPr/>
      </dsp:nvSpPr>
      <dsp:spPr>
        <a:xfrm>
          <a:off x="6985795" y="5199709"/>
          <a:ext cx="91440" cy="23266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266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886D38-EA9F-4897-B825-2676A9B4E86B}">
      <dsp:nvSpPr>
        <dsp:cNvPr id="0" name=""/>
        <dsp:cNvSpPr/>
      </dsp:nvSpPr>
      <dsp:spPr>
        <a:xfrm>
          <a:off x="6985795" y="1318462"/>
          <a:ext cx="91440" cy="23266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266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08191E-7C49-421C-A2C6-0181923BC979}">
      <dsp:nvSpPr>
        <dsp:cNvPr id="0" name=""/>
        <dsp:cNvSpPr/>
      </dsp:nvSpPr>
      <dsp:spPr>
        <a:xfrm>
          <a:off x="4659525" y="656107"/>
          <a:ext cx="2371990" cy="2326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8554"/>
              </a:lnTo>
              <a:lnTo>
                <a:pt x="2371990" y="158554"/>
              </a:lnTo>
              <a:lnTo>
                <a:pt x="2371990" y="23266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0B5F5C-DB62-4C4D-937B-A492B8195A98}">
      <dsp:nvSpPr>
        <dsp:cNvPr id="0" name=""/>
        <dsp:cNvSpPr/>
      </dsp:nvSpPr>
      <dsp:spPr>
        <a:xfrm>
          <a:off x="2241815" y="5199709"/>
          <a:ext cx="91440" cy="23266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266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EB4ED0-76C3-4D29-A5EF-FD9833B0D6B1}">
      <dsp:nvSpPr>
        <dsp:cNvPr id="0" name=""/>
        <dsp:cNvSpPr/>
      </dsp:nvSpPr>
      <dsp:spPr>
        <a:xfrm>
          <a:off x="2241815" y="1318462"/>
          <a:ext cx="91440" cy="23266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266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759B94-FBC4-4641-A021-151C2B782C8A}">
      <dsp:nvSpPr>
        <dsp:cNvPr id="0" name=""/>
        <dsp:cNvSpPr/>
      </dsp:nvSpPr>
      <dsp:spPr>
        <a:xfrm>
          <a:off x="2287535" y="656107"/>
          <a:ext cx="2371990" cy="232665"/>
        </a:xfrm>
        <a:custGeom>
          <a:avLst/>
          <a:gdLst/>
          <a:ahLst/>
          <a:cxnLst/>
          <a:rect l="0" t="0" r="0" b="0"/>
          <a:pathLst>
            <a:path>
              <a:moveTo>
                <a:pt x="2371990" y="0"/>
              </a:moveTo>
              <a:lnTo>
                <a:pt x="2371990" y="158554"/>
              </a:lnTo>
              <a:lnTo>
                <a:pt x="0" y="158554"/>
              </a:lnTo>
              <a:lnTo>
                <a:pt x="0" y="23266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512E56-BE0F-46D3-AF26-03D0C04086B3}">
      <dsp:nvSpPr>
        <dsp:cNvPr id="0" name=""/>
        <dsp:cNvSpPr/>
      </dsp:nvSpPr>
      <dsp:spPr>
        <a:xfrm>
          <a:off x="1297176" y="344958"/>
          <a:ext cx="6724697" cy="311148"/>
        </a:xfrm>
        <a:prstGeom prst="roundRect">
          <a:avLst>
            <a:gd name="adj" fmla="val 1000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6DC4A7-A85B-4401-9D2E-EB7A2A4975C0}">
      <dsp:nvSpPr>
        <dsp:cNvPr id="0" name=""/>
        <dsp:cNvSpPr/>
      </dsp:nvSpPr>
      <dsp:spPr>
        <a:xfrm>
          <a:off x="1386064" y="429402"/>
          <a:ext cx="6724697" cy="311148"/>
        </a:xfrm>
        <a:prstGeom prst="roundRect">
          <a:avLst>
            <a:gd name="adj" fmla="val 1000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1600" kern="1200" dirty="0"/>
        </a:p>
      </dsp:txBody>
      <dsp:txXfrm>
        <a:off x="1395177" y="438515"/>
        <a:ext cx="6706471" cy="292922"/>
      </dsp:txXfrm>
    </dsp:sp>
    <dsp:sp modelId="{7AACA5B9-9095-4D80-B83B-18C24E2F5633}">
      <dsp:nvSpPr>
        <dsp:cNvPr id="0" name=""/>
        <dsp:cNvSpPr/>
      </dsp:nvSpPr>
      <dsp:spPr>
        <a:xfrm>
          <a:off x="4433" y="888772"/>
          <a:ext cx="4566203" cy="4296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E9B923-0C91-4999-8E73-12383EC3E59F}">
      <dsp:nvSpPr>
        <dsp:cNvPr id="0" name=""/>
        <dsp:cNvSpPr/>
      </dsp:nvSpPr>
      <dsp:spPr>
        <a:xfrm>
          <a:off x="93321" y="973216"/>
          <a:ext cx="4566203" cy="4296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/>
            <a:t>TABLE 5 </a:t>
          </a:r>
          <a:r>
            <a:rPr lang="en-IN" sz="1600" kern="1200" dirty="0"/>
            <a:t>– Reconciliation of Gross Turnover</a:t>
          </a:r>
        </a:p>
      </dsp:txBody>
      <dsp:txXfrm>
        <a:off x="105906" y="985801"/>
        <a:ext cx="4541033" cy="404519"/>
      </dsp:txXfrm>
    </dsp:sp>
    <dsp:sp modelId="{809A6F9F-7670-49CD-953F-20C6905EC06F}">
      <dsp:nvSpPr>
        <dsp:cNvPr id="0" name=""/>
        <dsp:cNvSpPr/>
      </dsp:nvSpPr>
      <dsp:spPr>
        <a:xfrm>
          <a:off x="4433" y="1551128"/>
          <a:ext cx="4566203" cy="36485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2BFED6-37A0-4764-BE2F-BC6B689FB670}">
      <dsp:nvSpPr>
        <dsp:cNvPr id="0" name=""/>
        <dsp:cNvSpPr/>
      </dsp:nvSpPr>
      <dsp:spPr>
        <a:xfrm>
          <a:off x="93321" y="1635572"/>
          <a:ext cx="4566203" cy="36485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u="sng" kern="1200"/>
            <a:t>5A</a:t>
          </a:r>
          <a:r>
            <a:rPr lang="en-IN" sz="1400" kern="1200" dirty="0"/>
            <a:t>. Turnover as per Audited FS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u="sng" kern="1200"/>
            <a:t>5B/5H</a:t>
          </a:r>
          <a:r>
            <a:rPr lang="en-IN" sz="1400" kern="1200" dirty="0"/>
            <a:t>. Unbilled Revenue  at begin &amp; end.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u="sng" kern="1200"/>
            <a:t>5C/5I </a:t>
          </a:r>
          <a:r>
            <a:rPr lang="en-IN" sz="1400" kern="1200" dirty="0"/>
            <a:t>Unadjusted Advance at the end &amp; begin.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u="sng" kern="1200"/>
            <a:t>5D</a:t>
          </a:r>
          <a:r>
            <a:rPr lang="en-IN" sz="1400" kern="1200" dirty="0"/>
            <a:t>. Deemed Supply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u="sng" kern="1200"/>
            <a:t>5E</a:t>
          </a:r>
          <a:r>
            <a:rPr lang="en-IN" sz="1400" kern="1200" dirty="0"/>
            <a:t>. Credit Note issued after FY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u="sng" kern="1200"/>
            <a:t>5F</a:t>
          </a:r>
          <a:r>
            <a:rPr lang="en-IN" sz="1400" kern="1200" dirty="0"/>
            <a:t>. Trade Disc. not allowed under GST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u="sng" kern="1200"/>
            <a:t>5J</a:t>
          </a:r>
          <a:r>
            <a:rPr lang="en-IN" sz="1400" kern="1200" dirty="0"/>
            <a:t>. Credit Note not allowed under GST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u="sng" kern="1200"/>
            <a:t>5K</a:t>
          </a:r>
          <a:r>
            <a:rPr lang="en-IN" sz="1400" kern="1200" dirty="0"/>
            <a:t>. Adjustment – supply to SEZ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u="sng" kern="1200"/>
            <a:t>5L</a:t>
          </a:r>
          <a:r>
            <a:rPr lang="en-IN" sz="1400" kern="1200" dirty="0"/>
            <a:t>. Turnover under Composition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u="sng" kern="1200"/>
            <a:t>5M</a:t>
          </a:r>
          <a:r>
            <a:rPr lang="en-IN" sz="1400" kern="1200" dirty="0"/>
            <a:t>. Adjustment due to Valuation Rules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u="sng" kern="1200"/>
            <a:t>5N</a:t>
          </a:r>
          <a:r>
            <a:rPr lang="en-IN" sz="1400" kern="1200" dirty="0"/>
            <a:t>. Adjustments due to </a:t>
          </a:r>
          <a:r>
            <a:rPr lang="en-IN" sz="1400" kern="1200" dirty="0" err="1"/>
            <a:t>For.Ex</a:t>
          </a:r>
          <a:r>
            <a:rPr lang="en-IN" sz="1400" kern="1200" dirty="0"/>
            <a:t>. Fluctuation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u="sng" kern="1200">
              <a:solidFill>
                <a:srgbClr val="FF0000"/>
              </a:solidFill>
            </a:rPr>
            <a:t>5O</a:t>
          </a:r>
          <a:r>
            <a:rPr lang="en-IN" sz="1400" b="1" u="sng" kern="1200" dirty="0">
              <a:solidFill>
                <a:srgbClr val="FF0000"/>
              </a:solidFill>
            </a:rPr>
            <a:t>. OTHER ADJUSTMENTS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u="sng" kern="1200">
              <a:solidFill>
                <a:schemeClr val="tx1"/>
              </a:solidFill>
            </a:rPr>
            <a:t>5R</a:t>
          </a:r>
          <a:r>
            <a:rPr lang="en-IN" sz="1400" b="1" u="sng" kern="1200" dirty="0">
              <a:solidFill>
                <a:schemeClr val="tx1"/>
              </a:solidFill>
            </a:rPr>
            <a:t>.</a:t>
          </a:r>
          <a:r>
            <a:rPr lang="en-IN" sz="1400" b="0" u="none" kern="1200" dirty="0">
              <a:solidFill>
                <a:schemeClr val="tx1"/>
              </a:solidFill>
            </a:rPr>
            <a:t> Unreconciled T/o </a:t>
          </a:r>
          <a:r>
            <a:rPr lang="en-IN" sz="1400" b="0" u="none" kern="1200">
              <a:solidFill>
                <a:schemeClr val="tx1"/>
              </a:solidFill>
            </a:rPr>
            <a:t>=  </a:t>
          </a:r>
          <a:r>
            <a:rPr lang="en-IN" sz="1400" b="1" u="sng" kern="1200">
              <a:solidFill>
                <a:schemeClr val="tx1"/>
              </a:solidFill>
            </a:rPr>
            <a:t>5Q</a:t>
          </a:r>
          <a:r>
            <a:rPr lang="en-IN" sz="1400" b="0" u="none" kern="1200">
              <a:solidFill>
                <a:schemeClr val="tx1"/>
              </a:solidFill>
            </a:rPr>
            <a:t> </a:t>
          </a:r>
          <a:r>
            <a:rPr lang="en-IN" sz="1400" b="0" u="none" kern="1200" dirty="0">
              <a:solidFill>
                <a:schemeClr val="tx1"/>
              </a:solidFill>
            </a:rPr>
            <a:t>(GSTR 9) </a:t>
          </a:r>
          <a:r>
            <a:rPr lang="en-IN" sz="1400" b="0" u="none" kern="1200">
              <a:solidFill>
                <a:schemeClr val="tx1"/>
              </a:solidFill>
            </a:rPr>
            <a:t>– </a:t>
          </a:r>
          <a:r>
            <a:rPr lang="en-IN" sz="1400" b="1" u="sng" kern="1200">
              <a:solidFill>
                <a:schemeClr val="tx1"/>
              </a:solidFill>
            </a:rPr>
            <a:t>5P</a:t>
          </a:r>
          <a:r>
            <a:rPr lang="en-IN" sz="1400" b="0" u="none" kern="1200">
              <a:solidFill>
                <a:schemeClr val="tx1"/>
              </a:solidFill>
            </a:rPr>
            <a:t> </a:t>
          </a:r>
          <a:r>
            <a:rPr lang="en-IN" sz="1400" b="0" u="none" kern="1200" dirty="0">
              <a:solidFill>
                <a:schemeClr val="tx1"/>
              </a:solidFill>
            </a:rPr>
            <a:t>(Adjust. T/O) </a:t>
          </a:r>
        </a:p>
      </dsp:txBody>
      <dsp:txXfrm>
        <a:off x="200184" y="1742435"/>
        <a:ext cx="4352477" cy="3434855"/>
      </dsp:txXfrm>
    </dsp:sp>
    <dsp:sp modelId="{A31DCBC7-8EA3-4387-BEEF-44EB049ACB3B}">
      <dsp:nvSpPr>
        <dsp:cNvPr id="0" name=""/>
        <dsp:cNvSpPr/>
      </dsp:nvSpPr>
      <dsp:spPr>
        <a:xfrm>
          <a:off x="4433" y="5432375"/>
          <a:ext cx="4566203" cy="4296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20D996-CBE7-4BD5-87E4-237366CEDC15}">
      <dsp:nvSpPr>
        <dsp:cNvPr id="0" name=""/>
        <dsp:cNvSpPr/>
      </dsp:nvSpPr>
      <dsp:spPr>
        <a:xfrm>
          <a:off x="93321" y="5516819"/>
          <a:ext cx="4566203" cy="4296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/>
            <a:t>TABLE 6 – Reasons for non reconciliation</a:t>
          </a:r>
        </a:p>
      </dsp:txBody>
      <dsp:txXfrm>
        <a:off x="105906" y="5529404"/>
        <a:ext cx="4541033" cy="404519"/>
      </dsp:txXfrm>
    </dsp:sp>
    <dsp:sp modelId="{1023E343-71A6-4AA0-B1EB-9D408A0A4597}">
      <dsp:nvSpPr>
        <dsp:cNvPr id="0" name=""/>
        <dsp:cNvSpPr/>
      </dsp:nvSpPr>
      <dsp:spPr>
        <a:xfrm>
          <a:off x="4748413" y="888772"/>
          <a:ext cx="4566203" cy="4296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735B4D-74AB-4C60-876C-A2A572B1A75B}">
      <dsp:nvSpPr>
        <dsp:cNvPr id="0" name=""/>
        <dsp:cNvSpPr/>
      </dsp:nvSpPr>
      <dsp:spPr>
        <a:xfrm>
          <a:off x="4837302" y="973216"/>
          <a:ext cx="4566203" cy="4296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/>
            <a:t>TABLE 7 – Reconciliation of Taxable Turnover</a:t>
          </a:r>
        </a:p>
      </dsp:txBody>
      <dsp:txXfrm>
        <a:off x="4849887" y="985801"/>
        <a:ext cx="4541033" cy="404519"/>
      </dsp:txXfrm>
    </dsp:sp>
    <dsp:sp modelId="{1AE447F6-5C5D-47F0-997C-D9EAEF8C1481}">
      <dsp:nvSpPr>
        <dsp:cNvPr id="0" name=""/>
        <dsp:cNvSpPr/>
      </dsp:nvSpPr>
      <dsp:spPr>
        <a:xfrm>
          <a:off x="4748413" y="1551128"/>
          <a:ext cx="4566203" cy="36485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129DEA-0577-4E42-BF2F-6A461D188E93}">
      <dsp:nvSpPr>
        <dsp:cNvPr id="0" name=""/>
        <dsp:cNvSpPr/>
      </dsp:nvSpPr>
      <dsp:spPr>
        <a:xfrm>
          <a:off x="4837302" y="1635572"/>
          <a:ext cx="4566203" cy="36485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u="sng" kern="1200" dirty="0"/>
            <a:t>7A</a:t>
          </a:r>
          <a:r>
            <a:rPr lang="en-IN" sz="1600" kern="1200" dirty="0"/>
            <a:t>. Annual Adjusted Turnover </a:t>
          </a:r>
          <a:r>
            <a:rPr lang="en-IN" sz="1600" kern="1200"/>
            <a:t>= </a:t>
          </a:r>
          <a:r>
            <a:rPr lang="en-IN" sz="1600" b="1" u="sng" kern="1200"/>
            <a:t>5P</a:t>
          </a:r>
          <a:endParaRPr lang="en-IN" sz="1600" b="1" u="sng" kern="1200" dirty="0"/>
        </a:p>
        <a:p>
          <a:pPr marL="268288" lvl="0" indent="-268288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u="sng" kern="1200" dirty="0"/>
            <a:t>7B</a:t>
          </a:r>
          <a:r>
            <a:rPr lang="en-IN" sz="1600" b="0" u="none" kern="1200" dirty="0"/>
            <a:t>. Value of Exempted, Nil Rated, Non-GST &amp; No-Supply Turnover</a:t>
          </a:r>
        </a:p>
        <a:p>
          <a:pPr marL="0"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u="sng" kern="1200" dirty="0"/>
            <a:t>7C</a:t>
          </a:r>
          <a:r>
            <a:rPr lang="en-IN" sz="1600" b="0" u="none" kern="1200" dirty="0"/>
            <a:t>. Zero Rated without payment of tax</a:t>
          </a:r>
        </a:p>
        <a:p>
          <a:pPr marL="0"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u="sng" kern="1200" dirty="0"/>
            <a:t>7D</a:t>
          </a:r>
          <a:r>
            <a:rPr lang="en-IN" sz="1600" b="0" u="none" kern="1200" dirty="0"/>
            <a:t>. Supply under RCM by recipient</a:t>
          </a:r>
        </a:p>
        <a:p>
          <a:pPr marL="0"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u="sng" kern="1200" dirty="0"/>
            <a:t>7E</a:t>
          </a:r>
          <a:r>
            <a:rPr lang="en-IN" sz="1600" b="0" u="none" kern="1200" dirty="0"/>
            <a:t>. Taxable Adjusted Turnover</a:t>
          </a:r>
        </a:p>
        <a:p>
          <a:pPr marL="0"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u="sng" kern="1200" dirty="0"/>
            <a:t>7F</a:t>
          </a:r>
          <a:r>
            <a:rPr lang="en-IN" sz="1600" b="0" u="none" kern="1200" dirty="0"/>
            <a:t>. Turnover as per GSTR 9</a:t>
          </a:r>
        </a:p>
        <a:p>
          <a:pPr marL="0"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1600" b="0" u="none" kern="1200" dirty="0"/>
        </a:p>
        <a:p>
          <a:pPr marL="0"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u="sng" kern="1200" dirty="0"/>
            <a:t>7G</a:t>
          </a:r>
          <a:r>
            <a:rPr lang="en-IN" sz="1600" b="0" u="none" kern="1200" dirty="0"/>
            <a:t>. Unreconciled Taxable Turnover = </a:t>
          </a:r>
          <a:r>
            <a:rPr lang="en-IN" sz="1600" b="1" u="sng" kern="1200" dirty="0"/>
            <a:t>7F</a:t>
          </a:r>
          <a:r>
            <a:rPr lang="en-IN" sz="1600" b="0" u="none" kern="1200" dirty="0"/>
            <a:t> – </a:t>
          </a:r>
          <a:r>
            <a:rPr lang="en-IN" sz="1600" b="1" u="sng" kern="1200" dirty="0"/>
            <a:t>7E</a:t>
          </a:r>
        </a:p>
      </dsp:txBody>
      <dsp:txXfrm>
        <a:off x="4944165" y="1742435"/>
        <a:ext cx="4352477" cy="3434855"/>
      </dsp:txXfrm>
    </dsp:sp>
    <dsp:sp modelId="{DCCCEFE9-8A3F-4F70-A62E-7836FC3F7E62}">
      <dsp:nvSpPr>
        <dsp:cNvPr id="0" name=""/>
        <dsp:cNvSpPr/>
      </dsp:nvSpPr>
      <dsp:spPr>
        <a:xfrm>
          <a:off x="4748413" y="5432375"/>
          <a:ext cx="4566203" cy="4296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B12F57-FBD5-4EEF-A7DB-18AB07428C47}">
      <dsp:nvSpPr>
        <dsp:cNvPr id="0" name=""/>
        <dsp:cNvSpPr/>
      </dsp:nvSpPr>
      <dsp:spPr>
        <a:xfrm>
          <a:off x="4837302" y="5516819"/>
          <a:ext cx="4566203" cy="4296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/>
            <a:t>TABLE 8 – Reasons for non reconciliation</a:t>
          </a:r>
        </a:p>
      </dsp:txBody>
      <dsp:txXfrm>
        <a:off x="4849887" y="5529404"/>
        <a:ext cx="4541033" cy="40451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B12026-52A5-432B-B182-E46DAC607CE4}">
      <dsp:nvSpPr>
        <dsp:cNvPr id="0" name=""/>
        <dsp:cNvSpPr/>
      </dsp:nvSpPr>
      <dsp:spPr>
        <a:xfrm>
          <a:off x="6985795" y="4962990"/>
          <a:ext cx="91440" cy="23266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266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886D38-EA9F-4897-B825-2676A9B4E86B}">
      <dsp:nvSpPr>
        <dsp:cNvPr id="0" name=""/>
        <dsp:cNvSpPr/>
      </dsp:nvSpPr>
      <dsp:spPr>
        <a:xfrm>
          <a:off x="6985795" y="1810313"/>
          <a:ext cx="91440" cy="23266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266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08191E-7C49-421C-A2C6-0181923BC979}">
      <dsp:nvSpPr>
        <dsp:cNvPr id="0" name=""/>
        <dsp:cNvSpPr/>
      </dsp:nvSpPr>
      <dsp:spPr>
        <a:xfrm>
          <a:off x="4659525" y="825887"/>
          <a:ext cx="2371990" cy="2326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8554"/>
              </a:lnTo>
              <a:lnTo>
                <a:pt x="2371990" y="158554"/>
              </a:lnTo>
              <a:lnTo>
                <a:pt x="2371990" y="23266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0B5F5C-DB62-4C4D-937B-A492B8195A98}">
      <dsp:nvSpPr>
        <dsp:cNvPr id="0" name=""/>
        <dsp:cNvSpPr/>
      </dsp:nvSpPr>
      <dsp:spPr>
        <a:xfrm>
          <a:off x="2241815" y="4962990"/>
          <a:ext cx="91440" cy="23266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266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EB4ED0-76C3-4D29-A5EF-FD9833B0D6B1}">
      <dsp:nvSpPr>
        <dsp:cNvPr id="0" name=""/>
        <dsp:cNvSpPr/>
      </dsp:nvSpPr>
      <dsp:spPr>
        <a:xfrm>
          <a:off x="2241815" y="1810313"/>
          <a:ext cx="91440" cy="23266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266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759B94-FBC4-4641-A021-151C2B782C8A}">
      <dsp:nvSpPr>
        <dsp:cNvPr id="0" name=""/>
        <dsp:cNvSpPr/>
      </dsp:nvSpPr>
      <dsp:spPr>
        <a:xfrm>
          <a:off x="2287535" y="825887"/>
          <a:ext cx="2371990" cy="232665"/>
        </a:xfrm>
        <a:custGeom>
          <a:avLst/>
          <a:gdLst/>
          <a:ahLst/>
          <a:cxnLst/>
          <a:rect l="0" t="0" r="0" b="0"/>
          <a:pathLst>
            <a:path>
              <a:moveTo>
                <a:pt x="2371990" y="0"/>
              </a:moveTo>
              <a:lnTo>
                <a:pt x="2371990" y="158554"/>
              </a:lnTo>
              <a:lnTo>
                <a:pt x="0" y="158554"/>
              </a:lnTo>
              <a:lnTo>
                <a:pt x="0" y="23266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512E56-BE0F-46D3-AF26-03D0C04086B3}">
      <dsp:nvSpPr>
        <dsp:cNvPr id="0" name=""/>
        <dsp:cNvSpPr/>
      </dsp:nvSpPr>
      <dsp:spPr>
        <a:xfrm>
          <a:off x="1297176" y="514738"/>
          <a:ext cx="6724697" cy="311148"/>
        </a:xfrm>
        <a:prstGeom prst="roundRect">
          <a:avLst>
            <a:gd name="adj" fmla="val 1000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6DC4A7-A85B-4401-9D2E-EB7A2A4975C0}">
      <dsp:nvSpPr>
        <dsp:cNvPr id="0" name=""/>
        <dsp:cNvSpPr/>
      </dsp:nvSpPr>
      <dsp:spPr>
        <a:xfrm>
          <a:off x="1386064" y="599183"/>
          <a:ext cx="6724697" cy="311148"/>
        </a:xfrm>
        <a:prstGeom prst="roundRect">
          <a:avLst>
            <a:gd name="adj" fmla="val 1000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1600" kern="1200" dirty="0"/>
        </a:p>
      </dsp:txBody>
      <dsp:txXfrm>
        <a:off x="1395177" y="608296"/>
        <a:ext cx="6706471" cy="292922"/>
      </dsp:txXfrm>
    </dsp:sp>
    <dsp:sp modelId="{7AACA5B9-9095-4D80-B83B-18C24E2F5633}">
      <dsp:nvSpPr>
        <dsp:cNvPr id="0" name=""/>
        <dsp:cNvSpPr/>
      </dsp:nvSpPr>
      <dsp:spPr>
        <a:xfrm>
          <a:off x="4433" y="1058553"/>
          <a:ext cx="4566203" cy="7517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E9B923-0C91-4999-8E73-12383EC3E59F}">
      <dsp:nvSpPr>
        <dsp:cNvPr id="0" name=""/>
        <dsp:cNvSpPr/>
      </dsp:nvSpPr>
      <dsp:spPr>
        <a:xfrm>
          <a:off x="93321" y="1142997"/>
          <a:ext cx="4566203" cy="7517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/>
            <a:t>TABLE 12 </a:t>
          </a:r>
          <a:r>
            <a:rPr lang="en-IN" sz="1600" kern="1200" dirty="0"/>
            <a:t>– Reconciliation of Net ITC</a:t>
          </a:r>
        </a:p>
      </dsp:txBody>
      <dsp:txXfrm>
        <a:off x="115339" y="1165015"/>
        <a:ext cx="4522167" cy="707724"/>
      </dsp:txXfrm>
    </dsp:sp>
    <dsp:sp modelId="{809A6F9F-7670-49CD-953F-20C6905EC06F}">
      <dsp:nvSpPr>
        <dsp:cNvPr id="0" name=""/>
        <dsp:cNvSpPr/>
      </dsp:nvSpPr>
      <dsp:spPr>
        <a:xfrm>
          <a:off x="4433" y="2042979"/>
          <a:ext cx="4566203" cy="29200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2BFED6-37A0-4764-BE2F-BC6B689FB670}">
      <dsp:nvSpPr>
        <dsp:cNvPr id="0" name=""/>
        <dsp:cNvSpPr/>
      </dsp:nvSpPr>
      <dsp:spPr>
        <a:xfrm>
          <a:off x="93321" y="2127423"/>
          <a:ext cx="4566203" cy="29200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u="sng" kern="1200" dirty="0"/>
            <a:t>12A</a:t>
          </a:r>
          <a:r>
            <a:rPr lang="en-IN" sz="1600" kern="1200" dirty="0"/>
            <a:t>. ITC availed as per Audited FS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u="sng" kern="1200" dirty="0"/>
            <a:t>12B</a:t>
          </a:r>
          <a:r>
            <a:rPr lang="en-IN" sz="1600" kern="1200" dirty="0"/>
            <a:t>. (+) ITC booked in Last FY to be claimed in current FY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u="sng" kern="1200" dirty="0"/>
            <a:t>12C</a:t>
          </a:r>
          <a:r>
            <a:rPr lang="en-IN" sz="1600" b="0" u="none" kern="1200" dirty="0"/>
            <a:t>. </a:t>
          </a:r>
          <a:r>
            <a:rPr lang="en-IN" sz="1600" kern="1200" dirty="0"/>
            <a:t>(-) ITC booked in current FY to be claimed in Next FY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u="sng" kern="1200" dirty="0"/>
            <a:t>12D</a:t>
          </a:r>
          <a:r>
            <a:rPr lang="en-IN" sz="1600" kern="1200" dirty="0"/>
            <a:t>. Adj. ITC availed as per Audited FS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/>
            <a:t>          </a:t>
          </a:r>
          <a:r>
            <a:rPr lang="en-IN" sz="1600" b="1" u="sng" kern="1200" dirty="0"/>
            <a:t>12D</a:t>
          </a:r>
          <a:r>
            <a:rPr lang="en-IN" sz="1600" kern="1200" dirty="0"/>
            <a:t> = </a:t>
          </a:r>
          <a:r>
            <a:rPr lang="en-IN" sz="1600" b="1" u="sng" kern="1200" dirty="0"/>
            <a:t>12A</a:t>
          </a:r>
          <a:r>
            <a:rPr lang="en-IN" sz="1600" b="0" kern="1200" dirty="0"/>
            <a:t> + </a:t>
          </a:r>
          <a:r>
            <a:rPr lang="en-IN" sz="1600" b="1" u="sng" kern="1200" dirty="0"/>
            <a:t>12B</a:t>
          </a:r>
          <a:r>
            <a:rPr lang="en-IN" sz="1600" b="0" kern="1200" dirty="0"/>
            <a:t> - </a:t>
          </a:r>
          <a:r>
            <a:rPr lang="en-IN" sz="1600" b="1" u="sng" kern="1200" dirty="0"/>
            <a:t>12C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u="sng" kern="1200" dirty="0"/>
            <a:t>12E</a:t>
          </a:r>
          <a:r>
            <a:rPr lang="en-IN" sz="1600" kern="1200" dirty="0"/>
            <a:t>. ITC Claimed in GSTR 9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u="sng" kern="1200" dirty="0"/>
            <a:t>12F</a:t>
          </a:r>
          <a:r>
            <a:rPr lang="en-IN" sz="1600" kern="1200" dirty="0"/>
            <a:t>. Un-reconciled ITC </a:t>
          </a:r>
          <a:r>
            <a:rPr lang="en-IN" sz="1600" b="1" kern="1200" dirty="0"/>
            <a:t>[12E – 12D]</a:t>
          </a:r>
        </a:p>
      </dsp:txBody>
      <dsp:txXfrm>
        <a:off x="178845" y="2212947"/>
        <a:ext cx="4395155" cy="2748963"/>
      </dsp:txXfrm>
    </dsp:sp>
    <dsp:sp modelId="{A31DCBC7-8EA3-4387-BEEF-44EB049ACB3B}">
      <dsp:nvSpPr>
        <dsp:cNvPr id="0" name=""/>
        <dsp:cNvSpPr/>
      </dsp:nvSpPr>
      <dsp:spPr>
        <a:xfrm>
          <a:off x="4433" y="5195656"/>
          <a:ext cx="4566203" cy="496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20D996-CBE7-4BD5-87E4-237366CEDC15}">
      <dsp:nvSpPr>
        <dsp:cNvPr id="0" name=""/>
        <dsp:cNvSpPr/>
      </dsp:nvSpPr>
      <dsp:spPr>
        <a:xfrm>
          <a:off x="93321" y="5280100"/>
          <a:ext cx="4566203" cy="4966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/>
            <a:t>TABLE 13 </a:t>
          </a:r>
          <a:r>
            <a:rPr lang="en-IN" sz="1600" kern="1200" dirty="0"/>
            <a:t>– Reasons for non reconciliation</a:t>
          </a:r>
        </a:p>
      </dsp:txBody>
      <dsp:txXfrm>
        <a:off x="107867" y="5294646"/>
        <a:ext cx="4537111" cy="467536"/>
      </dsp:txXfrm>
    </dsp:sp>
    <dsp:sp modelId="{1023E343-71A6-4AA0-B1EB-9D408A0A4597}">
      <dsp:nvSpPr>
        <dsp:cNvPr id="0" name=""/>
        <dsp:cNvSpPr/>
      </dsp:nvSpPr>
      <dsp:spPr>
        <a:xfrm>
          <a:off x="4748413" y="1058553"/>
          <a:ext cx="4566203" cy="7517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735B4D-74AB-4C60-876C-A2A572B1A75B}">
      <dsp:nvSpPr>
        <dsp:cNvPr id="0" name=""/>
        <dsp:cNvSpPr/>
      </dsp:nvSpPr>
      <dsp:spPr>
        <a:xfrm>
          <a:off x="4837302" y="1142997"/>
          <a:ext cx="4566203" cy="7517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/>
            <a:t>TABLE 14 </a:t>
          </a:r>
          <a:r>
            <a:rPr lang="en-IN" sz="1600" kern="1200" dirty="0"/>
            <a:t>– Reconciliation of ITC Declared in GSTR 9 with ITC availed on expenses as per books.</a:t>
          </a:r>
        </a:p>
      </dsp:txBody>
      <dsp:txXfrm>
        <a:off x="4859320" y="1165015"/>
        <a:ext cx="4522167" cy="707724"/>
      </dsp:txXfrm>
    </dsp:sp>
    <dsp:sp modelId="{1AE447F6-5C5D-47F0-997C-D9EAEF8C1481}">
      <dsp:nvSpPr>
        <dsp:cNvPr id="0" name=""/>
        <dsp:cNvSpPr/>
      </dsp:nvSpPr>
      <dsp:spPr>
        <a:xfrm>
          <a:off x="4748413" y="2042979"/>
          <a:ext cx="4566203" cy="29200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129DEA-0577-4E42-BF2F-6A461D188E93}">
      <dsp:nvSpPr>
        <dsp:cNvPr id="0" name=""/>
        <dsp:cNvSpPr/>
      </dsp:nvSpPr>
      <dsp:spPr>
        <a:xfrm>
          <a:off x="4837302" y="2127423"/>
          <a:ext cx="4566203" cy="29200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1600" b="0" u="none" kern="1200" dirty="0"/>
            <a:t>Expense Value, Amount of ITC &amp; Amount of eligible ITC availed for –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1600" b="0" u="none" kern="1200" dirty="0"/>
            <a:t>Purchases, Freight, Power, Imported goods, Rent, Insurance, Goods lost / destroyed / stolen, Royalties, Employee Cost, Conveyance, Bank Charges, Entertainment Charges, Repair, Maintenance, Other Misc., Capital Goods, etc.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IN" sz="1600" b="0" u="none" kern="1200" dirty="0"/>
            <a:t>Total eligible ITC Availed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IN" sz="1600" b="0" u="none" kern="1200" dirty="0"/>
            <a:t>Total ITC claimed in GSTR 9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IN" sz="1600" b="0" u="none" kern="1200" dirty="0"/>
            <a:t>Un-reconciled ITC</a:t>
          </a:r>
        </a:p>
      </dsp:txBody>
      <dsp:txXfrm>
        <a:off x="4922826" y="2212947"/>
        <a:ext cx="4395155" cy="2748963"/>
      </dsp:txXfrm>
    </dsp:sp>
    <dsp:sp modelId="{DCCCEFE9-8A3F-4F70-A62E-7836FC3F7E62}">
      <dsp:nvSpPr>
        <dsp:cNvPr id="0" name=""/>
        <dsp:cNvSpPr/>
      </dsp:nvSpPr>
      <dsp:spPr>
        <a:xfrm>
          <a:off x="4748413" y="5195656"/>
          <a:ext cx="4566203" cy="496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B12F57-FBD5-4EEF-A7DB-18AB07428C47}">
      <dsp:nvSpPr>
        <dsp:cNvPr id="0" name=""/>
        <dsp:cNvSpPr/>
      </dsp:nvSpPr>
      <dsp:spPr>
        <a:xfrm>
          <a:off x="4837302" y="5280100"/>
          <a:ext cx="4566203" cy="4966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/>
            <a:t>TABLE 15 </a:t>
          </a:r>
          <a:r>
            <a:rPr lang="en-IN" sz="1600" kern="1200" dirty="0"/>
            <a:t>– Reasons for non reconciliation</a:t>
          </a:r>
        </a:p>
      </dsp:txBody>
      <dsp:txXfrm>
        <a:off x="4851848" y="5294646"/>
        <a:ext cx="4537111" cy="4675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3150C-7E33-B28E-03E8-DC6C0E08C9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619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81E90C-C1F7-A393-FF35-CB4D2329C71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619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420698-B30D-4A39-AC47-5CEF57837757}" type="datetimeFigureOut">
              <a:rPr lang="en-IN" smtClean="0"/>
              <a:t>13/Dec/2024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2076C6-30BD-6879-9C47-38A99A5DC47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1725275"/>
            <a:ext cx="3170238" cy="619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080832-D695-71BD-AE55-600DCE9ADE9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375" y="11725275"/>
            <a:ext cx="3170238" cy="619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C23146-AC9B-486A-A2D4-75E0422564A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84303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8T13:17:37.6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619364"/>
          </a:xfrm>
          <a:prstGeom prst="rect">
            <a:avLst/>
          </a:prstGeom>
        </p:spPr>
        <p:txBody>
          <a:bodyPr vert="horz" lIns="112334" tIns="56167" rIns="112334" bIns="56167" rtlCol="0"/>
          <a:lstStyle>
            <a:lvl1pPr algn="l">
              <a:defRPr sz="15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619364"/>
          </a:xfrm>
          <a:prstGeom prst="rect">
            <a:avLst/>
          </a:prstGeom>
        </p:spPr>
        <p:txBody>
          <a:bodyPr vert="horz" lIns="112334" tIns="56167" rIns="112334" bIns="56167" rtlCol="0"/>
          <a:lstStyle>
            <a:lvl1pPr algn="r">
              <a:defRPr sz="1500"/>
            </a:lvl1pPr>
          </a:lstStyle>
          <a:p>
            <a:fld id="{53449C4C-9EDC-4D94-8F2C-E50FB6798C9E}" type="datetimeFigureOut">
              <a:rPr lang="en-IN" smtClean="0"/>
              <a:t>13/Dec/2024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44450" y="1543050"/>
            <a:ext cx="7404100" cy="4165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12334" tIns="56167" rIns="112334" bIns="56167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5940742"/>
            <a:ext cx="5852160" cy="4860608"/>
          </a:xfrm>
          <a:prstGeom prst="rect">
            <a:avLst/>
          </a:prstGeom>
        </p:spPr>
        <p:txBody>
          <a:bodyPr vert="horz" lIns="112334" tIns="56167" rIns="112334" bIns="5616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1725038"/>
            <a:ext cx="3169920" cy="619362"/>
          </a:xfrm>
          <a:prstGeom prst="rect">
            <a:avLst/>
          </a:prstGeom>
        </p:spPr>
        <p:txBody>
          <a:bodyPr vert="horz" lIns="112334" tIns="56167" rIns="112334" bIns="56167" rtlCol="0" anchor="b"/>
          <a:lstStyle>
            <a:lvl1pPr algn="l">
              <a:defRPr sz="15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11725038"/>
            <a:ext cx="3169920" cy="619362"/>
          </a:xfrm>
          <a:prstGeom prst="rect">
            <a:avLst/>
          </a:prstGeom>
        </p:spPr>
        <p:txBody>
          <a:bodyPr vert="horz" lIns="112334" tIns="56167" rIns="112334" bIns="56167" rtlCol="0" anchor="b"/>
          <a:lstStyle>
            <a:lvl1pPr algn="r">
              <a:defRPr sz="1500"/>
            </a:lvl1pPr>
          </a:lstStyle>
          <a:p>
            <a:fld id="{A4C9B915-BC7F-4F19-B709-C6CD8C7E08A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9464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9B915-BC7F-4F19-B709-C6CD8C7E08A7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56213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9B915-BC7F-4F19-B709-C6CD8C7E08A7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76864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033026-2FF4-4385-8D1C-574753CABD17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9B915-BC7F-4F19-B709-C6CD8C7E08A7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473420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033026-2FF4-4385-8D1C-574753CABD17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9B915-BC7F-4F19-B709-C6CD8C7E08A7}" type="slidenum">
              <a:rPr lang="en-IN" smtClean="0"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158475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9B915-BC7F-4F19-B709-C6CD8C7E08A7}" type="slidenum">
              <a:rPr lang="en-IN" smtClean="0"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5329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F32308D-45FD-C4A2-746A-233F2944D1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IN" dirty="0"/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FDCA2F08-5331-C4EB-76A4-5EACEDDA8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61103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BFCFD-23D7-60BA-1C23-0684B271E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A78982-C9D1-2F2C-E3EA-55B172B162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D51DDF-1EAE-03A4-DFE5-18A567BF8A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17B8CE-0AE1-EFE8-9141-B03A1A8BF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IN"/>
              <a:t>01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145BC-907A-1060-B291-C0ABA87F6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22ECB0-3018-4391-A0CB-0E08BF283E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77838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83BFC2B-5E18-93EE-2F4A-5975AE5400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99875E-1395-47FC-2F91-E6B3DDD208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7F69BC-9FD8-4A59-D801-210D2D3D0D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4DDF9-39F6-918C-DAC1-22C1EFD59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IN"/>
              <a:t>01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EAF890-CE3B-3B29-E8CD-59C30BB04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22ECB0-3018-4391-A0CB-0E08BF283E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73913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96F2B-1978-6920-28F9-332E17E8CE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742BBD-6870-B12D-D166-64E79A7D6A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DE5280-EF8E-1C04-23AD-027959C5D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02EBB8-DB51-517E-CF5E-4147CD41B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01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44C87A-BA04-0084-A473-8B0F2199B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4F6C3-A6AD-4F11-B8A0-08F35565280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918000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09B13-798A-3A59-E869-0C2C0DC6B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56F99-119E-24F9-56CC-1A91E1230B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DFFA28-00E1-DBB9-C574-46E98EDBF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4AB6D-008C-1899-2F99-6FF271E97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01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FD683E-FD95-6B51-D3CC-F8EB27AA5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4F6C3-A6AD-4F11-B8A0-08F35565280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127010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70367-88AB-3CFD-7745-6CE98AAF3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A346C3-73F9-587C-28E9-7D8FB694B1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36C8F5-61B6-C7D3-C924-E8C17FC5E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70A6B1-2E89-9D4B-6018-D4E442A94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01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8CA7D7-419D-336C-BF06-4623E99D5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4F6C3-A6AD-4F11-B8A0-08F35565280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25758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03B32-56E9-15F1-E570-7FC9784C1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909FEE-7195-8F08-641E-B857AC1ED4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816EE4-A471-BB30-DF3B-9983CC00CD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3324B3-BEFE-9DF7-DD7D-BC3D8732D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F2C76B-5E8E-5E48-7BBD-5FA814BF9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01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20E39A-4A4E-99C4-CBB9-FAF11934C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4F6C3-A6AD-4F11-B8A0-08F35565280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055345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D51FF-CB6E-8FB3-62E1-6F052CD2D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E11F86-72AE-3265-E115-B464EA9C80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4B0001-F411-C92B-74B0-1FDAD61F08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E8D061-DCFF-3994-44AA-3E3C69D70C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A1A57A-1E59-D35A-8E08-D1BD25D279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AE4089-4A16-ADCD-833E-2932AE98F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77E8B6-D668-6AD2-FAAD-20C215064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01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9DA63B-C623-C74D-26ED-4D340686E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4F6C3-A6AD-4F11-B8A0-08F35565280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67925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A7E56-6133-6329-A166-52913D353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D1937A-6FB9-EBB3-F92D-1B72A1796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CD3416-1FCE-F772-B8D2-D9A5237E6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01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418924-1871-F3A7-7944-6E34593B9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4F6C3-A6AD-4F11-B8A0-08F35565280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965373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B9CE8A-F5BD-251F-C3E3-24D2B4A16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1C2AB4-9252-6A7B-1BF8-72ED084DB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01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72E809-CF9C-0CE6-DBD9-8E9398653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4F6C3-A6AD-4F11-B8A0-08F35565280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314047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D29F5-3004-190B-321D-9225591D3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6FC328-0AAF-21CB-6550-666D5C117C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4F3086-A6EA-2C1C-FD2C-4DCE1F59A4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A15546-C87A-5882-2CA5-E8F317AAC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E532CF-50A8-5E23-EE44-AACF6267E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01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20069F-0207-9208-87F8-6C6923CBE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4F6C3-A6AD-4F11-B8A0-08F35565280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32193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1DF53-9F41-7B94-EB41-D0DB61E73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3F20EE-AE05-D7C3-4808-79D698473A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164925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FD294-276A-CB34-E327-B7E5BCAB2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592FFF-3CA5-DEFC-D7AC-5673927519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B0E59D-1ABB-0C40-4BEE-5F61D4ECEB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E7EDFF-9A19-B341-C31C-5E2B79AF4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63DFE5-D864-D56B-7F1B-70479D3D8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01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F3220D-71DA-7F94-0BCE-1E92693A9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4F6C3-A6AD-4F11-B8A0-08F35565280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989389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F9D6C-99B9-EEE1-2669-92CBE5D47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7A55C7-F0A0-A5C8-E514-74B284201C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D06D6D-2525-BAA4-5DB6-48C2D5B13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A9A744-1531-57AD-49A8-24586D2DB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01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C7AB76-E04C-F5A9-CD6B-30D610FE2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4F6C3-A6AD-4F11-B8A0-08F35565280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722513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A04706-7D76-FBDD-9A8D-D3A6FB60D7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6AF9FD-8C7B-6786-457C-B336772D73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777B45-6896-4BEB-BFFF-5B3A5FADA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6E632E-EA6E-29CD-6DF5-37D9DB5D3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01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49F590-1001-42A0-77E1-ED1E2E695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4F6C3-A6AD-4F11-B8A0-08F35565280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570491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FB849-E53F-A7FE-6886-944E730DB2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24CD85-7738-B25A-3A7D-6A210E95C4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58A691-62D7-4591-531C-BBB417A89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E0CBC1-AA33-32BB-2D5B-E5F811C2F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01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12BBF9-69F9-1491-DC94-F3EBC3028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8FFB0-6E0C-4F9D-A4CC-1FB6931089D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294792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6C671-099B-B9EE-B024-C44995BE4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A34D89-F85E-3C5A-6DAF-A596C3247E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098AEC-10A4-4B92-6D78-007BAD230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9D4702-E09D-03CA-6A9A-1A622082C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01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E167BF-050F-76DB-D5D9-CF4E55C5F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8FFB0-6E0C-4F9D-A4CC-1FB6931089D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25262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E1BCF-D724-E1D3-2241-BDD2CD80F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E681DB-3137-ECA2-E7A4-6B410D351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1058CF-F519-07F2-70E6-A4A044813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3AF29E-4ADC-C496-3CA5-D7E54A70F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01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0A534-A188-B3A4-2EB3-9F3B80D6B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8FFB0-6E0C-4F9D-A4CC-1FB6931089D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735588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8AEAA-0A88-D361-CB4C-DFAED0398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918555-6DDD-ED5F-76AD-563B4EE95B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5C9528-D226-95F3-5E5B-A259B0564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174C0E-C879-0CDD-738D-0451AE6AA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2B3B4F-A9FA-EDB4-C6AA-31DF2EB1B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01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97CDB2-43EC-3437-F924-32A958762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8FFB0-6E0C-4F9D-A4CC-1FB6931089D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156372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7047B-9E38-EC88-6A5E-2E1014BB3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4A25B8-F9D2-D4E1-862B-56872AC249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6A0EF7-CC15-9942-A308-D3552BA0D6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642804-A9E2-9AC5-1E19-8D332F2DAB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93710A-320B-3E5D-5747-30F4389299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623014C-55BC-4E81-13BD-171C9D733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A17725-B061-2193-A497-EE35AD03B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01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D8D30E-D4AE-7BB3-A610-7CDB6A662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8FFB0-6E0C-4F9D-A4CC-1FB6931089D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914607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CC731-A657-52E7-940C-68CAEC361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DA33A3-8D7E-CABC-286D-D1C424B16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C0B0AA-0C63-30A1-5854-830B962BB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01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14FB52-A5FE-93E3-CEC9-0BE8CD688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8FFB0-6E0C-4F9D-A4CC-1FB6931089D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274151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896A60-B808-696C-1250-EFA66BDF0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777321-3B7D-62A3-B2BF-524051C06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01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FACCD5-C10F-1ABB-9364-B35A7B893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8FFB0-6E0C-4F9D-A4CC-1FB6931089D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16157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D2D9B-15DD-BB16-07B0-33AFF2555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3415E0-F03F-1452-6073-F2B05144CD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0A20C4-A76E-D087-7599-77091A5FC3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A23187-46CB-67A0-411E-B7D1186E5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IN"/>
              <a:t>01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CE9824-A923-A104-4AFA-5F70ACA5F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22ECB0-3018-4391-A0CB-0E08BF283E6D}" type="slidenum">
              <a:rPr lang="en-IN" smtClean="0"/>
              <a:pPr/>
              <a:t>‹#›</a:t>
            </a:fld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12245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CFAE8-1326-71B7-86EE-27712C817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52D491-D447-0DB8-6D18-1D696803B9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440698-1EE8-0118-524D-35C7B2F2C1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1C7E0A-7F96-EFB4-BC34-8A5A6DE97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F6628D-8182-EC5A-DE56-2998CC065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01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076EC8-F830-C593-E5AD-CB84F9971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8FFB0-6E0C-4F9D-A4CC-1FB6931089D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000015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4900A-A5E7-EBF2-21C9-5CA9808A5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017554-7720-AB23-6F56-AEC392E232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3E3A7B-C711-F110-8225-48465B1334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55693D-0B20-8D21-E1C6-8354D6B2F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50601C-8FF4-FD22-EE2C-08CFA206B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01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6FDB3A-B91F-43D7-4539-A1D7E4EC9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8FFB0-6E0C-4F9D-A4CC-1FB6931089D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0807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18062-F1C7-0DD4-6F08-3F24DE110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841ACA-C019-5DAB-CA19-5849EBDC8F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EECEFF-E92E-87A0-CB83-6937A3B54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1B4BD5-8187-C348-8D75-488535825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01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BE096D-A2C8-1193-5217-E7EB2CA8F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8FFB0-6E0C-4F9D-A4CC-1FB6931089D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789999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1552E02-458C-5CD5-97D6-09AE24F685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026AC9-9899-34C9-87E6-D6DFD31704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5EF276-3D68-E458-3DA4-51F756E96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9AE6-2761-A67D-6A1D-BB4BDC7C1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01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BCAD82-C647-0428-8C08-1E8479CC4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8FFB0-6E0C-4F9D-A4CC-1FB6931089D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25686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3F1B3-3ABC-D052-F27F-866AD7358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588603-E095-51F0-0021-02CE984884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C0A536-BB03-7476-08AB-29C01CD7FF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5DAAD8-451C-1C4C-0359-9405AC5F48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867B02-280D-958C-4036-E11C7B282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IN"/>
              <a:t>01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60B416-5065-38FA-2C2D-DE0678BB2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22ECB0-3018-4391-A0CB-0E08BF283E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59062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39E05-ED0E-1294-12B0-90D9B2A4B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9C8428-25E5-934C-408B-FE0089C2AA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3E90BF-047C-A507-85E8-AE0316B1C5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D18F0D-E8E9-2BCE-88E1-6119A3FFF7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92B2D8-38ED-C2FF-D959-93C7165F39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DC1E49-CC81-55E0-EAAB-0D3578C96E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CAB30D-1FE8-5C00-2D81-01847D2FC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IN"/>
              <a:t>01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F4D4E2C-129A-8D2F-AFD4-B956643DE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22ECB0-3018-4391-A0CB-0E08BF283E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30724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F4835-B7B8-B5E6-AE16-2B36A5467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34FAD4-66DB-E5D4-3122-6E03253FFA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1ABC27-DDE2-6A1D-3AAE-041A75EF3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IN"/>
              <a:t>01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DCFFDA-2AAB-DB2B-F632-85FA870A2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22ECB0-3018-4391-A0CB-0E08BF283E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47832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A30899-2E8E-B26F-D091-152876F38E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D2FD1B-8181-EBF4-2E1B-8CFA437C2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IN"/>
              <a:t>01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A38D6E-9E19-AAAB-1BFF-A0F9A0440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22ECB0-3018-4391-A0CB-0E08BF283E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28181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088779-6A4A-0486-624D-D1DEE844E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2A138E-2DFE-14AA-12B1-EFDB9D570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A5AC37-6D5F-9B3E-343F-E698278D47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BAC834-390E-E2BE-3B9F-DEA480AB0F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B3488C-0D47-B4C5-D675-722439793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IN"/>
              <a:t>01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B5C936-D548-11EE-2B92-5BE0AB802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22ECB0-3018-4391-A0CB-0E08BF283E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53919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821B9-8033-F5E3-261B-B2F9180D2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A9FF46-5763-816C-5663-8FCA4AE6E0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F895D5-E7E8-2489-449E-D88F86059B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7D5C2B-B855-3CD7-E4C6-76E1330C22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FED78E-CD4B-AC48-FF2C-10CB97843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IN"/>
              <a:t>01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526838-72B3-4E30-285A-E5CAB9C1B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22ECB0-3018-4391-A0CB-0E08BF283E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84287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CFBCD8E-C530-086F-F267-8376A3B967AE}"/>
              </a:ext>
            </a:extLst>
          </p:cNvPr>
          <p:cNvSpPr/>
          <p:nvPr userDrawn="1"/>
        </p:nvSpPr>
        <p:spPr>
          <a:xfrm>
            <a:off x="0" y="6479304"/>
            <a:ext cx="12192000" cy="4194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CA </a:t>
            </a:r>
            <a:r>
              <a:rPr lang="en-US" dirty="0" err="1">
                <a:solidFill>
                  <a:sysClr val="windowText" lastClr="000000"/>
                </a:solidFill>
              </a:rPr>
              <a:t>Priyanshi</a:t>
            </a:r>
            <a:r>
              <a:rPr lang="en-US" dirty="0">
                <a:solidFill>
                  <a:sysClr val="windowText" lastClr="000000"/>
                </a:solidFill>
              </a:rPr>
              <a:t> Agarwal</a:t>
            </a:r>
            <a:endParaRPr lang="en-IN" dirty="0">
              <a:solidFill>
                <a:sysClr val="windowText" lastClr="00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D3FFD2-7E90-4571-47A6-C1C6B48FB129}"/>
              </a:ext>
            </a:extLst>
          </p:cNvPr>
          <p:cNvSpPr txBox="1"/>
          <p:nvPr userDrawn="1"/>
        </p:nvSpPr>
        <p:spPr>
          <a:xfrm>
            <a:off x="-24615" y="6465054"/>
            <a:ext cx="2423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GSTR 9 &amp; 9C</a:t>
            </a:r>
            <a:endParaRPr lang="en-IN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979E605-D05D-7AC1-D548-F296323802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" b="23582"/>
          <a:stretch/>
        </p:blipFill>
        <p:spPr>
          <a:xfrm>
            <a:off x="3722914" y="9331"/>
            <a:ext cx="8469086" cy="48612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74A98D2-6B7E-1548-1E15-99779D160B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" r="17638" b="23582"/>
          <a:stretch/>
        </p:blipFill>
        <p:spPr>
          <a:xfrm>
            <a:off x="-24615" y="9331"/>
            <a:ext cx="6957260" cy="486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177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E7EB52-62ED-FEDE-6E2D-A107C2874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3096B3-8F77-C789-596E-F828F7142E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902006-A4A9-8989-7E37-48DF921681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2DA86B-1858-34F8-D1E5-693C3BD7B6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/>
              <a:t>01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16A6BC-30CA-8856-1FFE-AA42C1DE7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 dirty="0"/>
          </a:p>
          <a:p>
            <a:r>
              <a:rPr lang="en-IN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38436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82ECDF-33DC-C733-498D-7C33B0342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B8E3B7-9199-FC30-06DF-F6499BFCCC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1193CA-F17D-6994-6B81-6E75F796FF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9D042B-BDB3-6758-0F22-AA01890AA0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/>
              <a:t>01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87543-F9ED-5D69-5535-2DE2EF67B4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8FFB0-6E0C-4F9D-A4CC-1FB6931089D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57870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7" Type="http://schemas.openxmlformats.org/officeDocument/2006/relationships/image" Target="../media/image26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C44D775-A062-9672-30CA-93B926CA3346}"/>
              </a:ext>
            </a:extLst>
          </p:cNvPr>
          <p:cNvSpPr/>
          <p:nvPr/>
        </p:nvSpPr>
        <p:spPr>
          <a:xfrm>
            <a:off x="0" y="0"/>
            <a:ext cx="12192000" cy="47345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9CCE416-727A-E4D2-41E4-8D8069F9BB30}"/>
              </a:ext>
            </a:extLst>
          </p:cNvPr>
          <p:cNvSpPr txBox="1">
            <a:spLocks/>
          </p:cNvSpPr>
          <p:nvPr/>
        </p:nvSpPr>
        <p:spPr>
          <a:xfrm>
            <a:off x="508001" y="645927"/>
            <a:ext cx="10321580" cy="5586024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>
                <a:solidFill>
                  <a:schemeClr val="accent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Form GSTR 9 &amp; GSTR 9C</a:t>
            </a:r>
          </a:p>
          <a:p>
            <a:pPr algn="ctr"/>
            <a:endParaRPr lang="en-US" sz="2800" b="1" dirty="0">
              <a:solidFill>
                <a:schemeClr val="accent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>
                <a:solidFill>
                  <a:schemeClr val="accent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(2023-24)</a:t>
            </a:r>
          </a:p>
          <a:p>
            <a:pPr algn="ctr"/>
            <a:endParaRPr lang="en-US" sz="2800" b="1" dirty="0">
              <a:solidFill>
                <a:schemeClr val="accent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chemeClr val="accent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chemeClr val="accent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Prepared by:</a:t>
            </a:r>
          </a:p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CA </a:t>
            </a:r>
            <a:r>
              <a:rPr lang="en-US" sz="2800" dirty="0" err="1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Priyanshi</a:t>
            </a:r>
            <a:r>
              <a:rPr lang="en-US" sz="28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Agarwal </a:t>
            </a:r>
          </a:p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priyanshi1016@gmail.com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1FC5366B-DBD6-8226-5212-53D6C77023D1}"/>
                  </a:ext>
                </a:extLst>
              </p14:cNvPr>
              <p14:cNvContentPartPr/>
              <p14:nvPr/>
            </p14:nvContentPartPr>
            <p14:xfrm>
              <a:off x="-161831" y="277666"/>
              <a:ext cx="360" cy="3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1FC5366B-DBD6-8226-5212-53D6C77023D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70471" y="268666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3BDCDC0-7982-2663-3AF9-907C2D9184F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545945" y="5672426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231066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A4903-80F4-F55A-236B-09B6B60B53A0}"/>
              </a:ext>
            </a:extLst>
          </p:cNvPr>
          <p:cNvSpPr txBox="1">
            <a:spLocks/>
          </p:cNvSpPr>
          <p:nvPr/>
        </p:nvSpPr>
        <p:spPr>
          <a:xfrm>
            <a:off x="360784" y="292364"/>
            <a:ext cx="10515600" cy="7015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>
                <a:solidFill>
                  <a:schemeClr val="accent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GSTR 9 || </a:t>
            </a:r>
            <a:r>
              <a:rPr lang="en-US" sz="36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Introduction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3455A57-08F9-FC2B-99A6-E9442EA53F4B}"/>
              </a:ext>
            </a:extLst>
          </p:cNvPr>
          <p:cNvGrpSpPr/>
          <p:nvPr/>
        </p:nvGrpSpPr>
        <p:grpSpPr>
          <a:xfrm>
            <a:off x="303850" y="1321873"/>
            <a:ext cx="6844429" cy="2196562"/>
            <a:chOff x="330967" y="1013760"/>
            <a:chExt cx="6844429" cy="219656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15AD802-3314-2B3C-2E2B-57580577C5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16117" b="45804"/>
            <a:stretch/>
          </p:blipFill>
          <p:spPr>
            <a:xfrm>
              <a:off x="330967" y="1013760"/>
              <a:ext cx="6844429" cy="2196562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28FC2BA-2A79-87F1-5D76-4569F8AAD65E}"/>
                </a:ext>
              </a:extLst>
            </p:cNvPr>
            <p:cNvSpPr/>
            <p:nvPr/>
          </p:nvSpPr>
          <p:spPr>
            <a:xfrm>
              <a:off x="4429541" y="2325745"/>
              <a:ext cx="1437861" cy="288235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CBCA740E-C446-C9D1-12DA-E0F4F440B088}"/>
              </a:ext>
            </a:extLst>
          </p:cNvPr>
          <p:cNvSpPr/>
          <p:nvPr/>
        </p:nvSpPr>
        <p:spPr>
          <a:xfrm>
            <a:off x="7384771" y="993889"/>
            <a:ext cx="4333463" cy="52975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88900">
              <a:lnSpc>
                <a:spcPct val="150000"/>
              </a:lnSpc>
            </a:pPr>
            <a:r>
              <a:rPr lang="en-IN" sz="1600" dirty="0"/>
              <a:t>Due Date of GSTR 9 &amp; 9C – </a:t>
            </a:r>
            <a:r>
              <a:rPr lang="en-IN" sz="1600" b="1" dirty="0">
                <a:solidFill>
                  <a:srgbClr val="FF0000"/>
                </a:solidFill>
              </a:rPr>
              <a:t>31</a:t>
            </a:r>
            <a:r>
              <a:rPr lang="en-IN" sz="1600" b="1" baseline="30000" dirty="0">
                <a:solidFill>
                  <a:srgbClr val="FF0000"/>
                </a:solidFill>
              </a:rPr>
              <a:t>st</a:t>
            </a:r>
            <a:r>
              <a:rPr lang="en-IN" sz="1600" b="1" dirty="0">
                <a:solidFill>
                  <a:srgbClr val="FF0000"/>
                </a:solidFill>
              </a:rPr>
              <a:t> December</a:t>
            </a:r>
          </a:p>
          <a:p>
            <a:pPr marL="88900">
              <a:lnSpc>
                <a:spcPct val="150000"/>
              </a:lnSpc>
            </a:pPr>
            <a:endParaRPr lang="en-IN" sz="1050" dirty="0"/>
          </a:p>
          <a:p>
            <a:pPr marL="88900">
              <a:lnSpc>
                <a:spcPct val="150000"/>
              </a:lnSpc>
            </a:pPr>
            <a:r>
              <a:rPr lang="en-IN" sz="1600" b="1" dirty="0"/>
              <a:t>Section 16(4) 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- 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RP shall not be entitled to take ITC in respect of any invoice/DN after the </a:t>
            </a:r>
          </a:p>
          <a:p>
            <a:pPr marL="88900">
              <a:lnSpc>
                <a:spcPct val="150000"/>
              </a:lnSpc>
            </a:pPr>
            <a:r>
              <a:rPr lang="en-US" sz="14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30</a:t>
            </a:r>
            <a:r>
              <a:rPr lang="en-US" sz="1400" b="1" i="0" baseline="3000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th</a:t>
            </a:r>
            <a:r>
              <a:rPr lang="en-US" sz="14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November 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following the end of FY to which such invoice/DN pertains or furnishing of the relevant annual return, whichever is earlier.</a:t>
            </a:r>
          </a:p>
          <a:p>
            <a:pPr marL="88900">
              <a:lnSpc>
                <a:spcPct val="150000"/>
              </a:lnSpc>
            </a:pPr>
            <a:endParaRPr lang="en-US" sz="105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88900">
              <a:lnSpc>
                <a:spcPct val="150000"/>
              </a:lnSpc>
            </a:pPr>
            <a:r>
              <a:rPr lang="en-US" sz="1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Section 37: </a:t>
            </a:r>
            <a:r>
              <a:rPr lang="en-US" sz="14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 rectification of error or omission in respect of the details furnished in GSTR 1 shall be allowed after </a:t>
            </a:r>
            <a:r>
              <a:rPr lang="en-US" sz="14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30</a:t>
            </a:r>
            <a:r>
              <a:rPr lang="en-US" sz="1400" b="1" i="0" baseline="3000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th</a:t>
            </a:r>
            <a:r>
              <a:rPr lang="en-US" sz="14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November.</a:t>
            </a:r>
          </a:p>
          <a:p>
            <a:pPr marL="88900">
              <a:lnSpc>
                <a:spcPct val="150000"/>
              </a:lnSpc>
            </a:pPr>
            <a:endParaRPr lang="en-US" sz="105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88900">
              <a:lnSpc>
                <a:spcPct val="150000"/>
              </a:lnSpc>
            </a:pP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</a:rPr>
              <a:t>Section 39(9): 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Where any RP after furnishing a return GSTR 3B discovers any omission or incorrect particulars therein he shall rectify such omission or incorrect particulars by </a:t>
            </a:r>
            <a:r>
              <a:rPr lang="en-US" sz="14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30</a:t>
            </a:r>
            <a:r>
              <a:rPr lang="en-US" sz="1400" b="1" i="0" baseline="3000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th</a:t>
            </a:r>
            <a:r>
              <a:rPr lang="en-US" sz="14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November.</a:t>
            </a:r>
            <a:endParaRPr lang="en-IN" sz="1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7F6140E-46AD-ADD7-46C2-B7BD815CAC5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453" t="6927" r="8106" b="1415"/>
          <a:stretch/>
        </p:blipFill>
        <p:spPr>
          <a:xfrm>
            <a:off x="473765" y="3846419"/>
            <a:ext cx="6707801" cy="2238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370343"/>
      </p:ext>
    </p:extLst>
  </p:cSld>
  <p:clrMapOvr>
    <a:masterClrMapping/>
  </p:clrMapOvr>
  <p:transition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6E025D3-29E9-F9C9-6CCF-FECD086A49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6395"/>
          <a:stretch/>
        </p:blipFill>
        <p:spPr>
          <a:xfrm>
            <a:off x="403047" y="2241678"/>
            <a:ext cx="5664224" cy="406938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6035972-EFB4-9492-F430-3A1B450D5F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3420"/>
          <a:stretch/>
        </p:blipFill>
        <p:spPr>
          <a:xfrm>
            <a:off x="6305798" y="1212574"/>
            <a:ext cx="5352800" cy="50984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F7F5A42-349A-E12F-D1F9-7EFC99A6F35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853" b="53451"/>
          <a:stretch/>
        </p:blipFill>
        <p:spPr>
          <a:xfrm>
            <a:off x="403047" y="1212574"/>
            <a:ext cx="5664224" cy="8798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8F6BF46-4735-1BBA-B834-280221E75D84}"/>
              </a:ext>
            </a:extLst>
          </p:cNvPr>
          <p:cNvSpPr txBox="1">
            <a:spLocks/>
          </p:cNvSpPr>
          <p:nvPr/>
        </p:nvSpPr>
        <p:spPr>
          <a:xfrm>
            <a:off x="360784" y="282425"/>
            <a:ext cx="10515600" cy="7015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>
                <a:solidFill>
                  <a:schemeClr val="accent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GSTR 9 || </a:t>
            </a:r>
            <a:r>
              <a:rPr lang="en-US" sz="36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Introduction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0D0DBDB-F260-3745-0353-D092F52DFFFE}"/>
              </a:ext>
            </a:extLst>
          </p:cNvPr>
          <p:cNvSpPr/>
          <p:nvPr/>
        </p:nvSpPr>
        <p:spPr>
          <a:xfrm>
            <a:off x="2716695" y="1324578"/>
            <a:ext cx="1547192" cy="2855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5452D0-F824-A9FD-A9A5-3619EBE70A48}"/>
              </a:ext>
            </a:extLst>
          </p:cNvPr>
          <p:cNvSpPr/>
          <p:nvPr/>
        </p:nvSpPr>
        <p:spPr>
          <a:xfrm>
            <a:off x="4322410" y="1324577"/>
            <a:ext cx="1472103" cy="2855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41648677"/>
      </p:ext>
    </p:extLst>
  </p:cSld>
  <p:clrMapOvr>
    <a:masterClrMapping/>
  </p:clrMapOvr>
  <p:transition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7BD03-97A2-1814-53B1-60C9F3A3B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530" y="289711"/>
            <a:ext cx="10515600" cy="436153"/>
          </a:xfrm>
        </p:spPr>
        <p:txBody>
          <a:bodyPr/>
          <a:lstStyle/>
          <a:p>
            <a:r>
              <a:rPr lang="en-US" sz="3200" dirty="0">
                <a:solidFill>
                  <a:schemeClr val="bg1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CIRCULAR 170/02/2022- GST dated 06-07-2022</a:t>
            </a:r>
            <a:endParaRPr lang="en-IN" sz="3200" dirty="0">
              <a:solidFill>
                <a:schemeClr val="bg1"/>
              </a:solidFill>
              <a:latin typeface="ADLaM Display" panose="020F0502020204030204" pitchFamily="2" charset="0"/>
              <a:ea typeface="ADLaM Display" panose="020F0502020204030204" pitchFamily="2" charset="0"/>
              <a:cs typeface="ADLaM Display" panose="020F0502020204030204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266BF5-C41C-94E4-6882-41680C3E5AF5}"/>
              </a:ext>
            </a:extLst>
          </p:cNvPr>
          <p:cNvSpPr txBox="1"/>
          <p:nvPr/>
        </p:nvSpPr>
        <p:spPr>
          <a:xfrm>
            <a:off x="449344" y="1106689"/>
            <a:ext cx="11425287" cy="4455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IN" sz="1050" b="0" i="0" u="none" strike="noStrike" baseline="0" dirty="0">
              <a:latin typeface="Times New Roman" panose="02020603050405020304" pitchFamily="18" charset="0"/>
            </a:endParaRPr>
          </a:p>
          <a:p>
            <a:pPr marL="285750" marR="714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333F50"/>
                </a:solidFill>
                <a:latin typeface="Calibri" panose="020F0502020204030204" pitchFamily="34" charset="0"/>
              </a:rPr>
              <a:t>CBIC vide circular No. </a:t>
            </a:r>
            <a:r>
              <a:rPr lang="en-US" sz="1800" b="1" i="0" u="none" strike="noStrike" baseline="0" dirty="0">
                <a:solidFill>
                  <a:srgbClr val="333F50"/>
                </a:solidFill>
                <a:latin typeface="Calibri" panose="020F0502020204030204" pitchFamily="34" charset="0"/>
              </a:rPr>
              <a:t>170/02/2022-GST dated July 2022 </a:t>
            </a:r>
            <a:r>
              <a:rPr lang="en-US" sz="1800" b="0" i="0" u="none" strike="noStrike" baseline="0" dirty="0">
                <a:solidFill>
                  <a:srgbClr val="333F50"/>
                </a:solidFill>
                <a:latin typeface="Calibri" panose="020F0502020204030204" pitchFamily="34" charset="0"/>
              </a:rPr>
              <a:t>has emphasized furnishing of information regarding amount of ineligible/blocked Input Tax Credit and reversal thereof in return in FORM GSTR-3B and statement in FORM GSTR-1.</a:t>
            </a:r>
          </a:p>
          <a:p>
            <a:pPr marR="7140"/>
            <a:endParaRPr lang="en-US" sz="1800" b="0" i="0" u="none" strike="noStrike" baseline="0" dirty="0">
              <a:solidFill>
                <a:srgbClr val="333F5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i="0" u="none" strike="noStrike" baseline="0" dirty="0">
                <a:solidFill>
                  <a:srgbClr val="333F50"/>
                </a:solidFill>
                <a:latin typeface="Calibri" panose="020F0502020204030204" pitchFamily="34" charset="0"/>
              </a:rPr>
              <a:t>Table 4(A) </a:t>
            </a:r>
            <a:r>
              <a:rPr lang="en-US" sz="1800" b="0" i="0" u="none" strike="noStrike" baseline="0" dirty="0">
                <a:solidFill>
                  <a:srgbClr val="333F50"/>
                </a:solidFill>
                <a:latin typeface="Calibri" panose="020F0502020204030204" pitchFamily="34" charset="0"/>
              </a:rPr>
              <a:t>of </a:t>
            </a:r>
            <a:r>
              <a:rPr lang="en-US" sz="1800" b="1" i="0" u="none" strike="noStrike" baseline="0" dirty="0">
                <a:solidFill>
                  <a:srgbClr val="333F50"/>
                </a:solidFill>
                <a:latin typeface="Calibri" panose="020F0502020204030204" pitchFamily="34" charset="0"/>
              </a:rPr>
              <a:t>the FORM GSTR-3B </a:t>
            </a:r>
            <a:r>
              <a:rPr lang="en-US" sz="1800" b="0" i="0" u="none" strike="noStrike" baseline="0" dirty="0">
                <a:solidFill>
                  <a:srgbClr val="333F50"/>
                </a:solidFill>
                <a:latin typeface="Calibri" panose="020F0502020204030204" pitchFamily="34" charset="0"/>
              </a:rPr>
              <a:t>is getting </a:t>
            </a:r>
            <a:r>
              <a:rPr lang="en-US" sz="1800" b="0" i="0" u="sng" strike="noStrike" baseline="0" dirty="0">
                <a:solidFill>
                  <a:srgbClr val="333F50"/>
                </a:solidFill>
                <a:latin typeface="Calibri" panose="020F0502020204030204" pitchFamily="34" charset="0"/>
              </a:rPr>
              <a:t>auto-populated</a:t>
            </a:r>
            <a:r>
              <a:rPr lang="en-US" sz="1800" b="0" i="0" u="none" strike="noStrike" baseline="0" dirty="0">
                <a:solidFill>
                  <a:srgbClr val="333F50"/>
                </a:solidFill>
                <a:latin typeface="Calibri" panose="020F0502020204030204" pitchFamily="34" charset="0"/>
              </a:rPr>
              <a:t> </a:t>
            </a:r>
            <a:r>
              <a:rPr lang="en-US" sz="1800" b="1" i="0" u="none" strike="noStrike" baseline="0" dirty="0">
                <a:solidFill>
                  <a:srgbClr val="333F50"/>
                </a:solidFill>
                <a:latin typeface="Calibri" panose="020F0502020204030204" pitchFamily="34" charset="0"/>
              </a:rPr>
              <a:t>from FORM GSTR-2B.</a:t>
            </a:r>
          </a:p>
          <a:p>
            <a:endParaRPr lang="en-IN" sz="1050" b="1" i="0" u="none" strike="noStrike" baseline="0" dirty="0">
              <a:latin typeface="Calibri" panose="020F0502020204030204" pitchFamily="34" charset="0"/>
            </a:endParaRPr>
          </a:p>
          <a:p>
            <a:pPr marL="285750" marR="2160" indent="-285750">
              <a:buFont typeface="Arial" panose="020B0604020202020204" pitchFamily="34" charset="0"/>
              <a:buChar char="•"/>
            </a:pPr>
            <a:r>
              <a:rPr lang="en-US" sz="1800" b="1" i="0" u="none" strike="noStrike" baseline="0" dirty="0">
                <a:solidFill>
                  <a:srgbClr val="333F50"/>
                </a:solidFill>
                <a:latin typeface="Calibri" panose="020F0502020204030204" pitchFamily="34" charset="0"/>
              </a:rPr>
              <a:t>Reversals of ITC </a:t>
            </a:r>
            <a:r>
              <a:rPr lang="en-US" sz="1800" b="0" i="0" u="none" strike="noStrike" baseline="0" dirty="0">
                <a:solidFill>
                  <a:srgbClr val="333F50"/>
                </a:solidFill>
                <a:latin typeface="Calibri" panose="020F0502020204030204" pitchFamily="34" charset="0"/>
              </a:rPr>
              <a:t>on account </a:t>
            </a:r>
            <a:r>
              <a:rPr lang="en-US" sz="1800" b="1" i="0" u="none" strike="noStrike" baseline="0" dirty="0">
                <a:solidFill>
                  <a:srgbClr val="333F50"/>
                </a:solidFill>
                <a:latin typeface="Calibri" panose="020F0502020204030204" pitchFamily="34" charset="0"/>
              </a:rPr>
              <a:t>of rule 42 and 43 </a:t>
            </a:r>
            <a:r>
              <a:rPr lang="en-US" sz="1800" b="0" i="0" u="none" strike="noStrike" baseline="0" dirty="0">
                <a:solidFill>
                  <a:srgbClr val="333F50"/>
                </a:solidFill>
                <a:latin typeface="Calibri" panose="020F0502020204030204" pitchFamily="34" charset="0"/>
              </a:rPr>
              <a:t>of the CGST Rules or for any other reasons are shown in </a:t>
            </a:r>
            <a:r>
              <a:rPr lang="en-US" sz="1800" b="1" i="0" u="none" strike="noStrike" baseline="0" dirty="0">
                <a:solidFill>
                  <a:srgbClr val="333F50"/>
                </a:solidFill>
                <a:latin typeface="Calibri" panose="020F0502020204030204" pitchFamily="34" charset="0"/>
              </a:rPr>
              <a:t>Table 4(B) </a:t>
            </a:r>
            <a:r>
              <a:rPr lang="en-US" sz="1800" b="0" i="0" u="none" strike="noStrike" baseline="0" dirty="0">
                <a:solidFill>
                  <a:srgbClr val="333F50"/>
                </a:solidFill>
                <a:latin typeface="Calibri" panose="020F0502020204030204" pitchFamily="34" charset="0"/>
              </a:rPr>
              <a:t>of FORM GSTR-3B .</a:t>
            </a:r>
          </a:p>
          <a:p>
            <a:endParaRPr lang="en-IN" sz="1800" b="0" i="0" u="none" strike="noStrike" baseline="0" dirty="0">
              <a:latin typeface="Calibri" panose="020F0502020204030204" pitchFamily="34" charset="0"/>
            </a:endParaRPr>
          </a:p>
          <a:p>
            <a:pPr marL="285750" marR="109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333F50"/>
                </a:solidFill>
                <a:latin typeface="Calibri" panose="020F0502020204030204" pitchFamily="34" charset="0"/>
              </a:rPr>
              <a:t>Any </a:t>
            </a:r>
            <a:r>
              <a:rPr lang="en-US" sz="1800" b="1" i="0" u="none" strike="noStrike" baseline="0" dirty="0">
                <a:solidFill>
                  <a:srgbClr val="333F50"/>
                </a:solidFill>
                <a:latin typeface="Calibri" panose="020F0502020204030204" pitchFamily="34" charset="0"/>
              </a:rPr>
              <a:t>reversal of ITC </a:t>
            </a:r>
            <a:r>
              <a:rPr lang="en-US" sz="1800" b="0" i="0" u="none" strike="noStrike" baseline="0" dirty="0">
                <a:solidFill>
                  <a:srgbClr val="333F50"/>
                </a:solidFill>
                <a:latin typeface="Calibri" panose="020F0502020204030204" pitchFamily="34" charset="0"/>
              </a:rPr>
              <a:t>or any </a:t>
            </a:r>
            <a:r>
              <a:rPr lang="en-US" sz="1800" b="1" i="0" u="none" strike="noStrike" baseline="0" dirty="0">
                <a:solidFill>
                  <a:srgbClr val="333F50"/>
                </a:solidFill>
                <a:latin typeface="Calibri" panose="020F0502020204030204" pitchFamily="34" charset="0"/>
              </a:rPr>
              <a:t>ineligible ITC </a:t>
            </a:r>
            <a:r>
              <a:rPr lang="en-US" sz="1800" b="0" i="0" u="none" strike="noStrike" baseline="0" dirty="0">
                <a:solidFill>
                  <a:srgbClr val="333F50"/>
                </a:solidFill>
                <a:latin typeface="Calibri" panose="020F0502020204030204" pitchFamily="34" charset="0"/>
              </a:rPr>
              <a:t>under any provision of the CGST Act </a:t>
            </a:r>
            <a:r>
              <a:rPr lang="en-US" sz="1800" b="1" i="0" u="none" strike="noStrike" baseline="0" dirty="0">
                <a:solidFill>
                  <a:srgbClr val="333F50"/>
                </a:solidFill>
                <a:latin typeface="Calibri" panose="020F0502020204030204" pitchFamily="34" charset="0"/>
              </a:rPr>
              <a:t>should not be part of Net ITC Available in Table 4(C) of GSTR-3B </a:t>
            </a:r>
            <a:r>
              <a:rPr lang="en-US" sz="1800" b="0" i="0" u="none" strike="noStrike" baseline="0" dirty="0">
                <a:solidFill>
                  <a:srgbClr val="333F50"/>
                </a:solidFill>
                <a:latin typeface="Calibri" panose="020F0502020204030204" pitchFamily="34" charset="0"/>
              </a:rPr>
              <a:t>and </a:t>
            </a:r>
            <a:r>
              <a:rPr lang="en-US" sz="1800" b="0" i="0" u="sng" strike="noStrike" baseline="0" dirty="0">
                <a:solidFill>
                  <a:srgbClr val="333F50"/>
                </a:solidFill>
                <a:latin typeface="Calibri" panose="020F0502020204030204" pitchFamily="34" charset="0"/>
              </a:rPr>
              <a:t>should not get credited into the ECL (electric credit ledger)</a:t>
            </a:r>
            <a:r>
              <a:rPr lang="en-US" sz="1800" b="0" i="0" u="none" strike="noStrike" baseline="0" dirty="0">
                <a:solidFill>
                  <a:srgbClr val="333F50"/>
                </a:solidFill>
                <a:latin typeface="Calibri" panose="020F0502020204030204" pitchFamily="34" charset="0"/>
              </a:rPr>
              <a:t> of the registered person.</a:t>
            </a:r>
          </a:p>
          <a:p>
            <a:endParaRPr lang="en-IN" sz="1050" b="0" i="0" u="none" strike="noStrike" baseline="0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333F50"/>
                </a:solidFill>
                <a:latin typeface="Calibri" panose="020F0502020204030204" pitchFamily="34" charset="0"/>
              </a:rPr>
              <a:t>The </a:t>
            </a:r>
            <a:r>
              <a:rPr lang="en-US" sz="1800" b="1" i="0" u="none" strike="noStrike" baseline="0" dirty="0">
                <a:solidFill>
                  <a:srgbClr val="333F50"/>
                </a:solidFill>
                <a:latin typeface="Calibri" panose="020F0502020204030204" pitchFamily="34" charset="0"/>
              </a:rPr>
              <a:t>reversal of ITC of ineligible credit under section 17(5) </a:t>
            </a:r>
            <a:r>
              <a:rPr lang="en-US" sz="1800" b="0" i="0" u="none" strike="noStrike" baseline="0" dirty="0">
                <a:solidFill>
                  <a:srgbClr val="333F50"/>
                </a:solidFill>
                <a:latin typeface="Calibri" panose="020F0502020204030204" pitchFamily="34" charset="0"/>
              </a:rPr>
              <a:t>required to be made under </a:t>
            </a:r>
            <a:r>
              <a:rPr lang="en-US" sz="1800" b="1" i="0" u="none" strike="noStrike" baseline="0" dirty="0">
                <a:solidFill>
                  <a:srgbClr val="333F50"/>
                </a:solidFill>
                <a:latin typeface="Calibri" panose="020F0502020204030204" pitchFamily="34" charset="0"/>
              </a:rPr>
              <a:t>Table 4(B) </a:t>
            </a:r>
            <a:r>
              <a:rPr lang="en-US" sz="1800" b="0" i="0" u="none" strike="noStrike" baseline="0" dirty="0">
                <a:solidFill>
                  <a:srgbClr val="333F50"/>
                </a:solidFill>
                <a:latin typeface="Calibri" panose="020F0502020204030204" pitchFamily="34" charset="0"/>
              </a:rPr>
              <a:t>and not under</a:t>
            </a:r>
          </a:p>
          <a:p>
            <a:r>
              <a:rPr lang="en-US" b="1" dirty="0">
                <a:solidFill>
                  <a:srgbClr val="333F50"/>
                </a:solidFill>
                <a:latin typeface="Calibri" panose="020F0502020204030204" pitchFamily="34" charset="0"/>
              </a:rPr>
              <a:t>      </a:t>
            </a:r>
            <a:r>
              <a:rPr lang="en-US" sz="1800" b="1" i="0" u="none" strike="noStrike" baseline="0" dirty="0">
                <a:solidFill>
                  <a:srgbClr val="333F50"/>
                </a:solidFill>
                <a:latin typeface="Calibri" panose="020F0502020204030204" pitchFamily="34" charset="0"/>
              </a:rPr>
              <a:t>Table 4(D) </a:t>
            </a:r>
            <a:r>
              <a:rPr lang="en-US" sz="1800" b="0" i="0" u="none" strike="noStrike" baseline="0" dirty="0">
                <a:solidFill>
                  <a:srgbClr val="333F50"/>
                </a:solidFill>
                <a:latin typeface="Calibri" panose="020F0502020204030204" pitchFamily="34" charset="0"/>
              </a:rPr>
              <a:t>of </a:t>
            </a:r>
            <a:r>
              <a:rPr lang="en-US" sz="1800" b="1" i="0" u="none" strike="noStrike" baseline="0" dirty="0">
                <a:solidFill>
                  <a:srgbClr val="333F50"/>
                </a:solidFill>
                <a:latin typeface="Calibri" panose="020F0502020204030204" pitchFamily="34" charset="0"/>
              </a:rPr>
              <a:t>FORM GSTR-3B</a:t>
            </a:r>
            <a:r>
              <a:rPr lang="en-US" sz="1800" b="0" i="0" u="none" strike="noStrike" baseline="0" dirty="0">
                <a:solidFill>
                  <a:srgbClr val="333F50"/>
                </a:solidFill>
                <a:latin typeface="Calibri" panose="020F0502020204030204" pitchFamily="34" charset="0"/>
              </a:rPr>
              <a:t>.</a:t>
            </a:r>
          </a:p>
          <a:p>
            <a:endParaRPr lang="en-IN" sz="1800" b="0" i="0" u="none" strike="noStrike" baseline="0" dirty="0">
              <a:latin typeface="Calibri" panose="020F0502020204030204" pitchFamily="34" charset="0"/>
            </a:endParaRPr>
          </a:p>
          <a:p>
            <a:pPr marL="285750" marR="713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333F50"/>
                </a:solidFill>
                <a:latin typeface="Calibri" panose="020F0502020204030204" pitchFamily="34" charset="0"/>
              </a:rPr>
              <a:t>Registered person will report reversal of ITC, which are not permanent in nature and can be reclaimed in future subject to fulfilment of specific conditions as per </a:t>
            </a:r>
            <a:r>
              <a:rPr lang="en-US" sz="1800" b="1" i="0" u="none" strike="noStrike" baseline="0" dirty="0">
                <a:solidFill>
                  <a:srgbClr val="333F50"/>
                </a:solidFill>
                <a:latin typeface="Calibri" panose="020F0502020204030204" pitchFamily="34" charset="0"/>
              </a:rPr>
              <a:t>rule 37, sec 16 </a:t>
            </a:r>
            <a:r>
              <a:rPr lang="en-US" sz="1800" b="0" i="0" u="none" strike="noStrike" baseline="0" dirty="0">
                <a:solidFill>
                  <a:srgbClr val="333F50"/>
                </a:solidFill>
                <a:latin typeface="Calibri" panose="020F0502020204030204" pitchFamily="34" charset="0"/>
              </a:rPr>
              <a:t>in </a:t>
            </a:r>
            <a:r>
              <a:rPr lang="en-US" sz="1800" b="1" i="0" u="none" strike="noStrike" baseline="0" dirty="0">
                <a:solidFill>
                  <a:srgbClr val="333F50"/>
                </a:solidFill>
                <a:latin typeface="Calibri" panose="020F0502020204030204" pitchFamily="34" charset="0"/>
              </a:rPr>
              <a:t>Table 4(A)(5).</a:t>
            </a:r>
          </a:p>
        </p:txBody>
      </p:sp>
    </p:spTree>
    <p:extLst>
      <p:ext uri="{BB962C8B-B14F-4D97-AF65-F5344CB8AC3E}">
        <p14:creationId xmlns:p14="http://schemas.microsoft.com/office/powerpoint/2010/main" val="1892641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53D38-6E27-B47F-BA00-1E82C8EBA9D5}"/>
              </a:ext>
            </a:extLst>
          </p:cNvPr>
          <p:cNvSpPr txBox="1">
            <a:spLocks/>
          </p:cNvSpPr>
          <p:nvPr/>
        </p:nvSpPr>
        <p:spPr>
          <a:xfrm>
            <a:off x="360784" y="282425"/>
            <a:ext cx="10515600" cy="7015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>
                <a:solidFill>
                  <a:schemeClr val="accent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GSTR 9 || </a:t>
            </a:r>
            <a:r>
              <a:rPr lang="en-US" sz="36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Table 4</a:t>
            </a:r>
            <a:r>
              <a:rPr lang="en-US" sz="3600" b="1">
                <a:solidFill>
                  <a:schemeClr val="accent5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, 5 </a:t>
            </a:r>
            <a:r>
              <a:rPr lang="en-US" sz="36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&amp; 6</a:t>
            </a:r>
          </a:p>
        </p:txBody>
      </p:sp>
      <p:sp>
        <p:nvSpPr>
          <p:cNvPr id="16" name="Straight Connector 3">
            <a:extLst>
              <a:ext uri="{FF2B5EF4-FFF2-40B4-BE49-F238E27FC236}">
                <a16:creationId xmlns:a16="http://schemas.microsoft.com/office/drawing/2014/main" id="{EF6F6DB7-B46E-0D9E-F1FF-F0AD3E412942}"/>
              </a:ext>
            </a:extLst>
          </p:cNvPr>
          <p:cNvSpPr/>
          <p:nvPr/>
        </p:nvSpPr>
        <p:spPr>
          <a:xfrm>
            <a:off x="6463625" y="3081666"/>
            <a:ext cx="1988073" cy="34733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36698"/>
                </a:lnTo>
                <a:lnTo>
                  <a:pt x="1988073" y="236698"/>
                </a:lnTo>
                <a:lnTo>
                  <a:pt x="1988073" y="347334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IN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3BBD35B-5380-EA28-E9F1-1BBC7D2D7B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670775"/>
              </p:ext>
            </p:extLst>
          </p:nvPr>
        </p:nvGraphicFramePr>
        <p:xfrm>
          <a:off x="272774" y="983950"/>
          <a:ext cx="1127649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9" name="Straight Connector 3">
            <a:extLst>
              <a:ext uri="{FF2B5EF4-FFF2-40B4-BE49-F238E27FC236}">
                <a16:creationId xmlns:a16="http://schemas.microsoft.com/office/drawing/2014/main" id="{F7A90C2A-CB54-96FB-38D0-2FCE8C79C72B}"/>
              </a:ext>
            </a:extLst>
          </p:cNvPr>
          <p:cNvSpPr/>
          <p:nvPr/>
        </p:nvSpPr>
        <p:spPr>
          <a:xfrm>
            <a:off x="5054782" y="3091257"/>
            <a:ext cx="1408843" cy="34733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408843" y="0"/>
                </a:moveTo>
                <a:lnTo>
                  <a:pt x="1408843" y="236698"/>
                </a:lnTo>
                <a:lnTo>
                  <a:pt x="0" y="236698"/>
                </a:lnTo>
                <a:lnTo>
                  <a:pt x="0" y="347334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IN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EB57D0C-D4AE-6026-F444-F0D57C492FA9}"/>
              </a:ext>
            </a:extLst>
          </p:cNvPr>
          <p:cNvSpPr/>
          <p:nvPr/>
        </p:nvSpPr>
        <p:spPr>
          <a:xfrm>
            <a:off x="10378910" y="3510239"/>
            <a:ext cx="1728207" cy="114588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1200" b="1" dirty="0"/>
              <a:t>TABLE 4 - New Change: </a:t>
            </a:r>
          </a:p>
          <a:p>
            <a:r>
              <a:rPr lang="en-IN" sz="1200" dirty="0"/>
              <a:t>Till 20-21, we had an option to Adjust </a:t>
            </a:r>
            <a:r>
              <a:rPr lang="en-IN" sz="1200" dirty="0" err="1"/>
              <a:t>Dr.</a:t>
            </a:r>
            <a:r>
              <a:rPr lang="en-IN" sz="1200" dirty="0"/>
              <a:t>/Cr. Notes with the 4B to 4E, but no such option in 21-22 onwards.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0C1B00C-E45A-1308-3C6D-3A796C78F50A}"/>
              </a:ext>
            </a:extLst>
          </p:cNvPr>
          <p:cNvSpPr/>
          <p:nvPr/>
        </p:nvSpPr>
        <p:spPr>
          <a:xfrm>
            <a:off x="10378911" y="4656128"/>
            <a:ext cx="1728207" cy="174649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1200" b="1" dirty="0"/>
              <a:t>TABLE 5 – Relaxation: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N" sz="1200" dirty="0"/>
              <a:t>5D (Exempted) and 5E (Nil Rated) can be clubbed together in 5D.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IN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N" sz="1200" dirty="0"/>
              <a:t>5A to 5F can be shown net of Adjustments</a:t>
            </a:r>
          </a:p>
        </p:txBody>
      </p:sp>
    </p:spTree>
    <p:extLst>
      <p:ext uri="{BB962C8B-B14F-4D97-AF65-F5344CB8AC3E}">
        <p14:creationId xmlns:p14="http://schemas.microsoft.com/office/powerpoint/2010/main" val="1647746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4DBEA8-BC4B-40EF-B58A-D6593D1D02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4">
                                            <p:graphicEl>
                                              <a:dgm id="{6A4DBEA8-BC4B-40EF-B58A-D6593D1D02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D72D7AA-8180-4E88-940B-60A7B6AE2F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50"/>
                                        <p:tgtEl>
                                          <p:spTgt spid="4">
                                            <p:graphicEl>
                                              <a:dgm id="{ED72D7AA-8180-4E88-940B-60A7B6AE2F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0E050FA-CD3D-41CF-9D74-8949BF71B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50"/>
                                        <p:tgtEl>
                                          <p:spTgt spid="4">
                                            <p:graphicEl>
                                              <a:dgm id="{C0E050FA-CD3D-41CF-9D74-8949BF71B3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D23D774-7B34-4199-A4A7-B84C8E79BA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4">
                                            <p:graphicEl>
                                              <a:dgm id="{6D23D774-7B34-4199-A4A7-B84C8E79BA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857DAEF-C462-4253-A5AA-BEAC1FD1ED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50"/>
                                        <p:tgtEl>
                                          <p:spTgt spid="4">
                                            <p:graphicEl>
                                              <a:dgm id="{0857DAEF-C462-4253-A5AA-BEAC1FD1ED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EF2A47F-C24D-4FB6-BD64-E24CEBE1AD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50"/>
                                        <p:tgtEl>
                                          <p:spTgt spid="4">
                                            <p:graphicEl>
                                              <a:dgm id="{AEF2A47F-C24D-4FB6-BD64-E24CEBE1AD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B747B72-B596-47F9-9DE9-FD1EA60225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50"/>
                                        <p:tgtEl>
                                          <p:spTgt spid="4">
                                            <p:graphicEl>
                                              <a:dgm id="{2B747B72-B596-47F9-9DE9-FD1EA60225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F7DAB9-FA55-4A6F-8154-04ED751D62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50"/>
                                        <p:tgtEl>
                                          <p:spTgt spid="4">
                                            <p:graphicEl>
                                              <a:dgm id="{E0F7DAB9-FA55-4A6F-8154-04ED751D62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BF8BFA7-F7FD-42CF-B525-8A4FFAB3F2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50"/>
                                        <p:tgtEl>
                                          <p:spTgt spid="4">
                                            <p:graphicEl>
                                              <a:dgm id="{2BF8BFA7-F7FD-42CF-B525-8A4FFAB3F2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36884AA-7FAF-468A-A1B3-59D4F1474B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50"/>
                                        <p:tgtEl>
                                          <p:spTgt spid="4">
                                            <p:graphicEl>
                                              <a:dgm id="{836884AA-7FAF-468A-A1B3-59D4F1474B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23CD751-8978-4781-868F-F43417BF10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50"/>
                                        <p:tgtEl>
                                          <p:spTgt spid="4">
                                            <p:graphicEl>
                                              <a:dgm id="{A23CD751-8978-4781-868F-F43417BF10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089FBB0-2BD7-407E-9139-FE62EC8D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50"/>
                                        <p:tgtEl>
                                          <p:spTgt spid="4">
                                            <p:graphicEl>
                                              <a:dgm id="{7089FBB0-2BD7-407E-9139-FE62EC8DE7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B6D9F31-7116-4CF7-82B7-D22D281409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50"/>
                                        <p:tgtEl>
                                          <p:spTgt spid="4">
                                            <p:graphicEl>
                                              <a:dgm id="{AB6D9F31-7116-4CF7-82B7-D22D281409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D8AE5B3-2735-47D4-8063-3EA64BBA89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250"/>
                                        <p:tgtEl>
                                          <p:spTgt spid="4">
                                            <p:graphicEl>
                                              <a:dgm id="{ED8AE5B3-2735-47D4-8063-3EA64BBA89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289EE34-A1F0-4629-9B0C-97EC99B5A7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250"/>
                                        <p:tgtEl>
                                          <p:spTgt spid="4">
                                            <p:graphicEl>
                                              <a:dgm id="{4289EE34-A1F0-4629-9B0C-97EC99B5A7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B9C00F8-576A-4929-A0C8-F38FBED397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250"/>
                                        <p:tgtEl>
                                          <p:spTgt spid="4">
                                            <p:graphicEl>
                                              <a:dgm id="{6B9C00F8-576A-4929-A0C8-F38FBED397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B9A1138-5461-4E38-AF93-8D012B28FD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250"/>
                                        <p:tgtEl>
                                          <p:spTgt spid="4">
                                            <p:graphicEl>
                                              <a:dgm id="{6B9A1138-5461-4E38-AF93-8D012B28FD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17C65FA-60E7-4712-9624-6EF9DD172B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250"/>
                                        <p:tgtEl>
                                          <p:spTgt spid="4">
                                            <p:graphicEl>
                                              <a:dgm id="{F17C65FA-60E7-4712-9624-6EF9DD172B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BDAC0FE-DC71-4B6A-BC43-9A8463E428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250"/>
                                        <p:tgtEl>
                                          <p:spTgt spid="4">
                                            <p:graphicEl>
                                              <a:dgm id="{8BDAC0FE-DC71-4B6A-BC43-9A8463E428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2F6848F-0A26-433E-BE9F-7214C38F59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250"/>
                                        <p:tgtEl>
                                          <p:spTgt spid="4">
                                            <p:graphicEl>
                                              <a:dgm id="{B2F6848F-0A26-433E-BE9F-7214C38F59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5892255-F3B7-4630-B796-AFC95991E1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250"/>
                                        <p:tgtEl>
                                          <p:spTgt spid="4">
                                            <p:graphicEl>
                                              <a:dgm id="{E5892255-F3B7-4630-B796-AFC95991E1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A1F743D-C884-4886-A92A-E57CAD74D9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250"/>
                                        <p:tgtEl>
                                          <p:spTgt spid="4">
                                            <p:graphicEl>
                                              <a:dgm id="{BA1F743D-C884-4886-A92A-E57CAD74D9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B928BA5-81E3-4DCA-9F28-9B38324959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250"/>
                                        <p:tgtEl>
                                          <p:spTgt spid="4">
                                            <p:graphicEl>
                                              <a:dgm id="{5B928BA5-81E3-4DCA-9F28-9B38324959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7536804-C23C-405D-B507-28E51F7446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250"/>
                                        <p:tgtEl>
                                          <p:spTgt spid="4">
                                            <p:graphicEl>
                                              <a:dgm id="{D7536804-C23C-405D-B507-28E51F7446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111FF25-C112-4AC7-BF08-F847A3A924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250"/>
                                        <p:tgtEl>
                                          <p:spTgt spid="4">
                                            <p:graphicEl>
                                              <a:dgm id="{F111FF25-C112-4AC7-BF08-F847A3A924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8200D7D-E79B-4BEB-B834-E580C27200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250"/>
                                        <p:tgtEl>
                                          <p:spTgt spid="4">
                                            <p:graphicEl>
                                              <a:dgm id="{B8200D7D-E79B-4BEB-B834-E580C27200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ED5A8BF-81EF-43CB-8DE1-4975F190C9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250"/>
                                        <p:tgtEl>
                                          <p:spTgt spid="4">
                                            <p:graphicEl>
                                              <a:dgm id="{5ED5A8BF-81EF-43CB-8DE1-4975F190C9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07D95A3-5FF8-4504-8A32-6CEA468AF8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250"/>
                                        <p:tgtEl>
                                          <p:spTgt spid="4">
                                            <p:graphicEl>
                                              <a:dgm id="{407D95A3-5FF8-4504-8A32-6CEA468AF8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5E68A49-60EE-4F02-B6F7-230107B271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250"/>
                                        <p:tgtEl>
                                          <p:spTgt spid="4">
                                            <p:graphicEl>
                                              <a:dgm id="{55E68A49-60EE-4F02-B6F7-230107B271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579799-1484-4AA8-9F84-BE60326C00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250"/>
                                        <p:tgtEl>
                                          <p:spTgt spid="4">
                                            <p:graphicEl>
                                              <a:dgm id="{77579799-1484-4AA8-9F84-BE60326C00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20D9A00-CFDD-47E3-97E9-7D124188B7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250"/>
                                        <p:tgtEl>
                                          <p:spTgt spid="4">
                                            <p:graphicEl>
                                              <a:dgm id="{820D9A00-CFDD-47E3-97E9-7D124188B7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802029B-E2C8-4E98-A159-3BF9FCB2E0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250"/>
                                        <p:tgtEl>
                                          <p:spTgt spid="4">
                                            <p:graphicEl>
                                              <a:dgm id="{7802029B-E2C8-4E98-A159-3BF9FCB2E0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E4D078-0DFF-44A6-9AFA-1CA1899075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250"/>
                                        <p:tgtEl>
                                          <p:spTgt spid="4">
                                            <p:graphicEl>
                                              <a:dgm id="{98E4D078-0DFF-44A6-9AFA-1CA1899075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02CE7D8-F4BC-41B5-B09A-58AECD60FC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250"/>
                                        <p:tgtEl>
                                          <p:spTgt spid="4">
                                            <p:graphicEl>
                                              <a:dgm id="{302CE7D8-F4BC-41B5-B09A-58AECD60FC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6B90D00-584F-48E7-B7B9-F47613D57E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250"/>
                                        <p:tgtEl>
                                          <p:spTgt spid="4">
                                            <p:graphicEl>
                                              <a:dgm id="{36B90D00-584F-48E7-B7B9-F47613D57E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FB037AB-D015-4DDC-B562-60AB95E14D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250"/>
                                        <p:tgtEl>
                                          <p:spTgt spid="4">
                                            <p:graphicEl>
                                              <a:dgm id="{4FB037AB-D015-4DDC-B562-60AB95E14D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0F5DB2E-E31C-4B33-8D91-1537C4AA12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250"/>
                                        <p:tgtEl>
                                          <p:spTgt spid="4">
                                            <p:graphicEl>
                                              <a:dgm id="{70F5DB2E-E31C-4B33-8D91-1537C4AA12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45E39B2-AF44-495E-A13D-AB0665C964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250"/>
                                        <p:tgtEl>
                                          <p:spTgt spid="4">
                                            <p:graphicEl>
                                              <a:dgm id="{645E39B2-AF44-495E-A13D-AB0665C964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EC32EDD-D960-4662-A7A6-D8FC38A550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250"/>
                                        <p:tgtEl>
                                          <p:spTgt spid="4">
                                            <p:graphicEl>
                                              <a:dgm id="{EEC32EDD-D960-4662-A7A6-D8FC38A550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B732E6A-34D9-44C3-A1CB-F462A05134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250"/>
                                        <p:tgtEl>
                                          <p:spTgt spid="4">
                                            <p:graphicEl>
                                              <a:dgm id="{BB732E6A-34D9-44C3-A1CB-F462A05134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lvlAtOnce"/>
        </p:bldSub>
      </p:bldGraphic>
      <p:bldP spid="3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30653288-A041-C619-144C-0653418A7393}"/>
              </a:ext>
            </a:extLst>
          </p:cNvPr>
          <p:cNvSpPr/>
          <p:nvPr/>
        </p:nvSpPr>
        <p:spPr>
          <a:xfrm>
            <a:off x="451277" y="1148747"/>
            <a:ext cx="7725969" cy="4963297"/>
          </a:xfrm>
          <a:custGeom>
            <a:avLst/>
            <a:gdLst>
              <a:gd name="connsiteX0" fmla="*/ 3285389 w 7725969"/>
              <a:gd name="connsiteY0" fmla="*/ 0 h 5336276"/>
              <a:gd name="connsiteX1" fmla="*/ 7725969 w 7725969"/>
              <a:gd name="connsiteY1" fmla="*/ 5336276 h 5336276"/>
              <a:gd name="connsiteX2" fmla="*/ 869121 w 7725969"/>
              <a:gd name="connsiteY2" fmla="*/ 5336276 h 5336276"/>
              <a:gd name="connsiteX3" fmla="*/ 0 w 7725969"/>
              <a:gd name="connsiteY3" fmla="*/ 4291846 h 5336276"/>
              <a:gd name="connsiteX4" fmla="*/ 3285389 w 7725969"/>
              <a:gd name="connsiteY4" fmla="*/ 4291846 h 5336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25969" h="5336276">
                <a:moveTo>
                  <a:pt x="3285389" y="0"/>
                </a:moveTo>
                <a:lnTo>
                  <a:pt x="7725969" y="5336276"/>
                </a:lnTo>
                <a:lnTo>
                  <a:pt x="869121" y="5336276"/>
                </a:lnTo>
                <a:lnTo>
                  <a:pt x="0" y="4291846"/>
                </a:lnTo>
                <a:lnTo>
                  <a:pt x="3285389" y="429184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E7C867-28AD-F78D-850B-300D27CB2A5A}"/>
              </a:ext>
            </a:extLst>
          </p:cNvPr>
          <p:cNvSpPr/>
          <p:nvPr/>
        </p:nvSpPr>
        <p:spPr>
          <a:xfrm>
            <a:off x="452523" y="1148748"/>
            <a:ext cx="3289110" cy="45605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274320" tIns="1280160" rIns="274320" rtlCol="0" anchor="t"/>
          <a:lstStyle/>
          <a:p>
            <a:r>
              <a:rPr lang="en-US" sz="1400" b="1" u="sng" dirty="0"/>
              <a:t>ITC REVERSALS – </a:t>
            </a:r>
          </a:p>
          <a:p>
            <a:endParaRPr lang="en-US" sz="1400" b="1" u="sng" dirty="0"/>
          </a:p>
          <a:p>
            <a:r>
              <a:rPr lang="en-US" sz="1400" b="1" u="sng" dirty="0"/>
              <a:t>7H</a:t>
            </a:r>
            <a:r>
              <a:rPr lang="en-US" sz="1400" dirty="0"/>
              <a:t> Other Reversals:</a:t>
            </a:r>
          </a:p>
          <a:p>
            <a:pPr marL="285750" indent="-106363">
              <a:buFont typeface="Arial" panose="020B0604020202020204" pitchFamily="34" charset="0"/>
              <a:buChar char="•"/>
            </a:pPr>
            <a:r>
              <a:rPr lang="en-US" sz="1400" dirty="0"/>
              <a:t>7A: Rule 37 – 180 days</a:t>
            </a:r>
          </a:p>
          <a:p>
            <a:pPr marL="285750" indent="-106363">
              <a:buFont typeface="Arial" panose="020B0604020202020204" pitchFamily="34" charset="0"/>
              <a:buChar char="•"/>
            </a:pPr>
            <a:r>
              <a:rPr lang="en-US" sz="1400" dirty="0"/>
              <a:t>7B: Rule 39: ISD</a:t>
            </a:r>
          </a:p>
          <a:p>
            <a:pPr marL="285750" indent="-106363">
              <a:buFont typeface="Arial" panose="020B0604020202020204" pitchFamily="34" charset="0"/>
              <a:buChar char="•"/>
            </a:pPr>
            <a:r>
              <a:rPr lang="en-US" sz="1400" dirty="0"/>
              <a:t>7C: Rule 42: I/IS partly other use</a:t>
            </a:r>
          </a:p>
          <a:p>
            <a:pPr marL="285750" indent="-106363">
              <a:buFont typeface="Arial" panose="020B0604020202020204" pitchFamily="34" charset="0"/>
              <a:buChar char="•"/>
            </a:pPr>
            <a:r>
              <a:rPr lang="en-US" sz="1400" dirty="0"/>
              <a:t>7D: Rule 43: CG partly other use</a:t>
            </a:r>
          </a:p>
          <a:p>
            <a:pPr marL="285750" indent="-106363">
              <a:buFont typeface="Arial" panose="020B0604020202020204" pitchFamily="34" charset="0"/>
              <a:buChar char="•"/>
            </a:pPr>
            <a:r>
              <a:rPr lang="en-US" sz="1400" dirty="0"/>
              <a:t>7E: </a:t>
            </a:r>
            <a:r>
              <a:rPr lang="en-US" sz="1400"/>
              <a:t>Section 17(5) </a:t>
            </a:r>
            <a:r>
              <a:rPr lang="en-US" sz="1400" dirty="0"/>
              <a:t>– Negative List only if ITC taken &amp; then reversed.</a:t>
            </a:r>
          </a:p>
          <a:p>
            <a:pPr marL="285750" indent="-106363">
              <a:buFont typeface="Arial" panose="020B0604020202020204" pitchFamily="34" charset="0"/>
              <a:buChar char="•"/>
            </a:pPr>
            <a:r>
              <a:rPr lang="en-US" sz="1400" dirty="0"/>
              <a:t>7H: Other Reversals (</a:t>
            </a:r>
            <a:r>
              <a:rPr lang="en-US" sz="1400" dirty="0" err="1"/>
              <a:t>eg.</a:t>
            </a:r>
            <a:r>
              <a:rPr lang="en-US" sz="1400" dirty="0"/>
              <a:t> ITC 03)</a:t>
            </a:r>
          </a:p>
          <a:p>
            <a:endParaRPr lang="en-US" sz="1400" dirty="0"/>
          </a:p>
          <a:p>
            <a:r>
              <a:rPr lang="en-US" sz="1400" b="1" dirty="0">
                <a:solidFill>
                  <a:srgbClr val="FF0000"/>
                </a:solidFill>
              </a:rPr>
              <a:t>7A to 7E &amp; 7H can be clubbed in 7H</a:t>
            </a:r>
          </a:p>
          <a:p>
            <a:pPr marL="285750" indent="-106363">
              <a:buFont typeface="Arial" panose="020B0604020202020204" pitchFamily="34" charset="0"/>
              <a:buChar char="•"/>
            </a:pPr>
            <a:endParaRPr lang="en-US" sz="1400" dirty="0"/>
          </a:p>
          <a:p>
            <a:r>
              <a:rPr lang="en-US" sz="1400" b="1" u="sng" dirty="0"/>
              <a:t>7F </a:t>
            </a:r>
            <a:r>
              <a:rPr lang="en-US" sz="1400" dirty="0"/>
              <a:t>– Tran 1 Reversal</a:t>
            </a:r>
            <a:endParaRPr lang="en-US" sz="1400" b="1" u="sng" dirty="0"/>
          </a:p>
          <a:p>
            <a:r>
              <a:rPr lang="en-US" sz="1400" b="1" u="sng" dirty="0"/>
              <a:t>7G</a:t>
            </a:r>
            <a:r>
              <a:rPr lang="en-US" sz="1400" dirty="0"/>
              <a:t> – Tran 2 Reversal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3627A1F2-3D93-7838-2185-285D9587E65B}"/>
              </a:ext>
            </a:extLst>
          </p:cNvPr>
          <p:cNvSpPr/>
          <p:nvPr/>
        </p:nvSpPr>
        <p:spPr>
          <a:xfrm>
            <a:off x="4167262" y="1148748"/>
            <a:ext cx="7563171" cy="4963297"/>
          </a:xfrm>
          <a:custGeom>
            <a:avLst/>
            <a:gdLst>
              <a:gd name="connsiteX0" fmla="*/ 3285389 w 7563171"/>
              <a:gd name="connsiteY0" fmla="*/ 0 h 5336276"/>
              <a:gd name="connsiteX1" fmla="*/ 7563171 w 7563171"/>
              <a:gd name="connsiteY1" fmla="*/ 5140641 h 5336276"/>
              <a:gd name="connsiteX2" fmla="*/ 7563171 w 7563171"/>
              <a:gd name="connsiteY2" fmla="*/ 5336276 h 5336276"/>
              <a:gd name="connsiteX3" fmla="*/ 869121 w 7563171"/>
              <a:gd name="connsiteY3" fmla="*/ 5336276 h 5336276"/>
              <a:gd name="connsiteX4" fmla="*/ 0 w 7563171"/>
              <a:gd name="connsiteY4" fmla="*/ 4291846 h 5336276"/>
              <a:gd name="connsiteX5" fmla="*/ 3285389 w 7563171"/>
              <a:gd name="connsiteY5" fmla="*/ 4291846 h 5336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63171" h="5336276">
                <a:moveTo>
                  <a:pt x="3285389" y="0"/>
                </a:moveTo>
                <a:lnTo>
                  <a:pt x="7563171" y="5140641"/>
                </a:lnTo>
                <a:lnTo>
                  <a:pt x="7563171" y="5336276"/>
                </a:lnTo>
                <a:lnTo>
                  <a:pt x="869121" y="5336276"/>
                </a:lnTo>
                <a:lnTo>
                  <a:pt x="0" y="4291846"/>
                </a:lnTo>
                <a:lnTo>
                  <a:pt x="3285389" y="429184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157313-D238-FA21-3A0A-CAECDDFC9B05}"/>
              </a:ext>
            </a:extLst>
          </p:cNvPr>
          <p:cNvSpPr/>
          <p:nvPr/>
        </p:nvSpPr>
        <p:spPr>
          <a:xfrm>
            <a:off x="4167260" y="1148748"/>
            <a:ext cx="3289110" cy="45605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274320" tIns="1280160" rIns="274320" rtlCol="0" anchor="t"/>
          <a:lstStyle/>
          <a:p>
            <a:pPr lvl="0"/>
            <a:r>
              <a:rPr lang="en-US" sz="1400" b="1" u="sng" dirty="0">
                <a:solidFill>
                  <a:prstClr val="black"/>
                </a:solidFill>
              </a:rPr>
              <a:t>Other ITC Information</a:t>
            </a:r>
          </a:p>
          <a:p>
            <a:pPr lvl="0"/>
            <a:endParaRPr lang="en-US" sz="1400" b="1" u="sng" dirty="0">
              <a:solidFill>
                <a:prstClr val="black"/>
              </a:solidFill>
            </a:endParaRPr>
          </a:p>
          <a:p>
            <a:pPr lvl="0"/>
            <a:r>
              <a:rPr lang="en-US" sz="1400" b="1" u="sng" dirty="0">
                <a:solidFill>
                  <a:prstClr val="black"/>
                </a:solidFill>
              </a:rPr>
              <a:t>8A </a:t>
            </a:r>
            <a:r>
              <a:rPr lang="en-US" sz="1400" dirty="0">
                <a:solidFill>
                  <a:prstClr val="black"/>
                </a:solidFill>
              </a:rPr>
              <a:t>ITC as per </a:t>
            </a:r>
            <a:r>
              <a:rPr lang="en-US" sz="1400" b="1" dirty="0">
                <a:solidFill>
                  <a:prstClr val="black"/>
                </a:solidFill>
              </a:rPr>
              <a:t>GSTR 2B</a:t>
            </a:r>
            <a:endParaRPr lang="en-US" sz="1400" b="1" u="sng" dirty="0">
              <a:solidFill>
                <a:prstClr val="black"/>
              </a:solidFill>
            </a:endParaRPr>
          </a:p>
          <a:p>
            <a:pPr lvl="0"/>
            <a:r>
              <a:rPr lang="en-US" sz="1400" b="1" u="sng" dirty="0">
                <a:solidFill>
                  <a:prstClr val="black"/>
                </a:solidFill>
              </a:rPr>
              <a:t>8B </a:t>
            </a:r>
            <a:r>
              <a:rPr lang="en-US" sz="1400" dirty="0">
                <a:solidFill>
                  <a:prstClr val="black"/>
                </a:solidFill>
              </a:rPr>
              <a:t>ITC availed in FY (other than RCM/Import) = </a:t>
            </a:r>
            <a:r>
              <a:rPr lang="en-US" sz="1400" b="1" u="sng" dirty="0">
                <a:solidFill>
                  <a:prstClr val="black"/>
                </a:solidFill>
              </a:rPr>
              <a:t>6B</a:t>
            </a:r>
            <a:r>
              <a:rPr lang="en-US" sz="1400" dirty="0">
                <a:solidFill>
                  <a:prstClr val="black"/>
                </a:solidFill>
              </a:rPr>
              <a:t> + </a:t>
            </a:r>
            <a:r>
              <a:rPr lang="en-US" sz="1400" b="1" u="sng" dirty="0">
                <a:solidFill>
                  <a:prstClr val="black"/>
                </a:solidFill>
              </a:rPr>
              <a:t>6H</a:t>
            </a:r>
          </a:p>
          <a:p>
            <a:pPr lvl="0"/>
            <a:r>
              <a:rPr lang="en-US" sz="1400" b="1" u="sng" dirty="0">
                <a:solidFill>
                  <a:prstClr val="black"/>
                </a:solidFill>
              </a:rPr>
              <a:t>8C</a:t>
            </a:r>
            <a:r>
              <a:rPr lang="en-US" sz="1400" dirty="0">
                <a:solidFill>
                  <a:prstClr val="black"/>
                </a:solidFill>
              </a:rPr>
              <a:t> </a:t>
            </a:r>
            <a:r>
              <a:rPr lang="en-US" sz="1400" i="1" dirty="0">
                <a:solidFill>
                  <a:prstClr val="black"/>
                </a:solidFill>
              </a:rPr>
              <a:t>ITC received during FY but availed in next FY</a:t>
            </a:r>
          </a:p>
          <a:p>
            <a:pPr lvl="0"/>
            <a:r>
              <a:rPr lang="en-US" sz="1400" b="1" u="sng" dirty="0">
                <a:solidFill>
                  <a:prstClr val="black"/>
                </a:solidFill>
              </a:rPr>
              <a:t>8D</a:t>
            </a:r>
            <a:r>
              <a:rPr lang="en-US" sz="1400" dirty="0">
                <a:solidFill>
                  <a:prstClr val="black"/>
                </a:solidFill>
              </a:rPr>
              <a:t> = </a:t>
            </a:r>
            <a:r>
              <a:rPr lang="en-US" sz="1400" b="1" u="sng" dirty="0">
                <a:solidFill>
                  <a:prstClr val="black"/>
                </a:solidFill>
              </a:rPr>
              <a:t>8A</a:t>
            </a:r>
            <a:r>
              <a:rPr lang="en-US" sz="1400" dirty="0">
                <a:solidFill>
                  <a:prstClr val="black"/>
                </a:solidFill>
              </a:rPr>
              <a:t> – (</a:t>
            </a:r>
            <a:r>
              <a:rPr lang="en-US" sz="1400" b="1" u="sng" dirty="0">
                <a:solidFill>
                  <a:prstClr val="black"/>
                </a:solidFill>
              </a:rPr>
              <a:t>8B</a:t>
            </a:r>
            <a:r>
              <a:rPr lang="en-US" sz="1400" dirty="0">
                <a:solidFill>
                  <a:prstClr val="black"/>
                </a:solidFill>
              </a:rPr>
              <a:t> + </a:t>
            </a:r>
            <a:r>
              <a:rPr lang="en-US" sz="1400" b="1" u="sng" dirty="0">
                <a:solidFill>
                  <a:prstClr val="black"/>
                </a:solidFill>
              </a:rPr>
              <a:t>8C</a:t>
            </a:r>
            <a:r>
              <a:rPr lang="en-US" sz="1400" dirty="0">
                <a:solidFill>
                  <a:prstClr val="black"/>
                </a:solidFill>
              </a:rPr>
              <a:t>)</a:t>
            </a:r>
          </a:p>
          <a:p>
            <a:pPr lvl="0"/>
            <a:r>
              <a:rPr lang="en-US" sz="1400" b="1" u="sng" dirty="0">
                <a:solidFill>
                  <a:srgbClr val="FF0000"/>
                </a:solidFill>
              </a:rPr>
              <a:t>8E: ITC Available not availed</a:t>
            </a:r>
          </a:p>
          <a:p>
            <a:pPr lvl="0"/>
            <a:r>
              <a:rPr lang="en-US" sz="1400" b="1" u="sng" dirty="0">
                <a:solidFill>
                  <a:prstClr val="black"/>
                </a:solidFill>
              </a:rPr>
              <a:t>8F</a:t>
            </a:r>
            <a:r>
              <a:rPr lang="en-US" sz="1400" dirty="0">
                <a:solidFill>
                  <a:prstClr val="black"/>
                </a:solidFill>
              </a:rPr>
              <a:t> – ITC available not eligible</a:t>
            </a:r>
          </a:p>
          <a:p>
            <a:pPr lvl="0"/>
            <a:r>
              <a:rPr lang="en-US" sz="1400" dirty="0">
                <a:solidFill>
                  <a:prstClr val="black"/>
                </a:solidFill>
              </a:rPr>
              <a:t>Logically if 8D = 8E + 8F</a:t>
            </a:r>
          </a:p>
          <a:p>
            <a:pPr lvl="0"/>
            <a:endParaRPr lang="en-US" sz="1400" b="1" dirty="0">
              <a:solidFill>
                <a:prstClr val="black"/>
              </a:solidFill>
            </a:endParaRPr>
          </a:p>
          <a:p>
            <a:pPr lvl="0"/>
            <a:r>
              <a:rPr lang="en-US" sz="1400" b="1" u="sng" dirty="0">
                <a:solidFill>
                  <a:prstClr val="black"/>
                </a:solidFill>
              </a:rPr>
              <a:t>8J</a:t>
            </a:r>
            <a:r>
              <a:rPr lang="en-US" sz="1400" b="1" dirty="0">
                <a:solidFill>
                  <a:prstClr val="black"/>
                </a:solidFill>
              </a:rPr>
              <a:t> = </a:t>
            </a:r>
            <a:r>
              <a:rPr lang="en-US" sz="1400" b="1" u="sng" dirty="0">
                <a:solidFill>
                  <a:prstClr val="black"/>
                </a:solidFill>
              </a:rPr>
              <a:t>8I</a:t>
            </a:r>
            <a:r>
              <a:rPr lang="en-US" sz="1400" b="1" dirty="0">
                <a:solidFill>
                  <a:prstClr val="black"/>
                </a:solidFill>
              </a:rPr>
              <a:t> = </a:t>
            </a:r>
            <a:r>
              <a:rPr lang="en-US" sz="1400" dirty="0">
                <a:solidFill>
                  <a:prstClr val="black"/>
                </a:solidFill>
              </a:rPr>
              <a:t>IGST paid on Import (</a:t>
            </a:r>
            <a:r>
              <a:rPr lang="en-US" sz="1400" b="1" u="sng" dirty="0">
                <a:solidFill>
                  <a:prstClr val="black"/>
                </a:solidFill>
              </a:rPr>
              <a:t>8G</a:t>
            </a:r>
            <a:r>
              <a:rPr lang="en-US" sz="1400" dirty="0">
                <a:solidFill>
                  <a:prstClr val="black"/>
                </a:solidFill>
              </a:rPr>
              <a:t>) – IGST availed on Import (</a:t>
            </a:r>
            <a:r>
              <a:rPr lang="en-US" sz="1400" b="1" u="sng" dirty="0">
                <a:solidFill>
                  <a:prstClr val="black"/>
                </a:solidFill>
              </a:rPr>
              <a:t>8H</a:t>
            </a:r>
            <a:r>
              <a:rPr lang="en-US" sz="1400" dirty="0">
                <a:solidFill>
                  <a:prstClr val="black"/>
                </a:solidFill>
              </a:rPr>
              <a:t>)</a:t>
            </a:r>
          </a:p>
          <a:p>
            <a:r>
              <a:rPr lang="en-US" sz="1400" b="1" u="sng" dirty="0">
                <a:solidFill>
                  <a:srgbClr val="FF0000"/>
                </a:solidFill>
              </a:rPr>
              <a:t>8K: ITC Lapsed = 8E + 8F + 8J</a:t>
            </a:r>
            <a:endParaRPr lang="en-US" b="1" u="sng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812AF44-0E72-14E0-FA55-622F9020E8C1}"/>
              </a:ext>
            </a:extLst>
          </p:cNvPr>
          <p:cNvSpPr/>
          <p:nvPr/>
        </p:nvSpPr>
        <p:spPr>
          <a:xfrm>
            <a:off x="7846192" y="1148748"/>
            <a:ext cx="4032988" cy="4963297"/>
          </a:xfrm>
          <a:custGeom>
            <a:avLst/>
            <a:gdLst>
              <a:gd name="connsiteX0" fmla="*/ 3285389 w 4032988"/>
              <a:gd name="connsiteY0" fmla="*/ 0 h 5336276"/>
              <a:gd name="connsiteX1" fmla="*/ 4032988 w 4032988"/>
              <a:gd name="connsiteY1" fmla="*/ 898394 h 5336276"/>
              <a:gd name="connsiteX2" fmla="*/ 4032988 w 4032988"/>
              <a:gd name="connsiteY2" fmla="*/ 5336276 h 5336276"/>
              <a:gd name="connsiteX3" fmla="*/ 869122 w 4032988"/>
              <a:gd name="connsiteY3" fmla="*/ 5336276 h 5336276"/>
              <a:gd name="connsiteX4" fmla="*/ 0 w 4032988"/>
              <a:gd name="connsiteY4" fmla="*/ 4291846 h 5336276"/>
              <a:gd name="connsiteX5" fmla="*/ 3285389 w 4032988"/>
              <a:gd name="connsiteY5" fmla="*/ 4291846 h 5336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32988" h="5336276">
                <a:moveTo>
                  <a:pt x="3285389" y="0"/>
                </a:moveTo>
                <a:lnTo>
                  <a:pt x="4032988" y="898394"/>
                </a:lnTo>
                <a:lnTo>
                  <a:pt x="4032988" y="5336276"/>
                </a:lnTo>
                <a:lnTo>
                  <a:pt x="869122" y="5336276"/>
                </a:lnTo>
                <a:lnTo>
                  <a:pt x="0" y="4291846"/>
                </a:lnTo>
                <a:lnTo>
                  <a:pt x="3285389" y="429184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838FB3-6C4C-166A-F272-354FEC19DD49}"/>
              </a:ext>
            </a:extLst>
          </p:cNvPr>
          <p:cNvSpPr/>
          <p:nvPr/>
        </p:nvSpPr>
        <p:spPr>
          <a:xfrm>
            <a:off x="7948847" y="1156112"/>
            <a:ext cx="3289110" cy="45605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274320" tIns="1280160" rIns="274320" rtlCol="0" anchor="t"/>
          <a:lstStyle/>
          <a:p>
            <a:pPr lvl="0"/>
            <a:r>
              <a:rPr lang="en-US" sz="1400" b="1" u="sng" dirty="0">
                <a:solidFill>
                  <a:prstClr val="black"/>
                </a:solidFill>
              </a:rPr>
              <a:t>Tax Paid Details – </a:t>
            </a:r>
          </a:p>
          <a:p>
            <a:pPr lvl="0"/>
            <a:endParaRPr lang="en-US" sz="1400" b="1" u="sng" dirty="0">
              <a:solidFill>
                <a:prstClr val="black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Tax Payable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Tax Paid by Cash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Tax Paid by ITC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prstClr val="black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prstClr val="black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prstClr val="black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prstClr val="black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prstClr val="black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prstClr val="black"/>
              </a:solidFill>
            </a:endParaRPr>
          </a:p>
          <a:p>
            <a:pPr lvl="0"/>
            <a:r>
              <a:rPr lang="en-US" sz="1400" b="1" u="sng" dirty="0">
                <a:solidFill>
                  <a:prstClr val="black"/>
                </a:solidFill>
              </a:rPr>
              <a:t>Late Fees details – </a:t>
            </a:r>
          </a:p>
          <a:p>
            <a:pPr lvl="0"/>
            <a:endParaRPr lang="en-US" sz="1400" b="1" u="sng" dirty="0">
              <a:solidFill>
                <a:prstClr val="black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Late Fees Payable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Late fees Paid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68BF985-7D51-F59C-4F9A-B709ACB6AF40}"/>
              </a:ext>
            </a:extLst>
          </p:cNvPr>
          <p:cNvSpPr/>
          <p:nvPr/>
        </p:nvSpPr>
        <p:spPr>
          <a:xfrm>
            <a:off x="515249" y="5704061"/>
            <a:ext cx="4166002" cy="402793"/>
          </a:xfrm>
          <a:custGeom>
            <a:avLst/>
            <a:gdLst>
              <a:gd name="connsiteX0" fmla="*/ 3283086 w 4159977"/>
              <a:gd name="connsiteY0" fmla="*/ 0 h 1054434"/>
              <a:gd name="connsiteX1" fmla="*/ 4159977 w 4159977"/>
              <a:gd name="connsiteY1" fmla="*/ 1054434 h 1054434"/>
              <a:gd name="connsiteX2" fmla="*/ 868260 w 4159977"/>
              <a:gd name="connsiteY2" fmla="*/ 1054434 h 1054434"/>
              <a:gd name="connsiteX3" fmla="*/ 0 w 4159977"/>
              <a:gd name="connsiteY3" fmla="*/ 10379 h 1054434"/>
              <a:gd name="connsiteX4" fmla="*/ 3283087 w 4159977"/>
              <a:gd name="connsiteY4" fmla="*/ 10379 h 1054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59977" h="1054434">
                <a:moveTo>
                  <a:pt x="3283086" y="0"/>
                </a:moveTo>
                <a:lnTo>
                  <a:pt x="4159977" y="1054434"/>
                </a:lnTo>
                <a:lnTo>
                  <a:pt x="868260" y="1054434"/>
                </a:lnTo>
                <a:lnTo>
                  <a:pt x="0" y="10379"/>
                </a:lnTo>
                <a:lnTo>
                  <a:pt x="3283087" y="10379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2F8C072-1358-909F-DC99-5DA07C87F0E3}"/>
              </a:ext>
            </a:extLst>
          </p:cNvPr>
          <p:cNvSpPr/>
          <p:nvPr/>
        </p:nvSpPr>
        <p:spPr>
          <a:xfrm>
            <a:off x="4167262" y="5709252"/>
            <a:ext cx="4159975" cy="402793"/>
          </a:xfrm>
          <a:custGeom>
            <a:avLst/>
            <a:gdLst>
              <a:gd name="connsiteX0" fmla="*/ 3283085 w 4159975"/>
              <a:gd name="connsiteY0" fmla="*/ 0 h 1054434"/>
              <a:gd name="connsiteX1" fmla="*/ 4159975 w 4159975"/>
              <a:gd name="connsiteY1" fmla="*/ 1054434 h 1054434"/>
              <a:gd name="connsiteX2" fmla="*/ 868259 w 4159975"/>
              <a:gd name="connsiteY2" fmla="*/ 1054434 h 1054434"/>
              <a:gd name="connsiteX3" fmla="*/ 0 w 4159975"/>
              <a:gd name="connsiteY3" fmla="*/ 10380 h 1054434"/>
              <a:gd name="connsiteX4" fmla="*/ 3283085 w 4159975"/>
              <a:gd name="connsiteY4" fmla="*/ 10379 h 1054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59975" h="1054434">
                <a:moveTo>
                  <a:pt x="3283085" y="0"/>
                </a:moveTo>
                <a:lnTo>
                  <a:pt x="4159975" y="1054434"/>
                </a:lnTo>
                <a:lnTo>
                  <a:pt x="868259" y="1054434"/>
                </a:lnTo>
                <a:lnTo>
                  <a:pt x="0" y="10380"/>
                </a:lnTo>
                <a:lnTo>
                  <a:pt x="3283085" y="10379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D0459D4-43D1-1104-920D-11796BDAC34A}"/>
              </a:ext>
            </a:extLst>
          </p:cNvPr>
          <p:cNvSpPr/>
          <p:nvPr/>
        </p:nvSpPr>
        <p:spPr>
          <a:xfrm>
            <a:off x="7846192" y="5709254"/>
            <a:ext cx="4032987" cy="402792"/>
          </a:xfrm>
          <a:custGeom>
            <a:avLst/>
            <a:gdLst>
              <a:gd name="connsiteX0" fmla="*/ 3283087 w 4032987"/>
              <a:gd name="connsiteY0" fmla="*/ 0 h 1054433"/>
              <a:gd name="connsiteX1" fmla="*/ 4032987 w 4032987"/>
              <a:gd name="connsiteY1" fmla="*/ 901733 h 1054433"/>
              <a:gd name="connsiteX2" fmla="*/ 4032987 w 4032987"/>
              <a:gd name="connsiteY2" fmla="*/ 1054433 h 1054433"/>
              <a:gd name="connsiteX3" fmla="*/ 868259 w 4032987"/>
              <a:gd name="connsiteY3" fmla="*/ 1054433 h 1054433"/>
              <a:gd name="connsiteX4" fmla="*/ 0 w 4032987"/>
              <a:gd name="connsiteY4" fmla="*/ 10379 h 1054433"/>
              <a:gd name="connsiteX5" fmla="*/ 3283087 w 4032987"/>
              <a:gd name="connsiteY5" fmla="*/ 10378 h 1054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32987" h="1054433">
                <a:moveTo>
                  <a:pt x="3283087" y="0"/>
                </a:moveTo>
                <a:lnTo>
                  <a:pt x="4032987" y="901733"/>
                </a:lnTo>
                <a:lnTo>
                  <a:pt x="4032987" y="1054433"/>
                </a:lnTo>
                <a:lnTo>
                  <a:pt x="868259" y="1054433"/>
                </a:lnTo>
                <a:lnTo>
                  <a:pt x="0" y="10379"/>
                </a:lnTo>
                <a:lnTo>
                  <a:pt x="3283087" y="10378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019F66F-C08A-F5E1-67A8-7B983E987F85}"/>
              </a:ext>
            </a:extLst>
          </p:cNvPr>
          <p:cNvSpPr/>
          <p:nvPr/>
        </p:nvSpPr>
        <p:spPr>
          <a:xfrm>
            <a:off x="740718" y="1411406"/>
            <a:ext cx="2712720" cy="780189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b="1" cap="all" dirty="0">
                <a:solidFill>
                  <a:prstClr val="black"/>
                </a:solidFill>
              </a:rPr>
              <a:t>Table 7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4757139-48D5-7175-1983-E0F4BB9BC2EB}"/>
              </a:ext>
            </a:extLst>
          </p:cNvPr>
          <p:cNvSpPr/>
          <p:nvPr/>
        </p:nvSpPr>
        <p:spPr>
          <a:xfrm>
            <a:off x="4455455" y="1411406"/>
            <a:ext cx="2712720" cy="780189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b="1" cap="all" dirty="0">
                <a:solidFill>
                  <a:prstClr val="black"/>
                </a:solidFill>
              </a:rPr>
              <a:t>Table 8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83AB9E1-F28D-13AE-F6A9-C33A97E9ABEC}"/>
              </a:ext>
            </a:extLst>
          </p:cNvPr>
          <p:cNvSpPr/>
          <p:nvPr/>
        </p:nvSpPr>
        <p:spPr>
          <a:xfrm>
            <a:off x="8134386" y="1411406"/>
            <a:ext cx="2712720" cy="780189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b="1" cap="all" dirty="0">
                <a:solidFill>
                  <a:prstClr val="black"/>
                </a:solidFill>
              </a:rPr>
              <a:t>Table 9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AC778ED-2CD0-4129-062A-98FEAE5C8823}"/>
              </a:ext>
            </a:extLst>
          </p:cNvPr>
          <p:cNvSpPr txBox="1">
            <a:spLocks/>
          </p:cNvSpPr>
          <p:nvPr/>
        </p:nvSpPr>
        <p:spPr>
          <a:xfrm>
            <a:off x="360784" y="282425"/>
            <a:ext cx="10515600" cy="7015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>
                <a:solidFill>
                  <a:schemeClr val="accent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GSTR 9 || </a:t>
            </a:r>
            <a:r>
              <a:rPr lang="en-US" sz="36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Table 7, 8, 9 &amp; 19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DD1CFEB-9AB6-D05A-D1A3-5BCE83079EAC}"/>
              </a:ext>
            </a:extLst>
          </p:cNvPr>
          <p:cNvSpPr/>
          <p:nvPr/>
        </p:nvSpPr>
        <p:spPr>
          <a:xfrm>
            <a:off x="8096159" y="3779132"/>
            <a:ext cx="2712720" cy="780189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b="1" cap="all" dirty="0">
                <a:solidFill>
                  <a:prstClr val="black"/>
                </a:solidFill>
              </a:rPr>
              <a:t>Table 19</a:t>
            </a:r>
          </a:p>
        </p:txBody>
      </p:sp>
    </p:spTree>
    <p:extLst>
      <p:ext uri="{BB962C8B-B14F-4D97-AF65-F5344CB8AC3E}">
        <p14:creationId xmlns:p14="http://schemas.microsoft.com/office/powerpoint/2010/main" val="2275261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5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2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">
            <a:extLst>
              <a:ext uri="{FF2B5EF4-FFF2-40B4-BE49-F238E27FC236}">
                <a16:creationId xmlns:a16="http://schemas.microsoft.com/office/drawing/2014/main" id="{85EB3DC1-DC32-BFB2-1772-305233EB8F47}"/>
              </a:ext>
            </a:extLst>
          </p:cNvPr>
          <p:cNvSpPr/>
          <p:nvPr/>
        </p:nvSpPr>
        <p:spPr>
          <a:xfrm>
            <a:off x="10487393" y="1653664"/>
            <a:ext cx="368030" cy="9235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16784" y="0"/>
                  <a:pt x="21600" y="4840"/>
                  <a:pt x="21600" y="10800"/>
                </a:cubicBezTo>
                <a:cubicBezTo>
                  <a:pt x="21600" y="16760"/>
                  <a:pt x="16784" y="21600"/>
                  <a:pt x="10800" y="21600"/>
                </a:cubicBezTo>
                <a:cubicBezTo>
                  <a:pt x="4816" y="21600"/>
                  <a:pt x="0" y="16760"/>
                  <a:pt x="0" y="10800"/>
                </a:cubicBezTo>
                <a:cubicBezTo>
                  <a:pt x="146" y="4840"/>
                  <a:pt x="4962" y="0"/>
                  <a:pt x="10800" y="0"/>
                </a:cubicBezTo>
                <a:close/>
                <a:moveTo>
                  <a:pt x="10800" y="16200"/>
                </a:moveTo>
                <a:cubicBezTo>
                  <a:pt x="13719" y="16200"/>
                  <a:pt x="16200" y="13780"/>
                  <a:pt x="16200" y="10775"/>
                </a:cubicBezTo>
                <a:cubicBezTo>
                  <a:pt x="16200" y="7769"/>
                  <a:pt x="13719" y="5349"/>
                  <a:pt x="10800" y="5349"/>
                </a:cubicBezTo>
                <a:cubicBezTo>
                  <a:pt x="7881" y="5349"/>
                  <a:pt x="5400" y="7769"/>
                  <a:pt x="5400" y="10775"/>
                </a:cubicBezTo>
                <a:cubicBezTo>
                  <a:pt x="5400" y="13780"/>
                  <a:pt x="7881" y="16200"/>
                  <a:pt x="10800" y="16200"/>
                </a:cubicBezTo>
              </a:path>
            </a:pathLst>
          </a:custGeom>
          <a:solidFill>
            <a:schemeClr val="bg1">
              <a:lumMod val="9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" name="Shape">
            <a:extLst>
              <a:ext uri="{FF2B5EF4-FFF2-40B4-BE49-F238E27FC236}">
                <a16:creationId xmlns:a16="http://schemas.microsoft.com/office/drawing/2014/main" id="{B8416491-9D44-675D-EB59-DB8640463432}"/>
              </a:ext>
            </a:extLst>
          </p:cNvPr>
          <p:cNvSpPr/>
          <p:nvPr/>
        </p:nvSpPr>
        <p:spPr>
          <a:xfrm>
            <a:off x="10412791" y="1432693"/>
            <a:ext cx="532151" cy="13417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16755" y="0"/>
                  <a:pt x="21600" y="4839"/>
                  <a:pt x="21600" y="10800"/>
                </a:cubicBezTo>
                <a:cubicBezTo>
                  <a:pt x="21600" y="16761"/>
                  <a:pt x="16755" y="21600"/>
                  <a:pt x="10800" y="21600"/>
                </a:cubicBezTo>
                <a:cubicBezTo>
                  <a:pt x="4845" y="21600"/>
                  <a:pt x="0" y="16761"/>
                  <a:pt x="0" y="10800"/>
                </a:cubicBezTo>
                <a:cubicBezTo>
                  <a:pt x="0" y="4839"/>
                  <a:pt x="4845" y="0"/>
                  <a:pt x="10800" y="0"/>
                </a:cubicBezTo>
                <a:close/>
                <a:moveTo>
                  <a:pt x="10800" y="18234"/>
                </a:moveTo>
                <a:cubicBezTo>
                  <a:pt x="14938" y="18234"/>
                  <a:pt x="18269" y="14903"/>
                  <a:pt x="18269" y="10800"/>
                </a:cubicBezTo>
                <a:cubicBezTo>
                  <a:pt x="18269" y="6697"/>
                  <a:pt x="14938" y="3366"/>
                  <a:pt x="10800" y="3366"/>
                </a:cubicBezTo>
                <a:cubicBezTo>
                  <a:pt x="6662" y="3366"/>
                  <a:pt x="3331" y="6697"/>
                  <a:pt x="3331" y="10800"/>
                </a:cubicBezTo>
                <a:cubicBezTo>
                  <a:pt x="3432" y="14903"/>
                  <a:pt x="6763" y="18234"/>
                  <a:pt x="10800" y="18234"/>
                </a:cubicBezTo>
              </a:path>
            </a:pathLst>
          </a:custGeom>
          <a:solidFill>
            <a:schemeClr val="accent5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5" name="Shape">
            <a:extLst>
              <a:ext uri="{FF2B5EF4-FFF2-40B4-BE49-F238E27FC236}">
                <a16:creationId xmlns:a16="http://schemas.microsoft.com/office/drawing/2014/main" id="{6B684DB1-A629-542D-A48E-7030BB60F676}"/>
              </a:ext>
            </a:extLst>
          </p:cNvPr>
          <p:cNvSpPr/>
          <p:nvPr/>
        </p:nvSpPr>
        <p:spPr>
          <a:xfrm>
            <a:off x="10586860" y="1872157"/>
            <a:ext cx="184016" cy="4639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962" y="0"/>
                  <a:pt x="0" y="4817"/>
                  <a:pt x="0" y="10800"/>
                </a:cubicBezTo>
                <a:cubicBezTo>
                  <a:pt x="0" y="16783"/>
                  <a:pt x="4962" y="21600"/>
                  <a:pt x="10800" y="21600"/>
                </a:cubicBezTo>
                <a:cubicBezTo>
                  <a:pt x="16638" y="21600"/>
                  <a:pt x="21600" y="16783"/>
                  <a:pt x="21600" y="10800"/>
                </a:cubicBezTo>
                <a:cubicBezTo>
                  <a:pt x="21600" y="4817"/>
                  <a:pt x="16930" y="0"/>
                  <a:pt x="10800" y="0"/>
                </a:cubicBezTo>
                <a:close/>
              </a:path>
            </a:pathLst>
          </a:custGeom>
          <a:solidFill>
            <a:schemeClr val="accent5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6" name="Shape">
            <a:extLst>
              <a:ext uri="{FF2B5EF4-FFF2-40B4-BE49-F238E27FC236}">
                <a16:creationId xmlns:a16="http://schemas.microsoft.com/office/drawing/2014/main" id="{70E2B198-0BFC-DB5F-A6E6-5C0DCD5BB33E}"/>
              </a:ext>
            </a:extLst>
          </p:cNvPr>
          <p:cNvSpPr/>
          <p:nvPr/>
        </p:nvSpPr>
        <p:spPr>
          <a:xfrm>
            <a:off x="10238726" y="1043361"/>
            <a:ext cx="865364" cy="21824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16759" y="0"/>
                  <a:pt x="21600" y="4840"/>
                  <a:pt x="21600" y="10800"/>
                </a:cubicBezTo>
                <a:cubicBezTo>
                  <a:pt x="21600" y="16760"/>
                  <a:pt x="16759" y="21600"/>
                  <a:pt x="10800" y="21600"/>
                </a:cubicBezTo>
                <a:cubicBezTo>
                  <a:pt x="4841" y="21600"/>
                  <a:pt x="0" y="16760"/>
                  <a:pt x="0" y="10800"/>
                </a:cubicBezTo>
                <a:cubicBezTo>
                  <a:pt x="0" y="4829"/>
                  <a:pt x="4841" y="0"/>
                  <a:pt x="10800" y="0"/>
                </a:cubicBezTo>
                <a:close/>
                <a:moveTo>
                  <a:pt x="10800" y="19520"/>
                </a:moveTo>
                <a:cubicBezTo>
                  <a:pt x="15641" y="19520"/>
                  <a:pt x="19552" y="15618"/>
                  <a:pt x="19552" y="10800"/>
                </a:cubicBezTo>
                <a:cubicBezTo>
                  <a:pt x="19552" y="5982"/>
                  <a:pt x="15641" y="2069"/>
                  <a:pt x="10800" y="2069"/>
                </a:cubicBezTo>
                <a:cubicBezTo>
                  <a:pt x="5959" y="2069"/>
                  <a:pt x="2048" y="5971"/>
                  <a:pt x="2048" y="10800"/>
                </a:cubicBezTo>
                <a:cubicBezTo>
                  <a:pt x="2110" y="15618"/>
                  <a:pt x="6021" y="19520"/>
                  <a:pt x="10800" y="19520"/>
                </a:cubicBezTo>
              </a:path>
            </a:pathLst>
          </a:custGeom>
          <a:solidFill>
            <a:schemeClr val="accent5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7" name="Shape">
            <a:extLst>
              <a:ext uri="{FF2B5EF4-FFF2-40B4-BE49-F238E27FC236}">
                <a16:creationId xmlns:a16="http://schemas.microsoft.com/office/drawing/2014/main" id="{B4522591-40C3-71AB-2DE4-D969CF4796BE}"/>
              </a:ext>
            </a:extLst>
          </p:cNvPr>
          <p:cNvSpPr/>
          <p:nvPr/>
        </p:nvSpPr>
        <p:spPr>
          <a:xfrm>
            <a:off x="10338193" y="1238747"/>
            <a:ext cx="701241" cy="17631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16774" y="0"/>
                  <a:pt x="21600" y="4830"/>
                  <a:pt x="21600" y="10807"/>
                </a:cubicBezTo>
                <a:cubicBezTo>
                  <a:pt x="21600" y="16784"/>
                  <a:pt x="16774" y="21600"/>
                  <a:pt x="10800" y="21600"/>
                </a:cubicBezTo>
                <a:cubicBezTo>
                  <a:pt x="4826" y="21600"/>
                  <a:pt x="0" y="16770"/>
                  <a:pt x="0" y="10807"/>
                </a:cubicBezTo>
                <a:cubicBezTo>
                  <a:pt x="0" y="4843"/>
                  <a:pt x="4902" y="0"/>
                  <a:pt x="10800" y="0"/>
                </a:cubicBezTo>
                <a:close/>
                <a:moveTo>
                  <a:pt x="10800" y="19025"/>
                </a:moveTo>
                <a:cubicBezTo>
                  <a:pt x="15319" y="19025"/>
                  <a:pt x="18996" y="15343"/>
                  <a:pt x="18996" y="10807"/>
                </a:cubicBezTo>
                <a:cubicBezTo>
                  <a:pt x="18996" y="6271"/>
                  <a:pt x="15319" y="2588"/>
                  <a:pt x="10800" y="2588"/>
                </a:cubicBezTo>
                <a:cubicBezTo>
                  <a:pt x="6281" y="2588"/>
                  <a:pt x="2604" y="6271"/>
                  <a:pt x="2604" y="10807"/>
                </a:cubicBezTo>
                <a:cubicBezTo>
                  <a:pt x="2604" y="15343"/>
                  <a:pt x="6281" y="19025"/>
                  <a:pt x="10800" y="19025"/>
                </a:cubicBezTo>
              </a:path>
            </a:pathLst>
          </a:custGeom>
          <a:solidFill>
            <a:schemeClr val="bg1">
              <a:lumMod val="9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2AA8C41-D697-EE5E-B94F-55ABF2962642}"/>
              </a:ext>
            </a:extLst>
          </p:cNvPr>
          <p:cNvSpPr/>
          <p:nvPr/>
        </p:nvSpPr>
        <p:spPr>
          <a:xfrm>
            <a:off x="10576565" y="2019722"/>
            <a:ext cx="278858" cy="593680"/>
          </a:xfrm>
          <a:custGeom>
            <a:avLst/>
            <a:gdLst>
              <a:gd name="connsiteX0" fmla="*/ 122072 w 500602"/>
              <a:gd name="connsiteY0" fmla="*/ 0 h 1225316"/>
              <a:gd name="connsiteX1" fmla="*/ 425057 w 500602"/>
              <a:gd name="connsiteY1" fmla="*/ 744929 h 1225316"/>
              <a:gd name="connsiteX2" fmla="*/ 500602 w 500602"/>
              <a:gd name="connsiteY2" fmla="*/ 930667 h 1225316"/>
              <a:gd name="connsiteX3" fmla="*/ 493491 w 500602"/>
              <a:gd name="connsiteY3" fmla="*/ 1042424 h 1225316"/>
              <a:gd name="connsiteX4" fmla="*/ 478178 w 500602"/>
              <a:gd name="connsiteY4" fmla="*/ 1225316 h 1225316"/>
              <a:gd name="connsiteX5" fmla="*/ 402473 w 500602"/>
              <a:gd name="connsiteY5" fmla="*/ 1039185 h 1225316"/>
              <a:gd name="connsiteX6" fmla="*/ 0 w 500602"/>
              <a:gd name="connsiteY6" fmla="*/ 49650 h 1225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0602" h="1225316">
                <a:moveTo>
                  <a:pt x="122072" y="0"/>
                </a:moveTo>
                <a:lnTo>
                  <a:pt x="425057" y="744929"/>
                </a:lnTo>
                <a:lnTo>
                  <a:pt x="500602" y="930667"/>
                </a:lnTo>
                <a:lnTo>
                  <a:pt x="493491" y="1042424"/>
                </a:lnTo>
                <a:lnTo>
                  <a:pt x="478178" y="1225316"/>
                </a:lnTo>
                <a:lnTo>
                  <a:pt x="402473" y="1039185"/>
                </a:lnTo>
                <a:lnTo>
                  <a:pt x="0" y="49650"/>
                </a:lnTo>
                <a:close/>
              </a:path>
            </a:pathLst>
          </a:custGeom>
          <a:solidFill>
            <a:schemeClr val="tx1">
              <a:alpha val="3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endParaRPr sz="30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308BC61-2E7C-8653-1BE6-DE4E123117F5}"/>
              </a:ext>
            </a:extLst>
          </p:cNvPr>
          <p:cNvSpPr/>
          <p:nvPr/>
        </p:nvSpPr>
        <p:spPr>
          <a:xfrm>
            <a:off x="766619" y="1689896"/>
            <a:ext cx="9931796" cy="798230"/>
          </a:xfrm>
          <a:custGeom>
            <a:avLst/>
            <a:gdLst>
              <a:gd name="connsiteX0" fmla="*/ 0 w 9931796"/>
              <a:gd name="connsiteY0" fmla="*/ 0 h 798230"/>
              <a:gd name="connsiteX1" fmla="*/ 213965 w 9931796"/>
              <a:gd name="connsiteY1" fmla="*/ 0 h 798230"/>
              <a:gd name="connsiteX2" fmla="*/ 547060 w 9931796"/>
              <a:gd name="connsiteY2" fmla="*/ 333224 h 798230"/>
              <a:gd name="connsiteX3" fmla="*/ 629282 w 9931796"/>
              <a:gd name="connsiteY3" fmla="*/ 333224 h 798230"/>
              <a:gd name="connsiteX4" fmla="*/ 343372 w 9931796"/>
              <a:gd name="connsiteY4" fmla="*/ 47229 h 798230"/>
              <a:gd name="connsiteX5" fmla="*/ 532110 w 9931796"/>
              <a:gd name="connsiteY5" fmla="*/ 47229 h 798230"/>
              <a:gd name="connsiteX6" fmla="*/ 818021 w 9931796"/>
              <a:gd name="connsiteY6" fmla="*/ 333224 h 798230"/>
              <a:gd name="connsiteX7" fmla="*/ 885293 w 9931796"/>
              <a:gd name="connsiteY7" fmla="*/ 333224 h 798230"/>
              <a:gd name="connsiteX8" fmla="*/ 654043 w 9931796"/>
              <a:gd name="connsiteY8" fmla="*/ 101959 h 798230"/>
              <a:gd name="connsiteX9" fmla="*/ 813349 w 9931796"/>
              <a:gd name="connsiteY9" fmla="*/ 101959 h 798230"/>
              <a:gd name="connsiteX10" fmla="*/ 1044599 w 9931796"/>
              <a:gd name="connsiteY10" fmla="*/ 333224 h 798230"/>
              <a:gd name="connsiteX11" fmla="*/ 9568640 w 9931796"/>
              <a:gd name="connsiteY11" fmla="*/ 333224 h 798230"/>
              <a:gd name="connsiteX12" fmla="*/ 9394852 w 9931796"/>
              <a:gd name="connsiteY12" fmla="*/ 101959 h 798230"/>
              <a:gd name="connsiteX13" fmla="*/ 9931796 w 9931796"/>
              <a:gd name="connsiteY13" fmla="*/ 330208 h 798230"/>
              <a:gd name="connsiteX14" fmla="*/ 9931796 w 9931796"/>
              <a:gd name="connsiteY14" fmla="*/ 466084 h 798230"/>
              <a:gd name="connsiteX15" fmla="*/ 9394852 w 9931796"/>
              <a:gd name="connsiteY15" fmla="*/ 696271 h 798230"/>
              <a:gd name="connsiteX16" fmla="*/ 9568640 w 9931796"/>
              <a:gd name="connsiteY16" fmla="*/ 465006 h 798230"/>
              <a:gd name="connsiteX17" fmla="*/ 1046935 w 9931796"/>
              <a:gd name="connsiteY17" fmla="*/ 465006 h 798230"/>
              <a:gd name="connsiteX18" fmla="*/ 815684 w 9931796"/>
              <a:gd name="connsiteY18" fmla="*/ 696271 h 798230"/>
              <a:gd name="connsiteX19" fmla="*/ 656378 w 9931796"/>
              <a:gd name="connsiteY19" fmla="*/ 696271 h 798230"/>
              <a:gd name="connsiteX20" fmla="*/ 887629 w 9931796"/>
              <a:gd name="connsiteY20" fmla="*/ 465006 h 798230"/>
              <a:gd name="connsiteX21" fmla="*/ 818021 w 9931796"/>
              <a:gd name="connsiteY21" fmla="*/ 465006 h 798230"/>
              <a:gd name="connsiteX22" fmla="*/ 532110 w 9931796"/>
              <a:gd name="connsiteY22" fmla="*/ 751002 h 798230"/>
              <a:gd name="connsiteX23" fmla="*/ 343372 w 9931796"/>
              <a:gd name="connsiteY23" fmla="*/ 751002 h 798230"/>
              <a:gd name="connsiteX24" fmla="*/ 629282 w 9931796"/>
              <a:gd name="connsiteY24" fmla="*/ 465006 h 798230"/>
              <a:gd name="connsiteX25" fmla="*/ 547060 w 9931796"/>
              <a:gd name="connsiteY25" fmla="*/ 465006 h 798230"/>
              <a:gd name="connsiteX26" fmla="*/ 213965 w 9931796"/>
              <a:gd name="connsiteY26" fmla="*/ 798230 h 798230"/>
              <a:gd name="connsiteX27" fmla="*/ 0 w 9931796"/>
              <a:gd name="connsiteY27" fmla="*/ 798230 h 798230"/>
              <a:gd name="connsiteX28" fmla="*/ 330759 w 9931796"/>
              <a:gd name="connsiteY28" fmla="*/ 467482 h 798230"/>
              <a:gd name="connsiteX29" fmla="*/ 241062 w 9931796"/>
              <a:gd name="connsiteY29" fmla="*/ 467482 h 798230"/>
              <a:gd name="connsiteX30" fmla="*/ 178928 w 9931796"/>
              <a:gd name="connsiteY30" fmla="*/ 422729 h 798230"/>
              <a:gd name="connsiteX31" fmla="*/ 263486 w 9931796"/>
              <a:gd name="connsiteY31" fmla="*/ 422729 h 798230"/>
              <a:gd name="connsiteX32" fmla="*/ 263486 w 9931796"/>
              <a:gd name="connsiteY32" fmla="*/ 377977 h 798230"/>
              <a:gd name="connsiteX33" fmla="*/ 178928 w 9931796"/>
              <a:gd name="connsiteY33" fmla="*/ 377977 h 798230"/>
              <a:gd name="connsiteX34" fmla="*/ 241062 w 9931796"/>
              <a:gd name="connsiteY34" fmla="*/ 333224 h 798230"/>
              <a:gd name="connsiteX35" fmla="*/ 333095 w 9931796"/>
              <a:gd name="connsiteY35" fmla="*/ 333224 h 798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931796" h="798230">
                <a:moveTo>
                  <a:pt x="0" y="0"/>
                </a:moveTo>
                <a:lnTo>
                  <a:pt x="213965" y="0"/>
                </a:lnTo>
                <a:lnTo>
                  <a:pt x="547060" y="333224"/>
                </a:lnTo>
                <a:lnTo>
                  <a:pt x="629282" y="333224"/>
                </a:lnTo>
                <a:lnTo>
                  <a:pt x="343372" y="47229"/>
                </a:lnTo>
                <a:lnTo>
                  <a:pt x="532110" y="47229"/>
                </a:lnTo>
                <a:lnTo>
                  <a:pt x="818021" y="333224"/>
                </a:lnTo>
                <a:lnTo>
                  <a:pt x="885293" y="333224"/>
                </a:lnTo>
                <a:lnTo>
                  <a:pt x="654043" y="101959"/>
                </a:lnTo>
                <a:lnTo>
                  <a:pt x="813349" y="101959"/>
                </a:lnTo>
                <a:lnTo>
                  <a:pt x="1044599" y="333224"/>
                </a:lnTo>
                <a:lnTo>
                  <a:pt x="9568640" y="333224"/>
                </a:lnTo>
                <a:lnTo>
                  <a:pt x="9394852" y="101959"/>
                </a:lnTo>
                <a:lnTo>
                  <a:pt x="9931796" y="330208"/>
                </a:lnTo>
                <a:lnTo>
                  <a:pt x="9931796" y="466084"/>
                </a:lnTo>
                <a:lnTo>
                  <a:pt x="9394852" y="696271"/>
                </a:lnTo>
                <a:lnTo>
                  <a:pt x="9568640" y="465006"/>
                </a:lnTo>
                <a:lnTo>
                  <a:pt x="1046935" y="465006"/>
                </a:lnTo>
                <a:lnTo>
                  <a:pt x="815684" y="696271"/>
                </a:lnTo>
                <a:lnTo>
                  <a:pt x="656378" y="696271"/>
                </a:lnTo>
                <a:lnTo>
                  <a:pt x="887629" y="465006"/>
                </a:lnTo>
                <a:lnTo>
                  <a:pt x="818021" y="465006"/>
                </a:lnTo>
                <a:lnTo>
                  <a:pt x="532110" y="751002"/>
                </a:lnTo>
                <a:lnTo>
                  <a:pt x="343372" y="751002"/>
                </a:lnTo>
                <a:lnTo>
                  <a:pt x="629282" y="465006"/>
                </a:lnTo>
                <a:lnTo>
                  <a:pt x="547060" y="465006"/>
                </a:lnTo>
                <a:lnTo>
                  <a:pt x="213965" y="798230"/>
                </a:lnTo>
                <a:lnTo>
                  <a:pt x="0" y="798230"/>
                </a:lnTo>
                <a:lnTo>
                  <a:pt x="330759" y="467482"/>
                </a:lnTo>
                <a:lnTo>
                  <a:pt x="241062" y="467482"/>
                </a:lnTo>
                <a:cubicBezTo>
                  <a:pt x="211162" y="467482"/>
                  <a:pt x="189205" y="447600"/>
                  <a:pt x="178928" y="422729"/>
                </a:cubicBezTo>
                <a:lnTo>
                  <a:pt x="263486" y="422729"/>
                </a:lnTo>
                <a:lnTo>
                  <a:pt x="263486" y="377977"/>
                </a:lnTo>
                <a:lnTo>
                  <a:pt x="178928" y="377977"/>
                </a:lnTo>
                <a:cubicBezTo>
                  <a:pt x="189205" y="350630"/>
                  <a:pt x="211162" y="333224"/>
                  <a:pt x="241062" y="333224"/>
                </a:cubicBezTo>
                <a:lnTo>
                  <a:pt x="333095" y="333224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0" name="Shape">
            <a:extLst>
              <a:ext uri="{FF2B5EF4-FFF2-40B4-BE49-F238E27FC236}">
                <a16:creationId xmlns:a16="http://schemas.microsoft.com/office/drawing/2014/main" id="{46D761E5-85FD-327C-930D-393C5F5D7B4B}"/>
              </a:ext>
            </a:extLst>
          </p:cNvPr>
          <p:cNvSpPr/>
          <p:nvPr/>
        </p:nvSpPr>
        <p:spPr>
          <a:xfrm>
            <a:off x="2253652" y="2187231"/>
            <a:ext cx="1588989" cy="11695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242" extrusionOk="0">
                <a:moveTo>
                  <a:pt x="10310" y="19245"/>
                </a:moveTo>
                <a:lnTo>
                  <a:pt x="1555" y="0"/>
                </a:lnTo>
                <a:lnTo>
                  <a:pt x="20045" y="0"/>
                </a:lnTo>
                <a:lnTo>
                  <a:pt x="11290" y="19245"/>
                </a:lnTo>
                <a:cubicBezTo>
                  <a:pt x="11189" y="19450"/>
                  <a:pt x="11020" y="19553"/>
                  <a:pt x="10783" y="19553"/>
                </a:cubicBezTo>
                <a:cubicBezTo>
                  <a:pt x="10546" y="19553"/>
                  <a:pt x="10377" y="19450"/>
                  <a:pt x="10310" y="19245"/>
                </a:cubicBezTo>
                <a:close/>
                <a:moveTo>
                  <a:pt x="11493" y="19382"/>
                </a:moveTo>
                <a:cubicBezTo>
                  <a:pt x="11358" y="19655"/>
                  <a:pt x="11087" y="19860"/>
                  <a:pt x="10783" y="19860"/>
                </a:cubicBezTo>
                <a:cubicBezTo>
                  <a:pt x="10479" y="19860"/>
                  <a:pt x="10208" y="19689"/>
                  <a:pt x="10073" y="19382"/>
                </a:cubicBezTo>
                <a:lnTo>
                  <a:pt x="1285" y="0"/>
                </a:lnTo>
                <a:lnTo>
                  <a:pt x="0" y="0"/>
                </a:lnTo>
                <a:lnTo>
                  <a:pt x="9161" y="20167"/>
                </a:lnTo>
                <a:cubicBezTo>
                  <a:pt x="9803" y="21600"/>
                  <a:pt x="11797" y="21600"/>
                  <a:pt x="12439" y="20167"/>
                </a:cubicBezTo>
                <a:lnTo>
                  <a:pt x="21600" y="0"/>
                </a:lnTo>
                <a:lnTo>
                  <a:pt x="20315" y="0"/>
                </a:lnTo>
                <a:lnTo>
                  <a:pt x="11493" y="19382"/>
                </a:ln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1" name="Shape">
            <a:extLst>
              <a:ext uri="{FF2B5EF4-FFF2-40B4-BE49-F238E27FC236}">
                <a16:creationId xmlns:a16="http://schemas.microsoft.com/office/drawing/2014/main" id="{FC5EBB0F-734E-B372-552C-F6D75A787A69}"/>
              </a:ext>
            </a:extLst>
          </p:cNvPr>
          <p:cNvSpPr/>
          <p:nvPr/>
        </p:nvSpPr>
        <p:spPr>
          <a:xfrm>
            <a:off x="2184026" y="1948510"/>
            <a:ext cx="1728241" cy="281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37" y="21600"/>
                </a:moveTo>
                <a:lnTo>
                  <a:pt x="963" y="21600"/>
                </a:lnTo>
                <a:cubicBezTo>
                  <a:pt x="435" y="21600"/>
                  <a:pt x="0" y="18924"/>
                  <a:pt x="0" y="15674"/>
                </a:cubicBezTo>
                <a:lnTo>
                  <a:pt x="0" y="5926"/>
                </a:lnTo>
                <a:cubicBezTo>
                  <a:pt x="0" y="2676"/>
                  <a:pt x="435" y="0"/>
                  <a:pt x="963" y="0"/>
                </a:cubicBezTo>
                <a:lnTo>
                  <a:pt x="20637" y="0"/>
                </a:lnTo>
                <a:cubicBezTo>
                  <a:pt x="21165" y="0"/>
                  <a:pt x="21600" y="2676"/>
                  <a:pt x="21600" y="5926"/>
                </a:cubicBezTo>
                <a:lnTo>
                  <a:pt x="21600" y="15674"/>
                </a:lnTo>
                <a:cubicBezTo>
                  <a:pt x="21600" y="18924"/>
                  <a:pt x="21165" y="21600"/>
                  <a:pt x="20637" y="2160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8B08D4-78E1-BAD7-1356-A0A5A9DE47AB}"/>
              </a:ext>
            </a:extLst>
          </p:cNvPr>
          <p:cNvSpPr txBox="1"/>
          <p:nvPr/>
        </p:nvSpPr>
        <p:spPr>
          <a:xfrm>
            <a:off x="2682161" y="2316215"/>
            <a:ext cx="731971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600" b="1" dirty="0"/>
              <a:t>10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077C461-03B2-AB5B-2C3C-BCDAF3BC92C2}"/>
              </a:ext>
            </a:extLst>
          </p:cNvPr>
          <p:cNvSpPr txBox="1"/>
          <p:nvPr/>
        </p:nvSpPr>
        <p:spPr>
          <a:xfrm>
            <a:off x="2461873" y="1412693"/>
            <a:ext cx="1172547" cy="46166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2400" b="1" noProof="1">
                <a:solidFill>
                  <a:schemeClr val="accent4">
                    <a:lumMod val="50000"/>
                  </a:schemeClr>
                </a:solidFill>
              </a:rPr>
              <a:t>Table 10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3555647-6668-028E-2001-617DBA1519A0}"/>
              </a:ext>
            </a:extLst>
          </p:cNvPr>
          <p:cNvSpPr txBox="1"/>
          <p:nvPr/>
        </p:nvSpPr>
        <p:spPr>
          <a:xfrm>
            <a:off x="2326032" y="3139661"/>
            <a:ext cx="1516545" cy="181588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1600" noProof="1"/>
              <a:t>Supply declared through Amendments in F.Y. </a:t>
            </a:r>
            <a:r>
              <a:rPr lang="en-US" sz="1600" b="1" u="sng" noProof="1"/>
              <a:t>2024-25 (till 30</a:t>
            </a:r>
            <a:r>
              <a:rPr lang="en-US" sz="1600" b="1" u="sng" baseline="30000" noProof="1"/>
              <a:t>th</a:t>
            </a:r>
            <a:r>
              <a:rPr lang="en-US" sz="1600" b="1" u="sng" noProof="1"/>
              <a:t> Nov. 2024) </a:t>
            </a:r>
            <a:r>
              <a:rPr lang="en-US" sz="1600" noProof="1"/>
              <a:t>in 9A/9B/9C of </a:t>
            </a:r>
          </a:p>
          <a:p>
            <a:pPr algn="ctr"/>
            <a:r>
              <a:rPr lang="en-US" sz="1600" b="1" u="sng" noProof="1"/>
              <a:t>GSTR 1</a:t>
            </a:r>
          </a:p>
        </p:txBody>
      </p:sp>
      <p:sp>
        <p:nvSpPr>
          <p:cNvPr id="17" name="Shape">
            <a:extLst>
              <a:ext uri="{FF2B5EF4-FFF2-40B4-BE49-F238E27FC236}">
                <a16:creationId xmlns:a16="http://schemas.microsoft.com/office/drawing/2014/main" id="{975F59BA-B615-E871-CD24-3A8649EAAB3E}"/>
              </a:ext>
            </a:extLst>
          </p:cNvPr>
          <p:cNvSpPr/>
          <p:nvPr/>
        </p:nvSpPr>
        <p:spPr>
          <a:xfrm>
            <a:off x="4201527" y="2187231"/>
            <a:ext cx="1588989" cy="11695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242" extrusionOk="0">
                <a:moveTo>
                  <a:pt x="10276" y="19245"/>
                </a:moveTo>
                <a:lnTo>
                  <a:pt x="1521" y="0"/>
                </a:lnTo>
                <a:lnTo>
                  <a:pt x="20011" y="0"/>
                </a:lnTo>
                <a:lnTo>
                  <a:pt x="11256" y="19245"/>
                </a:lnTo>
                <a:cubicBezTo>
                  <a:pt x="11155" y="19450"/>
                  <a:pt x="10986" y="19553"/>
                  <a:pt x="10749" y="19553"/>
                </a:cubicBezTo>
                <a:cubicBezTo>
                  <a:pt x="10513" y="19553"/>
                  <a:pt x="10377" y="19450"/>
                  <a:pt x="10276" y="19245"/>
                </a:cubicBezTo>
                <a:close/>
                <a:moveTo>
                  <a:pt x="11493" y="19382"/>
                </a:moveTo>
                <a:cubicBezTo>
                  <a:pt x="11358" y="19655"/>
                  <a:pt x="11087" y="19860"/>
                  <a:pt x="10783" y="19860"/>
                </a:cubicBezTo>
                <a:cubicBezTo>
                  <a:pt x="10479" y="19860"/>
                  <a:pt x="10208" y="19689"/>
                  <a:pt x="10073" y="19382"/>
                </a:cubicBezTo>
                <a:lnTo>
                  <a:pt x="1285" y="0"/>
                </a:lnTo>
                <a:lnTo>
                  <a:pt x="0" y="0"/>
                </a:lnTo>
                <a:lnTo>
                  <a:pt x="9161" y="20167"/>
                </a:lnTo>
                <a:cubicBezTo>
                  <a:pt x="9803" y="21600"/>
                  <a:pt x="11797" y="21600"/>
                  <a:pt x="12439" y="20167"/>
                </a:cubicBezTo>
                <a:lnTo>
                  <a:pt x="21600" y="0"/>
                </a:lnTo>
                <a:lnTo>
                  <a:pt x="20315" y="0"/>
                </a:lnTo>
                <a:lnTo>
                  <a:pt x="11493" y="19382"/>
                </a:ln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8" name="Shape">
            <a:extLst>
              <a:ext uri="{FF2B5EF4-FFF2-40B4-BE49-F238E27FC236}">
                <a16:creationId xmlns:a16="http://schemas.microsoft.com/office/drawing/2014/main" id="{634F0CDF-D15F-5002-DD1C-A5AF36825A17}"/>
              </a:ext>
            </a:extLst>
          </p:cNvPr>
          <p:cNvSpPr/>
          <p:nvPr/>
        </p:nvSpPr>
        <p:spPr>
          <a:xfrm>
            <a:off x="4131840" y="1948510"/>
            <a:ext cx="1728363" cy="281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0" h="21600" extrusionOk="0">
                <a:moveTo>
                  <a:pt x="20607" y="21600"/>
                </a:moveTo>
                <a:lnTo>
                  <a:pt x="962" y="21600"/>
                </a:lnTo>
                <a:cubicBezTo>
                  <a:pt x="434" y="21600"/>
                  <a:pt x="0" y="18924"/>
                  <a:pt x="0" y="15674"/>
                </a:cubicBezTo>
                <a:lnTo>
                  <a:pt x="0" y="5926"/>
                </a:lnTo>
                <a:cubicBezTo>
                  <a:pt x="0" y="2676"/>
                  <a:pt x="434" y="0"/>
                  <a:pt x="962" y="0"/>
                </a:cubicBezTo>
                <a:lnTo>
                  <a:pt x="20607" y="0"/>
                </a:lnTo>
                <a:cubicBezTo>
                  <a:pt x="21134" y="0"/>
                  <a:pt x="21569" y="2676"/>
                  <a:pt x="21569" y="5926"/>
                </a:cubicBezTo>
                <a:lnTo>
                  <a:pt x="21569" y="15674"/>
                </a:lnTo>
                <a:cubicBezTo>
                  <a:pt x="21600" y="18924"/>
                  <a:pt x="21134" y="21600"/>
                  <a:pt x="20607" y="2160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8105C23-90DA-91D9-D8D7-12702381B303}"/>
              </a:ext>
            </a:extLst>
          </p:cNvPr>
          <p:cNvSpPr txBox="1"/>
          <p:nvPr/>
        </p:nvSpPr>
        <p:spPr>
          <a:xfrm>
            <a:off x="4630036" y="2316215"/>
            <a:ext cx="731971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600" b="1" dirty="0"/>
              <a:t>11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C80943B-B3BE-5DC3-85B4-13D8D85B121D}"/>
              </a:ext>
            </a:extLst>
          </p:cNvPr>
          <p:cNvSpPr txBox="1"/>
          <p:nvPr/>
        </p:nvSpPr>
        <p:spPr>
          <a:xfrm>
            <a:off x="4409748" y="1412693"/>
            <a:ext cx="1172547" cy="46166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2400" b="1" noProof="1">
                <a:solidFill>
                  <a:schemeClr val="accent2">
                    <a:lumMod val="75000"/>
                  </a:schemeClr>
                </a:solidFill>
              </a:rPr>
              <a:t>Table 11</a:t>
            </a:r>
          </a:p>
        </p:txBody>
      </p:sp>
      <p:sp>
        <p:nvSpPr>
          <p:cNvPr id="24" name="Shape">
            <a:extLst>
              <a:ext uri="{FF2B5EF4-FFF2-40B4-BE49-F238E27FC236}">
                <a16:creationId xmlns:a16="http://schemas.microsoft.com/office/drawing/2014/main" id="{4C17BC57-7812-BF4D-B85D-908FE6457211}"/>
              </a:ext>
            </a:extLst>
          </p:cNvPr>
          <p:cNvSpPr/>
          <p:nvPr/>
        </p:nvSpPr>
        <p:spPr>
          <a:xfrm>
            <a:off x="6149466" y="2187231"/>
            <a:ext cx="1588989" cy="11695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242" extrusionOk="0">
                <a:moveTo>
                  <a:pt x="10276" y="19245"/>
                </a:moveTo>
                <a:lnTo>
                  <a:pt x="1521" y="0"/>
                </a:lnTo>
                <a:lnTo>
                  <a:pt x="20011" y="0"/>
                </a:lnTo>
                <a:lnTo>
                  <a:pt x="11256" y="19245"/>
                </a:lnTo>
                <a:cubicBezTo>
                  <a:pt x="11155" y="19450"/>
                  <a:pt x="10986" y="19553"/>
                  <a:pt x="10749" y="19553"/>
                </a:cubicBezTo>
                <a:cubicBezTo>
                  <a:pt x="10513" y="19553"/>
                  <a:pt x="10377" y="19450"/>
                  <a:pt x="10276" y="19245"/>
                </a:cubicBezTo>
                <a:close/>
                <a:moveTo>
                  <a:pt x="11493" y="19382"/>
                </a:moveTo>
                <a:cubicBezTo>
                  <a:pt x="11358" y="19655"/>
                  <a:pt x="11087" y="19860"/>
                  <a:pt x="10783" y="19860"/>
                </a:cubicBezTo>
                <a:cubicBezTo>
                  <a:pt x="10479" y="19860"/>
                  <a:pt x="10208" y="19689"/>
                  <a:pt x="10073" y="19382"/>
                </a:cubicBezTo>
                <a:lnTo>
                  <a:pt x="1285" y="0"/>
                </a:lnTo>
                <a:lnTo>
                  <a:pt x="0" y="0"/>
                </a:lnTo>
                <a:lnTo>
                  <a:pt x="9161" y="20167"/>
                </a:lnTo>
                <a:cubicBezTo>
                  <a:pt x="9803" y="21600"/>
                  <a:pt x="11797" y="21600"/>
                  <a:pt x="12439" y="20167"/>
                </a:cubicBezTo>
                <a:lnTo>
                  <a:pt x="21600" y="0"/>
                </a:lnTo>
                <a:lnTo>
                  <a:pt x="20315" y="0"/>
                </a:lnTo>
                <a:lnTo>
                  <a:pt x="11493" y="19382"/>
                </a:lnTo>
                <a:close/>
              </a:path>
            </a:pathLst>
          </a:custGeom>
          <a:solidFill>
            <a:schemeClr val="accent5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5" name="Shape">
            <a:extLst>
              <a:ext uri="{FF2B5EF4-FFF2-40B4-BE49-F238E27FC236}">
                <a16:creationId xmlns:a16="http://schemas.microsoft.com/office/drawing/2014/main" id="{6B966DB4-651A-FD48-7F96-7C9B9014DCBD}"/>
              </a:ext>
            </a:extLst>
          </p:cNvPr>
          <p:cNvSpPr/>
          <p:nvPr/>
        </p:nvSpPr>
        <p:spPr>
          <a:xfrm>
            <a:off x="6079776" y="1948510"/>
            <a:ext cx="1728369" cy="281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1" h="21600" extrusionOk="0">
                <a:moveTo>
                  <a:pt x="20607" y="21600"/>
                </a:moveTo>
                <a:lnTo>
                  <a:pt x="962" y="21600"/>
                </a:lnTo>
                <a:cubicBezTo>
                  <a:pt x="434" y="21600"/>
                  <a:pt x="0" y="18924"/>
                  <a:pt x="0" y="15674"/>
                </a:cubicBezTo>
                <a:lnTo>
                  <a:pt x="0" y="5926"/>
                </a:lnTo>
                <a:cubicBezTo>
                  <a:pt x="0" y="2676"/>
                  <a:pt x="434" y="0"/>
                  <a:pt x="962" y="0"/>
                </a:cubicBezTo>
                <a:lnTo>
                  <a:pt x="20607" y="0"/>
                </a:lnTo>
                <a:cubicBezTo>
                  <a:pt x="21134" y="0"/>
                  <a:pt x="21569" y="2676"/>
                  <a:pt x="21569" y="5926"/>
                </a:cubicBezTo>
                <a:lnTo>
                  <a:pt x="21569" y="15674"/>
                </a:lnTo>
                <a:cubicBezTo>
                  <a:pt x="21600" y="18924"/>
                  <a:pt x="21166" y="21600"/>
                  <a:pt x="20607" y="2160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5B59C4-AD28-DD94-3DE3-92916BA457A4}"/>
              </a:ext>
            </a:extLst>
          </p:cNvPr>
          <p:cNvSpPr txBox="1"/>
          <p:nvPr/>
        </p:nvSpPr>
        <p:spPr>
          <a:xfrm>
            <a:off x="6577975" y="2316215"/>
            <a:ext cx="731971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12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003017B-E0D4-11B4-BD87-D93BF38C1103}"/>
              </a:ext>
            </a:extLst>
          </p:cNvPr>
          <p:cNvSpPr txBox="1"/>
          <p:nvPr/>
        </p:nvSpPr>
        <p:spPr>
          <a:xfrm>
            <a:off x="6357687" y="1412693"/>
            <a:ext cx="1172547" cy="46166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2400" b="1" noProof="1">
                <a:solidFill>
                  <a:schemeClr val="accent5"/>
                </a:solidFill>
              </a:rPr>
              <a:t>Table 12</a:t>
            </a:r>
          </a:p>
        </p:txBody>
      </p:sp>
      <p:sp>
        <p:nvSpPr>
          <p:cNvPr id="31" name="Shape">
            <a:extLst>
              <a:ext uri="{FF2B5EF4-FFF2-40B4-BE49-F238E27FC236}">
                <a16:creationId xmlns:a16="http://schemas.microsoft.com/office/drawing/2014/main" id="{36000350-FA04-6E80-8167-2AFD27E1CCC4}"/>
              </a:ext>
            </a:extLst>
          </p:cNvPr>
          <p:cNvSpPr/>
          <p:nvPr/>
        </p:nvSpPr>
        <p:spPr>
          <a:xfrm>
            <a:off x="8097345" y="2187231"/>
            <a:ext cx="1588989" cy="11695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242" extrusionOk="0">
                <a:moveTo>
                  <a:pt x="10310" y="19245"/>
                </a:moveTo>
                <a:lnTo>
                  <a:pt x="1555" y="0"/>
                </a:lnTo>
                <a:lnTo>
                  <a:pt x="20045" y="0"/>
                </a:lnTo>
                <a:lnTo>
                  <a:pt x="11290" y="19245"/>
                </a:lnTo>
                <a:cubicBezTo>
                  <a:pt x="11189" y="19450"/>
                  <a:pt x="11020" y="19553"/>
                  <a:pt x="10783" y="19553"/>
                </a:cubicBezTo>
                <a:cubicBezTo>
                  <a:pt x="10546" y="19553"/>
                  <a:pt x="10377" y="19450"/>
                  <a:pt x="10310" y="19245"/>
                </a:cubicBezTo>
                <a:close/>
                <a:moveTo>
                  <a:pt x="11493" y="19382"/>
                </a:moveTo>
                <a:cubicBezTo>
                  <a:pt x="11358" y="19655"/>
                  <a:pt x="11087" y="19860"/>
                  <a:pt x="10783" y="19860"/>
                </a:cubicBezTo>
                <a:cubicBezTo>
                  <a:pt x="10479" y="19860"/>
                  <a:pt x="10208" y="19689"/>
                  <a:pt x="10073" y="19382"/>
                </a:cubicBezTo>
                <a:lnTo>
                  <a:pt x="1285" y="0"/>
                </a:lnTo>
                <a:lnTo>
                  <a:pt x="0" y="0"/>
                </a:lnTo>
                <a:lnTo>
                  <a:pt x="9161" y="20167"/>
                </a:lnTo>
                <a:cubicBezTo>
                  <a:pt x="9803" y="21600"/>
                  <a:pt x="11797" y="21600"/>
                  <a:pt x="12439" y="20167"/>
                </a:cubicBezTo>
                <a:lnTo>
                  <a:pt x="21600" y="0"/>
                </a:lnTo>
                <a:lnTo>
                  <a:pt x="20315" y="0"/>
                </a:lnTo>
                <a:lnTo>
                  <a:pt x="11493" y="19382"/>
                </a:ln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32" name="Shape">
            <a:extLst>
              <a:ext uri="{FF2B5EF4-FFF2-40B4-BE49-F238E27FC236}">
                <a16:creationId xmlns:a16="http://schemas.microsoft.com/office/drawing/2014/main" id="{B26121A2-5F47-5CCC-7BA6-1EA7DB9D815F}"/>
              </a:ext>
            </a:extLst>
          </p:cNvPr>
          <p:cNvSpPr/>
          <p:nvPr/>
        </p:nvSpPr>
        <p:spPr>
          <a:xfrm>
            <a:off x="8027719" y="1948510"/>
            <a:ext cx="1728241" cy="281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37" y="21600"/>
                </a:moveTo>
                <a:lnTo>
                  <a:pt x="963" y="21600"/>
                </a:lnTo>
                <a:cubicBezTo>
                  <a:pt x="435" y="21600"/>
                  <a:pt x="0" y="18924"/>
                  <a:pt x="0" y="15674"/>
                </a:cubicBezTo>
                <a:lnTo>
                  <a:pt x="0" y="5926"/>
                </a:lnTo>
                <a:cubicBezTo>
                  <a:pt x="0" y="2676"/>
                  <a:pt x="435" y="0"/>
                  <a:pt x="963" y="0"/>
                </a:cubicBezTo>
                <a:lnTo>
                  <a:pt x="20637" y="0"/>
                </a:lnTo>
                <a:cubicBezTo>
                  <a:pt x="21165" y="0"/>
                  <a:pt x="21600" y="2676"/>
                  <a:pt x="21600" y="5926"/>
                </a:cubicBezTo>
                <a:lnTo>
                  <a:pt x="21600" y="15674"/>
                </a:lnTo>
                <a:cubicBezTo>
                  <a:pt x="21600" y="18924"/>
                  <a:pt x="21165" y="21600"/>
                  <a:pt x="20637" y="2160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35ACBFD-562C-A520-5405-2526C57DA77D}"/>
              </a:ext>
            </a:extLst>
          </p:cNvPr>
          <p:cNvSpPr txBox="1"/>
          <p:nvPr/>
        </p:nvSpPr>
        <p:spPr>
          <a:xfrm>
            <a:off x="8525854" y="2316215"/>
            <a:ext cx="731971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600" b="1" dirty="0"/>
              <a:t>13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023C79E-8846-F34A-134B-34A3E05E25A3}"/>
              </a:ext>
            </a:extLst>
          </p:cNvPr>
          <p:cNvSpPr txBox="1"/>
          <p:nvPr/>
        </p:nvSpPr>
        <p:spPr>
          <a:xfrm>
            <a:off x="8305566" y="1412693"/>
            <a:ext cx="1172547" cy="46166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2400" b="1" noProof="1">
                <a:solidFill>
                  <a:schemeClr val="accent3">
                    <a:lumMod val="75000"/>
                  </a:schemeClr>
                </a:solidFill>
              </a:rPr>
              <a:t>Table 13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0FAD631-6E38-B0E8-D485-FCAA8E81486A}"/>
              </a:ext>
            </a:extLst>
          </p:cNvPr>
          <p:cNvSpPr txBox="1"/>
          <p:nvPr/>
        </p:nvSpPr>
        <p:spPr>
          <a:xfrm>
            <a:off x="4237748" y="3139660"/>
            <a:ext cx="1516545" cy="181588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1600" noProof="1"/>
              <a:t>Supply reduced through Amendments in F.Y. </a:t>
            </a:r>
            <a:r>
              <a:rPr lang="en-US" sz="1600" b="1" u="sng" noProof="1"/>
              <a:t>2024-25 (till 30</a:t>
            </a:r>
            <a:r>
              <a:rPr lang="en-US" sz="1600" b="1" u="sng" baseline="30000" noProof="1"/>
              <a:t>th</a:t>
            </a:r>
            <a:r>
              <a:rPr lang="en-US" sz="1600" b="1" u="sng" noProof="1"/>
              <a:t> Nov. 2024) </a:t>
            </a:r>
            <a:r>
              <a:rPr lang="en-US" sz="1600" noProof="1"/>
              <a:t>in 9A/9B/9C of</a:t>
            </a:r>
          </a:p>
          <a:p>
            <a:pPr algn="ctr"/>
            <a:r>
              <a:rPr lang="en-US" sz="1600" noProof="1"/>
              <a:t> </a:t>
            </a:r>
            <a:r>
              <a:rPr lang="en-US" sz="1600" b="1" u="sng" noProof="1"/>
              <a:t>GSTR 1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29B23AB-AAE0-5C2D-D71E-A918707298A0}"/>
              </a:ext>
            </a:extLst>
          </p:cNvPr>
          <p:cNvSpPr txBox="1"/>
          <p:nvPr/>
        </p:nvSpPr>
        <p:spPr>
          <a:xfrm>
            <a:off x="6185687" y="3385881"/>
            <a:ext cx="1516545" cy="1569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1600" noProof="1"/>
              <a:t>Reversal of ITC which was availed in 2023-24 but reversed in </a:t>
            </a:r>
            <a:r>
              <a:rPr lang="en-US" sz="1600" b="1" noProof="1"/>
              <a:t>F.Y. 2024-25 (Till 30</a:t>
            </a:r>
            <a:r>
              <a:rPr lang="en-US" sz="1600" b="1" baseline="30000" noProof="1"/>
              <a:t>th</a:t>
            </a:r>
            <a:r>
              <a:rPr lang="en-US" sz="1600" b="1" noProof="1"/>
              <a:t> Nov 2024)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A0883E9-508A-72BA-B706-698D737C7748}"/>
              </a:ext>
            </a:extLst>
          </p:cNvPr>
          <p:cNvSpPr txBox="1"/>
          <p:nvPr/>
        </p:nvSpPr>
        <p:spPr>
          <a:xfrm>
            <a:off x="8097345" y="3385881"/>
            <a:ext cx="1658615" cy="1569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1600" noProof="1"/>
              <a:t>ITC of Supply which was received in 2023-24 but reversed in </a:t>
            </a:r>
            <a:r>
              <a:rPr lang="en-US" sz="1600" b="1" noProof="1"/>
              <a:t>F.Y. 2024-25 (Till 30</a:t>
            </a:r>
            <a:r>
              <a:rPr lang="en-US" sz="1600" b="1" baseline="30000" noProof="1"/>
              <a:t>th</a:t>
            </a:r>
            <a:r>
              <a:rPr lang="en-US" sz="1600" b="1" noProof="1"/>
              <a:t> Nov 2024)</a:t>
            </a: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1F536509-6FAC-B687-A010-2B93A2471214}"/>
              </a:ext>
            </a:extLst>
          </p:cNvPr>
          <p:cNvSpPr txBox="1">
            <a:spLocks/>
          </p:cNvSpPr>
          <p:nvPr/>
        </p:nvSpPr>
        <p:spPr>
          <a:xfrm>
            <a:off x="360784" y="282425"/>
            <a:ext cx="10515600" cy="7015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>
                <a:solidFill>
                  <a:schemeClr val="accent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GSTR 9 || </a:t>
            </a:r>
            <a:r>
              <a:rPr lang="en-US" sz="36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Table 10 to 14</a:t>
            </a:r>
          </a:p>
        </p:txBody>
      </p:sp>
      <p:sp>
        <p:nvSpPr>
          <p:cNvPr id="45" name="Right Brace 44">
            <a:extLst>
              <a:ext uri="{FF2B5EF4-FFF2-40B4-BE49-F238E27FC236}">
                <a16:creationId xmlns:a16="http://schemas.microsoft.com/office/drawing/2014/main" id="{363C1D72-490F-2BAA-E633-670880303B66}"/>
              </a:ext>
            </a:extLst>
          </p:cNvPr>
          <p:cNvSpPr/>
          <p:nvPr/>
        </p:nvSpPr>
        <p:spPr>
          <a:xfrm rot="5400000">
            <a:off x="7753003" y="3809612"/>
            <a:ext cx="342344" cy="2692400"/>
          </a:xfrm>
          <a:prstGeom prst="rightBrace">
            <a:avLst>
              <a:gd name="adj1" fmla="val 8333"/>
              <a:gd name="adj2" fmla="val 50755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6" name="Right Brace 45">
            <a:extLst>
              <a:ext uri="{FF2B5EF4-FFF2-40B4-BE49-F238E27FC236}">
                <a16:creationId xmlns:a16="http://schemas.microsoft.com/office/drawing/2014/main" id="{62B0E0FF-66A4-140E-6911-2A4887CBF4D0}"/>
              </a:ext>
            </a:extLst>
          </p:cNvPr>
          <p:cNvSpPr/>
          <p:nvPr/>
        </p:nvSpPr>
        <p:spPr>
          <a:xfrm rot="5400000">
            <a:off x="3844635" y="3819319"/>
            <a:ext cx="342344" cy="2692400"/>
          </a:xfrm>
          <a:prstGeom prst="rightBrace">
            <a:avLst>
              <a:gd name="adj1" fmla="val 8333"/>
              <a:gd name="adj2" fmla="val 50755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D5267E0-1E3C-175D-9131-94AB212CB331}"/>
              </a:ext>
            </a:extLst>
          </p:cNvPr>
          <p:cNvSpPr/>
          <p:nvPr/>
        </p:nvSpPr>
        <p:spPr>
          <a:xfrm>
            <a:off x="2254912" y="5357692"/>
            <a:ext cx="3637888" cy="91102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b="1" u="sng" dirty="0"/>
              <a:t>TABLE 14</a:t>
            </a:r>
            <a:endParaRPr lang="en-IN" dirty="0"/>
          </a:p>
          <a:p>
            <a:pPr algn="ctr"/>
            <a:r>
              <a:rPr lang="en-IN" sz="1600" dirty="0"/>
              <a:t>Differential Tax on account of Amendments as per Table 10 &amp; 11</a:t>
            </a:r>
            <a:endParaRPr lang="en-IN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2B11AF41-51CA-D35B-8640-29B3B288E8D5}"/>
              </a:ext>
            </a:extLst>
          </p:cNvPr>
          <p:cNvSpPr/>
          <p:nvPr/>
        </p:nvSpPr>
        <p:spPr>
          <a:xfrm>
            <a:off x="6395216" y="5357693"/>
            <a:ext cx="3082897" cy="4956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b="1" u="sng" dirty="0"/>
              <a:t>Optional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27784331"/>
      </p:ext>
    </p:extLst>
  </p:cSld>
  <p:clrMapOvr>
    <a:masterClrMapping/>
  </p:clrMapOvr>
  <p:transition spd="med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13DD98F-0520-4A16-FCEA-F4D11400D1C4}"/>
              </a:ext>
            </a:extLst>
          </p:cNvPr>
          <p:cNvSpPr txBox="1"/>
          <p:nvPr/>
        </p:nvSpPr>
        <p:spPr>
          <a:xfrm>
            <a:off x="2246417" y="866197"/>
            <a:ext cx="84181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 dirty="0"/>
              <a:t>NOTIFICATION NO. 12/2024 Dated 10-07-2024 (Instruction)</a:t>
            </a:r>
            <a:endParaRPr lang="en-IN" sz="2800" b="1" u="sng" dirty="0"/>
          </a:p>
        </p:txBody>
      </p:sp>
      <p:grpSp>
        <p:nvGrpSpPr>
          <p:cNvPr id="7" name="Group 4">
            <a:extLst>
              <a:ext uri="{FF2B5EF4-FFF2-40B4-BE49-F238E27FC236}">
                <a16:creationId xmlns:a16="http://schemas.microsoft.com/office/drawing/2014/main" id="{343E9815-A094-833D-DB67-BAA42708339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498600" y="1922463"/>
            <a:ext cx="9612313" cy="3932237"/>
            <a:chOff x="944" y="1211"/>
            <a:chExt cx="6055" cy="2477"/>
          </a:xfrm>
        </p:grpSpPr>
        <p:sp>
          <p:nvSpPr>
            <p:cNvPr id="8" name="AutoShape 3">
              <a:extLst>
                <a:ext uri="{FF2B5EF4-FFF2-40B4-BE49-F238E27FC236}">
                  <a16:creationId xmlns:a16="http://schemas.microsoft.com/office/drawing/2014/main" id="{06CC255E-DA58-47F5-8440-3C017D7A203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944" y="1211"/>
              <a:ext cx="6055" cy="24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pic>
          <p:nvPicPr>
            <p:cNvPr id="1029" name="Picture 5">
              <a:extLst>
                <a:ext uri="{FF2B5EF4-FFF2-40B4-BE49-F238E27FC236}">
                  <a16:creationId xmlns:a16="http://schemas.microsoft.com/office/drawing/2014/main" id="{BE5C9973-54CB-9C23-F068-CCEDBD80DC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4" y="1211"/>
              <a:ext cx="6065" cy="24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6722396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E60B2E8-419B-FF1E-ADFA-1E0AD3B829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23" y="801278"/>
            <a:ext cx="11981468" cy="56764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24411E8-75D4-FEDF-3544-9372A0B09D57}"/>
              </a:ext>
            </a:extLst>
          </p:cNvPr>
          <p:cNvSpPr txBox="1"/>
          <p:nvPr/>
        </p:nvSpPr>
        <p:spPr>
          <a:xfrm>
            <a:off x="113123" y="380252"/>
            <a:ext cx="112178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  <a:t>Advisory on difference in value of Table 8A and 8C of Annual Returns FY 23-24 (dated 9-12-24)</a:t>
            </a:r>
            <a:endParaRPr lang="en-IN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8145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10F310A1-3D09-0D88-81B6-94FF1B794FD8}"/>
              </a:ext>
            </a:extLst>
          </p:cNvPr>
          <p:cNvSpPr/>
          <p:nvPr/>
        </p:nvSpPr>
        <p:spPr>
          <a:xfrm>
            <a:off x="0" y="1784480"/>
            <a:ext cx="12191999" cy="758952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759C1C6C-D7D5-9260-BB6C-91046ADD6B4E}"/>
              </a:ext>
            </a:extLst>
          </p:cNvPr>
          <p:cNvSpPr/>
          <p:nvPr/>
        </p:nvSpPr>
        <p:spPr>
          <a:xfrm>
            <a:off x="2165065" y="1784480"/>
            <a:ext cx="999492" cy="758952"/>
          </a:xfrm>
          <a:custGeom>
            <a:avLst/>
            <a:gdLst>
              <a:gd name="connsiteX0" fmla="*/ 0 w 999492"/>
              <a:gd name="connsiteY0" fmla="*/ 0 h 754388"/>
              <a:gd name="connsiteX1" fmla="*/ 999492 w 999492"/>
              <a:gd name="connsiteY1" fmla="*/ 0 h 754388"/>
              <a:gd name="connsiteX2" fmla="*/ 318651 w 999492"/>
              <a:gd name="connsiteY2" fmla="*/ 754339 h 754388"/>
              <a:gd name="connsiteX3" fmla="*/ 317688 w 999492"/>
              <a:gd name="connsiteY3" fmla="*/ 754388 h 754388"/>
              <a:gd name="connsiteX4" fmla="*/ 0 w 999492"/>
              <a:gd name="connsiteY4" fmla="*/ 754388 h 754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492" h="754388">
                <a:moveTo>
                  <a:pt x="0" y="0"/>
                </a:moveTo>
                <a:lnTo>
                  <a:pt x="999492" y="0"/>
                </a:lnTo>
                <a:cubicBezTo>
                  <a:pt x="999492" y="392903"/>
                  <a:pt x="700384" y="715544"/>
                  <a:pt x="318651" y="754339"/>
                </a:cubicBezTo>
                <a:lnTo>
                  <a:pt x="317688" y="754388"/>
                </a:lnTo>
                <a:lnTo>
                  <a:pt x="0" y="754388"/>
                </a:lnTo>
                <a:close/>
              </a:path>
            </a:pathLst>
          </a:custGeom>
          <a:solidFill>
            <a:schemeClr val="tx1">
              <a:alpha val="25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endParaRPr sz="3000" dirty="0">
              <a:solidFill>
                <a:srgbClr val="FFFFFF"/>
              </a:solidFill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FF55692F-AB07-5286-BC57-0F3C3BC3DD4F}"/>
              </a:ext>
            </a:extLst>
          </p:cNvPr>
          <p:cNvSpPr/>
          <p:nvPr/>
        </p:nvSpPr>
        <p:spPr>
          <a:xfrm>
            <a:off x="4919057" y="1784480"/>
            <a:ext cx="999492" cy="758952"/>
          </a:xfrm>
          <a:custGeom>
            <a:avLst/>
            <a:gdLst>
              <a:gd name="connsiteX0" fmla="*/ 0 w 999492"/>
              <a:gd name="connsiteY0" fmla="*/ 0 h 754388"/>
              <a:gd name="connsiteX1" fmla="*/ 999492 w 999492"/>
              <a:gd name="connsiteY1" fmla="*/ 0 h 754388"/>
              <a:gd name="connsiteX2" fmla="*/ 318651 w 999492"/>
              <a:gd name="connsiteY2" fmla="*/ 754339 h 754388"/>
              <a:gd name="connsiteX3" fmla="*/ 317688 w 999492"/>
              <a:gd name="connsiteY3" fmla="*/ 754388 h 754388"/>
              <a:gd name="connsiteX4" fmla="*/ 0 w 999492"/>
              <a:gd name="connsiteY4" fmla="*/ 754388 h 754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492" h="754388">
                <a:moveTo>
                  <a:pt x="0" y="0"/>
                </a:moveTo>
                <a:lnTo>
                  <a:pt x="999492" y="0"/>
                </a:lnTo>
                <a:cubicBezTo>
                  <a:pt x="999492" y="392903"/>
                  <a:pt x="700384" y="715544"/>
                  <a:pt x="318651" y="754339"/>
                </a:cubicBezTo>
                <a:lnTo>
                  <a:pt x="317688" y="754388"/>
                </a:lnTo>
                <a:lnTo>
                  <a:pt x="0" y="754388"/>
                </a:lnTo>
                <a:close/>
              </a:path>
            </a:pathLst>
          </a:custGeom>
          <a:solidFill>
            <a:schemeClr val="tx1">
              <a:alpha val="25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endParaRPr sz="3000" dirty="0">
              <a:solidFill>
                <a:srgbClr val="FFFFFF"/>
              </a:solidFill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054466B6-5264-073D-15DB-22B7375BF7BE}"/>
              </a:ext>
            </a:extLst>
          </p:cNvPr>
          <p:cNvSpPr/>
          <p:nvPr/>
        </p:nvSpPr>
        <p:spPr>
          <a:xfrm>
            <a:off x="7577806" y="1784480"/>
            <a:ext cx="999492" cy="758952"/>
          </a:xfrm>
          <a:custGeom>
            <a:avLst/>
            <a:gdLst>
              <a:gd name="connsiteX0" fmla="*/ 0 w 999492"/>
              <a:gd name="connsiteY0" fmla="*/ 0 h 754388"/>
              <a:gd name="connsiteX1" fmla="*/ 999492 w 999492"/>
              <a:gd name="connsiteY1" fmla="*/ 0 h 754388"/>
              <a:gd name="connsiteX2" fmla="*/ 318651 w 999492"/>
              <a:gd name="connsiteY2" fmla="*/ 754339 h 754388"/>
              <a:gd name="connsiteX3" fmla="*/ 317688 w 999492"/>
              <a:gd name="connsiteY3" fmla="*/ 754388 h 754388"/>
              <a:gd name="connsiteX4" fmla="*/ 0 w 999492"/>
              <a:gd name="connsiteY4" fmla="*/ 754388 h 754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492" h="754388">
                <a:moveTo>
                  <a:pt x="0" y="0"/>
                </a:moveTo>
                <a:lnTo>
                  <a:pt x="999492" y="0"/>
                </a:lnTo>
                <a:cubicBezTo>
                  <a:pt x="999492" y="392903"/>
                  <a:pt x="700384" y="715544"/>
                  <a:pt x="318651" y="754339"/>
                </a:cubicBezTo>
                <a:lnTo>
                  <a:pt x="317688" y="754388"/>
                </a:lnTo>
                <a:lnTo>
                  <a:pt x="0" y="754388"/>
                </a:lnTo>
                <a:close/>
              </a:path>
            </a:pathLst>
          </a:custGeom>
          <a:solidFill>
            <a:schemeClr val="tx1">
              <a:alpha val="25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endParaRPr sz="3000" dirty="0">
              <a:solidFill>
                <a:srgbClr val="FFFFFF"/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8A0E795A-E79B-B335-C3C5-87FA0D64954C}"/>
              </a:ext>
            </a:extLst>
          </p:cNvPr>
          <p:cNvSpPr/>
          <p:nvPr/>
        </p:nvSpPr>
        <p:spPr>
          <a:xfrm>
            <a:off x="10329257" y="1784480"/>
            <a:ext cx="999492" cy="758952"/>
          </a:xfrm>
          <a:custGeom>
            <a:avLst/>
            <a:gdLst>
              <a:gd name="connsiteX0" fmla="*/ 0 w 999492"/>
              <a:gd name="connsiteY0" fmla="*/ 0 h 754388"/>
              <a:gd name="connsiteX1" fmla="*/ 999492 w 999492"/>
              <a:gd name="connsiteY1" fmla="*/ 0 h 754388"/>
              <a:gd name="connsiteX2" fmla="*/ 318651 w 999492"/>
              <a:gd name="connsiteY2" fmla="*/ 754339 h 754388"/>
              <a:gd name="connsiteX3" fmla="*/ 317688 w 999492"/>
              <a:gd name="connsiteY3" fmla="*/ 754388 h 754388"/>
              <a:gd name="connsiteX4" fmla="*/ 0 w 999492"/>
              <a:gd name="connsiteY4" fmla="*/ 754388 h 754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492" h="754388">
                <a:moveTo>
                  <a:pt x="0" y="0"/>
                </a:moveTo>
                <a:lnTo>
                  <a:pt x="999492" y="0"/>
                </a:lnTo>
                <a:cubicBezTo>
                  <a:pt x="999492" y="392903"/>
                  <a:pt x="700384" y="715544"/>
                  <a:pt x="318651" y="754339"/>
                </a:cubicBezTo>
                <a:lnTo>
                  <a:pt x="317688" y="754388"/>
                </a:lnTo>
                <a:lnTo>
                  <a:pt x="0" y="754388"/>
                </a:lnTo>
                <a:close/>
              </a:path>
            </a:pathLst>
          </a:custGeom>
          <a:solidFill>
            <a:schemeClr val="tx1">
              <a:alpha val="25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endParaRPr sz="3000" dirty="0">
              <a:solidFill>
                <a:srgbClr val="FFFFFF"/>
              </a:solidFill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1B126BB-1489-75D8-5DD2-67DB75E473B4}"/>
              </a:ext>
            </a:extLst>
          </p:cNvPr>
          <p:cNvSpPr/>
          <p:nvPr/>
        </p:nvSpPr>
        <p:spPr>
          <a:xfrm>
            <a:off x="6297300" y="1361573"/>
            <a:ext cx="2169159" cy="1202574"/>
          </a:xfrm>
          <a:custGeom>
            <a:avLst/>
            <a:gdLst>
              <a:gd name="connsiteX0" fmla="*/ 86374 w 2169159"/>
              <a:gd name="connsiteY0" fmla="*/ 0 h 2490470"/>
              <a:gd name="connsiteX1" fmla="*/ 172749 w 2169159"/>
              <a:gd name="connsiteY1" fmla="*/ 86419 h 2490470"/>
              <a:gd name="connsiteX2" fmla="*/ 107996 w 2169159"/>
              <a:gd name="connsiteY2" fmla="*/ 170099 h 2490470"/>
              <a:gd name="connsiteX3" fmla="*/ 107996 w 2169159"/>
              <a:gd name="connsiteY3" fmla="*/ 420391 h 2490470"/>
              <a:gd name="connsiteX4" fmla="*/ 107996 w 2169159"/>
              <a:gd name="connsiteY4" fmla="*/ 421636 h 2490470"/>
              <a:gd name="connsiteX5" fmla="*/ 107997 w 2169159"/>
              <a:gd name="connsiteY5" fmla="*/ 422906 h 2490470"/>
              <a:gd name="connsiteX6" fmla="*/ 2169159 w 2169159"/>
              <a:gd name="connsiteY6" fmla="*/ 422906 h 2490470"/>
              <a:gd name="connsiteX7" fmla="*/ 1488327 w 2169159"/>
              <a:gd name="connsiteY7" fmla="*/ 1180510 h 2490470"/>
              <a:gd name="connsiteX8" fmla="*/ 1461768 w 2169159"/>
              <a:gd name="connsiteY8" fmla="*/ 1181858 h 2490470"/>
              <a:gd name="connsiteX9" fmla="*/ 108567 w 2169159"/>
              <a:gd name="connsiteY9" fmla="*/ 1181858 h 2490470"/>
              <a:gd name="connsiteX10" fmla="*/ 109191 w 2169159"/>
              <a:gd name="connsiteY10" fmla="*/ 2012798 h 2490470"/>
              <a:gd name="connsiteX11" fmla="*/ 401316 w 2169159"/>
              <a:gd name="connsiteY11" fmla="*/ 2376158 h 2490470"/>
              <a:gd name="connsiteX12" fmla="*/ 482626 w 2169159"/>
              <a:gd name="connsiteY12" fmla="*/ 2317632 h 2490470"/>
              <a:gd name="connsiteX13" fmla="*/ 569000 w 2169159"/>
              <a:gd name="connsiteY13" fmla="*/ 2404051 h 2490470"/>
              <a:gd name="connsiteX14" fmla="*/ 482626 w 2169159"/>
              <a:gd name="connsiteY14" fmla="*/ 2490470 h 2490470"/>
              <a:gd name="connsiteX15" fmla="*/ 396252 w 2169159"/>
              <a:gd name="connsiteY15" fmla="*/ 2415507 h 2490470"/>
              <a:gd name="connsiteX16" fmla="*/ 68564 w 2169159"/>
              <a:gd name="connsiteY16" fmla="*/ 2011553 h 2490470"/>
              <a:gd name="connsiteX17" fmla="*/ 68564 w 2169159"/>
              <a:gd name="connsiteY17" fmla="*/ 171344 h 2490470"/>
              <a:gd name="connsiteX18" fmla="*/ 0 w 2169159"/>
              <a:gd name="connsiteY18" fmla="*/ 86419 h 2490470"/>
              <a:gd name="connsiteX19" fmla="*/ 86374 w 2169159"/>
              <a:gd name="connsiteY19" fmla="*/ 0 h 2490470"/>
              <a:gd name="connsiteX0" fmla="*/ 86374 w 2169159"/>
              <a:gd name="connsiteY0" fmla="*/ 0 h 2585939"/>
              <a:gd name="connsiteX1" fmla="*/ 172749 w 2169159"/>
              <a:gd name="connsiteY1" fmla="*/ 86419 h 2585939"/>
              <a:gd name="connsiteX2" fmla="*/ 107996 w 2169159"/>
              <a:gd name="connsiteY2" fmla="*/ 170099 h 2585939"/>
              <a:gd name="connsiteX3" fmla="*/ 107996 w 2169159"/>
              <a:gd name="connsiteY3" fmla="*/ 420391 h 2585939"/>
              <a:gd name="connsiteX4" fmla="*/ 107996 w 2169159"/>
              <a:gd name="connsiteY4" fmla="*/ 421636 h 2585939"/>
              <a:gd name="connsiteX5" fmla="*/ 107997 w 2169159"/>
              <a:gd name="connsiteY5" fmla="*/ 422906 h 2585939"/>
              <a:gd name="connsiteX6" fmla="*/ 2169159 w 2169159"/>
              <a:gd name="connsiteY6" fmla="*/ 422906 h 2585939"/>
              <a:gd name="connsiteX7" fmla="*/ 1488327 w 2169159"/>
              <a:gd name="connsiteY7" fmla="*/ 1180510 h 2585939"/>
              <a:gd name="connsiteX8" fmla="*/ 1461768 w 2169159"/>
              <a:gd name="connsiteY8" fmla="*/ 1181858 h 2585939"/>
              <a:gd name="connsiteX9" fmla="*/ 108567 w 2169159"/>
              <a:gd name="connsiteY9" fmla="*/ 1181858 h 2585939"/>
              <a:gd name="connsiteX10" fmla="*/ 109191 w 2169159"/>
              <a:gd name="connsiteY10" fmla="*/ 2012798 h 2585939"/>
              <a:gd name="connsiteX11" fmla="*/ 401316 w 2169159"/>
              <a:gd name="connsiteY11" fmla="*/ 2376158 h 2585939"/>
              <a:gd name="connsiteX12" fmla="*/ 482626 w 2169159"/>
              <a:gd name="connsiteY12" fmla="*/ 2317632 h 2585939"/>
              <a:gd name="connsiteX13" fmla="*/ 569000 w 2169159"/>
              <a:gd name="connsiteY13" fmla="*/ 2404051 h 2585939"/>
              <a:gd name="connsiteX14" fmla="*/ 482626 w 2169159"/>
              <a:gd name="connsiteY14" fmla="*/ 2490470 h 2585939"/>
              <a:gd name="connsiteX15" fmla="*/ 416572 w 2169159"/>
              <a:gd name="connsiteY15" fmla="*/ 972787 h 2585939"/>
              <a:gd name="connsiteX16" fmla="*/ 68564 w 2169159"/>
              <a:gd name="connsiteY16" fmla="*/ 2011553 h 2585939"/>
              <a:gd name="connsiteX17" fmla="*/ 68564 w 2169159"/>
              <a:gd name="connsiteY17" fmla="*/ 171344 h 2585939"/>
              <a:gd name="connsiteX18" fmla="*/ 0 w 2169159"/>
              <a:gd name="connsiteY18" fmla="*/ 86419 h 2585939"/>
              <a:gd name="connsiteX19" fmla="*/ 86374 w 2169159"/>
              <a:gd name="connsiteY19" fmla="*/ 0 h 2585939"/>
              <a:gd name="connsiteX0" fmla="*/ 86374 w 2169159"/>
              <a:gd name="connsiteY0" fmla="*/ 0 h 2585939"/>
              <a:gd name="connsiteX1" fmla="*/ 172749 w 2169159"/>
              <a:gd name="connsiteY1" fmla="*/ 86419 h 2585939"/>
              <a:gd name="connsiteX2" fmla="*/ 107996 w 2169159"/>
              <a:gd name="connsiteY2" fmla="*/ 170099 h 2585939"/>
              <a:gd name="connsiteX3" fmla="*/ 107996 w 2169159"/>
              <a:gd name="connsiteY3" fmla="*/ 420391 h 2585939"/>
              <a:gd name="connsiteX4" fmla="*/ 107996 w 2169159"/>
              <a:gd name="connsiteY4" fmla="*/ 421636 h 2585939"/>
              <a:gd name="connsiteX5" fmla="*/ 107997 w 2169159"/>
              <a:gd name="connsiteY5" fmla="*/ 422906 h 2585939"/>
              <a:gd name="connsiteX6" fmla="*/ 2169159 w 2169159"/>
              <a:gd name="connsiteY6" fmla="*/ 422906 h 2585939"/>
              <a:gd name="connsiteX7" fmla="*/ 1488327 w 2169159"/>
              <a:gd name="connsiteY7" fmla="*/ 1180510 h 2585939"/>
              <a:gd name="connsiteX8" fmla="*/ 1461768 w 2169159"/>
              <a:gd name="connsiteY8" fmla="*/ 1181858 h 2585939"/>
              <a:gd name="connsiteX9" fmla="*/ 108567 w 2169159"/>
              <a:gd name="connsiteY9" fmla="*/ 1181858 h 2585939"/>
              <a:gd name="connsiteX10" fmla="*/ 109191 w 2169159"/>
              <a:gd name="connsiteY10" fmla="*/ 2012798 h 2585939"/>
              <a:gd name="connsiteX11" fmla="*/ 401316 w 2169159"/>
              <a:gd name="connsiteY11" fmla="*/ 2376158 h 2585939"/>
              <a:gd name="connsiteX12" fmla="*/ 482626 w 2169159"/>
              <a:gd name="connsiteY12" fmla="*/ 2317632 h 2585939"/>
              <a:gd name="connsiteX13" fmla="*/ 569000 w 2169159"/>
              <a:gd name="connsiteY13" fmla="*/ 2404051 h 2585939"/>
              <a:gd name="connsiteX14" fmla="*/ 482626 w 2169159"/>
              <a:gd name="connsiteY14" fmla="*/ 2490470 h 2585939"/>
              <a:gd name="connsiteX15" fmla="*/ 416572 w 2169159"/>
              <a:gd name="connsiteY15" fmla="*/ 972787 h 2585939"/>
              <a:gd name="connsiteX16" fmla="*/ 129524 w 2169159"/>
              <a:gd name="connsiteY16" fmla="*/ 873633 h 2585939"/>
              <a:gd name="connsiteX17" fmla="*/ 68564 w 2169159"/>
              <a:gd name="connsiteY17" fmla="*/ 171344 h 2585939"/>
              <a:gd name="connsiteX18" fmla="*/ 0 w 2169159"/>
              <a:gd name="connsiteY18" fmla="*/ 86419 h 2585939"/>
              <a:gd name="connsiteX19" fmla="*/ 86374 w 2169159"/>
              <a:gd name="connsiteY19" fmla="*/ 0 h 2585939"/>
              <a:gd name="connsiteX0" fmla="*/ 86374 w 2169159"/>
              <a:gd name="connsiteY0" fmla="*/ 0 h 2585939"/>
              <a:gd name="connsiteX1" fmla="*/ 172749 w 2169159"/>
              <a:gd name="connsiteY1" fmla="*/ 86419 h 2585939"/>
              <a:gd name="connsiteX2" fmla="*/ 107996 w 2169159"/>
              <a:gd name="connsiteY2" fmla="*/ 170099 h 2585939"/>
              <a:gd name="connsiteX3" fmla="*/ 107996 w 2169159"/>
              <a:gd name="connsiteY3" fmla="*/ 420391 h 2585939"/>
              <a:gd name="connsiteX4" fmla="*/ 107996 w 2169159"/>
              <a:gd name="connsiteY4" fmla="*/ 421636 h 2585939"/>
              <a:gd name="connsiteX5" fmla="*/ 107997 w 2169159"/>
              <a:gd name="connsiteY5" fmla="*/ 422906 h 2585939"/>
              <a:gd name="connsiteX6" fmla="*/ 2169159 w 2169159"/>
              <a:gd name="connsiteY6" fmla="*/ 422906 h 2585939"/>
              <a:gd name="connsiteX7" fmla="*/ 1488327 w 2169159"/>
              <a:gd name="connsiteY7" fmla="*/ 1180510 h 2585939"/>
              <a:gd name="connsiteX8" fmla="*/ 1461768 w 2169159"/>
              <a:gd name="connsiteY8" fmla="*/ 1181858 h 2585939"/>
              <a:gd name="connsiteX9" fmla="*/ 108567 w 2169159"/>
              <a:gd name="connsiteY9" fmla="*/ 1181858 h 2585939"/>
              <a:gd name="connsiteX10" fmla="*/ 109191 w 2169159"/>
              <a:gd name="connsiteY10" fmla="*/ 2012798 h 2585939"/>
              <a:gd name="connsiteX11" fmla="*/ 401316 w 2169159"/>
              <a:gd name="connsiteY11" fmla="*/ 2376158 h 2585939"/>
              <a:gd name="connsiteX12" fmla="*/ 482626 w 2169159"/>
              <a:gd name="connsiteY12" fmla="*/ 2317632 h 2585939"/>
              <a:gd name="connsiteX13" fmla="*/ 569000 w 2169159"/>
              <a:gd name="connsiteY13" fmla="*/ 2404051 h 2585939"/>
              <a:gd name="connsiteX14" fmla="*/ 482626 w 2169159"/>
              <a:gd name="connsiteY14" fmla="*/ 2490470 h 2585939"/>
              <a:gd name="connsiteX15" fmla="*/ 416572 w 2169159"/>
              <a:gd name="connsiteY15" fmla="*/ 972787 h 2585939"/>
              <a:gd name="connsiteX16" fmla="*/ 99044 w 2169159"/>
              <a:gd name="connsiteY16" fmla="*/ 1107313 h 2585939"/>
              <a:gd name="connsiteX17" fmla="*/ 68564 w 2169159"/>
              <a:gd name="connsiteY17" fmla="*/ 171344 h 2585939"/>
              <a:gd name="connsiteX18" fmla="*/ 0 w 2169159"/>
              <a:gd name="connsiteY18" fmla="*/ 86419 h 2585939"/>
              <a:gd name="connsiteX19" fmla="*/ 86374 w 2169159"/>
              <a:gd name="connsiteY19" fmla="*/ 0 h 2585939"/>
              <a:gd name="connsiteX0" fmla="*/ 86374 w 2169159"/>
              <a:gd name="connsiteY0" fmla="*/ 0 h 2571824"/>
              <a:gd name="connsiteX1" fmla="*/ 172749 w 2169159"/>
              <a:gd name="connsiteY1" fmla="*/ 86419 h 2571824"/>
              <a:gd name="connsiteX2" fmla="*/ 107996 w 2169159"/>
              <a:gd name="connsiteY2" fmla="*/ 170099 h 2571824"/>
              <a:gd name="connsiteX3" fmla="*/ 107996 w 2169159"/>
              <a:gd name="connsiteY3" fmla="*/ 420391 h 2571824"/>
              <a:gd name="connsiteX4" fmla="*/ 107996 w 2169159"/>
              <a:gd name="connsiteY4" fmla="*/ 421636 h 2571824"/>
              <a:gd name="connsiteX5" fmla="*/ 107997 w 2169159"/>
              <a:gd name="connsiteY5" fmla="*/ 422906 h 2571824"/>
              <a:gd name="connsiteX6" fmla="*/ 2169159 w 2169159"/>
              <a:gd name="connsiteY6" fmla="*/ 422906 h 2571824"/>
              <a:gd name="connsiteX7" fmla="*/ 1488327 w 2169159"/>
              <a:gd name="connsiteY7" fmla="*/ 1180510 h 2571824"/>
              <a:gd name="connsiteX8" fmla="*/ 1461768 w 2169159"/>
              <a:gd name="connsiteY8" fmla="*/ 1181858 h 2571824"/>
              <a:gd name="connsiteX9" fmla="*/ 108567 w 2169159"/>
              <a:gd name="connsiteY9" fmla="*/ 1181858 h 2571824"/>
              <a:gd name="connsiteX10" fmla="*/ 109191 w 2169159"/>
              <a:gd name="connsiteY10" fmla="*/ 2012798 h 2571824"/>
              <a:gd name="connsiteX11" fmla="*/ 401316 w 2169159"/>
              <a:gd name="connsiteY11" fmla="*/ 2376158 h 2571824"/>
              <a:gd name="connsiteX12" fmla="*/ 482626 w 2169159"/>
              <a:gd name="connsiteY12" fmla="*/ 2317632 h 2571824"/>
              <a:gd name="connsiteX13" fmla="*/ 569000 w 2169159"/>
              <a:gd name="connsiteY13" fmla="*/ 2404051 h 2571824"/>
              <a:gd name="connsiteX14" fmla="*/ 482626 w 2169159"/>
              <a:gd name="connsiteY14" fmla="*/ 2490470 h 2571824"/>
              <a:gd name="connsiteX15" fmla="*/ 436892 w 2169159"/>
              <a:gd name="connsiteY15" fmla="*/ 1165827 h 2571824"/>
              <a:gd name="connsiteX16" fmla="*/ 99044 w 2169159"/>
              <a:gd name="connsiteY16" fmla="*/ 1107313 h 2571824"/>
              <a:gd name="connsiteX17" fmla="*/ 68564 w 2169159"/>
              <a:gd name="connsiteY17" fmla="*/ 171344 h 2571824"/>
              <a:gd name="connsiteX18" fmla="*/ 0 w 2169159"/>
              <a:gd name="connsiteY18" fmla="*/ 86419 h 2571824"/>
              <a:gd name="connsiteX19" fmla="*/ 86374 w 2169159"/>
              <a:gd name="connsiteY19" fmla="*/ 0 h 2571824"/>
              <a:gd name="connsiteX0" fmla="*/ 86374 w 2169159"/>
              <a:gd name="connsiteY0" fmla="*/ 0 h 2463405"/>
              <a:gd name="connsiteX1" fmla="*/ 172749 w 2169159"/>
              <a:gd name="connsiteY1" fmla="*/ 86419 h 2463405"/>
              <a:gd name="connsiteX2" fmla="*/ 107996 w 2169159"/>
              <a:gd name="connsiteY2" fmla="*/ 170099 h 2463405"/>
              <a:gd name="connsiteX3" fmla="*/ 107996 w 2169159"/>
              <a:gd name="connsiteY3" fmla="*/ 420391 h 2463405"/>
              <a:gd name="connsiteX4" fmla="*/ 107996 w 2169159"/>
              <a:gd name="connsiteY4" fmla="*/ 421636 h 2463405"/>
              <a:gd name="connsiteX5" fmla="*/ 107997 w 2169159"/>
              <a:gd name="connsiteY5" fmla="*/ 422906 h 2463405"/>
              <a:gd name="connsiteX6" fmla="*/ 2169159 w 2169159"/>
              <a:gd name="connsiteY6" fmla="*/ 422906 h 2463405"/>
              <a:gd name="connsiteX7" fmla="*/ 1488327 w 2169159"/>
              <a:gd name="connsiteY7" fmla="*/ 1180510 h 2463405"/>
              <a:gd name="connsiteX8" fmla="*/ 1461768 w 2169159"/>
              <a:gd name="connsiteY8" fmla="*/ 1181858 h 2463405"/>
              <a:gd name="connsiteX9" fmla="*/ 108567 w 2169159"/>
              <a:gd name="connsiteY9" fmla="*/ 1181858 h 2463405"/>
              <a:gd name="connsiteX10" fmla="*/ 109191 w 2169159"/>
              <a:gd name="connsiteY10" fmla="*/ 2012798 h 2463405"/>
              <a:gd name="connsiteX11" fmla="*/ 401316 w 2169159"/>
              <a:gd name="connsiteY11" fmla="*/ 2376158 h 2463405"/>
              <a:gd name="connsiteX12" fmla="*/ 482626 w 2169159"/>
              <a:gd name="connsiteY12" fmla="*/ 2317632 h 2463405"/>
              <a:gd name="connsiteX13" fmla="*/ 569000 w 2169159"/>
              <a:gd name="connsiteY13" fmla="*/ 2404051 h 2463405"/>
              <a:gd name="connsiteX14" fmla="*/ 279426 w 2169159"/>
              <a:gd name="connsiteY14" fmla="*/ 1281430 h 2463405"/>
              <a:gd name="connsiteX15" fmla="*/ 436892 w 2169159"/>
              <a:gd name="connsiteY15" fmla="*/ 1165827 h 2463405"/>
              <a:gd name="connsiteX16" fmla="*/ 99044 w 2169159"/>
              <a:gd name="connsiteY16" fmla="*/ 1107313 h 2463405"/>
              <a:gd name="connsiteX17" fmla="*/ 68564 w 2169159"/>
              <a:gd name="connsiteY17" fmla="*/ 171344 h 2463405"/>
              <a:gd name="connsiteX18" fmla="*/ 0 w 2169159"/>
              <a:gd name="connsiteY18" fmla="*/ 86419 h 2463405"/>
              <a:gd name="connsiteX19" fmla="*/ 86374 w 2169159"/>
              <a:gd name="connsiteY19" fmla="*/ 0 h 2463405"/>
              <a:gd name="connsiteX0" fmla="*/ 86374 w 2169159"/>
              <a:gd name="connsiteY0" fmla="*/ 0 h 2422530"/>
              <a:gd name="connsiteX1" fmla="*/ 172749 w 2169159"/>
              <a:gd name="connsiteY1" fmla="*/ 86419 h 2422530"/>
              <a:gd name="connsiteX2" fmla="*/ 107996 w 2169159"/>
              <a:gd name="connsiteY2" fmla="*/ 170099 h 2422530"/>
              <a:gd name="connsiteX3" fmla="*/ 107996 w 2169159"/>
              <a:gd name="connsiteY3" fmla="*/ 420391 h 2422530"/>
              <a:gd name="connsiteX4" fmla="*/ 107996 w 2169159"/>
              <a:gd name="connsiteY4" fmla="*/ 421636 h 2422530"/>
              <a:gd name="connsiteX5" fmla="*/ 107997 w 2169159"/>
              <a:gd name="connsiteY5" fmla="*/ 422906 h 2422530"/>
              <a:gd name="connsiteX6" fmla="*/ 2169159 w 2169159"/>
              <a:gd name="connsiteY6" fmla="*/ 422906 h 2422530"/>
              <a:gd name="connsiteX7" fmla="*/ 1488327 w 2169159"/>
              <a:gd name="connsiteY7" fmla="*/ 1180510 h 2422530"/>
              <a:gd name="connsiteX8" fmla="*/ 1461768 w 2169159"/>
              <a:gd name="connsiteY8" fmla="*/ 1181858 h 2422530"/>
              <a:gd name="connsiteX9" fmla="*/ 108567 w 2169159"/>
              <a:gd name="connsiteY9" fmla="*/ 1181858 h 2422530"/>
              <a:gd name="connsiteX10" fmla="*/ 109191 w 2169159"/>
              <a:gd name="connsiteY10" fmla="*/ 2012798 h 2422530"/>
              <a:gd name="connsiteX11" fmla="*/ 401316 w 2169159"/>
              <a:gd name="connsiteY11" fmla="*/ 2376158 h 2422530"/>
              <a:gd name="connsiteX12" fmla="*/ 482626 w 2169159"/>
              <a:gd name="connsiteY12" fmla="*/ 2317632 h 2422530"/>
              <a:gd name="connsiteX13" fmla="*/ 142280 w 2169159"/>
              <a:gd name="connsiteY13" fmla="*/ 1073091 h 2422530"/>
              <a:gd name="connsiteX14" fmla="*/ 279426 w 2169159"/>
              <a:gd name="connsiteY14" fmla="*/ 1281430 h 2422530"/>
              <a:gd name="connsiteX15" fmla="*/ 436892 w 2169159"/>
              <a:gd name="connsiteY15" fmla="*/ 1165827 h 2422530"/>
              <a:gd name="connsiteX16" fmla="*/ 99044 w 2169159"/>
              <a:gd name="connsiteY16" fmla="*/ 1107313 h 2422530"/>
              <a:gd name="connsiteX17" fmla="*/ 68564 w 2169159"/>
              <a:gd name="connsiteY17" fmla="*/ 171344 h 2422530"/>
              <a:gd name="connsiteX18" fmla="*/ 0 w 2169159"/>
              <a:gd name="connsiteY18" fmla="*/ 86419 h 2422530"/>
              <a:gd name="connsiteX19" fmla="*/ 86374 w 2169159"/>
              <a:gd name="connsiteY19" fmla="*/ 0 h 2422530"/>
              <a:gd name="connsiteX0" fmla="*/ 86374 w 2169159"/>
              <a:gd name="connsiteY0" fmla="*/ 0 h 2317724"/>
              <a:gd name="connsiteX1" fmla="*/ 172749 w 2169159"/>
              <a:gd name="connsiteY1" fmla="*/ 86419 h 2317724"/>
              <a:gd name="connsiteX2" fmla="*/ 107996 w 2169159"/>
              <a:gd name="connsiteY2" fmla="*/ 170099 h 2317724"/>
              <a:gd name="connsiteX3" fmla="*/ 107996 w 2169159"/>
              <a:gd name="connsiteY3" fmla="*/ 420391 h 2317724"/>
              <a:gd name="connsiteX4" fmla="*/ 107996 w 2169159"/>
              <a:gd name="connsiteY4" fmla="*/ 421636 h 2317724"/>
              <a:gd name="connsiteX5" fmla="*/ 107997 w 2169159"/>
              <a:gd name="connsiteY5" fmla="*/ 422906 h 2317724"/>
              <a:gd name="connsiteX6" fmla="*/ 2169159 w 2169159"/>
              <a:gd name="connsiteY6" fmla="*/ 422906 h 2317724"/>
              <a:gd name="connsiteX7" fmla="*/ 1488327 w 2169159"/>
              <a:gd name="connsiteY7" fmla="*/ 1180510 h 2317724"/>
              <a:gd name="connsiteX8" fmla="*/ 1461768 w 2169159"/>
              <a:gd name="connsiteY8" fmla="*/ 1181858 h 2317724"/>
              <a:gd name="connsiteX9" fmla="*/ 108567 w 2169159"/>
              <a:gd name="connsiteY9" fmla="*/ 1181858 h 2317724"/>
              <a:gd name="connsiteX10" fmla="*/ 109191 w 2169159"/>
              <a:gd name="connsiteY10" fmla="*/ 2012798 h 2317724"/>
              <a:gd name="connsiteX11" fmla="*/ 116836 w 2169159"/>
              <a:gd name="connsiteY11" fmla="*/ 1146798 h 2317724"/>
              <a:gd name="connsiteX12" fmla="*/ 482626 w 2169159"/>
              <a:gd name="connsiteY12" fmla="*/ 2317632 h 2317724"/>
              <a:gd name="connsiteX13" fmla="*/ 142280 w 2169159"/>
              <a:gd name="connsiteY13" fmla="*/ 1073091 h 2317724"/>
              <a:gd name="connsiteX14" fmla="*/ 279426 w 2169159"/>
              <a:gd name="connsiteY14" fmla="*/ 1281430 h 2317724"/>
              <a:gd name="connsiteX15" fmla="*/ 436892 w 2169159"/>
              <a:gd name="connsiteY15" fmla="*/ 1165827 h 2317724"/>
              <a:gd name="connsiteX16" fmla="*/ 99044 w 2169159"/>
              <a:gd name="connsiteY16" fmla="*/ 1107313 h 2317724"/>
              <a:gd name="connsiteX17" fmla="*/ 68564 w 2169159"/>
              <a:gd name="connsiteY17" fmla="*/ 171344 h 2317724"/>
              <a:gd name="connsiteX18" fmla="*/ 0 w 2169159"/>
              <a:gd name="connsiteY18" fmla="*/ 86419 h 2317724"/>
              <a:gd name="connsiteX19" fmla="*/ 86374 w 2169159"/>
              <a:gd name="connsiteY19" fmla="*/ 0 h 2317724"/>
              <a:gd name="connsiteX0" fmla="*/ 86374 w 2169159"/>
              <a:gd name="connsiteY0" fmla="*/ 0 h 2032576"/>
              <a:gd name="connsiteX1" fmla="*/ 172749 w 2169159"/>
              <a:gd name="connsiteY1" fmla="*/ 86419 h 2032576"/>
              <a:gd name="connsiteX2" fmla="*/ 107996 w 2169159"/>
              <a:gd name="connsiteY2" fmla="*/ 170099 h 2032576"/>
              <a:gd name="connsiteX3" fmla="*/ 107996 w 2169159"/>
              <a:gd name="connsiteY3" fmla="*/ 420391 h 2032576"/>
              <a:gd name="connsiteX4" fmla="*/ 107996 w 2169159"/>
              <a:gd name="connsiteY4" fmla="*/ 421636 h 2032576"/>
              <a:gd name="connsiteX5" fmla="*/ 107997 w 2169159"/>
              <a:gd name="connsiteY5" fmla="*/ 422906 h 2032576"/>
              <a:gd name="connsiteX6" fmla="*/ 2169159 w 2169159"/>
              <a:gd name="connsiteY6" fmla="*/ 422906 h 2032576"/>
              <a:gd name="connsiteX7" fmla="*/ 1488327 w 2169159"/>
              <a:gd name="connsiteY7" fmla="*/ 1180510 h 2032576"/>
              <a:gd name="connsiteX8" fmla="*/ 1461768 w 2169159"/>
              <a:gd name="connsiteY8" fmla="*/ 1181858 h 2032576"/>
              <a:gd name="connsiteX9" fmla="*/ 108567 w 2169159"/>
              <a:gd name="connsiteY9" fmla="*/ 1181858 h 2032576"/>
              <a:gd name="connsiteX10" fmla="*/ 109191 w 2169159"/>
              <a:gd name="connsiteY10" fmla="*/ 2012798 h 2032576"/>
              <a:gd name="connsiteX11" fmla="*/ 116836 w 2169159"/>
              <a:gd name="connsiteY11" fmla="*/ 1146798 h 2032576"/>
              <a:gd name="connsiteX12" fmla="*/ 127026 w 2169159"/>
              <a:gd name="connsiteY12" fmla="*/ 1128912 h 2032576"/>
              <a:gd name="connsiteX13" fmla="*/ 142280 w 2169159"/>
              <a:gd name="connsiteY13" fmla="*/ 1073091 h 2032576"/>
              <a:gd name="connsiteX14" fmla="*/ 279426 w 2169159"/>
              <a:gd name="connsiteY14" fmla="*/ 1281430 h 2032576"/>
              <a:gd name="connsiteX15" fmla="*/ 436892 w 2169159"/>
              <a:gd name="connsiteY15" fmla="*/ 1165827 h 2032576"/>
              <a:gd name="connsiteX16" fmla="*/ 99044 w 2169159"/>
              <a:gd name="connsiteY16" fmla="*/ 1107313 h 2032576"/>
              <a:gd name="connsiteX17" fmla="*/ 68564 w 2169159"/>
              <a:gd name="connsiteY17" fmla="*/ 171344 h 2032576"/>
              <a:gd name="connsiteX18" fmla="*/ 0 w 2169159"/>
              <a:gd name="connsiteY18" fmla="*/ 86419 h 2032576"/>
              <a:gd name="connsiteX19" fmla="*/ 86374 w 2169159"/>
              <a:gd name="connsiteY19" fmla="*/ 0 h 2032576"/>
              <a:gd name="connsiteX0" fmla="*/ 86374 w 2169159"/>
              <a:gd name="connsiteY0" fmla="*/ 0 h 1283234"/>
              <a:gd name="connsiteX1" fmla="*/ 172749 w 2169159"/>
              <a:gd name="connsiteY1" fmla="*/ 86419 h 1283234"/>
              <a:gd name="connsiteX2" fmla="*/ 107996 w 2169159"/>
              <a:gd name="connsiteY2" fmla="*/ 170099 h 1283234"/>
              <a:gd name="connsiteX3" fmla="*/ 107996 w 2169159"/>
              <a:gd name="connsiteY3" fmla="*/ 420391 h 1283234"/>
              <a:gd name="connsiteX4" fmla="*/ 107996 w 2169159"/>
              <a:gd name="connsiteY4" fmla="*/ 421636 h 1283234"/>
              <a:gd name="connsiteX5" fmla="*/ 107997 w 2169159"/>
              <a:gd name="connsiteY5" fmla="*/ 422906 h 1283234"/>
              <a:gd name="connsiteX6" fmla="*/ 2169159 w 2169159"/>
              <a:gd name="connsiteY6" fmla="*/ 422906 h 1283234"/>
              <a:gd name="connsiteX7" fmla="*/ 1488327 w 2169159"/>
              <a:gd name="connsiteY7" fmla="*/ 1180510 h 1283234"/>
              <a:gd name="connsiteX8" fmla="*/ 1461768 w 2169159"/>
              <a:gd name="connsiteY8" fmla="*/ 1181858 h 1283234"/>
              <a:gd name="connsiteX9" fmla="*/ 108567 w 2169159"/>
              <a:gd name="connsiteY9" fmla="*/ 1181858 h 1283234"/>
              <a:gd name="connsiteX10" fmla="*/ 129511 w 2169159"/>
              <a:gd name="connsiteY10" fmla="*/ 925678 h 1283234"/>
              <a:gd name="connsiteX11" fmla="*/ 116836 w 2169159"/>
              <a:gd name="connsiteY11" fmla="*/ 1146798 h 1283234"/>
              <a:gd name="connsiteX12" fmla="*/ 127026 w 2169159"/>
              <a:gd name="connsiteY12" fmla="*/ 1128912 h 1283234"/>
              <a:gd name="connsiteX13" fmla="*/ 142280 w 2169159"/>
              <a:gd name="connsiteY13" fmla="*/ 1073091 h 1283234"/>
              <a:gd name="connsiteX14" fmla="*/ 279426 w 2169159"/>
              <a:gd name="connsiteY14" fmla="*/ 1281430 h 1283234"/>
              <a:gd name="connsiteX15" fmla="*/ 436892 w 2169159"/>
              <a:gd name="connsiteY15" fmla="*/ 1165827 h 1283234"/>
              <a:gd name="connsiteX16" fmla="*/ 99044 w 2169159"/>
              <a:gd name="connsiteY16" fmla="*/ 1107313 h 1283234"/>
              <a:gd name="connsiteX17" fmla="*/ 68564 w 2169159"/>
              <a:gd name="connsiteY17" fmla="*/ 171344 h 1283234"/>
              <a:gd name="connsiteX18" fmla="*/ 0 w 2169159"/>
              <a:gd name="connsiteY18" fmla="*/ 86419 h 1283234"/>
              <a:gd name="connsiteX19" fmla="*/ 86374 w 2169159"/>
              <a:gd name="connsiteY19" fmla="*/ 0 h 1283234"/>
              <a:gd name="connsiteX0" fmla="*/ 86374 w 2169159"/>
              <a:gd name="connsiteY0" fmla="*/ 0 h 1202574"/>
              <a:gd name="connsiteX1" fmla="*/ 172749 w 2169159"/>
              <a:gd name="connsiteY1" fmla="*/ 86419 h 1202574"/>
              <a:gd name="connsiteX2" fmla="*/ 107996 w 2169159"/>
              <a:gd name="connsiteY2" fmla="*/ 170099 h 1202574"/>
              <a:gd name="connsiteX3" fmla="*/ 107996 w 2169159"/>
              <a:gd name="connsiteY3" fmla="*/ 420391 h 1202574"/>
              <a:gd name="connsiteX4" fmla="*/ 107996 w 2169159"/>
              <a:gd name="connsiteY4" fmla="*/ 421636 h 1202574"/>
              <a:gd name="connsiteX5" fmla="*/ 107997 w 2169159"/>
              <a:gd name="connsiteY5" fmla="*/ 422906 h 1202574"/>
              <a:gd name="connsiteX6" fmla="*/ 2169159 w 2169159"/>
              <a:gd name="connsiteY6" fmla="*/ 422906 h 1202574"/>
              <a:gd name="connsiteX7" fmla="*/ 1488327 w 2169159"/>
              <a:gd name="connsiteY7" fmla="*/ 1180510 h 1202574"/>
              <a:gd name="connsiteX8" fmla="*/ 1461768 w 2169159"/>
              <a:gd name="connsiteY8" fmla="*/ 1181858 h 1202574"/>
              <a:gd name="connsiteX9" fmla="*/ 108567 w 2169159"/>
              <a:gd name="connsiteY9" fmla="*/ 1181858 h 1202574"/>
              <a:gd name="connsiteX10" fmla="*/ 129511 w 2169159"/>
              <a:gd name="connsiteY10" fmla="*/ 925678 h 1202574"/>
              <a:gd name="connsiteX11" fmla="*/ 116836 w 2169159"/>
              <a:gd name="connsiteY11" fmla="*/ 1146798 h 1202574"/>
              <a:gd name="connsiteX12" fmla="*/ 127026 w 2169159"/>
              <a:gd name="connsiteY12" fmla="*/ 1128912 h 1202574"/>
              <a:gd name="connsiteX13" fmla="*/ 142280 w 2169159"/>
              <a:gd name="connsiteY13" fmla="*/ 1073091 h 1202574"/>
              <a:gd name="connsiteX14" fmla="*/ 279426 w 2169159"/>
              <a:gd name="connsiteY14" fmla="*/ 1159510 h 1202574"/>
              <a:gd name="connsiteX15" fmla="*/ 436892 w 2169159"/>
              <a:gd name="connsiteY15" fmla="*/ 1165827 h 1202574"/>
              <a:gd name="connsiteX16" fmla="*/ 99044 w 2169159"/>
              <a:gd name="connsiteY16" fmla="*/ 1107313 h 1202574"/>
              <a:gd name="connsiteX17" fmla="*/ 68564 w 2169159"/>
              <a:gd name="connsiteY17" fmla="*/ 171344 h 1202574"/>
              <a:gd name="connsiteX18" fmla="*/ 0 w 2169159"/>
              <a:gd name="connsiteY18" fmla="*/ 86419 h 1202574"/>
              <a:gd name="connsiteX19" fmla="*/ 86374 w 2169159"/>
              <a:gd name="connsiteY19" fmla="*/ 0 h 12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169159" h="1202574">
                <a:moveTo>
                  <a:pt x="86374" y="0"/>
                </a:moveTo>
                <a:cubicBezTo>
                  <a:pt x="133317" y="0"/>
                  <a:pt x="172749" y="38104"/>
                  <a:pt x="172749" y="86419"/>
                </a:cubicBezTo>
                <a:cubicBezTo>
                  <a:pt x="172749" y="127014"/>
                  <a:pt x="146063" y="160137"/>
                  <a:pt x="107996" y="170099"/>
                </a:cubicBezTo>
                <a:lnTo>
                  <a:pt x="107996" y="420391"/>
                </a:lnTo>
                <a:lnTo>
                  <a:pt x="107996" y="421636"/>
                </a:lnTo>
                <a:cubicBezTo>
                  <a:pt x="107996" y="422059"/>
                  <a:pt x="107997" y="422483"/>
                  <a:pt x="107997" y="422906"/>
                </a:cubicBezTo>
                <a:lnTo>
                  <a:pt x="2169159" y="422906"/>
                </a:lnTo>
                <a:cubicBezTo>
                  <a:pt x="2169159" y="817547"/>
                  <a:pt x="1869971" y="1141551"/>
                  <a:pt x="1488327" y="1180510"/>
                </a:cubicBezTo>
                <a:lnTo>
                  <a:pt x="1461768" y="1181858"/>
                </a:lnTo>
                <a:lnTo>
                  <a:pt x="108567" y="1181858"/>
                </a:lnTo>
                <a:lnTo>
                  <a:pt x="129511" y="925678"/>
                </a:lnTo>
                <a:cubicBezTo>
                  <a:pt x="129511" y="1103498"/>
                  <a:pt x="-49540" y="1109939"/>
                  <a:pt x="116836" y="1146798"/>
                </a:cubicBezTo>
                <a:cubicBezTo>
                  <a:pt x="128273" y="1112429"/>
                  <a:pt x="122785" y="1141197"/>
                  <a:pt x="127026" y="1128912"/>
                </a:cubicBezTo>
                <a:cubicBezTo>
                  <a:pt x="131267" y="1116627"/>
                  <a:pt x="116880" y="1067991"/>
                  <a:pt x="142280" y="1073091"/>
                </a:cubicBezTo>
                <a:cubicBezTo>
                  <a:pt x="167680" y="1078191"/>
                  <a:pt x="230324" y="1144054"/>
                  <a:pt x="279426" y="1159510"/>
                </a:cubicBezTo>
                <a:cubicBezTo>
                  <a:pt x="328528" y="1174966"/>
                  <a:pt x="441956" y="1209161"/>
                  <a:pt x="436892" y="1165827"/>
                </a:cubicBezTo>
                <a:cubicBezTo>
                  <a:pt x="250260" y="1126478"/>
                  <a:pt x="99044" y="1305554"/>
                  <a:pt x="99044" y="1107313"/>
                </a:cubicBezTo>
                <a:lnTo>
                  <a:pt x="68564" y="171344"/>
                </a:lnTo>
                <a:cubicBezTo>
                  <a:pt x="29189" y="162628"/>
                  <a:pt x="0" y="128259"/>
                  <a:pt x="0" y="86419"/>
                </a:cubicBezTo>
                <a:cubicBezTo>
                  <a:pt x="0" y="39349"/>
                  <a:pt x="38066" y="0"/>
                  <a:pt x="86374" y="0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3B6C7D1-3AB7-ACB2-8F6A-08E69E25324B}"/>
              </a:ext>
            </a:extLst>
          </p:cNvPr>
          <p:cNvSpPr/>
          <p:nvPr/>
        </p:nvSpPr>
        <p:spPr>
          <a:xfrm>
            <a:off x="9051291" y="1361575"/>
            <a:ext cx="2166618" cy="3919215"/>
          </a:xfrm>
          <a:custGeom>
            <a:avLst/>
            <a:gdLst>
              <a:gd name="connsiteX0" fmla="*/ 86366 w 2166618"/>
              <a:gd name="connsiteY0" fmla="*/ 0 h 3919215"/>
              <a:gd name="connsiteX1" fmla="*/ 172731 w 2166618"/>
              <a:gd name="connsiteY1" fmla="*/ 86223 h 3919215"/>
              <a:gd name="connsiteX2" fmla="*/ 107928 w 2166618"/>
              <a:gd name="connsiteY2" fmla="*/ 170094 h 3919215"/>
              <a:gd name="connsiteX3" fmla="*/ 108025 w 2166618"/>
              <a:gd name="connsiteY3" fmla="*/ 422905 h 3919215"/>
              <a:gd name="connsiteX4" fmla="*/ 2166618 w 2166618"/>
              <a:gd name="connsiteY4" fmla="*/ 422905 h 3919215"/>
              <a:gd name="connsiteX5" fmla="*/ 1485781 w 2166618"/>
              <a:gd name="connsiteY5" fmla="*/ 1180408 h 3919215"/>
              <a:gd name="connsiteX6" fmla="*/ 1457202 w 2166618"/>
              <a:gd name="connsiteY6" fmla="*/ 1181857 h 3919215"/>
              <a:gd name="connsiteX7" fmla="*/ 108315 w 2166618"/>
              <a:gd name="connsiteY7" fmla="*/ 1181857 h 3919215"/>
              <a:gd name="connsiteX8" fmla="*/ 109180 w 2166618"/>
              <a:gd name="connsiteY8" fmla="*/ 3441463 h 3919215"/>
              <a:gd name="connsiteX9" fmla="*/ 401332 w 2166618"/>
              <a:gd name="connsiteY9" fmla="*/ 3804774 h 3919215"/>
              <a:gd name="connsiteX10" fmla="*/ 482577 w 2166618"/>
              <a:gd name="connsiteY10" fmla="*/ 3746378 h 3919215"/>
              <a:gd name="connsiteX11" fmla="*/ 568943 w 2166618"/>
              <a:gd name="connsiteY11" fmla="*/ 3832992 h 3919215"/>
              <a:gd name="connsiteX12" fmla="*/ 482577 w 2166618"/>
              <a:gd name="connsiteY12" fmla="*/ 3919215 h 3919215"/>
              <a:gd name="connsiteX13" fmla="*/ 396212 w 2166618"/>
              <a:gd name="connsiteY13" fmla="*/ 3844358 h 3919215"/>
              <a:gd name="connsiteX14" fmla="*/ 68615 w 2166618"/>
              <a:gd name="connsiteY14" fmla="*/ 3440287 h 3919215"/>
              <a:gd name="connsiteX15" fmla="*/ 68615 w 2166618"/>
              <a:gd name="connsiteY15" fmla="*/ 171662 h 3919215"/>
              <a:gd name="connsiteX16" fmla="*/ 0 w 2166618"/>
              <a:gd name="connsiteY16" fmla="*/ 86223 h 3919215"/>
              <a:gd name="connsiteX17" fmla="*/ 86366 w 2166618"/>
              <a:gd name="connsiteY17" fmla="*/ 0 h 391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66618" h="3919215">
                <a:moveTo>
                  <a:pt x="86366" y="0"/>
                </a:moveTo>
                <a:cubicBezTo>
                  <a:pt x="133360" y="0"/>
                  <a:pt x="172731" y="38016"/>
                  <a:pt x="172731" y="86223"/>
                </a:cubicBezTo>
                <a:cubicBezTo>
                  <a:pt x="172731" y="126982"/>
                  <a:pt x="145991" y="159904"/>
                  <a:pt x="107928" y="170094"/>
                </a:cubicBezTo>
                <a:lnTo>
                  <a:pt x="108025" y="422905"/>
                </a:lnTo>
                <a:lnTo>
                  <a:pt x="2166618" y="422905"/>
                </a:lnTo>
                <a:cubicBezTo>
                  <a:pt x="2166618" y="817584"/>
                  <a:pt x="1867511" y="1141464"/>
                  <a:pt x="1485781" y="1180408"/>
                </a:cubicBezTo>
                <a:lnTo>
                  <a:pt x="1457202" y="1181857"/>
                </a:lnTo>
                <a:lnTo>
                  <a:pt x="108315" y="1181857"/>
                </a:lnTo>
                <a:lnTo>
                  <a:pt x="109180" y="3441463"/>
                </a:lnTo>
                <a:cubicBezTo>
                  <a:pt x="109180" y="3619395"/>
                  <a:pt x="234973" y="3767933"/>
                  <a:pt x="401332" y="3804774"/>
                </a:cubicBezTo>
                <a:cubicBezTo>
                  <a:pt x="412768" y="3770677"/>
                  <a:pt x="444515" y="3746378"/>
                  <a:pt x="482577" y="3746378"/>
                </a:cubicBezTo>
                <a:cubicBezTo>
                  <a:pt x="529572" y="3746378"/>
                  <a:pt x="568943" y="3784394"/>
                  <a:pt x="568943" y="3832992"/>
                </a:cubicBezTo>
                <a:cubicBezTo>
                  <a:pt x="568943" y="3880023"/>
                  <a:pt x="530824" y="3919215"/>
                  <a:pt x="482577" y="3919215"/>
                </a:cubicBezTo>
                <a:cubicBezTo>
                  <a:pt x="438200" y="3919215"/>
                  <a:pt x="401332" y="3887469"/>
                  <a:pt x="396212" y="3844358"/>
                </a:cubicBezTo>
                <a:cubicBezTo>
                  <a:pt x="209542" y="3804774"/>
                  <a:pt x="68615" y="3638599"/>
                  <a:pt x="68615" y="3440287"/>
                </a:cubicBezTo>
                <a:lnTo>
                  <a:pt x="68615" y="171662"/>
                </a:lnTo>
                <a:cubicBezTo>
                  <a:pt x="29187" y="162647"/>
                  <a:pt x="0" y="128158"/>
                  <a:pt x="0" y="86223"/>
                </a:cubicBezTo>
                <a:cubicBezTo>
                  <a:pt x="0" y="39192"/>
                  <a:pt x="39371" y="0"/>
                  <a:pt x="86366" y="0"/>
                </a:cubicBezTo>
                <a:close/>
              </a:path>
            </a:pathLst>
          </a:custGeom>
          <a:solidFill>
            <a:schemeClr val="accent5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" name="Shape">
            <a:extLst>
              <a:ext uri="{FF2B5EF4-FFF2-40B4-BE49-F238E27FC236}">
                <a16:creationId xmlns:a16="http://schemas.microsoft.com/office/drawing/2014/main" id="{D726865C-EBB1-437F-4949-33B08CCA7699}"/>
              </a:ext>
            </a:extLst>
          </p:cNvPr>
          <p:cNvSpPr/>
          <p:nvPr/>
        </p:nvSpPr>
        <p:spPr>
          <a:xfrm>
            <a:off x="9701853" y="4944748"/>
            <a:ext cx="1419490" cy="6264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152" y="0"/>
                </a:moveTo>
                <a:lnTo>
                  <a:pt x="7558" y="0"/>
                </a:lnTo>
                <a:cubicBezTo>
                  <a:pt x="3406" y="0"/>
                  <a:pt x="0" y="3376"/>
                  <a:pt x="0" y="7558"/>
                </a:cubicBezTo>
                <a:lnTo>
                  <a:pt x="0" y="21152"/>
                </a:lnTo>
                <a:cubicBezTo>
                  <a:pt x="0" y="21391"/>
                  <a:pt x="209" y="21600"/>
                  <a:pt x="448" y="21600"/>
                </a:cubicBezTo>
                <a:lnTo>
                  <a:pt x="14042" y="21600"/>
                </a:lnTo>
                <a:cubicBezTo>
                  <a:pt x="18194" y="21600"/>
                  <a:pt x="21600" y="18224"/>
                  <a:pt x="21600" y="14042"/>
                </a:cubicBezTo>
                <a:lnTo>
                  <a:pt x="21600" y="448"/>
                </a:lnTo>
                <a:cubicBezTo>
                  <a:pt x="21600" y="209"/>
                  <a:pt x="21391" y="0"/>
                  <a:pt x="21152" y="0"/>
                </a:cubicBezTo>
                <a:close/>
                <a:moveTo>
                  <a:pt x="20704" y="14042"/>
                </a:moveTo>
                <a:cubicBezTo>
                  <a:pt x="20704" y="17716"/>
                  <a:pt x="17716" y="20704"/>
                  <a:pt x="14042" y="20704"/>
                </a:cubicBezTo>
                <a:lnTo>
                  <a:pt x="896" y="20704"/>
                </a:lnTo>
                <a:lnTo>
                  <a:pt x="896" y="7558"/>
                </a:lnTo>
                <a:cubicBezTo>
                  <a:pt x="896" y="3884"/>
                  <a:pt x="3884" y="896"/>
                  <a:pt x="7558" y="896"/>
                </a:cubicBezTo>
                <a:lnTo>
                  <a:pt x="20704" y="896"/>
                </a:lnTo>
                <a:lnTo>
                  <a:pt x="20704" y="14042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r>
              <a:rPr lang="en-IN" sz="2400" i="1" dirty="0">
                <a:ln w="0"/>
                <a:solidFill>
                  <a:sysClr val="windowText" lastClr="0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Optional</a:t>
            </a:r>
            <a:endParaRPr sz="2400" i="1" dirty="0">
              <a:ln w="0"/>
              <a:solidFill>
                <a:sysClr val="windowText" lastClr="0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014489B-80F5-8455-F3C1-C6BBAFC49296}"/>
              </a:ext>
            </a:extLst>
          </p:cNvPr>
          <p:cNvSpPr txBox="1"/>
          <p:nvPr/>
        </p:nvSpPr>
        <p:spPr>
          <a:xfrm>
            <a:off x="1097582" y="2634800"/>
            <a:ext cx="1857100" cy="1815882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r>
              <a:rPr lang="en-US" sz="1400" b="1" u="sng" noProof="1"/>
              <a:t>Demands &amp;Refunds</a:t>
            </a:r>
            <a:endParaRPr lang="en-US" sz="1400" noProof="1"/>
          </a:p>
          <a:p>
            <a:endParaRPr lang="en-US" sz="1400" b="1" u="sng" noProof="1"/>
          </a:p>
          <a:p>
            <a:r>
              <a:rPr lang="en-US" sz="1400" noProof="1"/>
              <a:t>Refund claimed; Sanctioned; Rejected; Pending</a:t>
            </a:r>
          </a:p>
          <a:p>
            <a:endParaRPr lang="en-US" sz="1400" noProof="1"/>
          </a:p>
          <a:p>
            <a:r>
              <a:rPr lang="en-US" sz="1400" noProof="1"/>
              <a:t>Total Demand; Tax Paid; Demand Pending</a:t>
            </a: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6728C284-F400-1B42-ED34-66A55FFDF146}"/>
              </a:ext>
            </a:extLst>
          </p:cNvPr>
          <p:cNvSpPr/>
          <p:nvPr/>
        </p:nvSpPr>
        <p:spPr>
          <a:xfrm>
            <a:off x="3677421" y="1361575"/>
            <a:ext cx="2166618" cy="3919215"/>
          </a:xfrm>
          <a:custGeom>
            <a:avLst/>
            <a:gdLst>
              <a:gd name="connsiteX0" fmla="*/ 86366 w 2166618"/>
              <a:gd name="connsiteY0" fmla="*/ 0 h 3919215"/>
              <a:gd name="connsiteX1" fmla="*/ 172731 w 2166618"/>
              <a:gd name="connsiteY1" fmla="*/ 86223 h 3919215"/>
              <a:gd name="connsiteX2" fmla="*/ 107928 w 2166618"/>
              <a:gd name="connsiteY2" fmla="*/ 170094 h 3919215"/>
              <a:gd name="connsiteX3" fmla="*/ 108025 w 2166618"/>
              <a:gd name="connsiteY3" fmla="*/ 422905 h 3919215"/>
              <a:gd name="connsiteX4" fmla="*/ 2166618 w 2166618"/>
              <a:gd name="connsiteY4" fmla="*/ 422905 h 3919215"/>
              <a:gd name="connsiteX5" fmla="*/ 1485781 w 2166618"/>
              <a:gd name="connsiteY5" fmla="*/ 1180408 h 3919215"/>
              <a:gd name="connsiteX6" fmla="*/ 1457202 w 2166618"/>
              <a:gd name="connsiteY6" fmla="*/ 1181857 h 3919215"/>
              <a:gd name="connsiteX7" fmla="*/ 108315 w 2166618"/>
              <a:gd name="connsiteY7" fmla="*/ 1181857 h 3919215"/>
              <a:gd name="connsiteX8" fmla="*/ 109180 w 2166618"/>
              <a:gd name="connsiteY8" fmla="*/ 3441463 h 3919215"/>
              <a:gd name="connsiteX9" fmla="*/ 401332 w 2166618"/>
              <a:gd name="connsiteY9" fmla="*/ 3804774 h 3919215"/>
              <a:gd name="connsiteX10" fmla="*/ 482577 w 2166618"/>
              <a:gd name="connsiteY10" fmla="*/ 3746378 h 3919215"/>
              <a:gd name="connsiteX11" fmla="*/ 568943 w 2166618"/>
              <a:gd name="connsiteY11" fmla="*/ 3832992 h 3919215"/>
              <a:gd name="connsiteX12" fmla="*/ 482577 w 2166618"/>
              <a:gd name="connsiteY12" fmla="*/ 3919215 h 3919215"/>
              <a:gd name="connsiteX13" fmla="*/ 396212 w 2166618"/>
              <a:gd name="connsiteY13" fmla="*/ 3844358 h 3919215"/>
              <a:gd name="connsiteX14" fmla="*/ 68615 w 2166618"/>
              <a:gd name="connsiteY14" fmla="*/ 3440287 h 3919215"/>
              <a:gd name="connsiteX15" fmla="*/ 68615 w 2166618"/>
              <a:gd name="connsiteY15" fmla="*/ 171662 h 3919215"/>
              <a:gd name="connsiteX16" fmla="*/ 0 w 2166618"/>
              <a:gd name="connsiteY16" fmla="*/ 86223 h 3919215"/>
              <a:gd name="connsiteX17" fmla="*/ 86366 w 2166618"/>
              <a:gd name="connsiteY17" fmla="*/ 0 h 391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66618" h="3919215">
                <a:moveTo>
                  <a:pt x="86366" y="0"/>
                </a:moveTo>
                <a:cubicBezTo>
                  <a:pt x="133360" y="0"/>
                  <a:pt x="172731" y="38016"/>
                  <a:pt x="172731" y="86223"/>
                </a:cubicBezTo>
                <a:cubicBezTo>
                  <a:pt x="172731" y="126982"/>
                  <a:pt x="145991" y="159904"/>
                  <a:pt x="107928" y="170094"/>
                </a:cubicBezTo>
                <a:lnTo>
                  <a:pt x="108025" y="422905"/>
                </a:lnTo>
                <a:lnTo>
                  <a:pt x="2166618" y="422905"/>
                </a:lnTo>
                <a:cubicBezTo>
                  <a:pt x="2166618" y="817584"/>
                  <a:pt x="1867511" y="1141464"/>
                  <a:pt x="1485781" y="1180408"/>
                </a:cubicBezTo>
                <a:lnTo>
                  <a:pt x="1457202" y="1181857"/>
                </a:lnTo>
                <a:lnTo>
                  <a:pt x="108315" y="1181857"/>
                </a:lnTo>
                <a:lnTo>
                  <a:pt x="109180" y="3441463"/>
                </a:lnTo>
                <a:cubicBezTo>
                  <a:pt x="109180" y="3619395"/>
                  <a:pt x="234973" y="3767933"/>
                  <a:pt x="401332" y="3804774"/>
                </a:cubicBezTo>
                <a:cubicBezTo>
                  <a:pt x="412768" y="3770677"/>
                  <a:pt x="444515" y="3746378"/>
                  <a:pt x="482577" y="3746378"/>
                </a:cubicBezTo>
                <a:cubicBezTo>
                  <a:pt x="529572" y="3746378"/>
                  <a:pt x="568943" y="3784394"/>
                  <a:pt x="568943" y="3832992"/>
                </a:cubicBezTo>
                <a:cubicBezTo>
                  <a:pt x="568943" y="3880023"/>
                  <a:pt x="530824" y="3919215"/>
                  <a:pt x="482577" y="3919215"/>
                </a:cubicBezTo>
                <a:cubicBezTo>
                  <a:pt x="438200" y="3919215"/>
                  <a:pt x="401332" y="3887469"/>
                  <a:pt x="396212" y="3844358"/>
                </a:cubicBezTo>
                <a:cubicBezTo>
                  <a:pt x="209542" y="3804774"/>
                  <a:pt x="68615" y="3638599"/>
                  <a:pt x="68615" y="3440287"/>
                </a:cubicBezTo>
                <a:lnTo>
                  <a:pt x="68615" y="171662"/>
                </a:lnTo>
                <a:cubicBezTo>
                  <a:pt x="29187" y="162647"/>
                  <a:pt x="0" y="128158"/>
                  <a:pt x="0" y="86223"/>
                </a:cubicBezTo>
                <a:cubicBezTo>
                  <a:pt x="0" y="39192"/>
                  <a:pt x="39371" y="0"/>
                  <a:pt x="86366" y="0"/>
                </a:cubicBezTo>
                <a:close/>
              </a:path>
            </a:pathLst>
          </a:custGeom>
          <a:solidFill>
            <a:schemeClr val="accent5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0" name="Shape">
            <a:extLst>
              <a:ext uri="{FF2B5EF4-FFF2-40B4-BE49-F238E27FC236}">
                <a16:creationId xmlns:a16="http://schemas.microsoft.com/office/drawing/2014/main" id="{41D90CCB-4776-0BA0-15B2-77621AC7C863}"/>
              </a:ext>
            </a:extLst>
          </p:cNvPr>
          <p:cNvSpPr/>
          <p:nvPr/>
        </p:nvSpPr>
        <p:spPr>
          <a:xfrm>
            <a:off x="4327983" y="4944748"/>
            <a:ext cx="1419490" cy="6264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152" y="0"/>
                </a:moveTo>
                <a:lnTo>
                  <a:pt x="7558" y="0"/>
                </a:lnTo>
                <a:cubicBezTo>
                  <a:pt x="3406" y="0"/>
                  <a:pt x="0" y="3376"/>
                  <a:pt x="0" y="7558"/>
                </a:cubicBezTo>
                <a:lnTo>
                  <a:pt x="0" y="21152"/>
                </a:lnTo>
                <a:cubicBezTo>
                  <a:pt x="0" y="21391"/>
                  <a:pt x="209" y="21600"/>
                  <a:pt x="448" y="21600"/>
                </a:cubicBezTo>
                <a:lnTo>
                  <a:pt x="14042" y="21600"/>
                </a:lnTo>
                <a:cubicBezTo>
                  <a:pt x="18194" y="21600"/>
                  <a:pt x="21600" y="18224"/>
                  <a:pt x="21600" y="14042"/>
                </a:cubicBezTo>
                <a:lnTo>
                  <a:pt x="21600" y="448"/>
                </a:lnTo>
                <a:cubicBezTo>
                  <a:pt x="21600" y="209"/>
                  <a:pt x="21391" y="0"/>
                  <a:pt x="21152" y="0"/>
                </a:cubicBezTo>
                <a:close/>
                <a:moveTo>
                  <a:pt x="20704" y="14042"/>
                </a:moveTo>
                <a:cubicBezTo>
                  <a:pt x="20704" y="17716"/>
                  <a:pt x="17716" y="20704"/>
                  <a:pt x="14042" y="20704"/>
                </a:cubicBezTo>
                <a:lnTo>
                  <a:pt x="896" y="20704"/>
                </a:lnTo>
                <a:lnTo>
                  <a:pt x="896" y="7558"/>
                </a:lnTo>
                <a:cubicBezTo>
                  <a:pt x="896" y="3884"/>
                  <a:pt x="3884" y="896"/>
                  <a:pt x="7558" y="896"/>
                </a:cubicBezTo>
                <a:lnTo>
                  <a:pt x="20704" y="896"/>
                </a:lnTo>
                <a:lnTo>
                  <a:pt x="20704" y="14042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r>
              <a:rPr lang="en-IN" sz="2400" i="1" dirty="0">
                <a:ln w="0"/>
                <a:solidFill>
                  <a:sysClr val="windowText" lastClr="0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Optional</a:t>
            </a:r>
            <a:endParaRPr sz="2400" i="1" dirty="0">
              <a:ln w="0"/>
              <a:solidFill>
                <a:sysClr val="windowText" lastClr="0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F585A40-9AF0-E5AA-7984-7D9C291103BB}"/>
              </a:ext>
            </a:extLst>
          </p:cNvPr>
          <p:cNvSpPr txBox="1"/>
          <p:nvPr/>
        </p:nvSpPr>
        <p:spPr>
          <a:xfrm>
            <a:off x="3871985" y="2634800"/>
            <a:ext cx="1882070" cy="2031325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Inward Supplies from Composite Taxpayers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Deemed Supply U/s 143 (Job Work)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Goods sent on approval but not returned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6A6FBFF-CA1B-56E6-54F7-6C6A794BC8AF}"/>
              </a:ext>
            </a:extLst>
          </p:cNvPr>
          <p:cNvSpPr txBox="1"/>
          <p:nvPr/>
        </p:nvSpPr>
        <p:spPr>
          <a:xfrm>
            <a:off x="6499140" y="2634800"/>
            <a:ext cx="1857100" cy="1815882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sng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HSN Summary</a:t>
            </a: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sng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T/o &gt; 5Cr – 6 Digits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noProof="1">
                <a:solidFill>
                  <a:prstClr val="black"/>
                </a:solidFill>
                <a:latin typeface="Calibri" panose="020F0502020204030204"/>
              </a:rPr>
              <a:t>If T/o =&lt; 5 Cr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noProof="1">
                <a:solidFill>
                  <a:prstClr val="black"/>
                </a:solidFill>
                <a:latin typeface="Calibri" panose="020F0502020204030204"/>
              </a:rPr>
              <a:t>  – 4 Digits for B2B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lang="en-US" sz="1400" noProof="1">
                <a:solidFill>
                  <a:prstClr val="black"/>
                </a:solidFill>
                <a:latin typeface="Calibri" panose="020F0502020204030204"/>
              </a:rPr>
              <a:t>–</a:t>
            </a:r>
            <a:r>
              <a:rPr kumimoji="0" lang="en-US" sz="1400" b="0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 Digits for B2C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1A9BD6B-C537-79D1-9A1D-07F8D4395D19}"/>
              </a:ext>
            </a:extLst>
          </p:cNvPr>
          <p:cNvSpPr txBox="1"/>
          <p:nvPr/>
        </p:nvSpPr>
        <p:spPr>
          <a:xfrm>
            <a:off x="9254690" y="2634800"/>
            <a:ext cx="1882070" cy="1815882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r>
              <a:rPr lang="en-US" sz="1400" b="1" u="sng" noProof="1"/>
              <a:t>HSN of Inward Supply</a:t>
            </a:r>
          </a:p>
          <a:p>
            <a:endParaRPr lang="en-US" sz="1400" noProof="1"/>
          </a:p>
          <a:p>
            <a:r>
              <a:rPr lang="en-US" sz="1400" noProof="1"/>
              <a:t>HSN of only those Inward Supply needs to be declared whose value independently account for 10% or more of Total Value of Inwrad Supply.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B0A7C9D-CCC3-D677-2CD0-A32B3C449BD5}"/>
              </a:ext>
            </a:extLst>
          </p:cNvPr>
          <p:cNvSpPr txBox="1"/>
          <p:nvPr/>
        </p:nvSpPr>
        <p:spPr>
          <a:xfrm>
            <a:off x="1163571" y="1229638"/>
            <a:ext cx="1857101" cy="52322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en-US" sz="2800" b="1" noProof="1">
                <a:solidFill>
                  <a:schemeClr val="accent1"/>
                </a:solidFill>
              </a:rPr>
              <a:t>15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4754E30-0236-8AA1-3A89-2B7F2D3ABB7D}"/>
              </a:ext>
            </a:extLst>
          </p:cNvPr>
          <p:cNvSpPr txBox="1"/>
          <p:nvPr/>
        </p:nvSpPr>
        <p:spPr>
          <a:xfrm>
            <a:off x="3947525" y="1229638"/>
            <a:ext cx="1857101" cy="52322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en-US" sz="2800" b="1" noProof="1">
                <a:solidFill>
                  <a:schemeClr val="accent1"/>
                </a:solidFill>
              </a:rPr>
              <a:t>16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982158B-8D90-E2D2-48F4-599A0CF817D4}"/>
              </a:ext>
            </a:extLst>
          </p:cNvPr>
          <p:cNvSpPr txBox="1"/>
          <p:nvPr/>
        </p:nvSpPr>
        <p:spPr>
          <a:xfrm>
            <a:off x="6565129" y="1138198"/>
            <a:ext cx="1857101" cy="52322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en-US" sz="2800" b="1" noProof="1">
                <a:solidFill>
                  <a:schemeClr val="accent6">
                    <a:lumMod val="50000"/>
                  </a:schemeClr>
                </a:solidFill>
              </a:rPr>
              <a:t>17</a:t>
            </a: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D8E404ED-6DF3-DD7D-757A-1D909D0E3275}"/>
              </a:ext>
            </a:extLst>
          </p:cNvPr>
          <p:cNvSpPr/>
          <p:nvPr/>
        </p:nvSpPr>
        <p:spPr>
          <a:xfrm>
            <a:off x="830432" y="1361575"/>
            <a:ext cx="2166618" cy="3919215"/>
          </a:xfrm>
          <a:custGeom>
            <a:avLst/>
            <a:gdLst>
              <a:gd name="connsiteX0" fmla="*/ 86366 w 2166618"/>
              <a:gd name="connsiteY0" fmla="*/ 0 h 3919215"/>
              <a:gd name="connsiteX1" fmla="*/ 172731 w 2166618"/>
              <a:gd name="connsiteY1" fmla="*/ 86223 h 3919215"/>
              <a:gd name="connsiteX2" fmla="*/ 107928 w 2166618"/>
              <a:gd name="connsiteY2" fmla="*/ 170094 h 3919215"/>
              <a:gd name="connsiteX3" fmla="*/ 108025 w 2166618"/>
              <a:gd name="connsiteY3" fmla="*/ 422905 h 3919215"/>
              <a:gd name="connsiteX4" fmla="*/ 2166618 w 2166618"/>
              <a:gd name="connsiteY4" fmla="*/ 422905 h 3919215"/>
              <a:gd name="connsiteX5" fmla="*/ 1485781 w 2166618"/>
              <a:gd name="connsiteY5" fmla="*/ 1180408 h 3919215"/>
              <a:gd name="connsiteX6" fmla="*/ 1457202 w 2166618"/>
              <a:gd name="connsiteY6" fmla="*/ 1181857 h 3919215"/>
              <a:gd name="connsiteX7" fmla="*/ 108315 w 2166618"/>
              <a:gd name="connsiteY7" fmla="*/ 1181857 h 3919215"/>
              <a:gd name="connsiteX8" fmla="*/ 109180 w 2166618"/>
              <a:gd name="connsiteY8" fmla="*/ 3441463 h 3919215"/>
              <a:gd name="connsiteX9" fmla="*/ 401332 w 2166618"/>
              <a:gd name="connsiteY9" fmla="*/ 3804774 h 3919215"/>
              <a:gd name="connsiteX10" fmla="*/ 482577 w 2166618"/>
              <a:gd name="connsiteY10" fmla="*/ 3746378 h 3919215"/>
              <a:gd name="connsiteX11" fmla="*/ 568943 w 2166618"/>
              <a:gd name="connsiteY11" fmla="*/ 3832992 h 3919215"/>
              <a:gd name="connsiteX12" fmla="*/ 482577 w 2166618"/>
              <a:gd name="connsiteY12" fmla="*/ 3919215 h 3919215"/>
              <a:gd name="connsiteX13" fmla="*/ 396212 w 2166618"/>
              <a:gd name="connsiteY13" fmla="*/ 3844358 h 3919215"/>
              <a:gd name="connsiteX14" fmla="*/ 68615 w 2166618"/>
              <a:gd name="connsiteY14" fmla="*/ 3440287 h 3919215"/>
              <a:gd name="connsiteX15" fmla="*/ 68615 w 2166618"/>
              <a:gd name="connsiteY15" fmla="*/ 171662 h 3919215"/>
              <a:gd name="connsiteX16" fmla="*/ 0 w 2166618"/>
              <a:gd name="connsiteY16" fmla="*/ 86223 h 3919215"/>
              <a:gd name="connsiteX17" fmla="*/ 86366 w 2166618"/>
              <a:gd name="connsiteY17" fmla="*/ 0 h 391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66618" h="3919215">
                <a:moveTo>
                  <a:pt x="86366" y="0"/>
                </a:moveTo>
                <a:cubicBezTo>
                  <a:pt x="133360" y="0"/>
                  <a:pt x="172731" y="38016"/>
                  <a:pt x="172731" y="86223"/>
                </a:cubicBezTo>
                <a:cubicBezTo>
                  <a:pt x="172731" y="126982"/>
                  <a:pt x="145991" y="159904"/>
                  <a:pt x="107928" y="170094"/>
                </a:cubicBezTo>
                <a:lnTo>
                  <a:pt x="108025" y="422905"/>
                </a:lnTo>
                <a:lnTo>
                  <a:pt x="2166618" y="422905"/>
                </a:lnTo>
                <a:cubicBezTo>
                  <a:pt x="2166618" y="817584"/>
                  <a:pt x="1867511" y="1141464"/>
                  <a:pt x="1485781" y="1180408"/>
                </a:cubicBezTo>
                <a:lnTo>
                  <a:pt x="1457202" y="1181857"/>
                </a:lnTo>
                <a:lnTo>
                  <a:pt x="108315" y="1181857"/>
                </a:lnTo>
                <a:lnTo>
                  <a:pt x="109180" y="3441463"/>
                </a:lnTo>
                <a:cubicBezTo>
                  <a:pt x="109180" y="3619395"/>
                  <a:pt x="234973" y="3767933"/>
                  <a:pt x="401332" y="3804774"/>
                </a:cubicBezTo>
                <a:cubicBezTo>
                  <a:pt x="412768" y="3770677"/>
                  <a:pt x="444515" y="3746378"/>
                  <a:pt x="482577" y="3746378"/>
                </a:cubicBezTo>
                <a:cubicBezTo>
                  <a:pt x="529572" y="3746378"/>
                  <a:pt x="568943" y="3784394"/>
                  <a:pt x="568943" y="3832992"/>
                </a:cubicBezTo>
                <a:cubicBezTo>
                  <a:pt x="568943" y="3880023"/>
                  <a:pt x="530824" y="3919215"/>
                  <a:pt x="482577" y="3919215"/>
                </a:cubicBezTo>
                <a:cubicBezTo>
                  <a:pt x="438200" y="3919215"/>
                  <a:pt x="401332" y="3887469"/>
                  <a:pt x="396212" y="3844358"/>
                </a:cubicBezTo>
                <a:cubicBezTo>
                  <a:pt x="209542" y="3804774"/>
                  <a:pt x="68615" y="3638599"/>
                  <a:pt x="68615" y="3440287"/>
                </a:cubicBezTo>
                <a:lnTo>
                  <a:pt x="68615" y="171662"/>
                </a:lnTo>
                <a:cubicBezTo>
                  <a:pt x="29187" y="162647"/>
                  <a:pt x="0" y="128158"/>
                  <a:pt x="0" y="86223"/>
                </a:cubicBezTo>
                <a:cubicBezTo>
                  <a:pt x="0" y="39192"/>
                  <a:pt x="39371" y="0"/>
                  <a:pt x="86366" y="0"/>
                </a:cubicBezTo>
                <a:close/>
              </a:path>
            </a:pathLst>
          </a:custGeom>
          <a:solidFill>
            <a:schemeClr val="accent5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2" name="Shape">
            <a:extLst>
              <a:ext uri="{FF2B5EF4-FFF2-40B4-BE49-F238E27FC236}">
                <a16:creationId xmlns:a16="http://schemas.microsoft.com/office/drawing/2014/main" id="{027F9998-D86B-EF47-C9E6-BF1A293A6EB6}"/>
              </a:ext>
            </a:extLst>
          </p:cNvPr>
          <p:cNvSpPr/>
          <p:nvPr/>
        </p:nvSpPr>
        <p:spPr>
          <a:xfrm>
            <a:off x="1480994" y="4944748"/>
            <a:ext cx="1419490" cy="6264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152" y="0"/>
                </a:moveTo>
                <a:lnTo>
                  <a:pt x="7558" y="0"/>
                </a:lnTo>
                <a:cubicBezTo>
                  <a:pt x="3406" y="0"/>
                  <a:pt x="0" y="3376"/>
                  <a:pt x="0" y="7558"/>
                </a:cubicBezTo>
                <a:lnTo>
                  <a:pt x="0" y="21152"/>
                </a:lnTo>
                <a:cubicBezTo>
                  <a:pt x="0" y="21391"/>
                  <a:pt x="209" y="21600"/>
                  <a:pt x="448" y="21600"/>
                </a:cubicBezTo>
                <a:lnTo>
                  <a:pt x="14042" y="21600"/>
                </a:lnTo>
                <a:cubicBezTo>
                  <a:pt x="18194" y="21600"/>
                  <a:pt x="21600" y="18224"/>
                  <a:pt x="21600" y="14042"/>
                </a:cubicBezTo>
                <a:lnTo>
                  <a:pt x="21600" y="448"/>
                </a:lnTo>
                <a:cubicBezTo>
                  <a:pt x="21600" y="209"/>
                  <a:pt x="21391" y="0"/>
                  <a:pt x="21152" y="0"/>
                </a:cubicBezTo>
                <a:close/>
                <a:moveTo>
                  <a:pt x="20704" y="14042"/>
                </a:moveTo>
                <a:cubicBezTo>
                  <a:pt x="20704" y="17716"/>
                  <a:pt x="17716" y="20704"/>
                  <a:pt x="14042" y="20704"/>
                </a:cubicBezTo>
                <a:lnTo>
                  <a:pt x="896" y="20704"/>
                </a:lnTo>
                <a:lnTo>
                  <a:pt x="896" y="7558"/>
                </a:lnTo>
                <a:cubicBezTo>
                  <a:pt x="896" y="3884"/>
                  <a:pt x="3884" y="896"/>
                  <a:pt x="7558" y="896"/>
                </a:cubicBezTo>
                <a:lnTo>
                  <a:pt x="20704" y="896"/>
                </a:lnTo>
                <a:lnTo>
                  <a:pt x="20704" y="14042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r>
              <a:rPr lang="en-IN" sz="2400" i="1" dirty="0">
                <a:ln w="0"/>
                <a:solidFill>
                  <a:sysClr val="windowText" lastClr="0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Optional</a:t>
            </a:r>
            <a:endParaRPr sz="2400" i="1" dirty="0">
              <a:ln w="0"/>
              <a:solidFill>
                <a:sysClr val="windowText" lastClr="0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A7A8B67-BED3-DF13-A867-EE6B2CA91BB8}"/>
              </a:ext>
            </a:extLst>
          </p:cNvPr>
          <p:cNvSpPr txBox="1"/>
          <p:nvPr/>
        </p:nvSpPr>
        <p:spPr>
          <a:xfrm>
            <a:off x="9330230" y="1229638"/>
            <a:ext cx="1857101" cy="52322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en-US" sz="2800" b="1" noProof="1">
                <a:solidFill>
                  <a:schemeClr val="accent1"/>
                </a:solidFill>
              </a:rPr>
              <a:t>18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79AE5FC-0387-4D0F-5A87-9EB8D4027E00}"/>
              </a:ext>
            </a:extLst>
          </p:cNvPr>
          <p:cNvSpPr txBox="1"/>
          <p:nvPr/>
        </p:nvSpPr>
        <p:spPr>
          <a:xfrm>
            <a:off x="6499140" y="1928938"/>
            <a:ext cx="1857101" cy="46166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en-US" sz="2400" b="1" noProof="1"/>
              <a:t>Table 17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95AB4EE-1DD0-246A-DD5B-1A22AA724FFC}"/>
              </a:ext>
            </a:extLst>
          </p:cNvPr>
          <p:cNvSpPr txBox="1"/>
          <p:nvPr/>
        </p:nvSpPr>
        <p:spPr>
          <a:xfrm>
            <a:off x="9264241" y="1928938"/>
            <a:ext cx="1857101" cy="46166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en-US" sz="2400" b="1" noProof="1">
                <a:solidFill>
                  <a:schemeClr val="bg1"/>
                </a:solidFill>
              </a:rPr>
              <a:t>Table 18</a:t>
            </a:r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060340E3-2CDC-E1BF-06EC-5D84DE5BC702}"/>
              </a:ext>
            </a:extLst>
          </p:cNvPr>
          <p:cNvSpPr txBox="1">
            <a:spLocks/>
          </p:cNvSpPr>
          <p:nvPr/>
        </p:nvSpPr>
        <p:spPr>
          <a:xfrm>
            <a:off x="360784" y="282425"/>
            <a:ext cx="10515600" cy="7015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>
                <a:solidFill>
                  <a:schemeClr val="accent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GSTR 9 || </a:t>
            </a:r>
            <a:r>
              <a:rPr lang="en-US" sz="3600" b="1">
                <a:solidFill>
                  <a:schemeClr val="accent5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Table 15 </a:t>
            </a:r>
            <a:r>
              <a:rPr lang="en-US" sz="36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to 18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A874137-99F1-574B-0246-245B2FC5342F}"/>
              </a:ext>
            </a:extLst>
          </p:cNvPr>
          <p:cNvSpPr txBox="1"/>
          <p:nvPr/>
        </p:nvSpPr>
        <p:spPr>
          <a:xfrm>
            <a:off x="3964335" y="1943615"/>
            <a:ext cx="1857101" cy="46166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en-US" sz="2400" b="1" noProof="1">
                <a:solidFill>
                  <a:schemeClr val="bg1"/>
                </a:solidFill>
              </a:rPr>
              <a:t>Table 16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AB122DE-B6E8-E500-2768-150AF853C2C1}"/>
              </a:ext>
            </a:extLst>
          </p:cNvPr>
          <p:cNvSpPr txBox="1"/>
          <p:nvPr/>
        </p:nvSpPr>
        <p:spPr>
          <a:xfrm>
            <a:off x="1068034" y="1922873"/>
            <a:ext cx="1857101" cy="46166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en-US" sz="2400" b="1" noProof="1">
                <a:solidFill>
                  <a:schemeClr val="bg1"/>
                </a:solidFill>
              </a:rPr>
              <a:t>Table 15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CB5B437F-70F0-494D-3181-B7368F9651C5}"/>
              </a:ext>
            </a:extLst>
          </p:cNvPr>
          <p:cNvCxnSpPr>
            <a:cxnSpLocks/>
            <a:stCxn id="11" idx="3"/>
          </p:cNvCxnSpPr>
          <p:nvPr/>
        </p:nvCxnSpPr>
        <p:spPr>
          <a:xfrm flipH="1">
            <a:off x="6396357" y="1781964"/>
            <a:ext cx="8939" cy="2668718"/>
          </a:xfrm>
          <a:prstGeom prst="line">
            <a:avLst/>
          </a:prstGeom>
          <a:ln w="381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60" name="Rectangle 59">
            <a:extLst>
              <a:ext uri="{FF2B5EF4-FFF2-40B4-BE49-F238E27FC236}">
                <a16:creationId xmlns:a16="http://schemas.microsoft.com/office/drawing/2014/main" id="{B35B6446-75B0-7376-B4FB-B31DB6F3410A}"/>
              </a:ext>
            </a:extLst>
          </p:cNvPr>
          <p:cNvSpPr/>
          <p:nvPr/>
        </p:nvSpPr>
        <p:spPr>
          <a:xfrm>
            <a:off x="6396357" y="2416004"/>
            <a:ext cx="374721" cy="123062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89722410"/>
      </p:ext>
    </p:extLst>
  </p:cSld>
  <p:clrMapOvr>
    <a:masterClrMapping/>
  </p:clrMapOvr>
  <p:transition spd="med">
    <p:wipe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B8E9620-EA41-2106-11A8-1989824A75E9}"/>
              </a:ext>
            </a:extLst>
          </p:cNvPr>
          <p:cNvSpPr txBox="1">
            <a:spLocks/>
          </p:cNvSpPr>
          <p:nvPr/>
        </p:nvSpPr>
        <p:spPr>
          <a:xfrm>
            <a:off x="360784" y="282425"/>
            <a:ext cx="10515600" cy="7015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>
                <a:solidFill>
                  <a:schemeClr val="accent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GSTR 9C || </a:t>
            </a:r>
            <a:r>
              <a:rPr lang="en-US" sz="36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5" name="Shape">
            <a:extLst>
              <a:ext uri="{FF2B5EF4-FFF2-40B4-BE49-F238E27FC236}">
                <a16:creationId xmlns:a16="http://schemas.microsoft.com/office/drawing/2014/main" id="{8582587F-3436-433A-86DE-814A3C94478A}"/>
              </a:ext>
            </a:extLst>
          </p:cNvPr>
          <p:cNvSpPr/>
          <p:nvPr/>
        </p:nvSpPr>
        <p:spPr>
          <a:xfrm>
            <a:off x="4619607" y="1411412"/>
            <a:ext cx="2798535" cy="25801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486" extrusionOk="0">
                <a:moveTo>
                  <a:pt x="12600" y="21486"/>
                </a:moveTo>
                <a:cubicBezTo>
                  <a:pt x="12178" y="21486"/>
                  <a:pt x="11773" y="21367"/>
                  <a:pt x="11406" y="21149"/>
                </a:cubicBezTo>
                <a:lnTo>
                  <a:pt x="3729" y="16373"/>
                </a:lnTo>
                <a:lnTo>
                  <a:pt x="386" y="16373"/>
                </a:lnTo>
                <a:cubicBezTo>
                  <a:pt x="294" y="16373"/>
                  <a:pt x="220" y="16334"/>
                  <a:pt x="165" y="16274"/>
                </a:cubicBezTo>
                <a:cubicBezTo>
                  <a:pt x="110" y="16215"/>
                  <a:pt x="73" y="16136"/>
                  <a:pt x="73" y="16036"/>
                </a:cubicBezTo>
                <a:lnTo>
                  <a:pt x="73" y="14293"/>
                </a:lnTo>
                <a:cubicBezTo>
                  <a:pt x="73" y="14154"/>
                  <a:pt x="110" y="14035"/>
                  <a:pt x="202" y="13956"/>
                </a:cubicBezTo>
                <a:cubicBezTo>
                  <a:pt x="790" y="13381"/>
                  <a:pt x="1561" y="12529"/>
                  <a:pt x="2516" y="11439"/>
                </a:cubicBezTo>
                <a:lnTo>
                  <a:pt x="3398" y="10448"/>
                </a:lnTo>
                <a:cubicBezTo>
                  <a:pt x="4463" y="9259"/>
                  <a:pt x="4684" y="8685"/>
                  <a:pt x="4684" y="8407"/>
                </a:cubicBezTo>
                <a:cubicBezTo>
                  <a:pt x="4684" y="8149"/>
                  <a:pt x="4592" y="7932"/>
                  <a:pt x="4408" y="7773"/>
                </a:cubicBezTo>
                <a:cubicBezTo>
                  <a:pt x="4225" y="7595"/>
                  <a:pt x="3986" y="7515"/>
                  <a:pt x="3692" y="7515"/>
                </a:cubicBezTo>
                <a:cubicBezTo>
                  <a:pt x="3398" y="7515"/>
                  <a:pt x="3159" y="7595"/>
                  <a:pt x="2976" y="7773"/>
                </a:cubicBezTo>
                <a:cubicBezTo>
                  <a:pt x="2792" y="7951"/>
                  <a:pt x="2718" y="8169"/>
                  <a:pt x="2718" y="8447"/>
                </a:cubicBezTo>
                <a:lnTo>
                  <a:pt x="2718" y="8823"/>
                </a:lnTo>
                <a:cubicBezTo>
                  <a:pt x="2718" y="8922"/>
                  <a:pt x="2682" y="9002"/>
                  <a:pt x="2627" y="9061"/>
                </a:cubicBezTo>
                <a:cubicBezTo>
                  <a:pt x="2571" y="9120"/>
                  <a:pt x="2498" y="9160"/>
                  <a:pt x="2406" y="9160"/>
                </a:cubicBezTo>
                <a:lnTo>
                  <a:pt x="312" y="9160"/>
                </a:lnTo>
                <a:cubicBezTo>
                  <a:pt x="220" y="9160"/>
                  <a:pt x="147" y="9120"/>
                  <a:pt x="92" y="9061"/>
                </a:cubicBezTo>
                <a:cubicBezTo>
                  <a:pt x="37" y="9002"/>
                  <a:pt x="0" y="8922"/>
                  <a:pt x="0" y="8823"/>
                </a:cubicBezTo>
                <a:lnTo>
                  <a:pt x="0" y="8031"/>
                </a:lnTo>
                <a:cubicBezTo>
                  <a:pt x="37" y="7416"/>
                  <a:pt x="239" y="6861"/>
                  <a:pt x="569" y="6406"/>
                </a:cubicBezTo>
                <a:cubicBezTo>
                  <a:pt x="900" y="5950"/>
                  <a:pt x="1341" y="5593"/>
                  <a:pt x="1892" y="5355"/>
                </a:cubicBezTo>
                <a:cubicBezTo>
                  <a:pt x="2424" y="5118"/>
                  <a:pt x="3031" y="4999"/>
                  <a:pt x="3692" y="4999"/>
                </a:cubicBezTo>
                <a:cubicBezTo>
                  <a:pt x="4427" y="4999"/>
                  <a:pt x="5088" y="5157"/>
                  <a:pt x="5639" y="5454"/>
                </a:cubicBezTo>
                <a:cubicBezTo>
                  <a:pt x="6190" y="5752"/>
                  <a:pt x="6631" y="6168"/>
                  <a:pt x="6924" y="6683"/>
                </a:cubicBezTo>
                <a:cubicBezTo>
                  <a:pt x="7218" y="7198"/>
                  <a:pt x="7365" y="7773"/>
                  <a:pt x="7365" y="8387"/>
                </a:cubicBezTo>
                <a:cubicBezTo>
                  <a:pt x="7365" y="8843"/>
                  <a:pt x="7255" y="9299"/>
                  <a:pt x="7053" y="9755"/>
                </a:cubicBezTo>
                <a:cubicBezTo>
                  <a:pt x="6851" y="10210"/>
                  <a:pt x="6557" y="10686"/>
                  <a:pt x="6153" y="11181"/>
                </a:cubicBezTo>
                <a:cubicBezTo>
                  <a:pt x="5878" y="11538"/>
                  <a:pt x="5565" y="11915"/>
                  <a:pt x="5235" y="12271"/>
                </a:cubicBezTo>
                <a:cubicBezTo>
                  <a:pt x="4904" y="12628"/>
                  <a:pt x="4427" y="13123"/>
                  <a:pt x="3820" y="13758"/>
                </a:cubicBezTo>
                <a:lnTo>
                  <a:pt x="3692" y="13896"/>
                </a:lnTo>
                <a:lnTo>
                  <a:pt x="7200" y="13896"/>
                </a:lnTo>
                <a:cubicBezTo>
                  <a:pt x="7273" y="13896"/>
                  <a:pt x="7329" y="13956"/>
                  <a:pt x="7329" y="14035"/>
                </a:cubicBezTo>
                <a:cubicBezTo>
                  <a:pt x="7329" y="14114"/>
                  <a:pt x="7273" y="14174"/>
                  <a:pt x="7200" y="14174"/>
                </a:cubicBezTo>
                <a:lnTo>
                  <a:pt x="3490" y="14174"/>
                </a:lnTo>
                <a:cubicBezTo>
                  <a:pt x="3416" y="14174"/>
                  <a:pt x="3343" y="14134"/>
                  <a:pt x="3306" y="14055"/>
                </a:cubicBezTo>
                <a:cubicBezTo>
                  <a:pt x="3269" y="13976"/>
                  <a:pt x="3288" y="13896"/>
                  <a:pt x="3343" y="13817"/>
                </a:cubicBezTo>
                <a:lnTo>
                  <a:pt x="3637" y="13520"/>
                </a:lnTo>
                <a:cubicBezTo>
                  <a:pt x="4243" y="12886"/>
                  <a:pt x="4702" y="12410"/>
                  <a:pt x="5051" y="12053"/>
                </a:cubicBezTo>
                <a:cubicBezTo>
                  <a:pt x="5382" y="11697"/>
                  <a:pt x="5694" y="11340"/>
                  <a:pt x="5951" y="10983"/>
                </a:cubicBezTo>
                <a:cubicBezTo>
                  <a:pt x="6337" y="10508"/>
                  <a:pt x="6612" y="10052"/>
                  <a:pt x="6814" y="9616"/>
                </a:cubicBezTo>
                <a:cubicBezTo>
                  <a:pt x="6998" y="9200"/>
                  <a:pt x="7090" y="8784"/>
                  <a:pt x="7090" y="8387"/>
                </a:cubicBezTo>
                <a:cubicBezTo>
                  <a:pt x="7090" y="7832"/>
                  <a:pt x="6961" y="7297"/>
                  <a:pt x="6686" y="6842"/>
                </a:cubicBezTo>
                <a:cubicBezTo>
                  <a:pt x="6410" y="6386"/>
                  <a:pt x="6025" y="6009"/>
                  <a:pt x="5510" y="5732"/>
                </a:cubicBezTo>
                <a:cubicBezTo>
                  <a:pt x="4996" y="5454"/>
                  <a:pt x="4390" y="5316"/>
                  <a:pt x="3692" y="5316"/>
                </a:cubicBezTo>
                <a:cubicBezTo>
                  <a:pt x="3067" y="5316"/>
                  <a:pt x="2498" y="5435"/>
                  <a:pt x="2002" y="5653"/>
                </a:cubicBezTo>
                <a:cubicBezTo>
                  <a:pt x="1506" y="5871"/>
                  <a:pt x="1102" y="6207"/>
                  <a:pt x="790" y="6624"/>
                </a:cubicBezTo>
                <a:cubicBezTo>
                  <a:pt x="496" y="7040"/>
                  <a:pt x="312" y="7535"/>
                  <a:pt x="276" y="8070"/>
                </a:cubicBezTo>
                <a:lnTo>
                  <a:pt x="276" y="8843"/>
                </a:lnTo>
                <a:cubicBezTo>
                  <a:pt x="276" y="8863"/>
                  <a:pt x="276" y="8863"/>
                  <a:pt x="294" y="8863"/>
                </a:cubicBezTo>
                <a:cubicBezTo>
                  <a:pt x="294" y="8863"/>
                  <a:pt x="312" y="8883"/>
                  <a:pt x="312" y="8883"/>
                </a:cubicBezTo>
                <a:lnTo>
                  <a:pt x="2406" y="8883"/>
                </a:lnTo>
                <a:cubicBezTo>
                  <a:pt x="2425" y="8883"/>
                  <a:pt x="2425" y="8883"/>
                  <a:pt x="2425" y="8863"/>
                </a:cubicBezTo>
                <a:cubicBezTo>
                  <a:pt x="2425" y="8863"/>
                  <a:pt x="2443" y="8843"/>
                  <a:pt x="2443" y="8843"/>
                </a:cubicBezTo>
                <a:lnTo>
                  <a:pt x="2443" y="8467"/>
                </a:lnTo>
                <a:cubicBezTo>
                  <a:pt x="2443" y="8110"/>
                  <a:pt x="2553" y="7793"/>
                  <a:pt x="2792" y="7575"/>
                </a:cubicBezTo>
                <a:cubicBezTo>
                  <a:pt x="3012" y="7357"/>
                  <a:pt x="3325" y="7238"/>
                  <a:pt x="3692" y="7238"/>
                </a:cubicBezTo>
                <a:cubicBezTo>
                  <a:pt x="4059" y="7238"/>
                  <a:pt x="4353" y="7357"/>
                  <a:pt x="4592" y="7575"/>
                </a:cubicBezTo>
                <a:cubicBezTo>
                  <a:pt x="4831" y="7793"/>
                  <a:pt x="4959" y="8090"/>
                  <a:pt x="4959" y="8447"/>
                </a:cubicBezTo>
                <a:cubicBezTo>
                  <a:pt x="4959" y="8942"/>
                  <a:pt x="4518" y="9675"/>
                  <a:pt x="3600" y="10706"/>
                </a:cubicBezTo>
                <a:lnTo>
                  <a:pt x="2737" y="11697"/>
                </a:lnTo>
                <a:cubicBezTo>
                  <a:pt x="1782" y="12787"/>
                  <a:pt x="992" y="13639"/>
                  <a:pt x="422" y="14233"/>
                </a:cubicBezTo>
                <a:cubicBezTo>
                  <a:pt x="386" y="14273"/>
                  <a:pt x="386" y="14312"/>
                  <a:pt x="386" y="14352"/>
                </a:cubicBezTo>
                <a:lnTo>
                  <a:pt x="386" y="16096"/>
                </a:lnTo>
                <a:cubicBezTo>
                  <a:pt x="386" y="16116"/>
                  <a:pt x="386" y="16116"/>
                  <a:pt x="404" y="16116"/>
                </a:cubicBezTo>
                <a:cubicBezTo>
                  <a:pt x="404" y="16116"/>
                  <a:pt x="422" y="16136"/>
                  <a:pt x="422" y="16136"/>
                </a:cubicBezTo>
                <a:lnTo>
                  <a:pt x="3802" y="16136"/>
                </a:lnTo>
                <a:lnTo>
                  <a:pt x="3802" y="16136"/>
                </a:lnTo>
                <a:cubicBezTo>
                  <a:pt x="3820" y="16136"/>
                  <a:pt x="3857" y="16136"/>
                  <a:pt x="3876" y="16155"/>
                </a:cubicBezTo>
                <a:lnTo>
                  <a:pt x="11590" y="20951"/>
                </a:lnTo>
                <a:cubicBezTo>
                  <a:pt x="12251" y="21367"/>
                  <a:pt x="13059" y="21367"/>
                  <a:pt x="13720" y="20951"/>
                </a:cubicBezTo>
                <a:lnTo>
                  <a:pt x="20296" y="16849"/>
                </a:lnTo>
                <a:cubicBezTo>
                  <a:pt x="20957" y="16433"/>
                  <a:pt x="21361" y="15680"/>
                  <a:pt x="21361" y="14867"/>
                </a:cubicBezTo>
                <a:lnTo>
                  <a:pt x="21361" y="6663"/>
                </a:lnTo>
                <a:cubicBezTo>
                  <a:pt x="21361" y="5851"/>
                  <a:pt x="20957" y="5078"/>
                  <a:pt x="20296" y="4682"/>
                </a:cubicBezTo>
                <a:lnTo>
                  <a:pt x="13720" y="580"/>
                </a:lnTo>
                <a:cubicBezTo>
                  <a:pt x="13078" y="183"/>
                  <a:pt x="12269" y="163"/>
                  <a:pt x="11608" y="580"/>
                </a:cubicBezTo>
                <a:cubicBezTo>
                  <a:pt x="11608" y="580"/>
                  <a:pt x="11590" y="580"/>
                  <a:pt x="11590" y="599"/>
                </a:cubicBezTo>
                <a:lnTo>
                  <a:pt x="5786" y="3968"/>
                </a:lnTo>
                <a:cubicBezTo>
                  <a:pt x="5712" y="4008"/>
                  <a:pt x="5639" y="3988"/>
                  <a:pt x="5602" y="3909"/>
                </a:cubicBezTo>
                <a:cubicBezTo>
                  <a:pt x="5565" y="3829"/>
                  <a:pt x="5584" y="3750"/>
                  <a:pt x="5657" y="3711"/>
                </a:cubicBezTo>
                <a:lnTo>
                  <a:pt x="11443" y="342"/>
                </a:lnTo>
                <a:cubicBezTo>
                  <a:pt x="11443" y="342"/>
                  <a:pt x="11443" y="342"/>
                  <a:pt x="11443" y="342"/>
                </a:cubicBezTo>
                <a:cubicBezTo>
                  <a:pt x="12178" y="-114"/>
                  <a:pt x="13096" y="-114"/>
                  <a:pt x="13831" y="342"/>
                </a:cubicBezTo>
                <a:lnTo>
                  <a:pt x="20406" y="4444"/>
                </a:lnTo>
                <a:cubicBezTo>
                  <a:pt x="21141" y="4900"/>
                  <a:pt x="21600" y="5772"/>
                  <a:pt x="21600" y="6683"/>
                </a:cubicBezTo>
                <a:lnTo>
                  <a:pt x="21600" y="14887"/>
                </a:lnTo>
                <a:cubicBezTo>
                  <a:pt x="21600" y="15799"/>
                  <a:pt x="21141" y="16671"/>
                  <a:pt x="20406" y="17126"/>
                </a:cubicBezTo>
                <a:lnTo>
                  <a:pt x="13831" y="21228"/>
                </a:lnTo>
                <a:cubicBezTo>
                  <a:pt x="13427" y="21367"/>
                  <a:pt x="13004" y="21486"/>
                  <a:pt x="12600" y="21486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" name="Shape">
            <a:extLst>
              <a:ext uri="{FF2B5EF4-FFF2-40B4-BE49-F238E27FC236}">
                <a16:creationId xmlns:a16="http://schemas.microsoft.com/office/drawing/2014/main" id="{96291DA6-D17B-460D-8D41-ED907C316215}"/>
              </a:ext>
            </a:extLst>
          </p:cNvPr>
          <p:cNvSpPr/>
          <p:nvPr/>
        </p:nvSpPr>
        <p:spPr>
          <a:xfrm>
            <a:off x="1540902" y="1387617"/>
            <a:ext cx="2674783" cy="25897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486" extrusionOk="0">
                <a:moveTo>
                  <a:pt x="12203" y="21486"/>
                </a:moveTo>
                <a:cubicBezTo>
                  <a:pt x="11761" y="21486"/>
                  <a:pt x="11338" y="21368"/>
                  <a:pt x="10954" y="21150"/>
                </a:cubicBezTo>
                <a:lnTo>
                  <a:pt x="4401" y="17320"/>
                </a:lnTo>
                <a:cubicBezTo>
                  <a:pt x="4362" y="17300"/>
                  <a:pt x="4324" y="17241"/>
                  <a:pt x="4324" y="17202"/>
                </a:cubicBezTo>
                <a:lnTo>
                  <a:pt x="4324" y="5493"/>
                </a:lnTo>
                <a:cubicBezTo>
                  <a:pt x="4324" y="5474"/>
                  <a:pt x="4324" y="5474"/>
                  <a:pt x="4305" y="5474"/>
                </a:cubicBezTo>
                <a:cubicBezTo>
                  <a:pt x="4305" y="5474"/>
                  <a:pt x="4285" y="5454"/>
                  <a:pt x="4285" y="5454"/>
                </a:cubicBezTo>
                <a:lnTo>
                  <a:pt x="2056" y="5454"/>
                </a:lnTo>
                <a:cubicBezTo>
                  <a:pt x="1999" y="5454"/>
                  <a:pt x="1941" y="5474"/>
                  <a:pt x="1883" y="5493"/>
                </a:cubicBezTo>
                <a:lnTo>
                  <a:pt x="327" y="6184"/>
                </a:lnTo>
                <a:cubicBezTo>
                  <a:pt x="288" y="6204"/>
                  <a:pt x="269" y="6224"/>
                  <a:pt x="269" y="6263"/>
                </a:cubicBezTo>
                <a:lnTo>
                  <a:pt x="307" y="7902"/>
                </a:lnTo>
                <a:cubicBezTo>
                  <a:pt x="307" y="7902"/>
                  <a:pt x="307" y="7922"/>
                  <a:pt x="307" y="7922"/>
                </a:cubicBezTo>
                <a:lnTo>
                  <a:pt x="327" y="7922"/>
                </a:lnTo>
                <a:lnTo>
                  <a:pt x="1806" y="7566"/>
                </a:lnTo>
                <a:cubicBezTo>
                  <a:pt x="1883" y="7547"/>
                  <a:pt x="1960" y="7566"/>
                  <a:pt x="2018" y="7626"/>
                </a:cubicBezTo>
                <a:cubicBezTo>
                  <a:pt x="2075" y="7685"/>
                  <a:pt x="2095" y="7744"/>
                  <a:pt x="2095" y="7784"/>
                </a:cubicBezTo>
                <a:lnTo>
                  <a:pt x="2095" y="16056"/>
                </a:lnTo>
                <a:cubicBezTo>
                  <a:pt x="2095" y="16135"/>
                  <a:pt x="2037" y="16195"/>
                  <a:pt x="1960" y="16195"/>
                </a:cubicBezTo>
                <a:cubicBezTo>
                  <a:pt x="1883" y="16195"/>
                  <a:pt x="1826" y="16135"/>
                  <a:pt x="1826" y="16056"/>
                </a:cubicBezTo>
                <a:lnTo>
                  <a:pt x="1826" y="7863"/>
                </a:lnTo>
                <a:lnTo>
                  <a:pt x="365" y="8218"/>
                </a:lnTo>
                <a:cubicBezTo>
                  <a:pt x="346" y="8218"/>
                  <a:pt x="346" y="8218"/>
                  <a:pt x="327" y="8218"/>
                </a:cubicBezTo>
                <a:cubicBezTo>
                  <a:pt x="192" y="8218"/>
                  <a:pt x="38" y="8139"/>
                  <a:pt x="38" y="7902"/>
                </a:cubicBezTo>
                <a:lnTo>
                  <a:pt x="0" y="6263"/>
                </a:lnTo>
                <a:cubicBezTo>
                  <a:pt x="0" y="6105"/>
                  <a:pt x="77" y="5967"/>
                  <a:pt x="231" y="5908"/>
                </a:cubicBezTo>
                <a:lnTo>
                  <a:pt x="1806" y="5197"/>
                </a:lnTo>
                <a:cubicBezTo>
                  <a:pt x="1902" y="5158"/>
                  <a:pt x="1999" y="5138"/>
                  <a:pt x="2095" y="5138"/>
                </a:cubicBezTo>
                <a:lnTo>
                  <a:pt x="4324" y="5138"/>
                </a:lnTo>
                <a:cubicBezTo>
                  <a:pt x="4420" y="5138"/>
                  <a:pt x="4497" y="5177"/>
                  <a:pt x="4554" y="5237"/>
                </a:cubicBezTo>
                <a:cubicBezTo>
                  <a:pt x="4612" y="5296"/>
                  <a:pt x="4651" y="5375"/>
                  <a:pt x="4651" y="5474"/>
                </a:cubicBezTo>
                <a:lnTo>
                  <a:pt x="4651" y="17083"/>
                </a:lnTo>
                <a:lnTo>
                  <a:pt x="11107" y="20894"/>
                </a:lnTo>
                <a:cubicBezTo>
                  <a:pt x="11799" y="21308"/>
                  <a:pt x="12645" y="21308"/>
                  <a:pt x="13337" y="20894"/>
                </a:cubicBezTo>
                <a:lnTo>
                  <a:pt x="20216" y="16807"/>
                </a:lnTo>
                <a:cubicBezTo>
                  <a:pt x="20908" y="16392"/>
                  <a:pt x="21331" y="15642"/>
                  <a:pt x="21331" y="14832"/>
                </a:cubicBezTo>
                <a:lnTo>
                  <a:pt x="21331" y="6658"/>
                </a:lnTo>
                <a:cubicBezTo>
                  <a:pt x="21331" y="5849"/>
                  <a:pt x="20908" y="5079"/>
                  <a:pt x="20216" y="4684"/>
                </a:cubicBezTo>
                <a:lnTo>
                  <a:pt x="13337" y="597"/>
                </a:lnTo>
                <a:cubicBezTo>
                  <a:pt x="12645" y="182"/>
                  <a:pt x="11799" y="182"/>
                  <a:pt x="11107" y="597"/>
                </a:cubicBezTo>
                <a:lnTo>
                  <a:pt x="5035" y="3953"/>
                </a:lnTo>
                <a:cubicBezTo>
                  <a:pt x="4958" y="3993"/>
                  <a:pt x="4881" y="3973"/>
                  <a:pt x="4843" y="3894"/>
                </a:cubicBezTo>
                <a:cubicBezTo>
                  <a:pt x="4804" y="3815"/>
                  <a:pt x="4823" y="3736"/>
                  <a:pt x="4900" y="3697"/>
                </a:cubicBezTo>
                <a:lnTo>
                  <a:pt x="10973" y="340"/>
                </a:lnTo>
                <a:cubicBezTo>
                  <a:pt x="11742" y="-114"/>
                  <a:pt x="12702" y="-114"/>
                  <a:pt x="13471" y="340"/>
                </a:cubicBezTo>
                <a:lnTo>
                  <a:pt x="20351" y="4427"/>
                </a:lnTo>
                <a:cubicBezTo>
                  <a:pt x="21120" y="4881"/>
                  <a:pt x="21600" y="5750"/>
                  <a:pt x="21600" y="6658"/>
                </a:cubicBezTo>
                <a:lnTo>
                  <a:pt x="21600" y="14832"/>
                </a:lnTo>
                <a:cubicBezTo>
                  <a:pt x="21600" y="15740"/>
                  <a:pt x="21120" y="16609"/>
                  <a:pt x="20351" y="17063"/>
                </a:cubicBezTo>
                <a:lnTo>
                  <a:pt x="13471" y="21150"/>
                </a:lnTo>
                <a:cubicBezTo>
                  <a:pt x="13087" y="21368"/>
                  <a:pt x="12645" y="21486"/>
                  <a:pt x="12203" y="21486"/>
                </a:cubicBezTo>
                <a:close/>
                <a:moveTo>
                  <a:pt x="1922" y="7843"/>
                </a:moveTo>
                <a:cubicBezTo>
                  <a:pt x="1922" y="7843"/>
                  <a:pt x="1922" y="7843"/>
                  <a:pt x="1922" y="7843"/>
                </a:cubicBezTo>
                <a:cubicBezTo>
                  <a:pt x="1922" y="7843"/>
                  <a:pt x="1922" y="7843"/>
                  <a:pt x="1922" y="7843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38100" tIns="38100" rIns="38100" bIns="3810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" name="Shape">
            <a:extLst>
              <a:ext uri="{FF2B5EF4-FFF2-40B4-BE49-F238E27FC236}">
                <a16:creationId xmlns:a16="http://schemas.microsoft.com/office/drawing/2014/main" id="{802FE108-5B03-466A-8E14-6B3AAC7F5E70}"/>
              </a:ext>
            </a:extLst>
          </p:cNvPr>
          <p:cNvSpPr/>
          <p:nvPr/>
        </p:nvSpPr>
        <p:spPr>
          <a:xfrm>
            <a:off x="7894706" y="1387617"/>
            <a:ext cx="2796148" cy="25897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486" extrusionOk="0">
                <a:moveTo>
                  <a:pt x="12611" y="21486"/>
                </a:moveTo>
                <a:cubicBezTo>
                  <a:pt x="12188" y="21486"/>
                  <a:pt x="11784" y="21368"/>
                  <a:pt x="11416" y="21150"/>
                </a:cubicBezTo>
                <a:lnTo>
                  <a:pt x="3989" y="16550"/>
                </a:lnTo>
                <a:cubicBezTo>
                  <a:pt x="3291" y="16550"/>
                  <a:pt x="2261" y="16333"/>
                  <a:pt x="1618" y="15898"/>
                </a:cubicBezTo>
                <a:cubicBezTo>
                  <a:pt x="1011" y="15484"/>
                  <a:pt x="570" y="14911"/>
                  <a:pt x="294" y="14200"/>
                </a:cubicBezTo>
                <a:cubicBezTo>
                  <a:pt x="129" y="13766"/>
                  <a:pt x="37" y="13292"/>
                  <a:pt x="0" y="12779"/>
                </a:cubicBezTo>
                <a:cubicBezTo>
                  <a:pt x="0" y="12562"/>
                  <a:pt x="110" y="12443"/>
                  <a:pt x="313" y="12443"/>
                </a:cubicBezTo>
                <a:lnTo>
                  <a:pt x="2408" y="12443"/>
                </a:lnTo>
                <a:cubicBezTo>
                  <a:pt x="2592" y="12443"/>
                  <a:pt x="2721" y="12562"/>
                  <a:pt x="2739" y="12759"/>
                </a:cubicBezTo>
                <a:cubicBezTo>
                  <a:pt x="2757" y="12996"/>
                  <a:pt x="2813" y="13233"/>
                  <a:pt x="2905" y="13470"/>
                </a:cubicBezTo>
                <a:cubicBezTo>
                  <a:pt x="2978" y="13648"/>
                  <a:pt x="3070" y="13786"/>
                  <a:pt x="3199" y="13885"/>
                </a:cubicBezTo>
                <a:cubicBezTo>
                  <a:pt x="3327" y="13983"/>
                  <a:pt x="3493" y="14023"/>
                  <a:pt x="3677" y="14023"/>
                </a:cubicBezTo>
                <a:cubicBezTo>
                  <a:pt x="4026" y="14023"/>
                  <a:pt x="4302" y="13845"/>
                  <a:pt x="4467" y="13509"/>
                </a:cubicBezTo>
                <a:cubicBezTo>
                  <a:pt x="4596" y="13272"/>
                  <a:pt x="4651" y="12957"/>
                  <a:pt x="4651" y="12542"/>
                </a:cubicBezTo>
                <a:cubicBezTo>
                  <a:pt x="4651" y="12147"/>
                  <a:pt x="4596" y="11811"/>
                  <a:pt x="4467" y="11515"/>
                </a:cubicBezTo>
                <a:cubicBezTo>
                  <a:pt x="4302" y="11180"/>
                  <a:pt x="4026" y="11022"/>
                  <a:pt x="3658" y="11022"/>
                </a:cubicBezTo>
                <a:cubicBezTo>
                  <a:pt x="3566" y="11022"/>
                  <a:pt x="3474" y="11061"/>
                  <a:pt x="3364" y="11120"/>
                </a:cubicBezTo>
                <a:cubicBezTo>
                  <a:pt x="3235" y="11199"/>
                  <a:pt x="3070" y="11318"/>
                  <a:pt x="2868" y="11456"/>
                </a:cubicBezTo>
                <a:cubicBezTo>
                  <a:pt x="2794" y="11515"/>
                  <a:pt x="2721" y="11535"/>
                  <a:pt x="2666" y="11535"/>
                </a:cubicBezTo>
                <a:cubicBezTo>
                  <a:pt x="2555" y="11535"/>
                  <a:pt x="2463" y="11476"/>
                  <a:pt x="2427" y="11377"/>
                </a:cubicBezTo>
                <a:lnTo>
                  <a:pt x="1397" y="9817"/>
                </a:lnTo>
                <a:cubicBezTo>
                  <a:pt x="1342" y="9738"/>
                  <a:pt x="1324" y="9659"/>
                  <a:pt x="1324" y="9600"/>
                </a:cubicBezTo>
                <a:cubicBezTo>
                  <a:pt x="1324" y="9482"/>
                  <a:pt x="1379" y="9403"/>
                  <a:pt x="1452" y="9343"/>
                </a:cubicBezTo>
                <a:lnTo>
                  <a:pt x="3474" y="7685"/>
                </a:lnTo>
                <a:lnTo>
                  <a:pt x="551" y="7685"/>
                </a:lnTo>
                <a:cubicBezTo>
                  <a:pt x="460" y="7685"/>
                  <a:pt x="386" y="7645"/>
                  <a:pt x="331" y="7586"/>
                </a:cubicBezTo>
                <a:cubicBezTo>
                  <a:pt x="276" y="7527"/>
                  <a:pt x="239" y="7448"/>
                  <a:pt x="239" y="7349"/>
                </a:cubicBezTo>
                <a:lnTo>
                  <a:pt x="239" y="5493"/>
                </a:lnTo>
                <a:cubicBezTo>
                  <a:pt x="239" y="5395"/>
                  <a:pt x="276" y="5316"/>
                  <a:pt x="331" y="5256"/>
                </a:cubicBezTo>
                <a:cubicBezTo>
                  <a:pt x="386" y="5197"/>
                  <a:pt x="460" y="5158"/>
                  <a:pt x="551" y="5158"/>
                </a:cubicBezTo>
                <a:lnTo>
                  <a:pt x="6894" y="5158"/>
                </a:lnTo>
                <a:cubicBezTo>
                  <a:pt x="6986" y="5158"/>
                  <a:pt x="7059" y="5197"/>
                  <a:pt x="7114" y="5256"/>
                </a:cubicBezTo>
                <a:cubicBezTo>
                  <a:pt x="7169" y="5316"/>
                  <a:pt x="7206" y="5395"/>
                  <a:pt x="7206" y="5493"/>
                </a:cubicBezTo>
                <a:lnTo>
                  <a:pt x="7206" y="7566"/>
                </a:lnTo>
                <a:cubicBezTo>
                  <a:pt x="7206" y="7705"/>
                  <a:pt x="7151" y="7823"/>
                  <a:pt x="7059" y="7922"/>
                </a:cubicBezTo>
                <a:lnTo>
                  <a:pt x="5294" y="9403"/>
                </a:lnTo>
                <a:cubicBezTo>
                  <a:pt x="5239" y="9462"/>
                  <a:pt x="5147" y="9442"/>
                  <a:pt x="5110" y="9383"/>
                </a:cubicBezTo>
                <a:cubicBezTo>
                  <a:pt x="5055" y="9324"/>
                  <a:pt x="5074" y="9225"/>
                  <a:pt x="5129" y="9185"/>
                </a:cubicBezTo>
                <a:lnTo>
                  <a:pt x="6894" y="7705"/>
                </a:lnTo>
                <a:cubicBezTo>
                  <a:pt x="6930" y="7665"/>
                  <a:pt x="6949" y="7645"/>
                  <a:pt x="6949" y="7586"/>
                </a:cubicBezTo>
                <a:lnTo>
                  <a:pt x="6949" y="5493"/>
                </a:lnTo>
                <a:cubicBezTo>
                  <a:pt x="6949" y="5474"/>
                  <a:pt x="6949" y="5474"/>
                  <a:pt x="6930" y="5474"/>
                </a:cubicBezTo>
                <a:cubicBezTo>
                  <a:pt x="6930" y="5474"/>
                  <a:pt x="6912" y="5454"/>
                  <a:pt x="6912" y="5454"/>
                </a:cubicBezTo>
                <a:lnTo>
                  <a:pt x="570" y="5454"/>
                </a:lnTo>
                <a:cubicBezTo>
                  <a:pt x="552" y="5454"/>
                  <a:pt x="552" y="5454"/>
                  <a:pt x="552" y="5474"/>
                </a:cubicBezTo>
                <a:cubicBezTo>
                  <a:pt x="552" y="5474"/>
                  <a:pt x="533" y="5493"/>
                  <a:pt x="533" y="5493"/>
                </a:cubicBezTo>
                <a:lnTo>
                  <a:pt x="533" y="7330"/>
                </a:lnTo>
                <a:cubicBezTo>
                  <a:pt x="533" y="7349"/>
                  <a:pt x="533" y="7349"/>
                  <a:pt x="552" y="7349"/>
                </a:cubicBezTo>
                <a:cubicBezTo>
                  <a:pt x="552" y="7349"/>
                  <a:pt x="570" y="7369"/>
                  <a:pt x="588" y="7369"/>
                </a:cubicBezTo>
                <a:lnTo>
                  <a:pt x="3769" y="7369"/>
                </a:lnTo>
                <a:cubicBezTo>
                  <a:pt x="3879" y="7369"/>
                  <a:pt x="3934" y="7448"/>
                  <a:pt x="3952" y="7507"/>
                </a:cubicBezTo>
                <a:cubicBezTo>
                  <a:pt x="3971" y="7586"/>
                  <a:pt x="3952" y="7645"/>
                  <a:pt x="3897" y="7705"/>
                </a:cubicBezTo>
                <a:cubicBezTo>
                  <a:pt x="3897" y="7705"/>
                  <a:pt x="3897" y="7705"/>
                  <a:pt x="3879" y="7724"/>
                </a:cubicBezTo>
                <a:lnTo>
                  <a:pt x="1636" y="9561"/>
                </a:lnTo>
                <a:cubicBezTo>
                  <a:pt x="1636" y="9561"/>
                  <a:pt x="1636" y="9561"/>
                  <a:pt x="1618" y="9561"/>
                </a:cubicBezTo>
                <a:lnTo>
                  <a:pt x="1618" y="9580"/>
                </a:lnTo>
                <a:cubicBezTo>
                  <a:pt x="1618" y="9580"/>
                  <a:pt x="1618" y="9600"/>
                  <a:pt x="1636" y="9640"/>
                </a:cubicBezTo>
                <a:lnTo>
                  <a:pt x="2666" y="11199"/>
                </a:lnTo>
                <a:cubicBezTo>
                  <a:pt x="2666" y="11199"/>
                  <a:pt x="2666" y="11219"/>
                  <a:pt x="2684" y="11219"/>
                </a:cubicBezTo>
                <a:cubicBezTo>
                  <a:pt x="2684" y="11219"/>
                  <a:pt x="2684" y="11239"/>
                  <a:pt x="2684" y="11239"/>
                </a:cubicBezTo>
                <a:cubicBezTo>
                  <a:pt x="2684" y="11239"/>
                  <a:pt x="2702" y="11239"/>
                  <a:pt x="2739" y="11219"/>
                </a:cubicBezTo>
                <a:cubicBezTo>
                  <a:pt x="2941" y="11061"/>
                  <a:pt x="3107" y="10943"/>
                  <a:pt x="3254" y="10864"/>
                </a:cubicBezTo>
                <a:cubicBezTo>
                  <a:pt x="3401" y="10765"/>
                  <a:pt x="3548" y="10725"/>
                  <a:pt x="3677" y="10725"/>
                </a:cubicBezTo>
                <a:cubicBezTo>
                  <a:pt x="4136" y="10725"/>
                  <a:pt x="4504" y="10943"/>
                  <a:pt x="4724" y="11377"/>
                </a:cubicBezTo>
                <a:cubicBezTo>
                  <a:pt x="4871" y="11713"/>
                  <a:pt x="4945" y="12108"/>
                  <a:pt x="4945" y="12542"/>
                </a:cubicBezTo>
                <a:cubicBezTo>
                  <a:pt x="4945" y="12996"/>
                  <a:pt x="4871" y="13371"/>
                  <a:pt x="4724" y="13648"/>
                </a:cubicBezTo>
                <a:cubicBezTo>
                  <a:pt x="4504" y="14082"/>
                  <a:pt x="4155" y="14319"/>
                  <a:pt x="3695" y="14319"/>
                </a:cubicBezTo>
                <a:cubicBezTo>
                  <a:pt x="3456" y="14319"/>
                  <a:pt x="3235" y="14260"/>
                  <a:pt x="3070" y="14121"/>
                </a:cubicBezTo>
                <a:cubicBezTo>
                  <a:pt x="2886" y="14003"/>
                  <a:pt x="2757" y="13806"/>
                  <a:pt x="2666" y="13569"/>
                </a:cubicBezTo>
                <a:cubicBezTo>
                  <a:pt x="2574" y="13312"/>
                  <a:pt x="2500" y="13055"/>
                  <a:pt x="2482" y="12779"/>
                </a:cubicBezTo>
                <a:cubicBezTo>
                  <a:pt x="2482" y="12739"/>
                  <a:pt x="2482" y="12720"/>
                  <a:pt x="2427" y="12720"/>
                </a:cubicBezTo>
                <a:lnTo>
                  <a:pt x="331" y="12720"/>
                </a:lnTo>
                <a:cubicBezTo>
                  <a:pt x="313" y="12720"/>
                  <a:pt x="294" y="12720"/>
                  <a:pt x="294" y="12720"/>
                </a:cubicBezTo>
                <a:cubicBezTo>
                  <a:pt x="294" y="12720"/>
                  <a:pt x="294" y="12720"/>
                  <a:pt x="294" y="12720"/>
                </a:cubicBezTo>
                <a:cubicBezTo>
                  <a:pt x="294" y="12720"/>
                  <a:pt x="294" y="12739"/>
                  <a:pt x="294" y="12759"/>
                </a:cubicBezTo>
                <a:cubicBezTo>
                  <a:pt x="331" y="13233"/>
                  <a:pt x="404" y="13687"/>
                  <a:pt x="570" y="14082"/>
                </a:cubicBezTo>
                <a:cubicBezTo>
                  <a:pt x="827" y="14734"/>
                  <a:pt x="1232" y="15267"/>
                  <a:pt x="1783" y="15642"/>
                </a:cubicBezTo>
                <a:cubicBezTo>
                  <a:pt x="2371" y="16037"/>
                  <a:pt x="3364" y="16254"/>
                  <a:pt x="4044" y="16254"/>
                </a:cubicBezTo>
                <a:cubicBezTo>
                  <a:pt x="4063" y="16254"/>
                  <a:pt x="4099" y="16254"/>
                  <a:pt x="4118" y="16274"/>
                </a:cubicBezTo>
                <a:lnTo>
                  <a:pt x="11563" y="20894"/>
                </a:lnTo>
                <a:cubicBezTo>
                  <a:pt x="12225" y="21308"/>
                  <a:pt x="13034" y="21308"/>
                  <a:pt x="13695" y="20894"/>
                </a:cubicBezTo>
                <a:lnTo>
                  <a:pt x="20276" y="16807"/>
                </a:lnTo>
                <a:cubicBezTo>
                  <a:pt x="20938" y="16392"/>
                  <a:pt x="21343" y="15642"/>
                  <a:pt x="21343" y="14832"/>
                </a:cubicBezTo>
                <a:lnTo>
                  <a:pt x="21343" y="6658"/>
                </a:lnTo>
                <a:cubicBezTo>
                  <a:pt x="21343" y="5849"/>
                  <a:pt x="20938" y="5079"/>
                  <a:pt x="20276" y="4684"/>
                </a:cubicBezTo>
                <a:lnTo>
                  <a:pt x="13695" y="597"/>
                </a:lnTo>
                <a:cubicBezTo>
                  <a:pt x="13034" y="182"/>
                  <a:pt x="12225" y="182"/>
                  <a:pt x="11563" y="597"/>
                </a:cubicBezTo>
                <a:lnTo>
                  <a:pt x="5846" y="3953"/>
                </a:lnTo>
                <a:cubicBezTo>
                  <a:pt x="5772" y="3993"/>
                  <a:pt x="5699" y="3973"/>
                  <a:pt x="5662" y="3894"/>
                </a:cubicBezTo>
                <a:cubicBezTo>
                  <a:pt x="5625" y="3815"/>
                  <a:pt x="5644" y="3736"/>
                  <a:pt x="5717" y="3697"/>
                </a:cubicBezTo>
                <a:lnTo>
                  <a:pt x="11434" y="340"/>
                </a:lnTo>
                <a:cubicBezTo>
                  <a:pt x="12170" y="-114"/>
                  <a:pt x="13089" y="-114"/>
                  <a:pt x="13824" y="340"/>
                </a:cubicBezTo>
                <a:lnTo>
                  <a:pt x="20405" y="4427"/>
                </a:lnTo>
                <a:cubicBezTo>
                  <a:pt x="21140" y="4881"/>
                  <a:pt x="21600" y="5750"/>
                  <a:pt x="21600" y="6658"/>
                </a:cubicBezTo>
                <a:lnTo>
                  <a:pt x="21600" y="14832"/>
                </a:lnTo>
                <a:cubicBezTo>
                  <a:pt x="21600" y="15740"/>
                  <a:pt x="21140" y="16609"/>
                  <a:pt x="20405" y="17063"/>
                </a:cubicBezTo>
                <a:lnTo>
                  <a:pt x="13806" y="21150"/>
                </a:lnTo>
                <a:cubicBezTo>
                  <a:pt x="13438" y="21368"/>
                  <a:pt x="13015" y="21486"/>
                  <a:pt x="12611" y="2148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1832352-6C71-432A-8344-5BBB697BDABF}"/>
              </a:ext>
            </a:extLst>
          </p:cNvPr>
          <p:cNvSpPr/>
          <p:nvPr/>
        </p:nvSpPr>
        <p:spPr>
          <a:xfrm>
            <a:off x="2926756" y="3713239"/>
            <a:ext cx="2927037" cy="2592030"/>
          </a:xfrm>
          <a:custGeom>
            <a:avLst/>
            <a:gdLst>
              <a:gd name="connsiteX0" fmla="*/ 406966 w 2927037"/>
              <a:gd name="connsiteY0" fmla="*/ 1076455 h 2592030"/>
              <a:gd name="connsiteX1" fmla="*/ 233244 w 2927037"/>
              <a:gd name="connsiteY1" fmla="*/ 1335840 h 2592030"/>
              <a:gd name="connsiteX2" fmla="*/ 406966 w 2927037"/>
              <a:gd name="connsiteY2" fmla="*/ 1335840 h 2592030"/>
              <a:gd name="connsiteX3" fmla="*/ 425992 w 2927037"/>
              <a:gd name="connsiteY3" fmla="*/ 1000314 h 2592030"/>
              <a:gd name="connsiteX4" fmla="*/ 437893 w 2927037"/>
              <a:gd name="connsiteY4" fmla="*/ 1016971 h 2592030"/>
              <a:gd name="connsiteX5" fmla="*/ 437893 w 2927037"/>
              <a:gd name="connsiteY5" fmla="*/ 1352497 h 2592030"/>
              <a:gd name="connsiteX6" fmla="*/ 423617 w 2927037"/>
              <a:gd name="connsiteY6" fmla="*/ 1371541 h 2592030"/>
              <a:gd name="connsiteX7" fmla="*/ 199930 w 2927037"/>
              <a:gd name="connsiteY7" fmla="*/ 1371541 h 2592030"/>
              <a:gd name="connsiteX8" fmla="*/ 183267 w 2927037"/>
              <a:gd name="connsiteY8" fmla="*/ 1362028 h 2592030"/>
              <a:gd name="connsiteX9" fmla="*/ 183267 w 2927037"/>
              <a:gd name="connsiteY9" fmla="*/ 1342984 h 2592030"/>
              <a:gd name="connsiteX10" fmla="*/ 406966 w 2927037"/>
              <a:gd name="connsiteY10" fmla="*/ 1007440 h 2592030"/>
              <a:gd name="connsiteX11" fmla="*/ 425992 w 2927037"/>
              <a:gd name="connsiteY11" fmla="*/ 1000314 h 2592030"/>
              <a:gd name="connsiteX12" fmla="*/ 1765725 w 2927037"/>
              <a:gd name="connsiteY12" fmla="*/ 0 h 2592030"/>
              <a:gd name="connsiteX13" fmla="*/ 1920462 w 2927037"/>
              <a:gd name="connsiteY13" fmla="*/ 41076 h 2592030"/>
              <a:gd name="connsiteX14" fmla="*/ 2772419 w 2927037"/>
              <a:gd name="connsiteY14" fmla="*/ 533630 h 2592030"/>
              <a:gd name="connsiteX15" fmla="*/ 2927037 w 2927037"/>
              <a:gd name="connsiteY15" fmla="*/ 802526 h 2592030"/>
              <a:gd name="connsiteX16" fmla="*/ 2927037 w 2927037"/>
              <a:gd name="connsiteY16" fmla="*/ 1787755 h 2592030"/>
              <a:gd name="connsiteX17" fmla="*/ 2772419 w 2927037"/>
              <a:gd name="connsiteY17" fmla="*/ 2056651 h 2592030"/>
              <a:gd name="connsiteX18" fmla="*/ 1920462 w 2927037"/>
              <a:gd name="connsiteY18" fmla="*/ 2549205 h 2592030"/>
              <a:gd name="connsiteX19" fmla="*/ 1768147 w 2927037"/>
              <a:gd name="connsiteY19" fmla="*/ 2592030 h 2592030"/>
              <a:gd name="connsiteX20" fmla="*/ 1613394 w 2927037"/>
              <a:gd name="connsiteY20" fmla="*/ 2551617 h 2592030"/>
              <a:gd name="connsiteX21" fmla="*/ 485400 w 2927037"/>
              <a:gd name="connsiteY21" fmla="*/ 1901876 h 2592030"/>
              <a:gd name="connsiteX22" fmla="*/ 468868 w 2927037"/>
              <a:gd name="connsiteY22" fmla="*/ 1885228 h 2592030"/>
              <a:gd name="connsiteX23" fmla="*/ 468868 w 2927037"/>
              <a:gd name="connsiteY23" fmla="*/ 1597392 h 2592030"/>
              <a:gd name="connsiteX24" fmla="*/ 16668 w 2927037"/>
              <a:gd name="connsiteY24" fmla="*/ 1597392 h 2592030"/>
              <a:gd name="connsiteX25" fmla="*/ 0 w 2927037"/>
              <a:gd name="connsiteY25" fmla="*/ 1580624 h 2592030"/>
              <a:gd name="connsiteX26" fmla="*/ 0 w 2927037"/>
              <a:gd name="connsiteY26" fmla="*/ 1335613 h 2592030"/>
              <a:gd name="connsiteX27" fmla="*/ 2439 w 2927037"/>
              <a:gd name="connsiteY27" fmla="*/ 1326083 h 2592030"/>
              <a:gd name="connsiteX28" fmla="*/ 473611 w 2927037"/>
              <a:gd name="connsiteY28" fmla="*/ 633516 h 2592030"/>
              <a:gd name="connsiteX29" fmla="*/ 487840 w 2927037"/>
              <a:gd name="connsiteY29" fmla="*/ 626398 h 2592030"/>
              <a:gd name="connsiteX30" fmla="*/ 811440 w 2927037"/>
              <a:gd name="connsiteY30" fmla="*/ 626398 h 2592030"/>
              <a:gd name="connsiteX31" fmla="*/ 828108 w 2927037"/>
              <a:gd name="connsiteY31" fmla="*/ 643046 h 2592030"/>
              <a:gd name="connsiteX32" fmla="*/ 828108 w 2927037"/>
              <a:gd name="connsiteY32" fmla="*/ 1335613 h 2592030"/>
              <a:gd name="connsiteX33" fmla="*/ 968497 w 2927037"/>
              <a:gd name="connsiteY33" fmla="*/ 1335613 h 2592030"/>
              <a:gd name="connsiteX34" fmla="*/ 985165 w 2927037"/>
              <a:gd name="connsiteY34" fmla="*/ 1352261 h 2592030"/>
              <a:gd name="connsiteX35" fmla="*/ 968497 w 2927037"/>
              <a:gd name="connsiteY35" fmla="*/ 1368909 h 2592030"/>
              <a:gd name="connsiteX36" fmla="*/ 809136 w 2927037"/>
              <a:gd name="connsiteY36" fmla="*/ 1368909 h 2592030"/>
              <a:gd name="connsiteX37" fmla="*/ 792468 w 2927037"/>
              <a:gd name="connsiteY37" fmla="*/ 1352261 h 2592030"/>
              <a:gd name="connsiteX38" fmla="*/ 792468 w 2927037"/>
              <a:gd name="connsiteY38" fmla="*/ 659694 h 2592030"/>
              <a:gd name="connsiteX39" fmla="*/ 497325 w 2927037"/>
              <a:gd name="connsiteY39" fmla="*/ 659694 h 2592030"/>
              <a:gd name="connsiteX40" fmla="*/ 33336 w 2927037"/>
              <a:gd name="connsiteY40" fmla="*/ 1337905 h 2592030"/>
              <a:gd name="connsiteX41" fmla="*/ 33336 w 2927037"/>
              <a:gd name="connsiteY41" fmla="*/ 1559271 h 2592030"/>
              <a:gd name="connsiteX42" fmla="*/ 485400 w 2927037"/>
              <a:gd name="connsiteY42" fmla="*/ 1559271 h 2592030"/>
              <a:gd name="connsiteX43" fmla="*/ 502068 w 2927037"/>
              <a:gd name="connsiteY43" fmla="*/ 1575919 h 2592030"/>
              <a:gd name="connsiteX44" fmla="*/ 502068 w 2927037"/>
              <a:gd name="connsiteY44" fmla="*/ 1868580 h 2592030"/>
              <a:gd name="connsiteX45" fmla="*/ 1630062 w 2927037"/>
              <a:gd name="connsiteY45" fmla="*/ 2518201 h 2592030"/>
              <a:gd name="connsiteX46" fmla="*/ 1906098 w 2927037"/>
              <a:gd name="connsiteY46" fmla="*/ 2518201 h 2592030"/>
              <a:gd name="connsiteX47" fmla="*/ 2758055 w 2927037"/>
              <a:gd name="connsiteY47" fmla="*/ 2025647 h 2592030"/>
              <a:gd name="connsiteX48" fmla="*/ 2896141 w 2927037"/>
              <a:gd name="connsiteY48" fmla="*/ 1787755 h 2592030"/>
              <a:gd name="connsiteX49" fmla="*/ 2896141 w 2927037"/>
              <a:gd name="connsiteY49" fmla="*/ 802526 h 2592030"/>
              <a:gd name="connsiteX50" fmla="*/ 2758055 w 2927037"/>
              <a:gd name="connsiteY50" fmla="*/ 564512 h 2592030"/>
              <a:gd name="connsiteX51" fmla="*/ 1906098 w 2927037"/>
              <a:gd name="connsiteY51" fmla="*/ 71958 h 2592030"/>
              <a:gd name="connsiteX52" fmla="*/ 1630062 w 2927037"/>
              <a:gd name="connsiteY52" fmla="*/ 71958 h 2592030"/>
              <a:gd name="connsiteX53" fmla="*/ 887597 w 2927037"/>
              <a:gd name="connsiteY53" fmla="*/ 476569 h 2592030"/>
              <a:gd name="connsiteX54" fmla="*/ 863883 w 2927037"/>
              <a:gd name="connsiteY54" fmla="*/ 469331 h 2592030"/>
              <a:gd name="connsiteX55" fmla="*/ 870929 w 2927037"/>
              <a:gd name="connsiteY55" fmla="*/ 445566 h 2592030"/>
              <a:gd name="connsiteX56" fmla="*/ 1611090 w 2927037"/>
              <a:gd name="connsiteY56" fmla="*/ 41076 h 2592030"/>
              <a:gd name="connsiteX57" fmla="*/ 1765725 w 2927037"/>
              <a:gd name="connsiteY57" fmla="*/ 0 h 2592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2927037" h="2592030">
                <a:moveTo>
                  <a:pt x="406966" y="1076455"/>
                </a:moveTo>
                <a:lnTo>
                  <a:pt x="233244" y="1335840"/>
                </a:lnTo>
                <a:lnTo>
                  <a:pt x="406966" y="1335840"/>
                </a:lnTo>
                <a:close/>
                <a:moveTo>
                  <a:pt x="425992" y="1000314"/>
                </a:moveTo>
                <a:cubicBezTo>
                  <a:pt x="433130" y="1002683"/>
                  <a:pt x="437893" y="1009827"/>
                  <a:pt x="437893" y="1016971"/>
                </a:cubicBezTo>
                <a:lnTo>
                  <a:pt x="437893" y="1352497"/>
                </a:lnTo>
                <a:cubicBezTo>
                  <a:pt x="442655" y="1364398"/>
                  <a:pt x="433142" y="1371541"/>
                  <a:pt x="423617" y="1371541"/>
                </a:cubicBezTo>
                <a:lnTo>
                  <a:pt x="199930" y="1371541"/>
                </a:lnTo>
                <a:cubicBezTo>
                  <a:pt x="192792" y="1371541"/>
                  <a:pt x="188029" y="1366785"/>
                  <a:pt x="183267" y="1362028"/>
                </a:cubicBezTo>
                <a:cubicBezTo>
                  <a:pt x="180891" y="1357271"/>
                  <a:pt x="180891" y="1350128"/>
                  <a:pt x="183267" y="1342984"/>
                </a:cubicBezTo>
                <a:lnTo>
                  <a:pt x="406966" y="1007440"/>
                </a:lnTo>
                <a:cubicBezTo>
                  <a:pt x="411716" y="1000314"/>
                  <a:pt x="418854" y="997927"/>
                  <a:pt x="425992" y="1000314"/>
                </a:cubicBezTo>
                <a:close/>
                <a:moveTo>
                  <a:pt x="1765725" y="0"/>
                </a:moveTo>
                <a:cubicBezTo>
                  <a:pt x="1819269" y="0"/>
                  <a:pt x="1872830" y="13692"/>
                  <a:pt x="1920462" y="41076"/>
                </a:cubicBezTo>
                <a:lnTo>
                  <a:pt x="2772419" y="533630"/>
                </a:lnTo>
                <a:cubicBezTo>
                  <a:pt x="2867548" y="588398"/>
                  <a:pt x="2927037" y="693110"/>
                  <a:pt x="2927037" y="802526"/>
                </a:cubicBezTo>
                <a:lnTo>
                  <a:pt x="2927037" y="1787755"/>
                </a:lnTo>
                <a:cubicBezTo>
                  <a:pt x="2927037" y="1897171"/>
                  <a:pt x="2867548" y="2001882"/>
                  <a:pt x="2772419" y="2056651"/>
                </a:cubicBezTo>
                <a:lnTo>
                  <a:pt x="1920462" y="2549205"/>
                </a:lnTo>
                <a:cubicBezTo>
                  <a:pt x="1875201" y="2577795"/>
                  <a:pt x="1822894" y="2592030"/>
                  <a:pt x="1768147" y="2592030"/>
                </a:cubicBezTo>
                <a:cubicBezTo>
                  <a:pt x="1713401" y="2592030"/>
                  <a:pt x="1661094" y="2577795"/>
                  <a:pt x="1613394" y="2551617"/>
                </a:cubicBezTo>
                <a:lnTo>
                  <a:pt x="485400" y="1901876"/>
                </a:lnTo>
                <a:cubicBezTo>
                  <a:pt x="475915" y="1901876"/>
                  <a:pt x="468868" y="1894758"/>
                  <a:pt x="468868" y="1885228"/>
                </a:cubicBezTo>
                <a:lnTo>
                  <a:pt x="468868" y="1597392"/>
                </a:lnTo>
                <a:lnTo>
                  <a:pt x="16668" y="1597392"/>
                </a:lnTo>
                <a:cubicBezTo>
                  <a:pt x="7182" y="1597392"/>
                  <a:pt x="0" y="1590154"/>
                  <a:pt x="0" y="1580624"/>
                </a:cubicBezTo>
                <a:lnTo>
                  <a:pt x="0" y="1335613"/>
                </a:lnTo>
                <a:cubicBezTo>
                  <a:pt x="0" y="1333201"/>
                  <a:pt x="0" y="1328375"/>
                  <a:pt x="2439" y="1326083"/>
                </a:cubicBezTo>
                <a:lnTo>
                  <a:pt x="473611" y="633516"/>
                </a:lnTo>
                <a:cubicBezTo>
                  <a:pt x="475915" y="628811"/>
                  <a:pt x="483097" y="626398"/>
                  <a:pt x="487840" y="626398"/>
                </a:cubicBezTo>
                <a:lnTo>
                  <a:pt x="811440" y="626398"/>
                </a:lnTo>
                <a:cubicBezTo>
                  <a:pt x="821061" y="626398"/>
                  <a:pt x="828108" y="633516"/>
                  <a:pt x="828108" y="643046"/>
                </a:cubicBezTo>
                <a:lnTo>
                  <a:pt x="828108" y="1335613"/>
                </a:lnTo>
                <a:lnTo>
                  <a:pt x="968497" y="1335613"/>
                </a:lnTo>
                <a:cubicBezTo>
                  <a:pt x="978118" y="1335613"/>
                  <a:pt x="985165" y="1342731"/>
                  <a:pt x="985165" y="1352261"/>
                </a:cubicBezTo>
                <a:cubicBezTo>
                  <a:pt x="985165" y="1361791"/>
                  <a:pt x="978118" y="1368909"/>
                  <a:pt x="968497" y="1368909"/>
                </a:cubicBezTo>
                <a:lnTo>
                  <a:pt x="809136" y="1368909"/>
                </a:lnTo>
                <a:cubicBezTo>
                  <a:pt x="799515" y="1368909"/>
                  <a:pt x="792468" y="1361791"/>
                  <a:pt x="792468" y="1352261"/>
                </a:cubicBezTo>
                <a:lnTo>
                  <a:pt x="792468" y="659694"/>
                </a:lnTo>
                <a:lnTo>
                  <a:pt x="497325" y="659694"/>
                </a:lnTo>
                <a:lnTo>
                  <a:pt x="33336" y="1337905"/>
                </a:lnTo>
                <a:lnTo>
                  <a:pt x="33336" y="1559271"/>
                </a:lnTo>
                <a:lnTo>
                  <a:pt x="485400" y="1559271"/>
                </a:lnTo>
                <a:cubicBezTo>
                  <a:pt x="495022" y="1559271"/>
                  <a:pt x="502068" y="1566389"/>
                  <a:pt x="502068" y="1575919"/>
                </a:cubicBezTo>
                <a:lnTo>
                  <a:pt x="502068" y="1868580"/>
                </a:lnTo>
                <a:lnTo>
                  <a:pt x="1630062" y="2518201"/>
                </a:lnTo>
                <a:cubicBezTo>
                  <a:pt x="1715705" y="2568265"/>
                  <a:pt x="1820455" y="2568265"/>
                  <a:pt x="1906098" y="2518201"/>
                </a:cubicBezTo>
                <a:lnTo>
                  <a:pt x="2758055" y="2025647"/>
                </a:lnTo>
                <a:cubicBezTo>
                  <a:pt x="2843698" y="1975704"/>
                  <a:pt x="2896141" y="1885228"/>
                  <a:pt x="2896141" y="1787755"/>
                </a:cubicBezTo>
                <a:lnTo>
                  <a:pt x="2896141" y="802526"/>
                </a:lnTo>
                <a:cubicBezTo>
                  <a:pt x="2896141" y="704932"/>
                  <a:pt x="2843698" y="612163"/>
                  <a:pt x="2758055" y="564512"/>
                </a:cubicBezTo>
                <a:lnTo>
                  <a:pt x="1906098" y="71958"/>
                </a:lnTo>
                <a:cubicBezTo>
                  <a:pt x="1820455" y="22015"/>
                  <a:pt x="1715705" y="22015"/>
                  <a:pt x="1630062" y="71958"/>
                </a:cubicBezTo>
                <a:lnTo>
                  <a:pt x="887597" y="476569"/>
                </a:lnTo>
                <a:cubicBezTo>
                  <a:pt x="878111" y="481274"/>
                  <a:pt x="868625" y="478861"/>
                  <a:pt x="863883" y="469331"/>
                </a:cubicBezTo>
                <a:cubicBezTo>
                  <a:pt x="859140" y="459801"/>
                  <a:pt x="861443" y="450391"/>
                  <a:pt x="870929" y="445566"/>
                </a:cubicBezTo>
                <a:lnTo>
                  <a:pt x="1611090" y="41076"/>
                </a:lnTo>
                <a:cubicBezTo>
                  <a:pt x="1658655" y="13692"/>
                  <a:pt x="1712181" y="0"/>
                  <a:pt x="1765725" y="0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3000"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9" name="Shape">
            <a:extLst>
              <a:ext uri="{FF2B5EF4-FFF2-40B4-BE49-F238E27FC236}">
                <a16:creationId xmlns:a16="http://schemas.microsoft.com/office/drawing/2014/main" id="{C27DE23F-5DEB-425C-AE67-7CD1D61A25A4}"/>
              </a:ext>
            </a:extLst>
          </p:cNvPr>
          <p:cNvSpPr/>
          <p:nvPr/>
        </p:nvSpPr>
        <p:spPr>
          <a:xfrm>
            <a:off x="6400982" y="3630167"/>
            <a:ext cx="2784257" cy="25971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489" extrusionOk="0">
                <a:moveTo>
                  <a:pt x="12498" y="21489"/>
                </a:moveTo>
                <a:cubicBezTo>
                  <a:pt x="12074" y="21489"/>
                  <a:pt x="11668" y="21371"/>
                  <a:pt x="11298" y="21154"/>
                </a:cubicBezTo>
                <a:lnTo>
                  <a:pt x="3822" y="16547"/>
                </a:lnTo>
                <a:cubicBezTo>
                  <a:pt x="3046" y="16547"/>
                  <a:pt x="2160" y="16291"/>
                  <a:pt x="1569" y="15897"/>
                </a:cubicBezTo>
                <a:cubicBezTo>
                  <a:pt x="960" y="15503"/>
                  <a:pt x="517" y="14952"/>
                  <a:pt x="240" y="14282"/>
                </a:cubicBezTo>
                <a:cubicBezTo>
                  <a:pt x="129" y="13987"/>
                  <a:pt x="55" y="13652"/>
                  <a:pt x="0" y="13318"/>
                </a:cubicBezTo>
                <a:cubicBezTo>
                  <a:pt x="0" y="13318"/>
                  <a:pt x="0" y="13298"/>
                  <a:pt x="0" y="13298"/>
                </a:cubicBezTo>
                <a:lnTo>
                  <a:pt x="0" y="13259"/>
                </a:lnTo>
                <a:cubicBezTo>
                  <a:pt x="0" y="13062"/>
                  <a:pt x="111" y="12944"/>
                  <a:pt x="314" y="12944"/>
                </a:cubicBezTo>
                <a:lnTo>
                  <a:pt x="2455" y="12944"/>
                </a:lnTo>
                <a:cubicBezTo>
                  <a:pt x="2529" y="12944"/>
                  <a:pt x="2677" y="12983"/>
                  <a:pt x="2788" y="13180"/>
                </a:cubicBezTo>
                <a:cubicBezTo>
                  <a:pt x="2788" y="13199"/>
                  <a:pt x="2806" y="13199"/>
                  <a:pt x="2806" y="13219"/>
                </a:cubicBezTo>
                <a:cubicBezTo>
                  <a:pt x="2806" y="13239"/>
                  <a:pt x="2825" y="13298"/>
                  <a:pt x="2898" y="13416"/>
                </a:cubicBezTo>
                <a:cubicBezTo>
                  <a:pt x="2898" y="13416"/>
                  <a:pt x="2898" y="13416"/>
                  <a:pt x="2898" y="13436"/>
                </a:cubicBezTo>
                <a:cubicBezTo>
                  <a:pt x="3065" y="13810"/>
                  <a:pt x="3305" y="13987"/>
                  <a:pt x="3674" y="13987"/>
                </a:cubicBezTo>
                <a:cubicBezTo>
                  <a:pt x="3858" y="13987"/>
                  <a:pt x="4006" y="13948"/>
                  <a:pt x="4154" y="13849"/>
                </a:cubicBezTo>
                <a:cubicBezTo>
                  <a:pt x="4302" y="13751"/>
                  <a:pt x="4412" y="13613"/>
                  <a:pt x="4505" y="13436"/>
                </a:cubicBezTo>
                <a:cubicBezTo>
                  <a:pt x="4597" y="13239"/>
                  <a:pt x="4652" y="13003"/>
                  <a:pt x="4652" y="12727"/>
                </a:cubicBezTo>
                <a:cubicBezTo>
                  <a:pt x="4652" y="12451"/>
                  <a:pt x="4615" y="12235"/>
                  <a:pt x="4523" y="12038"/>
                </a:cubicBezTo>
                <a:cubicBezTo>
                  <a:pt x="4468" y="11861"/>
                  <a:pt x="4357" y="11742"/>
                  <a:pt x="4228" y="11644"/>
                </a:cubicBezTo>
                <a:cubicBezTo>
                  <a:pt x="4080" y="11546"/>
                  <a:pt x="3932" y="11506"/>
                  <a:pt x="3748" y="11506"/>
                </a:cubicBezTo>
                <a:cubicBezTo>
                  <a:pt x="3545" y="11506"/>
                  <a:pt x="3360" y="11565"/>
                  <a:pt x="3194" y="11664"/>
                </a:cubicBezTo>
                <a:cubicBezTo>
                  <a:pt x="3028" y="11762"/>
                  <a:pt x="2917" y="11880"/>
                  <a:pt x="2862" y="12018"/>
                </a:cubicBezTo>
                <a:cubicBezTo>
                  <a:pt x="2825" y="12176"/>
                  <a:pt x="2695" y="12274"/>
                  <a:pt x="2548" y="12274"/>
                </a:cubicBezTo>
                <a:lnTo>
                  <a:pt x="369" y="12274"/>
                </a:lnTo>
                <a:cubicBezTo>
                  <a:pt x="277" y="12274"/>
                  <a:pt x="203" y="12235"/>
                  <a:pt x="148" y="12176"/>
                </a:cubicBezTo>
                <a:cubicBezTo>
                  <a:pt x="92" y="12117"/>
                  <a:pt x="55" y="12038"/>
                  <a:pt x="55" y="11939"/>
                </a:cubicBezTo>
                <a:lnTo>
                  <a:pt x="55" y="5540"/>
                </a:lnTo>
                <a:cubicBezTo>
                  <a:pt x="55" y="5442"/>
                  <a:pt x="92" y="5363"/>
                  <a:pt x="148" y="5304"/>
                </a:cubicBezTo>
                <a:cubicBezTo>
                  <a:pt x="203" y="5245"/>
                  <a:pt x="277" y="5205"/>
                  <a:pt x="369" y="5205"/>
                </a:cubicBezTo>
                <a:lnTo>
                  <a:pt x="6775" y="5205"/>
                </a:lnTo>
                <a:cubicBezTo>
                  <a:pt x="6868" y="5205"/>
                  <a:pt x="6942" y="5245"/>
                  <a:pt x="6997" y="5304"/>
                </a:cubicBezTo>
                <a:cubicBezTo>
                  <a:pt x="7052" y="5363"/>
                  <a:pt x="7089" y="5442"/>
                  <a:pt x="7089" y="5540"/>
                </a:cubicBezTo>
                <a:lnTo>
                  <a:pt x="7089" y="7371"/>
                </a:lnTo>
                <a:cubicBezTo>
                  <a:pt x="7089" y="7470"/>
                  <a:pt x="7052" y="7548"/>
                  <a:pt x="6997" y="7607"/>
                </a:cubicBezTo>
                <a:cubicBezTo>
                  <a:pt x="6942" y="7667"/>
                  <a:pt x="6868" y="7706"/>
                  <a:pt x="6775" y="7706"/>
                </a:cubicBezTo>
                <a:lnTo>
                  <a:pt x="2769" y="7706"/>
                </a:lnTo>
                <a:lnTo>
                  <a:pt x="2769" y="9321"/>
                </a:lnTo>
                <a:cubicBezTo>
                  <a:pt x="3157" y="9104"/>
                  <a:pt x="3600" y="9005"/>
                  <a:pt x="4080" y="9005"/>
                </a:cubicBezTo>
                <a:cubicBezTo>
                  <a:pt x="4800" y="9005"/>
                  <a:pt x="5428" y="9202"/>
                  <a:pt x="5982" y="9596"/>
                </a:cubicBezTo>
                <a:cubicBezTo>
                  <a:pt x="6535" y="9990"/>
                  <a:pt x="6923" y="10522"/>
                  <a:pt x="7182" y="11191"/>
                </a:cubicBezTo>
                <a:cubicBezTo>
                  <a:pt x="7200" y="11270"/>
                  <a:pt x="7182" y="11349"/>
                  <a:pt x="7108" y="11388"/>
                </a:cubicBezTo>
                <a:cubicBezTo>
                  <a:pt x="7034" y="11408"/>
                  <a:pt x="6960" y="11388"/>
                  <a:pt x="6923" y="11309"/>
                </a:cubicBezTo>
                <a:cubicBezTo>
                  <a:pt x="6702" y="10699"/>
                  <a:pt x="6332" y="10207"/>
                  <a:pt x="5834" y="9852"/>
                </a:cubicBezTo>
                <a:cubicBezTo>
                  <a:pt x="5335" y="9498"/>
                  <a:pt x="4745" y="9321"/>
                  <a:pt x="4080" y="9321"/>
                </a:cubicBezTo>
                <a:cubicBezTo>
                  <a:pt x="3600" y="9321"/>
                  <a:pt x="3175" y="9439"/>
                  <a:pt x="2806" y="9675"/>
                </a:cubicBezTo>
                <a:cubicBezTo>
                  <a:pt x="2751" y="9734"/>
                  <a:pt x="2677" y="9734"/>
                  <a:pt x="2603" y="9695"/>
                </a:cubicBezTo>
                <a:cubicBezTo>
                  <a:pt x="2529" y="9655"/>
                  <a:pt x="2492" y="9596"/>
                  <a:pt x="2492" y="9498"/>
                </a:cubicBezTo>
                <a:lnTo>
                  <a:pt x="2492" y="7667"/>
                </a:lnTo>
                <a:cubicBezTo>
                  <a:pt x="2492" y="7529"/>
                  <a:pt x="2585" y="7450"/>
                  <a:pt x="2695" y="7450"/>
                </a:cubicBezTo>
                <a:lnTo>
                  <a:pt x="6775" y="7450"/>
                </a:lnTo>
                <a:cubicBezTo>
                  <a:pt x="6794" y="7450"/>
                  <a:pt x="6794" y="7450"/>
                  <a:pt x="6794" y="7430"/>
                </a:cubicBezTo>
                <a:cubicBezTo>
                  <a:pt x="6794" y="7430"/>
                  <a:pt x="6812" y="7411"/>
                  <a:pt x="6812" y="7411"/>
                </a:cubicBezTo>
                <a:lnTo>
                  <a:pt x="6812" y="5540"/>
                </a:lnTo>
                <a:cubicBezTo>
                  <a:pt x="6812" y="5520"/>
                  <a:pt x="6812" y="5520"/>
                  <a:pt x="6794" y="5520"/>
                </a:cubicBezTo>
                <a:cubicBezTo>
                  <a:pt x="6794" y="5520"/>
                  <a:pt x="6775" y="5501"/>
                  <a:pt x="6775" y="5501"/>
                </a:cubicBezTo>
                <a:lnTo>
                  <a:pt x="369" y="5501"/>
                </a:lnTo>
                <a:cubicBezTo>
                  <a:pt x="351" y="5501"/>
                  <a:pt x="351" y="5501"/>
                  <a:pt x="351" y="5520"/>
                </a:cubicBezTo>
                <a:cubicBezTo>
                  <a:pt x="351" y="5520"/>
                  <a:pt x="332" y="5540"/>
                  <a:pt x="332" y="5540"/>
                </a:cubicBezTo>
                <a:lnTo>
                  <a:pt x="332" y="11939"/>
                </a:lnTo>
                <a:cubicBezTo>
                  <a:pt x="332" y="11959"/>
                  <a:pt x="332" y="11959"/>
                  <a:pt x="351" y="11959"/>
                </a:cubicBezTo>
                <a:cubicBezTo>
                  <a:pt x="351" y="11959"/>
                  <a:pt x="369" y="11979"/>
                  <a:pt x="369" y="11979"/>
                </a:cubicBezTo>
                <a:lnTo>
                  <a:pt x="2548" y="11979"/>
                </a:lnTo>
                <a:cubicBezTo>
                  <a:pt x="2585" y="11979"/>
                  <a:pt x="2585" y="11979"/>
                  <a:pt x="2603" y="11920"/>
                </a:cubicBezTo>
                <a:cubicBezTo>
                  <a:pt x="2695" y="11703"/>
                  <a:pt x="2843" y="11526"/>
                  <a:pt x="3065" y="11388"/>
                </a:cubicBezTo>
                <a:cubicBezTo>
                  <a:pt x="3286" y="11270"/>
                  <a:pt x="3508" y="11191"/>
                  <a:pt x="3766" y="11191"/>
                </a:cubicBezTo>
                <a:cubicBezTo>
                  <a:pt x="3988" y="11191"/>
                  <a:pt x="4209" y="11250"/>
                  <a:pt x="4394" y="11368"/>
                </a:cubicBezTo>
                <a:cubicBezTo>
                  <a:pt x="4578" y="11486"/>
                  <a:pt x="4708" y="11664"/>
                  <a:pt x="4800" y="11880"/>
                </a:cubicBezTo>
                <a:cubicBezTo>
                  <a:pt x="4892" y="12097"/>
                  <a:pt x="4948" y="12372"/>
                  <a:pt x="4948" y="12688"/>
                </a:cubicBezTo>
                <a:cubicBezTo>
                  <a:pt x="4948" y="13022"/>
                  <a:pt x="4892" y="13318"/>
                  <a:pt x="4763" y="13534"/>
                </a:cubicBezTo>
                <a:cubicBezTo>
                  <a:pt x="4652" y="13751"/>
                  <a:pt x="4505" y="13948"/>
                  <a:pt x="4320" y="14066"/>
                </a:cubicBezTo>
                <a:cubicBezTo>
                  <a:pt x="4135" y="14184"/>
                  <a:pt x="3914" y="14243"/>
                  <a:pt x="3692" y="14243"/>
                </a:cubicBezTo>
                <a:cubicBezTo>
                  <a:pt x="3231" y="14243"/>
                  <a:pt x="2880" y="14007"/>
                  <a:pt x="2677" y="13534"/>
                </a:cubicBezTo>
                <a:cubicBezTo>
                  <a:pt x="2622" y="13436"/>
                  <a:pt x="2585" y="13337"/>
                  <a:pt x="2566" y="13259"/>
                </a:cubicBezTo>
                <a:cubicBezTo>
                  <a:pt x="2529" y="13199"/>
                  <a:pt x="2511" y="13199"/>
                  <a:pt x="2492" y="13199"/>
                </a:cubicBezTo>
                <a:lnTo>
                  <a:pt x="351" y="13199"/>
                </a:lnTo>
                <a:cubicBezTo>
                  <a:pt x="332" y="13199"/>
                  <a:pt x="314" y="13199"/>
                  <a:pt x="314" y="13199"/>
                </a:cubicBezTo>
                <a:cubicBezTo>
                  <a:pt x="314" y="13199"/>
                  <a:pt x="314" y="13199"/>
                  <a:pt x="314" y="13219"/>
                </a:cubicBezTo>
                <a:lnTo>
                  <a:pt x="314" y="13239"/>
                </a:lnTo>
                <a:cubicBezTo>
                  <a:pt x="369" y="13554"/>
                  <a:pt x="443" y="13849"/>
                  <a:pt x="535" y="14125"/>
                </a:cubicBezTo>
                <a:cubicBezTo>
                  <a:pt x="775" y="14735"/>
                  <a:pt x="1200" y="15247"/>
                  <a:pt x="1754" y="15602"/>
                </a:cubicBezTo>
                <a:cubicBezTo>
                  <a:pt x="2308" y="15956"/>
                  <a:pt x="3157" y="16192"/>
                  <a:pt x="3914" y="16192"/>
                </a:cubicBezTo>
                <a:cubicBezTo>
                  <a:pt x="3932" y="16192"/>
                  <a:pt x="3969" y="16192"/>
                  <a:pt x="3988" y="16212"/>
                </a:cubicBezTo>
                <a:lnTo>
                  <a:pt x="11502" y="20839"/>
                </a:lnTo>
                <a:cubicBezTo>
                  <a:pt x="12166" y="21253"/>
                  <a:pt x="12978" y="21253"/>
                  <a:pt x="13643" y="20839"/>
                </a:cubicBezTo>
                <a:lnTo>
                  <a:pt x="20252" y="16763"/>
                </a:lnTo>
                <a:cubicBezTo>
                  <a:pt x="20917" y="16350"/>
                  <a:pt x="21323" y="15602"/>
                  <a:pt x="21323" y="14794"/>
                </a:cubicBezTo>
                <a:lnTo>
                  <a:pt x="21323" y="6643"/>
                </a:lnTo>
                <a:cubicBezTo>
                  <a:pt x="21323" y="5835"/>
                  <a:pt x="20917" y="5067"/>
                  <a:pt x="20252" y="4674"/>
                </a:cubicBezTo>
                <a:lnTo>
                  <a:pt x="13643" y="598"/>
                </a:lnTo>
                <a:cubicBezTo>
                  <a:pt x="12978" y="184"/>
                  <a:pt x="12166" y="184"/>
                  <a:pt x="11502" y="598"/>
                </a:cubicBezTo>
                <a:cubicBezTo>
                  <a:pt x="11483" y="618"/>
                  <a:pt x="11465" y="618"/>
                  <a:pt x="11446" y="618"/>
                </a:cubicBezTo>
                <a:lnTo>
                  <a:pt x="5649" y="3945"/>
                </a:lnTo>
                <a:cubicBezTo>
                  <a:pt x="5575" y="3985"/>
                  <a:pt x="5502" y="3965"/>
                  <a:pt x="5465" y="3886"/>
                </a:cubicBezTo>
                <a:cubicBezTo>
                  <a:pt x="5428" y="3807"/>
                  <a:pt x="5446" y="3729"/>
                  <a:pt x="5520" y="3689"/>
                </a:cubicBezTo>
                <a:lnTo>
                  <a:pt x="11354" y="342"/>
                </a:lnTo>
                <a:cubicBezTo>
                  <a:pt x="11372" y="342"/>
                  <a:pt x="11391" y="322"/>
                  <a:pt x="11409" y="322"/>
                </a:cubicBezTo>
                <a:cubicBezTo>
                  <a:pt x="12148" y="-111"/>
                  <a:pt x="13052" y="-111"/>
                  <a:pt x="13791" y="342"/>
                </a:cubicBezTo>
                <a:lnTo>
                  <a:pt x="20400" y="4418"/>
                </a:lnTo>
                <a:cubicBezTo>
                  <a:pt x="21138" y="4871"/>
                  <a:pt x="21600" y="5737"/>
                  <a:pt x="21600" y="6643"/>
                </a:cubicBezTo>
                <a:lnTo>
                  <a:pt x="21600" y="14794"/>
                </a:lnTo>
                <a:cubicBezTo>
                  <a:pt x="21600" y="15700"/>
                  <a:pt x="21138" y="16566"/>
                  <a:pt x="20400" y="17019"/>
                </a:cubicBezTo>
                <a:lnTo>
                  <a:pt x="13791" y="21095"/>
                </a:lnTo>
                <a:cubicBezTo>
                  <a:pt x="13329" y="21371"/>
                  <a:pt x="12923" y="21489"/>
                  <a:pt x="12498" y="21489"/>
                </a:cubicBezTo>
                <a:close/>
              </a:path>
            </a:pathLst>
          </a:custGeom>
          <a:solidFill>
            <a:schemeClr val="accent5"/>
          </a:solidFill>
          <a:ln w="12700">
            <a:miter lim="400000"/>
          </a:ln>
        </p:spPr>
        <p:txBody>
          <a:bodyPr lIns="38100" tIns="38100" rIns="38100" bIns="3810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28EAF6F-538D-48B1-9729-165BECC5ACA1}"/>
              </a:ext>
            </a:extLst>
          </p:cNvPr>
          <p:cNvGrpSpPr/>
          <p:nvPr/>
        </p:nvGrpSpPr>
        <p:grpSpPr>
          <a:xfrm>
            <a:off x="2279550" y="1852740"/>
            <a:ext cx="1803870" cy="1105487"/>
            <a:chOff x="8921977" y="1466725"/>
            <a:chExt cx="2926080" cy="1105487"/>
          </a:xfrm>
        </p:grpSpPr>
        <p:sp>
          <p:nvSpPr>
            <p:cNvPr id="21" name="TextBox 14">
              <a:extLst>
                <a:ext uri="{FF2B5EF4-FFF2-40B4-BE49-F238E27FC236}">
                  <a16:creationId xmlns:a16="http://schemas.microsoft.com/office/drawing/2014/main" id="{BF497305-7070-4FDA-8E5A-60B2DD7CF963}"/>
                </a:ext>
              </a:extLst>
            </p:cNvPr>
            <p:cNvSpPr txBox="1"/>
            <p:nvPr/>
          </p:nvSpPr>
          <p:spPr>
            <a:xfrm>
              <a:off x="8921977" y="1466725"/>
              <a:ext cx="2926080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1" noProof="1"/>
                <a:t>Part I</a:t>
              </a:r>
            </a:p>
          </p:txBody>
        </p:sp>
        <p:sp>
          <p:nvSpPr>
            <p:cNvPr id="22" name="TextBox 15">
              <a:extLst>
                <a:ext uri="{FF2B5EF4-FFF2-40B4-BE49-F238E27FC236}">
                  <a16:creationId xmlns:a16="http://schemas.microsoft.com/office/drawing/2014/main" id="{E517D531-FA5E-4FBE-9F4F-45405786CF60}"/>
                </a:ext>
              </a:extLst>
            </p:cNvPr>
            <p:cNvSpPr txBox="1"/>
            <p:nvPr/>
          </p:nvSpPr>
          <p:spPr>
            <a:xfrm>
              <a:off x="9115248" y="1925881"/>
              <a:ext cx="2539535" cy="64633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noProof="1"/>
                <a:t>Basic Details of the Company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15F9675-3748-F364-88BB-B371B2F07790}"/>
              </a:ext>
            </a:extLst>
          </p:cNvPr>
          <p:cNvGrpSpPr/>
          <p:nvPr/>
        </p:nvGrpSpPr>
        <p:grpSpPr>
          <a:xfrm>
            <a:off x="5499047" y="1835941"/>
            <a:ext cx="1803870" cy="1105487"/>
            <a:chOff x="8921977" y="1466725"/>
            <a:chExt cx="2926080" cy="1105487"/>
          </a:xfrm>
        </p:grpSpPr>
        <p:sp>
          <p:nvSpPr>
            <p:cNvPr id="26" name="TextBox 14">
              <a:extLst>
                <a:ext uri="{FF2B5EF4-FFF2-40B4-BE49-F238E27FC236}">
                  <a16:creationId xmlns:a16="http://schemas.microsoft.com/office/drawing/2014/main" id="{EFDA0B0B-3C0F-D356-8CB2-EA3017CD8E21}"/>
                </a:ext>
              </a:extLst>
            </p:cNvPr>
            <p:cNvSpPr txBox="1"/>
            <p:nvPr/>
          </p:nvSpPr>
          <p:spPr>
            <a:xfrm>
              <a:off x="8921977" y="1466725"/>
              <a:ext cx="2926080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1" noProof="1"/>
                <a:t>Part II</a:t>
              </a:r>
            </a:p>
          </p:txBody>
        </p:sp>
        <p:sp>
          <p:nvSpPr>
            <p:cNvPr id="27" name="TextBox 15">
              <a:extLst>
                <a:ext uri="{FF2B5EF4-FFF2-40B4-BE49-F238E27FC236}">
                  <a16:creationId xmlns:a16="http://schemas.microsoft.com/office/drawing/2014/main" id="{D0235C4B-D0CB-CB77-DC2A-0EED976E53CE}"/>
                </a:ext>
              </a:extLst>
            </p:cNvPr>
            <p:cNvSpPr txBox="1"/>
            <p:nvPr/>
          </p:nvSpPr>
          <p:spPr>
            <a:xfrm>
              <a:off x="9115248" y="1925881"/>
              <a:ext cx="2539535" cy="64633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noProof="1"/>
                <a:t>Reconciliation of Turnover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1A8CC0C-15A0-BB63-83EC-D7AC7343727A}"/>
              </a:ext>
            </a:extLst>
          </p:cNvPr>
          <p:cNvGrpSpPr/>
          <p:nvPr/>
        </p:nvGrpSpPr>
        <p:grpSpPr>
          <a:xfrm>
            <a:off x="8706973" y="1852740"/>
            <a:ext cx="1803870" cy="1105487"/>
            <a:chOff x="8921977" y="1466725"/>
            <a:chExt cx="2926080" cy="1105487"/>
          </a:xfrm>
        </p:grpSpPr>
        <p:sp>
          <p:nvSpPr>
            <p:cNvPr id="29" name="TextBox 14">
              <a:extLst>
                <a:ext uri="{FF2B5EF4-FFF2-40B4-BE49-F238E27FC236}">
                  <a16:creationId xmlns:a16="http://schemas.microsoft.com/office/drawing/2014/main" id="{15ABE49B-DF9D-3215-FA55-B81771194E8F}"/>
                </a:ext>
              </a:extLst>
            </p:cNvPr>
            <p:cNvSpPr txBox="1"/>
            <p:nvPr/>
          </p:nvSpPr>
          <p:spPr>
            <a:xfrm>
              <a:off x="8921977" y="1466725"/>
              <a:ext cx="2926080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1" noProof="1"/>
                <a:t>Part III</a:t>
              </a:r>
            </a:p>
          </p:txBody>
        </p:sp>
        <p:sp>
          <p:nvSpPr>
            <p:cNvPr id="30" name="TextBox 15">
              <a:extLst>
                <a:ext uri="{FF2B5EF4-FFF2-40B4-BE49-F238E27FC236}">
                  <a16:creationId xmlns:a16="http://schemas.microsoft.com/office/drawing/2014/main" id="{FD18CF19-B0C2-1FD2-ABCD-4FA4CD4B21E0}"/>
                </a:ext>
              </a:extLst>
            </p:cNvPr>
            <p:cNvSpPr txBox="1"/>
            <p:nvPr/>
          </p:nvSpPr>
          <p:spPr>
            <a:xfrm>
              <a:off x="9115248" y="1925881"/>
              <a:ext cx="2539535" cy="64633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noProof="1"/>
                <a:t>Reconciliation of </a:t>
              </a:r>
            </a:p>
            <a:p>
              <a:pPr algn="ctr"/>
              <a:r>
                <a:rPr lang="en-US" noProof="1"/>
                <a:t>Tax Paid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991AD8E-4815-C13D-1A5E-276CAE7475D9}"/>
              </a:ext>
            </a:extLst>
          </p:cNvPr>
          <p:cNvGrpSpPr/>
          <p:nvPr/>
        </p:nvGrpSpPr>
        <p:grpSpPr>
          <a:xfrm>
            <a:off x="3834769" y="4203273"/>
            <a:ext cx="1803870" cy="1105487"/>
            <a:chOff x="8921977" y="1466725"/>
            <a:chExt cx="2926080" cy="1105487"/>
          </a:xfrm>
        </p:grpSpPr>
        <p:sp>
          <p:nvSpPr>
            <p:cNvPr id="32" name="TextBox 14">
              <a:extLst>
                <a:ext uri="{FF2B5EF4-FFF2-40B4-BE49-F238E27FC236}">
                  <a16:creationId xmlns:a16="http://schemas.microsoft.com/office/drawing/2014/main" id="{50392947-478C-621D-7C3F-90FBE6A8F36D}"/>
                </a:ext>
              </a:extLst>
            </p:cNvPr>
            <p:cNvSpPr txBox="1"/>
            <p:nvPr/>
          </p:nvSpPr>
          <p:spPr>
            <a:xfrm>
              <a:off x="8921977" y="1466725"/>
              <a:ext cx="2926080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1" noProof="1"/>
                <a:t>Part IV</a:t>
              </a:r>
            </a:p>
          </p:txBody>
        </p:sp>
        <p:sp>
          <p:nvSpPr>
            <p:cNvPr id="33" name="TextBox 15">
              <a:extLst>
                <a:ext uri="{FF2B5EF4-FFF2-40B4-BE49-F238E27FC236}">
                  <a16:creationId xmlns:a16="http://schemas.microsoft.com/office/drawing/2014/main" id="{438108E8-999C-9956-3590-5062E4CBB042}"/>
                </a:ext>
              </a:extLst>
            </p:cNvPr>
            <p:cNvSpPr txBox="1"/>
            <p:nvPr/>
          </p:nvSpPr>
          <p:spPr>
            <a:xfrm>
              <a:off x="9115248" y="1925881"/>
              <a:ext cx="2539535" cy="64633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noProof="1"/>
                <a:t>Reconciliation of Input Tax Credit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2E03E98-B0FC-B7C2-AD76-359D249505EC}"/>
              </a:ext>
            </a:extLst>
          </p:cNvPr>
          <p:cNvGrpSpPr/>
          <p:nvPr/>
        </p:nvGrpSpPr>
        <p:grpSpPr>
          <a:xfrm>
            <a:off x="7213917" y="4163603"/>
            <a:ext cx="1803870" cy="1649546"/>
            <a:chOff x="8921977" y="1466725"/>
            <a:chExt cx="2926080" cy="1649546"/>
          </a:xfrm>
        </p:grpSpPr>
        <p:sp>
          <p:nvSpPr>
            <p:cNvPr id="35" name="TextBox 14">
              <a:extLst>
                <a:ext uri="{FF2B5EF4-FFF2-40B4-BE49-F238E27FC236}">
                  <a16:creationId xmlns:a16="http://schemas.microsoft.com/office/drawing/2014/main" id="{51F37973-243F-52E9-2403-613F98622539}"/>
                </a:ext>
              </a:extLst>
            </p:cNvPr>
            <p:cNvSpPr txBox="1"/>
            <p:nvPr/>
          </p:nvSpPr>
          <p:spPr>
            <a:xfrm>
              <a:off x="8921977" y="1466725"/>
              <a:ext cx="2926080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1" noProof="1"/>
                <a:t>Part V</a:t>
              </a:r>
            </a:p>
          </p:txBody>
        </p:sp>
        <p:sp>
          <p:nvSpPr>
            <p:cNvPr id="36" name="TextBox 15">
              <a:extLst>
                <a:ext uri="{FF2B5EF4-FFF2-40B4-BE49-F238E27FC236}">
                  <a16:creationId xmlns:a16="http://schemas.microsoft.com/office/drawing/2014/main" id="{B3926461-0E83-276E-76C2-0B7862384151}"/>
                </a:ext>
              </a:extLst>
            </p:cNvPr>
            <p:cNvSpPr txBox="1"/>
            <p:nvPr/>
          </p:nvSpPr>
          <p:spPr>
            <a:xfrm>
              <a:off x="9115248" y="1915942"/>
              <a:ext cx="2539535" cy="1200329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noProof="1"/>
                <a:t>Additional Liability due to Non Reconciliation</a:t>
              </a: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54D71BFF-F08D-BC3B-1E7E-FF48FDBBDDE4}"/>
              </a:ext>
            </a:extLst>
          </p:cNvPr>
          <p:cNvSpPr/>
          <p:nvPr/>
        </p:nvSpPr>
        <p:spPr>
          <a:xfrm>
            <a:off x="2362584" y="3150148"/>
            <a:ext cx="1565573" cy="28809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sz="1600" dirty="0"/>
              <a:t>Table 1 to 4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7067050-D43F-9897-B5C2-8803E650CDB2}"/>
              </a:ext>
            </a:extLst>
          </p:cNvPr>
          <p:cNvSpPr/>
          <p:nvPr/>
        </p:nvSpPr>
        <p:spPr>
          <a:xfrm>
            <a:off x="5618195" y="3150148"/>
            <a:ext cx="1565573" cy="28809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sz="1600"/>
              <a:t>Table 5 </a:t>
            </a:r>
            <a:r>
              <a:rPr lang="en-IN" sz="1600" dirty="0"/>
              <a:t>to 8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BA16841-D321-EF8D-1117-35B4DBEC195F}"/>
              </a:ext>
            </a:extLst>
          </p:cNvPr>
          <p:cNvSpPr/>
          <p:nvPr/>
        </p:nvSpPr>
        <p:spPr>
          <a:xfrm>
            <a:off x="8792065" y="3144688"/>
            <a:ext cx="1565573" cy="28809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sz="1600" dirty="0"/>
              <a:t>Table 9 to 11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270105C-BFE3-E4D7-13F9-1A0D800436CA}"/>
              </a:ext>
            </a:extLst>
          </p:cNvPr>
          <p:cNvSpPr/>
          <p:nvPr/>
        </p:nvSpPr>
        <p:spPr>
          <a:xfrm>
            <a:off x="3894403" y="5483833"/>
            <a:ext cx="1565573" cy="28809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sz="1600" dirty="0"/>
              <a:t>Table 12 to 16</a:t>
            </a:r>
          </a:p>
        </p:txBody>
      </p:sp>
    </p:spTree>
    <p:extLst>
      <p:ext uri="{BB962C8B-B14F-4D97-AF65-F5344CB8AC3E}">
        <p14:creationId xmlns:p14="http://schemas.microsoft.com/office/powerpoint/2010/main" val="294076768"/>
      </p:ext>
    </p:extLst>
  </p:cSld>
  <p:clrMapOvr>
    <a:masterClrMapping/>
  </p:clrMapOvr>
  <p:transition spd="med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866485F0-1B00-82E9-3C54-116E3822C471}"/>
              </a:ext>
            </a:extLst>
          </p:cNvPr>
          <p:cNvSpPr txBox="1">
            <a:spLocks/>
          </p:cNvSpPr>
          <p:nvPr/>
        </p:nvSpPr>
        <p:spPr>
          <a:xfrm>
            <a:off x="360784" y="292364"/>
            <a:ext cx="10515600" cy="7015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>
                <a:solidFill>
                  <a:schemeClr val="accent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GSTR 9 &amp; 9C || </a:t>
            </a:r>
            <a:r>
              <a:rPr lang="en-US" sz="36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Statutory Provision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62C7E21-1C8A-27ED-E791-0FD1A8045C7C}"/>
              </a:ext>
            </a:extLst>
          </p:cNvPr>
          <p:cNvGrpSpPr/>
          <p:nvPr/>
        </p:nvGrpSpPr>
        <p:grpSpPr>
          <a:xfrm>
            <a:off x="1449002" y="-609527"/>
            <a:ext cx="11068913" cy="5316959"/>
            <a:chOff x="2618023" y="-407912"/>
            <a:chExt cx="11068913" cy="5316959"/>
          </a:xfrm>
        </p:grpSpPr>
        <p:sp>
          <p:nvSpPr>
            <p:cNvPr id="3" name="Shape">
              <a:extLst>
                <a:ext uri="{FF2B5EF4-FFF2-40B4-BE49-F238E27FC236}">
                  <a16:creationId xmlns:a16="http://schemas.microsoft.com/office/drawing/2014/main" id="{3ACA23C5-91F0-9C6E-3774-C26ADFE6F02E}"/>
                </a:ext>
              </a:extLst>
            </p:cNvPr>
            <p:cNvSpPr/>
            <p:nvPr/>
          </p:nvSpPr>
          <p:spPr>
            <a:xfrm>
              <a:off x="3458009" y="1842075"/>
              <a:ext cx="2764208" cy="8353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264" y="0"/>
                  </a:moveTo>
                  <a:cubicBezTo>
                    <a:pt x="1462" y="0"/>
                    <a:pt x="0" y="4836"/>
                    <a:pt x="0" y="10800"/>
                  </a:cubicBezTo>
                  <a:cubicBezTo>
                    <a:pt x="0" y="16764"/>
                    <a:pt x="1462" y="21600"/>
                    <a:pt x="3264" y="21600"/>
                  </a:cubicBezTo>
                  <a:lnTo>
                    <a:pt x="21600" y="21600"/>
                  </a:lnTo>
                  <a:lnTo>
                    <a:pt x="21600" y="0"/>
                  </a:lnTo>
                  <a:lnTo>
                    <a:pt x="3264" y="0"/>
                  </a:ln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lIns="216000" tIns="38100" rIns="2160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r>
                <a:rPr lang="en-US" sz="2000" b="1" noProof="1">
                  <a:solidFill>
                    <a:schemeClr val="bg1"/>
                  </a:solidFill>
                </a:rPr>
                <a:t>CGST Act, 2017</a:t>
              </a:r>
            </a:p>
          </p:txBody>
        </p:sp>
        <p:sp>
          <p:nvSpPr>
            <p:cNvPr id="4" name="Shape">
              <a:extLst>
                <a:ext uri="{FF2B5EF4-FFF2-40B4-BE49-F238E27FC236}">
                  <a16:creationId xmlns:a16="http://schemas.microsoft.com/office/drawing/2014/main" id="{20CD1284-82F9-4D25-FB03-1FCAA996A342}"/>
                </a:ext>
              </a:extLst>
            </p:cNvPr>
            <p:cNvSpPr/>
            <p:nvPr/>
          </p:nvSpPr>
          <p:spPr>
            <a:xfrm>
              <a:off x="5293929" y="1417517"/>
              <a:ext cx="1324158" cy="16833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09" y="21158"/>
                  </a:moveTo>
                  <a:cubicBezTo>
                    <a:pt x="14712" y="21041"/>
                    <a:pt x="13215" y="20952"/>
                    <a:pt x="11717" y="20849"/>
                  </a:cubicBezTo>
                  <a:cubicBezTo>
                    <a:pt x="5147" y="20393"/>
                    <a:pt x="0" y="16064"/>
                    <a:pt x="0" y="10793"/>
                  </a:cubicBezTo>
                  <a:cubicBezTo>
                    <a:pt x="0" y="5507"/>
                    <a:pt x="5147" y="1178"/>
                    <a:pt x="11717" y="736"/>
                  </a:cubicBezTo>
                  <a:cubicBezTo>
                    <a:pt x="13215" y="633"/>
                    <a:pt x="14712" y="545"/>
                    <a:pt x="16209" y="427"/>
                  </a:cubicBezTo>
                  <a:lnTo>
                    <a:pt x="21600" y="0"/>
                  </a:lnTo>
                  <a:lnTo>
                    <a:pt x="21600" y="21600"/>
                  </a:lnTo>
                  <a:lnTo>
                    <a:pt x="16209" y="21158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algn="ctr">
                <a:defRPr sz="3000">
                  <a:solidFill>
                    <a:srgbClr val="FFFFFF"/>
                  </a:solidFill>
                </a:defRPr>
              </a:pPr>
              <a:endParaRPr lang="en-US" sz="2000" b="1" noProof="1">
                <a:solidFill>
                  <a:schemeClr val="bg1"/>
                </a:solidFill>
              </a:endParaRPr>
            </a:p>
          </p:txBody>
        </p:sp>
        <p:sp>
          <p:nvSpPr>
            <p:cNvPr id="6" name="Circle">
              <a:extLst>
                <a:ext uri="{FF2B5EF4-FFF2-40B4-BE49-F238E27FC236}">
                  <a16:creationId xmlns:a16="http://schemas.microsoft.com/office/drawing/2014/main" id="{E9615458-0D0F-FEF0-0465-8C2756A14027}"/>
                </a:ext>
              </a:extLst>
            </p:cNvPr>
            <p:cNvSpPr/>
            <p:nvPr/>
          </p:nvSpPr>
          <p:spPr>
            <a:xfrm>
              <a:off x="5775859" y="1417518"/>
              <a:ext cx="1684456" cy="1684460"/>
            </a:xfrm>
            <a:prstGeom prst="ellipse">
              <a:avLst/>
            </a:prstGeom>
            <a:solidFill>
              <a:schemeClr val="accent6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algn="ctr">
                <a:defRPr sz="3000">
                  <a:solidFill>
                    <a:srgbClr val="FFFFFF"/>
                  </a:solidFill>
                </a:defRPr>
              </a:pPr>
              <a:endParaRPr lang="en-US" sz="2000" b="1" noProof="1">
                <a:solidFill>
                  <a:schemeClr val="bg1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B4B08F9-E684-678A-6413-A93F0940B7DA}"/>
                </a:ext>
              </a:extLst>
            </p:cNvPr>
            <p:cNvSpPr/>
            <p:nvPr/>
          </p:nvSpPr>
          <p:spPr>
            <a:xfrm>
              <a:off x="2618023" y="1842075"/>
              <a:ext cx="928995" cy="835344"/>
            </a:xfrm>
            <a:custGeom>
              <a:avLst/>
              <a:gdLst>
                <a:gd name="connsiteX0" fmla="*/ 417658 w 928995"/>
                <a:gd name="connsiteY0" fmla="*/ 0 h 835344"/>
                <a:gd name="connsiteX1" fmla="*/ 928995 w 928995"/>
                <a:gd name="connsiteY1" fmla="*/ 0 h 835344"/>
                <a:gd name="connsiteX2" fmla="*/ 908182 w 928995"/>
                <a:gd name="connsiteY2" fmla="*/ 11297 h 835344"/>
                <a:gd name="connsiteX3" fmla="*/ 689242 w 928995"/>
                <a:gd name="connsiteY3" fmla="*/ 423074 h 835344"/>
                <a:gd name="connsiteX4" fmla="*/ 908182 w 928995"/>
                <a:gd name="connsiteY4" fmla="*/ 834851 h 835344"/>
                <a:gd name="connsiteX5" fmla="*/ 909091 w 928995"/>
                <a:gd name="connsiteY5" fmla="*/ 835344 h 835344"/>
                <a:gd name="connsiteX6" fmla="*/ 417658 w 928995"/>
                <a:gd name="connsiteY6" fmla="*/ 835344 h 835344"/>
                <a:gd name="connsiteX7" fmla="*/ 0 w 928995"/>
                <a:gd name="connsiteY7" fmla="*/ 417672 h 835344"/>
                <a:gd name="connsiteX8" fmla="*/ 417658 w 928995"/>
                <a:gd name="connsiteY8" fmla="*/ 0 h 835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28995" h="835344">
                  <a:moveTo>
                    <a:pt x="417658" y="0"/>
                  </a:moveTo>
                  <a:lnTo>
                    <a:pt x="928995" y="0"/>
                  </a:lnTo>
                  <a:lnTo>
                    <a:pt x="908182" y="11297"/>
                  </a:lnTo>
                  <a:cubicBezTo>
                    <a:pt x="776089" y="100537"/>
                    <a:pt x="689242" y="251663"/>
                    <a:pt x="689242" y="423074"/>
                  </a:cubicBezTo>
                  <a:cubicBezTo>
                    <a:pt x="689242" y="594485"/>
                    <a:pt x="776089" y="745611"/>
                    <a:pt x="908182" y="834851"/>
                  </a:cubicBezTo>
                  <a:lnTo>
                    <a:pt x="909091" y="835344"/>
                  </a:lnTo>
                  <a:lnTo>
                    <a:pt x="417658" y="835344"/>
                  </a:lnTo>
                  <a:cubicBezTo>
                    <a:pt x="187017" y="835344"/>
                    <a:pt x="0" y="648320"/>
                    <a:pt x="0" y="417672"/>
                  </a:cubicBezTo>
                  <a:cubicBezTo>
                    <a:pt x="0" y="187024"/>
                    <a:pt x="187017" y="0"/>
                    <a:pt x="417658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algn="ctr">
                <a:defRPr sz="3000">
                  <a:solidFill>
                    <a:srgbClr val="FFFFFF"/>
                  </a:solidFill>
                </a:defRPr>
              </a:pPr>
              <a:endParaRPr lang="en-US" sz="2000" b="1" noProof="1">
                <a:solidFill>
                  <a:schemeClr val="bg1"/>
                </a:solidFill>
              </a:endParaRPr>
            </a:p>
          </p:txBody>
        </p:sp>
        <p:sp>
          <p:nvSpPr>
            <p:cNvPr id="8" name="Circle">
              <a:extLst>
                <a:ext uri="{FF2B5EF4-FFF2-40B4-BE49-F238E27FC236}">
                  <a16:creationId xmlns:a16="http://schemas.microsoft.com/office/drawing/2014/main" id="{7C35D63E-419A-877B-999E-F2C8E5FBC7C7}"/>
                </a:ext>
              </a:extLst>
            </p:cNvPr>
            <p:cNvSpPr/>
            <p:nvPr/>
          </p:nvSpPr>
          <p:spPr>
            <a:xfrm>
              <a:off x="5925028" y="1555212"/>
              <a:ext cx="1390713" cy="1390712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algn="ctr">
                <a:defRPr sz="3000">
                  <a:solidFill>
                    <a:srgbClr val="FFFFFF"/>
                  </a:solidFill>
                </a:defRPr>
              </a:pPr>
              <a:endParaRPr lang="en-US" sz="2000" b="1" noProof="1">
                <a:solidFill>
                  <a:schemeClr val="bg1"/>
                </a:solidFill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8CADB22-EF21-1570-B652-39C7A1465014}"/>
                </a:ext>
              </a:extLst>
            </p:cNvPr>
            <p:cNvSpPr/>
            <p:nvPr/>
          </p:nvSpPr>
          <p:spPr>
            <a:xfrm>
              <a:off x="6027760" y="-407912"/>
              <a:ext cx="7659176" cy="5316959"/>
            </a:xfrm>
            <a:custGeom>
              <a:avLst/>
              <a:gdLst>
                <a:gd name="connsiteX0" fmla="*/ 6154875 w 6154875"/>
                <a:gd name="connsiteY0" fmla="*/ 0 h 4401624"/>
                <a:gd name="connsiteX1" fmla="*/ 6154875 w 6154875"/>
                <a:gd name="connsiteY1" fmla="*/ 2200812 h 4401624"/>
                <a:gd name="connsiteX2" fmla="*/ 6154875 w 6154875"/>
                <a:gd name="connsiteY2" fmla="*/ 4401624 h 4401624"/>
                <a:gd name="connsiteX3" fmla="*/ 871121 w 6154875"/>
                <a:gd name="connsiteY3" fmla="*/ 2901977 h 4401624"/>
                <a:gd name="connsiteX4" fmla="*/ 696648 w 6154875"/>
                <a:gd name="connsiteY4" fmla="*/ 2835241 h 4401624"/>
                <a:gd name="connsiteX5" fmla="*/ 557735 w 6154875"/>
                <a:gd name="connsiteY5" fmla="*/ 2777294 h 4401624"/>
                <a:gd name="connsiteX6" fmla="*/ 461978 w 6154875"/>
                <a:gd name="connsiteY6" fmla="*/ 2767640 h 4401624"/>
                <a:gd name="connsiteX7" fmla="*/ 0 w 6154875"/>
                <a:gd name="connsiteY7" fmla="*/ 2200813 h 4401624"/>
                <a:gd name="connsiteX8" fmla="*/ 461978 w 6154875"/>
                <a:gd name="connsiteY8" fmla="*/ 1633986 h 4401624"/>
                <a:gd name="connsiteX9" fmla="*/ 545493 w 6154875"/>
                <a:gd name="connsiteY9" fmla="*/ 1625567 h 4401624"/>
                <a:gd name="connsiteX10" fmla="*/ 546200 w 6154875"/>
                <a:gd name="connsiteY10" fmla="*/ 1625249 h 4401624"/>
                <a:gd name="connsiteX11" fmla="*/ 871120 w 6154875"/>
                <a:gd name="connsiteY11" fmla="*/ 1499648 h 4401624"/>
                <a:gd name="connsiteX0" fmla="*/ 6154875 w 6154875"/>
                <a:gd name="connsiteY0" fmla="*/ 0 h 4401624"/>
                <a:gd name="connsiteX1" fmla="*/ 6154875 w 6154875"/>
                <a:gd name="connsiteY1" fmla="*/ 2200812 h 4401624"/>
                <a:gd name="connsiteX2" fmla="*/ 6154875 w 6154875"/>
                <a:gd name="connsiteY2" fmla="*/ 4401624 h 4401624"/>
                <a:gd name="connsiteX3" fmla="*/ 871121 w 6154875"/>
                <a:gd name="connsiteY3" fmla="*/ 2901977 h 4401624"/>
                <a:gd name="connsiteX4" fmla="*/ 696648 w 6154875"/>
                <a:gd name="connsiteY4" fmla="*/ 2835241 h 4401624"/>
                <a:gd name="connsiteX5" fmla="*/ 557735 w 6154875"/>
                <a:gd name="connsiteY5" fmla="*/ 2777294 h 4401624"/>
                <a:gd name="connsiteX6" fmla="*/ 461978 w 6154875"/>
                <a:gd name="connsiteY6" fmla="*/ 2767640 h 4401624"/>
                <a:gd name="connsiteX7" fmla="*/ 0 w 6154875"/>
                <a:gd name="connsiteY7" fmla="*/ 2200813 h 4401624"/>
                <a:gd name="connsiteX8" fmla="*/ 461978 w 6154875"/>
                <a:gd name="connsiteY8" fmla="*/ 1633986 h 4401624"/>
                <a:gd name="connsiteX9" fmla="*/ 545493 w 6154875"/>
                <a:gd name="connsiteY9" fmla="*/ 1625567 h 4401624"/>
                <a:gd name="connsiteX10" fmla="*/ 871120 w 6154875"/>
                <a:gd name="connsiteY10" fmla="*/ 1499648 h 4401624"/>
                <a:gd name="connsiteX11" fmla="*/ 6154875 w 6154875"/>
                <a:gd name="connsiteY11" fmla="*/ 0 h 4401624"/>
                <a:gd name="connsiteX0" fmla="*/ 6154875 w 6154875"/>
                <a:gd name="connsiteY0" fmla="*/ 0 h 4401624"/>
                <a:gd name="connsiteX1" fmla="*/ 6154875 w 6154875"/>
                <a:gd name="connsiteY1" fmla="*/ 2200812 h 4401624"/>
                <a:gd name="connsiteX2" fmla="*/ 6154875 w 6154875"/>
                <a:gd name="connsiteY2" fmla="*/ 4401624 h 4401624"/>
                <a:gd name="connsiteX3" fmla="*/ 871121 w 6154875"/>
                <a:gd name="connsiteY3" fmla="*/ 2901977 h 4401624"/>
                <a:gd name="connsiteX4" fmla="*/ 696648 w 6154875"/>
                <a:gd name="connsiteY4" fmla="*/ 2835241 h 4401624"/>
                <a:gd name="connsiteX5" fmla="*/ 557735 w 6154875"/>
                <a:gd name="connsiteY5" fmla="*/ 2777294 h 4401624"/>
                <a:gd name="connsiteX6" fmla="*/ 461978 w 6154875"/>
                <a:gd name="connsiteY6" fmla="*/ 2767640 h 4401624"/>
                <a:gd name="connsiteX7" fmla="*/ 0 w 6154875"/>
                <a:gd name="connsiteY7" fmla="*/ 2200813 h 4401624"/>
                <a:gd name="connsiteX8" fmla="*/ 461978 w 6154875"/>
                <a:gd name="connsiteY8" fmla="*/ 1633986 h 4401624"/>
                <a:gd name="connsiteX9" fmla="*/ 871120 w 6154875"/>
                <a:gd name="connsiteY9" fmla="*/ 1499648 h 4401624"/>
                <a:gd name="connsiteX10" fmla="*/ 6154875 w 6154875"/>
                <a:gd name="connsiteY10" fmla="*/ 0 h 4401624"/>
                <a:gd name="connsiteX0" fmla="*/ 6154875 w 6154875"/>
                <a:gd name="connsiteY0" fmla="*/ 0 h 4401624"/>
                <a:gd name="connsiteX1" fmla="*/ 6154875 w 6154875"/>
                <a:gd name="connsiteY1" fmla="*/ 2200812 h 4401624"/>
                <a:gd name="connsiteX2" fmla="*/ 6154875 w 6154875"/>
                <a:gd name="connsiteY2" fmla="*/ 4401624 h 4401624"/>
                <a:gd name="connsiteX3" fmla="*/ 871121 w 6154875"/>
                <a:gd name="connsiteY3" fmla="*/ 2901977 h 4401624"/>
                <a:gd name="connsiteX4" fmla="*/ 696648 w 6154875"/>
                <a:gd name="connsiteY4" fmla="*/ 2835241 h 4401624"/>
                <a:gd name="connsiteX5" fmla="*/ 461978 w 6154875"/>
                <a:gd name="connsiteY5" fmla="*/ 2767640 h 4401624"/>
                <a:gd name="connsiteX6" fmla="*/ 0 w 6154875"/>
                <a:gd name="connsiteY6" fmla="*/ 2200813 h 4401624"/>
                <a:gd name="connsiteX7" fmla="*/ 461978 w 6154875"/>
                <a:gd name="connsiteY7" fmla="*/ 1633986 h 4401624"/>
                <a:gd name="connsiteX8" fmla="*/ 871120 w 6154875"/>
                <a:gd name="connsiteY8" fmla="*/ 1499648 h 4401624"/>
                <a:gd name="connsiteX9" fmla="*/ 6154875 w 6154875"/>
                <a:gd name="connsiteY9" fmla="*/ 0 h 4401624"/>
                <a:gd name="connsiteX0" fmla="*/ 6154875 w 6154875"/>
                <a:gd name="connsiteY0" fmla="*/ 0 h 4401624"/>
                <a:gd name="connsiteX1" fmla="*/ 6154875 w 6154875"/>
                <a:gd name="connsiteY1" fmla="*/ 2200812 h 4401624"/>
                <a:gd name="connsiteX2" fmla="*/ 6154875 w 6154875"/>
                <a:gd name="connsiteY2" fmla="*/ 4401624 h 4401624"/>
                <a:gd name="connsiteX3" fmla="*/ 696648 w 6154875"/>
                <a:gd name="connsiteY3" fmla="*/ 2835241 h 4401624"/>
                <a:gd name="connsiteX4" fmla="*/ 461978 w 6154875"/>
                <a:gd name="connsiteY4" fmla="*/ 2767640 h 4401624"/>
                <a:gd name="connsiteX5" fmla="*/ 0 w 6154875"/>
                <a:gd name="connsiteY5" fmla="*/ 2200813 h 4401624"/>
                <a:gd name="connsiteX6" fmla="*/ 461978 w 6154875"/>
                <a:gd name="connsiteY6" fmla="*/ 1633986 h 4401624"/>
                <a:gd name="connsiteX7" fmla="*/ 871120 w 6154875"/>
                <a:gd name="connsiteY7" fmla="*/ 1499648 h 4401624"/>
                <a:gd name="connsiteX8" fmla="*/ 6154875 w 6154875"/>
                <a:gd name="connsiteY8" fmla="*/ 0 h 4401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54875" h="4401624">
                  <a:moveTo>
                    <a:pt x="6154875" y="0"/>
                  </a:moveTo>
                  <a:lnTo>
                    <a:pt x="6154875" y="2200812"/>
                  </a:lnTo>
                  <a:lnTo>
                    <a:pt x="6154875" y="4401624"/>
                  </a:lnTo>
                  <a:lnTo>
                    <a:pt x="696648" y="2835241"/>
                  </a:lnTo>
                  <a:lnTo>
                    <a:pt x="461978" y="2767640"/>
                  </a:lnTo>
                  <a:cubicBezTo>
                    <a:pt x="198328" y="2713690"/>
                    <a:pt x="0" y="2480412"/>
                    <a:pt x="0" y="2200813"/>
                  </a:cubicBezTo>
                  <a:cubicBezTo>
                    <a:pt x="0" y="1921214"/>
                    <a:pt x="198328" y="1687936"/>
                    <a:pt x="461978" y="1633986"/>
                  </a:cubicBezTo>
                  <a:lnTo>
                    <a:pt x="871120" y="1499648"/>
                  </a:lnTo>
                  <a:lnTo>
                    <a:pt x="6154875" y="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algn="ctr">
                <a:defRPr sz="3000">
                  <a:solidFill>
                    <a:srgbClr val="FFFFFF"/>
                  </a:solidFill>
                </a:defRPr>
              </a:pPr>
              <a:endParaRPr lang="en-US" sz="2000" b="1" noProof="1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954488E-C933-F81F-B264-BC0920261530}"/>
              </a:ext>
            </a:extLst>
          </p:cNvPr>
          <p:cNvGrpSpPr/>
          <p:nvPr/>
        </p:nvGrpSpPr>
        <p:grpSpPr>
          <a:xfrm>
            <a:off x="-52998" y="2075864"/>
            <a:ext cx="10657608" cy="5095083"/>
            <a:chOff x="-181575" y="1976533"/>
            <a:chExt cx="9729436" cy="5095083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F6607AF-8F2E-F8C7-B97A-ADA636EDFDDA}"/>
                </a:ext>
              </a:extLst>
            </p:cNvPr>
            <p:cNvSpPr/>
            <p:nvPr/>
          </p:nvSpPr>
          <p:spPr>
            <a:xfrm>
              <a:off x="5969782" y="4178061"/>
              <a:ext cx="2784429" cy="835344"/>
            </a:xfrm>
            <a:custGeom>
              <a:avLst/>
              <a:gdLst>
                <a:gd name="connsiteX0" fmla="*/ 0 w 2764208"/>
                <a:gd name="connsiteY0" fmla="*/ 0 h 835344"/>
                <a:gd name="connsiteX1" fmla="*/ 2346506 w 2764208"/>
                <a:gd name="connsiteY1" fmla="*/ 0 h 835344"/>
                <a:gd name="connsiteX2" fmla="*/ 2764208 w 2764208"/>
                <a:gd name="connsiteY2" fmla="*/ 417672 h 835344"/>
                <a:gd name="connsiteX3" fmla="*/ 2346506 w 2764208"/>
                <a:gd name="connsiteY3" fmla="*/ 835344 h 835344"/>
                <a:gd name="connsiteX4" fmla="*/ 0 w 2764208"/>
                <a:gd name="connsiteY4" fmla="*/ 835344 h 835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64208" h="835344">
                  <a:moveTo>
                    <a:pt x="0" y="0"/>
                  </a:moveTo>
                  <a:lnTo>
                    <a:pt x="2346506" y="0"/>
                  </a:lnTo>
                  <a:cubicBezTo>
                    <a:pt x="2577112" y="0"/>
                    <a:pt x="2764208" y="187024"/>
                    <a:pt x="2764208" y="417672"/>
                  </a:cubicBezTo>
                  <a:cubicBezTo>
                    <a:pt x="2764208" y="648320"/>
                    <a:pt x="2577112" y="835344"/>
                    <a:pt x="2346506" y="835344"/>
                  </a:cubicBezTo>
                  <a:lnTo>
                    <a:pt x="0" y="835344"/>
                  </a:lnTo>
                  <a:close/>
                </a:path>
              </a:pathLst>
            </a:custGeom>
            <a:solidFill>
              <a:schemeClr val="accent5"/>
            </a:solidFill>
            <a:ln w="12700">
              <a:miter lim="400000"/>
            </a:ln>
          </p:spPr>
          <p:txBody>
            <a:bodyPr wrap="square" lIns="38100" tIns="38100" rIns="216000" bIns="38100" anchor="ctr">
              <a:noAutofit/>
            </a:bodyPr>
            <a:lstStyle/>
            <a:p>
              <a:pPr algn="r"/>
              <a:r>
                <a:rPr lang="en-US" sz="2000" b="1" noProof="1">
                  <a:solidFill>
                    <a:schemeClr val="bg1"/>
                  </a:solidFill>
                </a:rPr>
                <a:t>CGST Rules, 2017</a:t>
              </a:r>
            </a:p>
          </p:txBody>
        </p:sp>
        <p:sp>
          <p:nvSpPr>
            <p:cNvPr id="13" name="Shape">
              <a:extLst>
                <a:ext uri="{FF2B5EF4-FFF2-40B4-BE49-F238E27FC236}">
                  <a16:creationId xmlns:a16="http://schemas.microsoft.com/office/drawing/2014/main" id="{836D54C9-67AD-53FD-59E3-BB1B85F72B68}"/>
                </a:ext>
              </a:extLst>
            </p:cNvPr>
            <p:cNvSpPr/>
            <p:nvPr/>
          </p:nvSpPr>
          <p:spPr>
            <a:xfrm rot="10800000">
              <a:off x="5573913" y="3754651"/>
              <a:ext cx="1324158" cy="16833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09" y="21158"/>
                  </a:moveTo>
                  <a:cubicBezTo>
                    <a:pt x="14712" y="21041"/>
                    <a:pt x="13215" y="20952"/>
                    <a:pt x="11717" y="20849"/>
                  </a:cubicBezTo>
                  <a:cubicBezTo>
                    <a:pt x="5147" y="20393"/>
                    <a:pt x="0" y="16064"/>
                    <a:pt x="0" y="10793"/>
                  </a:cubicBezTo>
                  <a:cubicBezTo>
                    <a:pt x="0" y="5507"/>
                    <a:pt x="5147" y="1178"/>
                    <a:pt x="11717" y="736"/>
                  </a:cubicBezTo>
                  <a:cubicBezTo>
                    <a:pt x="13215" y="633"/>
                    <a:pt x="14712" y="545"/>
                    <a:pt x="16209" y="427"/>
                  </a:cubicBezTo>
                  <a:lnTo>
                    <a:pt x="21600" y="0"/>
                  </a:lnTo>
                  <a:lnTo>
                    <a:pt x="21600" y="21600"/>
                  </a:lnTo>
                  <a:lnTo>
                    <a:pt x="16209" y="21158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algn="ctr"/>
              <a:endParaRPr lang="en-US" sz="2000" b="1" noProof="1">
                <a:solidFill>
                  <a:schemeClr val="bg1"/>
                </a:solidFill>
              </a:endParaRPr>
            </a:p>
          </p:txBody>
        </p:sp>
        <p:sp>
          <p:nvSpPr>
            <p:cNvPr id="14" name="Circle">
              <a:extLst>
                <a:ext uri="{FF2B5EF4-FFF2-40B4-BE49-F238E27FC236}">
                  <a16:creationId xmlns:a16="http://schemas.microsoft.com/office/drawing/2014/main" id="{20F2FD22-B397-E0FE-97DA-E980F2F00704}"/>
                </a:ext>
              </a:extLst>
            </p:cNvPr>
            <p:cNvSpPr/>
            <p:nvPr/>
          </p:nvSpPr>
          <p:spPr>
            <a:xfrm rot="10800000">
              <a:off x="4731685" y="3753502"/>
              <a:ext cx="1684456" cy="1684460"/>
            </a:xfrm>
            <a:prstGeom prst="ellipse">
              <a:avLst/>
            </a:prstGeom>
            <a:solidFill>
              <a:schemeClr val="accent5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algn="ctr"/>
              <a:endParaRPr lang="en-US" sz="2000" b="1" noProof="1">
                <a:solidFill>
                  <a:schemeClr val="bg1"/>
                </a:solidFill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5001C8A-EE1E-E465-9597-1734840BC4D4}"/>
                </a:ext>
              </a:extLst>
            </p:cNvPr>
            <p:cNvSpPr/>
            <p:nvPr/>
          </p:nvSpPr>
          <p:spPr>
            <a:xfrm rot="10800000">
              <a:off x="8618866" y="4178061"/>
              <a:ext cx="928995" cy="835344"/>
            </a:xfrm>
            <a:custGeom>
              <a:avLst/>
              <a:gdLst>
                <a:gd name="connsiteX0" fmla="*/ 417658 w 928995"/>
                <a:gd name="connsiteY0" fmla="*/ 0 h 835344"/>
                <a:gd name="connsiteX1" fmla="*/ 928995 w 928995"/>
                <a:gd name="connsiteY1" fmla="*/ 0 h 835344"/>
                <a:gd name="connsiteX2" fmla="*/ 908182 w 928995"/>
                <a:gd name="connsiteY2" fmla="*/ 11297 h 835344"/>
                <a:gd name="connsiteX3" fmla="*/ 689242 w 928995"/>
                <a:gd name="connsiteY3" fmla="*/ 423074 h 835344"/>
                <a:gd name="connsiteX4" fmla="*/ 908182 w 928995"/>
                <a:gd name="connsiteY4" fmla="*/ 834851 h 835344"/>
                <a:gd name="connsiteX5" fmla="*/ 909091 w 928995"/>
                <a:gd name="connsiteY5" fmla="*/ 835344 h 835344"/>
                <a:gd name="connsiteX6" fmla="*/ 417658 w 928995"/>
                <a:gd name="connsiteY6" fmla="*/ 835344 h 835344"/>
                <a:gd name="connsiteX7" fmla="*/ 0 w 928995"/>
                <a:gd name="connsiteY7" fmla="*/ 417672 h 835344"/>
                <a:gd name="connsiteX8" fmla="*/ 417658 w 928995"/>
                <a:gd name="connsiteY8" fmla="*/ 0 h 835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28995" h="835344">
                  <a:moveTo>
                    <a:pt x="417658" y="0"/>
                  </a:moveTo>
                  <a:lnTo>
                    <a:pt x="928995" y="0"/>
                  </a:lnTo>
                  <a:lnTo>
                    <a:pt x="908182" y="11297"/>
                  </a:lnTo>
                  <a:cubicBezTo>
                    <a:pt x="776089" y="100537"/>
                    <a:pt x="689242" y="251663"/>
                    <a:pt x="689242" y="423074"/>
                  </a:cubicBezTo>
                  <a:cubicBezTo>
                    <a:pt x="689242" y="594485"/>
                    <a:pt x="776089" y="745611"/>
                    <a:pt x="908182" y="834851"/>
                  </a:cubicBezTo>
                  <a:lnTo>
                    <a:pt x="909091" y="835344"/>
                  </a:lnTo>
                  <a:lnTo>
                    <a:pt x="417658" y="835344"/>
                  </a:lnTo>
                  <a:cubicBezTo>
                    <a:pt x="187017" y="835344"/>
                    <a:pt x="0" y="648320"/>
                    <a:pt x="0" y="417672"/>
                  </a:cubicBezTo>
                  <a:cubicBezTo>
                    <a:pt x="0" y="187024"/>
                    <a:pt x="187017" y="0"/>
                    <a:pt x="417658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algn="ctr">
                <a:defRPr sz="3000">
                  <a:solidFill>
                    <a:srgbClr val="FFFFFF"/>
                  </a:solidFill>
                </a:defRPr>
              </a:pPr>
              <a:endParaRPr lang="en-US" sz="2000" b="1" noProof="1">
                <a:solidFill>
                  <a:schemeClr val="bg1"/>
                </a:solidFill>
              </a:endParaRPr>
            </a:p>
          </p:txBody>
        </p:sp>
        <p:sp>
          <p:nvSpPr>
            <p:cNvPr id="16" name="Circle">
              <a:extLst>
                <a:ext uri="{FF2B5EF4-FFF2-40B4-BE49-F238E27FC236}">
                  <a16:creationId xmlns:a16="http://schemas.microsoft.com/office/drawing/2014/main" id="{49C5A770-42E7-0BB9-13D8-9613F8513F95}"/>
                </a:ext>
              </a:extLst>
            </p:cNvPr>
            <p:cNvSpPr/>
            <p:nvPr/>
          </p:nvSpPr>
          <p:spPr>
            <a:xfrm rot="10800000">
              <a:off x="4876259" y="3909556"/>
              <a:ext cx="1390713" cy="1390712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algn="ctr"/>
              <a:endParaRPr lang="en-US" sz="2000" b="1" noProof="1">
                <a:solidFill>
                  <a:schemeClr val="bg1"/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3411AFF-B02A-8DF6-39CC-3F62608F7A25}"/>
                </a:ext>
              </a:extLst>
            </p:cNvPr>
            <p:cNvSpPr/>
            <p:nvPr/>
          </p:nvSpPr>
          <p:spPr>
            <a:xfrm rot="10800000">
              <a:off x="-181575" y="1976533"/>
              <a:ext cx="6608999" cy="5095083"/>
            </a:xfrm>
            <a:custGeom>
              <a:avLst/>
              <a:gdLst>
                <a:gd name="connsiteX0" fmla="*/ 6154875 w 6154875"/>
                <a:gd name="connsiteY0" fmla="*/ 0 h 4401624"/>
                <a:gd name="connsiteX1" fmla="*/ 6154875 w 6154875"/>
                <a:gd name="connsiteY1" fmla="*/ 2200812 h 4401624"/>
                <a:gd name="connsiteX2" fmla="*/ 6154875 w 6154875"/>
                <a:gd name="connsiteY2" fmla="*/ 4401624 h 4401624"/>
                <a:gd name="connsiteX3" fmla="*/ 871121 w 6154875"/>
                <a:gd name="connsiteY3" fmla="*/ 2901977 h 4401624"/>
                <a:gd name="connsiteX4" fmla="*/ 696648 w 6154875"/>
                <a:gd name="connsiteY4" fmla="*/ 2835241 h 4401624"/>
                <a:gd name="connsiteX5" fmla="*/ 557735 w 6154875"/>
                <a:gd name="connsiteY5" fmla="*/ 2777294 h 4401624"/>
                <a:gd name="connsiteX6" fmla="*/ 461978 w 6154875"/>
                <a:gd name="connsiteY6" fmla="*/ 2767640 h 4401624"/>
                <a:gd name="connsiteX7" fmla="*/ 0 w 6154875"/>
                <a:gd name="connsiteY7" fmla="*/ 2200813 h 4401624"/>
                <a:gd name="connsiteX8" fmla="*/ 461978 w 6154875"/>
                <a:gd name="connsiteY8" fmla="*/ 1633986 h 4401624"/>
                <a:gd name="connsiteX9" fmla="*/ 545493 w 6154875"/>
                <a:gd name="connsiteY9" fmla="*/ 1625567 h 4401624"/>
                <a:gd name="connsiteX10" fmla="*/ 546200 w 6154875"/>
                <a:gd name="connsiteY10" fmla="*/ 1625249 h 4401624"/>
                <a:gd name="connsiteX11" fmla="*/ 871120 w 6154875"/>
                <a:gd name="connsiteY11" fmla="*/ 1499648 h 4401624"/>
                <a:gd name="connsiteX0" fmla="*/ 6154875 w 6154875"/>
                <a:gd name="connsiteY0" fmla="*/ 0 h 4401624"/>
                <a:gd name="connsiteX1" fmla="*/ 6154875 w 6154875"/>
                <a:gd name="connsiteY1" fmla="*/ 2200812 h 4401624"/>
                <a:gd name="connsiteX2" fmla="*/ 6154875 w 6154875"/>
                <a:gd name="connsiteY2" fmla="*/ 4401624 h 4401624"/>
                <a:gd name="connsiteX3" fmla="*/ 871121 w 6154875"/>
                <a:gd name="connsiteY3" fmla="*/ 2901977 h 4401624"/>
                <a:gd name="connsiteX4" fmla="*/ 696648 w 6154875"/>
                <a:gd name="connsiteY4" fmla="*/ 2835241 h 4401624"/>
                <a:gd name="connsiteX5" fmla="*/ 557735 w 6154875"/>
                <a:gd name="connsiteY5" fmla="*/ 2777294 h 4401624"/>
                <a:gd name="connsiteX6" fmla="*/ 461978 w 6154875"/>
                <a:gd name="connsiteY6" fmla="*/ 2767640 h 4401624"/>
                <a:gd name="connsiteX7" fmla="*/ 0 w 6154875"/>
                <a:gd name="connsiteY7" fmla="*/ 2200813 h 4401624"/>
                <a:gd name="connsiteX8" fmla="*/ 461978 w 6154875"/>
                <a:gd name="connsiteY8" fmla="*/ 1633986 h 4401624"/>
                <a:gd name="connsiteX9" fmla="*/ 545493 w 6154875"/>
                <a:gd name="connsiteY9" fmla="*/ 1625567 h 4401624"/>
                <a:gd name="connsiteX10" fmla="*/ 871120 w 6154875"/>
                <a:gd name="connsiteY10" fmla="*/ 1499648 h 4401624"/>
                <a:gd name="connsiteX11" fmla="*/ 6154875 w 6154875"/>
                <a:gd name="connsiteY11" fmla="*/ 0 h 4401624"/>
                <a:gd name="connsiteX0" fmla="*/ 6154875 w 6154875"/>
                <a:gd name="connsiteY0" fmla="*/ 0 h 4401624"/>
                <a:gd name="connsiteX1" fmla="*/ 6154875 w 6154875"/>
                <a:gd name="connsiteY1" fmla="*/ 2200812 h 4401624"/>
                <a:gd name="connsiteX2" fmla="*/ 6154875 w 6154875"/>
                <a:gd name="connsiteY2" fmla="*/ 4401624 h 4401624"/>
                <a:gd name="connsiteX3" fmla="*/ 871121 w 6154875"/>
                <a:gd name="connsiteY3" fmla="*/ 2901977 h 4401624"/>
                <a:gd name="connsiteX4" fmla="*/ 696648 w 6154875"/>
                <a:gd name="connsiteY4" fmla="*/ 2835241 h 4401624"/>
                <a:gd name="connsiteX5" fmla="*/ 557735 w 6154875"/>
                <a:gd name="connsiteY5" fmla="*/ 2777294 h 4401624"/>
                <a:gd name="connsiteX6" fmla="*/ 461978 w 6154875"/>
                <a:gd name="connsiteY6" fmla="*/ 2767640 h 4401624"/>
                <a:gd name="connsiteX7" fmla="*/ 0 w 6154875"/>
                <a:gd name="connsiteY7" fmla="*/ 2200813 h 4401624"/>
                <a:gd name="connsiteX8" fmla="*/ 461978 w 6154875"/>
                <a:gd name="connsiteY8" fmla="*/ 1633986 h 4401624"/>
                <a:gd name="connsiteX9" fmla="*/ 871120 w 6154875"/>
                <a:gd name="connsiteY9" fmla="*/ 1499648 h 4401624"/>
                <a:gd name="connsiteX10" fmla="*/ 6154875 w 6154875"/>
                <a:gd name="connsiteY10" fmla="*/ 0 h 4401624"/>
                <a:gd name="connsiteX0" fmla="*/ 6154875 w 6154875"/>
                <a:gd name="connsiteY0" fmla="*/ 0 h 4401624"/>
                <a:gd name="connsiteX1" fmla="*/ 6154875 w 6154875"/>
                <a:gd name="connsiteY1" fmla="*/ 2200812 h 4401624"/>
                <a:gd name="connsiteX2" fmla="*/ 6154875 w 6154875"/>
                <a:gd name="connsiteY2" fmla="*/ 4401624 h 4401624"/>
                <a:gd name="connsiteX3" fmla="*/ 871121 w 6154875"/>
                <a:gd name="connsiteY3" fmla="*/ 2901977 h 4401624"/>
                <a:gd name="connsiteX4" fmla="*/ 696648 w 6154875"/>
                <a:gd name="connsiteY4" fmla="*/ 2835241 h 4401624"/>
                <a:gd name="connsiteX5" fmla="*/ 461978 w 6154875"/>
                <a:gd name="connsiteY5" fmla="*/ 2767640 h 4401624"/>
                <a:gd name="connsiteX6" fmla="*/ 0 w 6154875"/>
                <a:gd name="connsiteY6" fmla="*/ 2200813 h 4401624"/>
                <a:gd name="connsiteX7" fmla="*/ 461978 w 6154875"/>
                <a:gd name="connsiteY7" fmla="*/ 1633986 h 4401624"/>
                <a:gd name="connsiteX8" fmla="*/ 871120 w 6154875"/>
                <a:gd name="connsiteY8" fmla="*/ 1499648 h 4401624"/>
                <a:gd name="connsiteX9" fmla="*/ 6154875 w 6154875"/>
                <a:gd name="connsiteY9" fmla="*/ 0 h 4401624"/>
                <a:gd name="connsiteX0" fmla="*/ 6154875 w 6154875"/>
                <a:gd name="connsiteY0" fmla="*/ 0 h 4401624"/>
                <a:gd name="connsiteX1" fmla="*/ 6154875 w 6154875"/>
                <a:gd name="connsiteY1" fmla="*/ 2200812 h 4401624"/>
                <a:gd name="connsiteX2" fmla="*/ 6154875 w 6154875"/>
                <a:gd name="connsiteY2" fmla="*/ 4401624 h 4401624"/>
                <a:gd name="connsiteX3" fmla="*/ 696648 w 6154875"/>
                <a:gd name="connsiteY3" fmla="*/ 2835241 h 4401624"/>
                <a:gd name="connsiteX4" fmla="*/ 461978 w 6154875"/>
                <a:gd name="connsiteY4" fmla="*/ 2767640 h 4401624"/>
                <a:gd name="connsiteX5" fmla="*/ 0 w 6154875"/>
                <a:gd name="connsiteY5" fmla="*/ 2200813 h 4401624"/>
                <a:gd name="connsiteX6" fmla="*/ 461978 w 6154875"/>
                <a:gd name="connsiteY6" fmla="*/ 1633986 h 4401624"/>
                <a:gd name="connsiteX7" fmla="*/ 871120 w 6154875"/>
                <a:gd name="connsiteY7" fmla="*/ 1499648 h 4401624"/>
                <a:gd name="connsiteX8" fmla="*/ 6154875 w 6154875"/>
                <a:gd name="connsiteY8" fmla="*/ 0 h 4401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54875" h="4401624">
                  <a:moveTo>
                    <a:pt x="6154875" y="0"/>
                  </a:moveTo>
                  <a:lnTo>
                    <a:pt x="6154875" y="2200812"/>
                  </a:lnTo>
                  <a:lnTo>
                    <a:pt x="6154875" y="4401624"/>
                  </a:lnTo>
                  <a:lnTo>
                    <a:pt x="696648" y="2835241"/>
                  </a:lnTo>
                  <a:lnTo>
                    <a:pt x="461978" y="2767640"/>
                  </a:lnTo>
                  <a:cubicBezTo>
                    <a:pt x="198328" y="2713690"/>
                    <a:pt x="0" y="2480412"/>
                    <a:pt x="0" y="2200813"/>
                  </a:cubicBezTo>
                  <a:cubicBezTo>
                    <a:pt x="0" y="1921214"/>
                    <a:pt x="198328" y="1687936"/>
                    <a:pt x="461978" y="1633986"/>
                  </a:cubicBezTo>
                  <a:lnTo>
                    <a:pt x="871120" y="1499648"/>
                  </a:lnTo>
                  <a:lnTo>
                    <a:pt x="6154875" y="0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algn="ctr">
                <a:defRPr sz="3000">
                  <a:solidFill>
                    <a:srgbClr val="FFFFFF"/>
                  </a:solidFill>
                </a:defRPr>
              </a:pPr>
              <a:endParaRPr lang="en-US" sz="2000" b="1" noProof="1">
                <a:solidFill>
                  <a:schemeClr val="bg1"/>
                </a:solidFill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ED1AB43C-1CE3-6402-60CE-38B5D380E861}"/>
              </a:ext>
            </a:extLst>
          </p:cNvPr>
          <p:cNvSpPr txBox="1"/>
          <p:nvPr/>
        </p:nvSpPr>
        <p:spPr>
          <a:xfrm>
            <a:off x="6017155" y="4267309"/>
            <a:ext cx="8098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4800" b="1" noProof="1">
                <a:solidFill>
                  <a:schemeClr val="accent5">
                    <a:lumMod val="75000"/>
                  </a:schemeClr>
                </a:solidFill>
              </a:rPr>
              <a:t>80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67BC3D8-BEBD-B688-4D88-A523209F9A96}"/>
              </a:ext>
            </a:extLst>
          </p:cNvPr>
          <p:cNvSpPr txBox="1"/>
          <p:nvPr/>
        </p:nvSpPr>
        <p:spPr>
          <a:xfrm>
            <a:off x="4977190" y="1585324"/>
            <a:ext cx="8098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accent6">
                    <a:lumMod val="50000"/>
                  </a:schemeClr>
                </a:solidFill>
              </a:rPr>
              <a:t>44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AB97E1D-851A-49E0-2422-4E61EFA619D5}"/>
              </a:ext>
            </a:extLst>
          </p:cNvPr>
          <p:cNvSpPr txBox="1"/>
          <p:nvPr/>
        </p:nvSpPr>
        <p:spPr>
          <a:xfrm>
            <a:off x="6968780" y="897721"/>
            <a:ext cx="4961352" cy="2319674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(1) Every registered person, other than ISD/ TDS/ TCS/ CTP/ NRTP shall furnish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an </a:t>
            </a:r>
            <a:r>
              <a:rPr lang="en-US" sz="1400" b="1" i="0" u="sng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annual return</a:t>
            </a:r>
            <a:r>
              <a:rPr lang="en-US" sz="140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</a:t>
            </a:r>
            <a:r>
              <a:rPr lang="en-US" sz="1400" b="1" i="0" u="sng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self-certified reconciliation statement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reconciling the value of supplies declared in the return furnished for the financial year with the audited annual financial statements</a:t>
            </a:r>
          </a:p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     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for every financial year electronically.</a:t>
            </a:r>
            <a:endParaRPr lang="en-US" sz="1400" noProof="1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C5DCE97-9E17-D9D5-D68B-D32F950B774B}"/>
              </a:ext>
            </a:extLst>
          </p:cNvPr>
          <p:cNvSpPr txBox="1"/>
          <p:nvPr/>
        </p:nvSpPr>
        <p:spPr>
          <a:xfrm>
            <a:off x="13273" y="3234849"/>
            <a:ext cx="4958525" cy="2960875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marL="342900" indent="-342900" algn="just">
              <a:lnSpc>
                <a:spcPct val="150000"/>
              </a:lnSpc>
              <a:buAutoNum type="arabicParenBoth"/>
            </a:pPr>
            <a:r>
              <a:rPr lang="en-US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Every registered person u/s 44 shall furnish an </a:t>
            </a:r>
            <a:r>
              <a:rPr lang="en-US" sz="1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annual return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in </a:t>
            </a:r>
            <a:r>
              <a:rPr lang="en-US" sz="1400" b="1" i="0" u="sng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FORM GSTR-9</a:t>
            </a:r>
            <a:r>
              <a:rPr lang="en-US" sz="14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on or before the 31th December of next FY.</a:t>
            </a:r>
          </a:p>
          <a:p>
            <a:pPr marL="355600" algn="just">
              <a:lnSpc>
                <a:spcPct val="150000"/>
              </a:lnSpc>
            </a:pPr>
            <a:r>
              <a:rPr lang="en-US" sz="1400" noProof="1">
                <a:solidFill>
                  <a:srgbClr val="000000"/>
                </a:solidFill>
                <a:latin typeface="Arial" panose="020B0604020202020204" pitchFamily="34" charset="0"/>
              </a:rPr>
              <a:t>Composition Tax Payer – Form GSTR 9A</a:t>
            </a:r>
          </a:p>
          <a:p>
            <a:pPr marL="355600" algn="just">
              <a:lnSpc>
                <a:spcPct val="150000"/>
              </a:lnSpc>
            </a:pPr>
            <a:r>
              <a:rPr lang="en-US" sz="1400" noProof="1">
                <a:solidFill>
                  <a:srgbClr val="000000"/>
                </a:solidFill>
                <a:latin typeface="Arial" panose="020B0604020202020204" pitchFamily="34" charset="0"/>
              </a:rPr>
              <a:t>E-Commerce operator – Form GSTR 9B</a:t>
            </a:r>
            <a:endParaRPr lang="en-US" sz="1400" noProof="1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55600" indent="-355600" algn="just">
              <a:lnSpc>
                <a:spcPct val="150000"/>
              </a:lnSpc>
            </a:pPr>
            <a:r>
              <a:rPr lang="en-US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(3) Every registered person, whose aggregate turnover </a:t>
            </a:r>
            <a:r>
              <a:rPr lang="en-US" sz="1400" b="1" i="0" u="sng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exceeds Five Crore rupees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shall furnish </a:t>
            </a:r>
            <a:r>
              <a:rPr lang="en-US" sz="1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self-certified reconciliation 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statement in </a:t>
            </a:r>
            <a:r>
              <a:rPr lang="en-US" sz="1400" b="1" i="0" u="sng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FORM GSTR-9C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on or before the 31th December of next FY.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DB9A23B-BFBB-E665-2785-53581ED2275B}"/>
              </a:ext>
            </a:extLst>
          </p:cNvPr>
          <p:cNvSpPr/>
          <p:nvPr/>
        </p:nvSpPr>
        <p:spPr>
          <a:xfrm>
            <a:off x="7644368" y="5200446"/>
            <a:ext cx="4415552" cy="113939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sz="1400" b="1" u="sng" dirty="0"/>
              <a:t>Notification No. 14/2024</a:t>
            </a:r>
          </a:p>
          <a:p>
            <a:pPr algn="ctr"/>
            <a:r>
              <a:rPr lang="en-US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algn="ctr"/>
            <a:r>
              <a:rPr lang="en-US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Commissioner, </a:t>
            </a:r>
            <a:r>
              <a:rPr lang="en-US" sz="1200" b="1" i="0" u="sng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exempts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the registered person whose aggregate turnover in 2023-24 is </a:t>
            </a:r>
            <a:r>
              <a:rPr lang="en-US" sz="1200" b="1" i="0" u="sng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up to two crore rupees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from filing annual return for the said financial year.</a:t>
            </a:r>
            <a:endParaRPr lang="en-IN" sz="1200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1B738EE-0A3B-0055-7434-6B239B7AFF5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545945" y="5672426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45962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27" grpId="0"/>
      <p:bldP spid="28" grpId="0"/>
      <p:bldP spid="2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>
            <a:extLst>
              <a:ext uri="{FF2B5EF4-FFF2-40B4-BE49-F238E27FC236}">
                <a16:creationId xmlns:a16="http://schemas.microsoft.com/office/drawing/2014/main" id="{E4ADDDE5-7384-B666-9902-80504556F001}"/>
              </a:ext>
            </a:extLst>
          </p:cNvPr>
          <p:cNvSpPr txBox="1">
            <a:spLocks/>
          </p:cNvSpPr>
          <p:nvPr/>
        </p:nvSpPr>
        <p:spPr>
          <a:xfrm>
            <a:off x="360784" y="282425"/>
            <a:ext cx="10515600" cy="7015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>
                <a:solidFill>
                  <a:schemeClr val="accent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GSTR 9C || </a:t>
            </a:r>
            <a:r>
              <a:rPr lang="en-US" sz="3600" b="1">
                <a:solidFill>
                  <a:schemeClr val="accent5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Table 5 </a:t>
            </a:r>
            <a:r>
              <a:rPr lang="en-US" sz="36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to 8</a:t>
            </a:r>
          </a:p>
        </p:txBody>
      </p:sp>
      <p:graphicFrame>
        <p:nvGraphicFramePr>
          <p:cNvPr id="48" name="Diagram 47">
            <a:extLst>
              <a:ext uri="{FF2B5EF4-FFF2-40B4-BE49-F238E27FC236}">
                <a16:creationId xmlns:a16="http://schemas.microsoft.com/office/drawing/2014/main" id="{F7794182-D3B8-1EB9-99A7-1A438DA9A7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6212621"/>
              </p:ext>
            </p:extLst>
          </p:nvPr>
        </p:nvGraphicFramePr>
        <p:xfrm>
          <a:off x="2031999" y="308115"/>
          <a:ext cx="9407939" cy="62914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9" name="Arrow: Pentagon 48">
            <a:extLst>
              <a:ext uri="{FF2B5EF4-FFF2-40B4-BE49-F238E27FC236}">
                <a16:creationId xmlns:a16="http://schemas.microsoft.com/office/drawing/2014/main" id="{EE46A1E9-07D2-9A87-038A-D684B69BB6E4}"/>
              </a:ext>
            </a:extLst>
          </p:cNvPr>
          <p:cNvSpPr/>
          <p:nvPr/>
        </p:nvSpPr>
        <p:spPr>
          <a:xfrm flipH="1">
            <a:off x="-1" y="2380410"/>
            <a:ext cx="1934649" cy="2822713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</a:rPr>
              <a:t>All adjustments </a:t>
            </a:r>
            <a:r>
              <a:rPr lang="en-IN" b="1">
                <a:solidFill>
                  <a:schemeClr val="tx1"/>
                </a:solidFill>
              </a:rPr>
              <a:t>from 5B to 5N </a:t>
            </a:r>
            <a:r>
              <a:rPr lang="en-IN" b="1" dirty="0">
                <a:solidFill>
                  <a:schemeClr val="tx1"/>
                </a:solidFill>
              </a:rPr>
              <a:t>can be clubbed and be shown </a:t>
            </a:r>
            <a:r>
              <a:rPr lang="en-IN" b="1">
                <a:solidFill>
                  <a:schemeClr val="tx1"/>
                </a:solidFill>
              </a:rPr>
              <a:t>under 5O</a:t>
            </a:r>
            <a:r>
              <a:rPr lang="en-IN" b="1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7242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graphicEl>
                                              <a:dgm id="{9F512E56-BE0F-46D3-AF26-03D0C04086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8">
                                            <p:graphicEl>
                                              <a:dgm id="{9F512E56-BE0F-46D3-AF26-03D0C04086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graphicEl>
                                              <a:dgm id="{E56DC4A7-A85B-4401-9D2E-EB7A2A4975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48">
                                            <p:graphicEl>
                                              <a:dgm id="{E56DC4A7-A85B-4401-9D2E-EB7A2A4975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graphicEl>
                                              <a:dgm id="{FC759B94-FBC4-4641-A021-151C2B782C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48">
                                            <p:graphicEl>
                                              <a:dgm id="{FC759B94-FBC4-4641-A021-151C2B782C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graphicEl>
                                              <a:dgm id="{7AACA5B9-9095-4D80-B83B-18C24E2F56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48">
                                            <p:graphicEl>
                                              <a:dgm id="{7AACA5B9-9095-4D80-B83B-18C24E2F56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graphicEl>
                                              <a:dgm id="{3FE9B923-0C91-4999-8E73-12383EC3E5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48">
                                            <p:graphicEl>
                                              <a:dgm id="{3FE9B923-0C91-4999-8E73-12383EC3E59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graphicEl>
                                              <a:dgm id="{1BEB4ED0-76C3-4D29-A5EF-FD9833B0D6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48">
                                            <p:graphicEl>
                                              <a:dgm id="{1BEB4ED0-76C3-4D29-A5EF-FD9833B0D6B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graphicEl>
                                              <a:dgm id="{809A6F9F-7670-49CD-953F-20C6905EC0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48">
                                            <p:graphicEl>
                                              <a:dgm id="{809A6F9F-7670-49CD-953F-20C6905EC0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graphicEl>
                                              <a:dgm id="{EB2BFED6-37A0-4764-BE2F-BC6B689FB6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48">
                                            <p:graphicEl>
                                              <a:dgm id="{EB2BFED6-37A0-4764-BE2F-BC6B689FB6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graphicEl>
                                              <a:dgm id="{7E0B5F5C-DB62-4C4D-937B-A492B8195A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48">
                                            <p:graphicEl>
                                              <a:dgm id="{7E0B5F5C-DB62-4C4D-937B-A492B8195A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graphicEl>
                                              <a:dgm id="{A31DCBC7-8EA3-4387-BEEF-44EB049ACB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48">
                                            <p:graphicEl>
                                              <a:dgm id="{A31DCBC7-8EA3-4387-BEEF-44EB049ACB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graphicEl>
                                              <a:dgm id="{E020D996-CBE7-4BD5-87E4-237366CEDC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48">
                                            <p:graphicEl>
                                              <a:dgm id="{E020D996-CBE7-4BD5-87E4-237366CEDC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graphicEl>
                                              <a:dgm id="{8D08191E-7C49-421C-A2C6-0181923BC9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48">
                                            <p:graphicEl>
                                              <a:dgm id="{8D08191E-7C49-421C-A2C6-0181923BC9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graphicEl>
                                              <a:dgm id="{1023E343-71A6-4AA0-B1EB-9D408A0A45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48">
                                            <p:graphicEl>
                                              <a:dgm id="{1023E343-71A6-4AA0-B1EB-9D408A0A45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graphicEl>
                                              <a:dgm id="{0E735B4D-74AB-4C60-876C-A2A572B1A7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48">
                                            <p:graphicEl>
                                              <a:dgm id="{0E735B4D-74AB-4C60-876C-A2A572B1A7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graphicEl>
                                              <a:dgm id="{F5886D38-EA9F-4897-B825-2676A9B4E8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48">
                                            <p:graphicEl>
                                              <a:dgm id="{F5886D38-EA9F-4897-B825-2676A9B4E8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graphicEl>
                                              <a:dgm id="{1AE447F6-5C5D-47F0-997C-D9EAEF8C14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48">
                                            <p:graphicEl>
                                              <a:dgm id="{1AE447F6-5C5D-47F0-997C-D9EAEF8C14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graphicEl>
                                              <a:dgm id="{79129DEA-0577-4E42-BF2F-6A461D188E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48">
                                            <p:graphicEl>
                                              <a:dgm id="{79129DEA-0577-4E42-BF2F-6A461D188E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graphicEl>
                                              <a:dgm id="{28B12026-52A5-432B-B182-E46DAC607C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48">
                                            <p:graphicEl>
                                              <a:dgm id="{28B12026-52A5-432B-B182-E46DAC607C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graphicEl>
                                              <a:dgm id="{DCCCEFE9-8A3F-4F70-A62E-7836FC3F7E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48">
                                            <p:graphicEl>
                                              <a:dgm id="{DCCCEFE9-8A3F-4F70-A62E-7836FC3F7E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graphicEl>
                                              <a:dgm id="{D6B12F57-FBD5-4EEF-A7DB-18AB07428C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48">
                                            <p:graphicEl>
                                              <a:dgm id="{D6B12F57-FBD5-4EEF-A7DB-18AB07428C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8" grpId="0" uiExpand="1">
        <p:bldSub>
          <a:bldDgm bld="one"/>
        </p:bldSub>
      </p:bldGraphic>
      <p:bldP spid="4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CA498F9C-33A9-4CFD-AFC3-218E002E0F77}"/>
              </a:ext>
            </a:extLst>
          </p:cNvPr>
          <p:cNvGrpSpPr/>
          <p:nvPr/>
        </p:nvGrpSpPr>
        <p:grpSpPr>
          <a:xfrm>
            <a:off x="886519" y="1224664"/>
            <a:ext cx="3008585" cy="4945380"/>
            <a:chOff x="886519" y="1051560"/>
            <a:chExt cx="3008585" cy="4945380"/>
          </a:xfrm>
        </p:grpSpPr>
        <p:sp>
          <p:nvSpPr>
            <p:cNvPr id="19" name="Shape">
              <a:extLst>
                <a:ext uri="{FF2B5EF4-FFF2-40B4-BE49-F238E27FC236}">
                  <a16:creationId xmlns:a16="http://schemas.microsoft.com/office/drawing/2014/main" id="{2E74079E-F743-4F6A-8AD6-1EA0707E852E}"/>
                </a:ext>
              </a:extLst>
            </p:cNvPr>
            <p:cNvSpPr/>
            <p:nvPr/>
          </p:nvSpPr>
          <p:spPr>
            <a:xfrm>
              <a:off x="2386442" y="4488278"/>
              <a:ext cx="1508662" cy="15086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648" y="0"/>
                  </a:moveTo>
                  <a:lnTo>
                    <a:pt x="18952" y="0"/>
                  </a:lnTo>
                  <a:cubicBezTo>
                    <a:pt x="20412" y="0"/>
                    <a:pt x="21600" y="1188"/>
                    <a:pt x="21600" y="2648"/>
                  </a:cubicBezTo>
                  <a:lnTo>
                    <a:pt x="21600" y="18952"/>
                  </a:lnTo>
                  <a:cubicBezTo>
                    <a:pt x="21600" y="20412"/>
                    <a:pt x="20412" y="21600"/>
                    <a:pt x="18952" y="21600"/>
                  </a:cubicBezTo>
                  <a:lnTo>
                    <a:pt x="2648" y="21600"/>
                  </a:lnTo>
                  <a:cubicBezTo>
                    <a:pt x="1188" y="21600"/>
                    <a:pt x="0" y="20412"/>
                    <a:pt x="0" y="18952"/>
                  </a:cubicBezTo>
                  <a:lnTo>
                    <a:pt x="0" y="2648"/>
                  </a:lnTo>
                  <a:cubicBezTo>
                    <a:pt x="0" y="1188"/>
                    <a:pt x="1188" y="0"/>
                    <a:pt x="2648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12700">
              <a:solidFill>
                <a:schemeClr val="accent6">
                  <a:lumMod val="75000"/>
                </a:schemeClr>
              </a:solidFill>
              <a:miter lim="400000"/>
            </a:ln>
          </p:spPr>
          <p:txBody>
            <a:bodyPr lIns="38100" tIns="38100" rIns="38100" bIns="3810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" name="Shape">
              <a:extLst>
                <a:ext uri="{FF2B5EF4-FFF2-40B4-BE49-F238E27FC236}">
                  <a16:creationId xmlns:a16="http://schemas.microsoft.com/office/drawing/2014/main" id="{80982655-FD76-44AD-80BE-EA04D7D1C950}"/>
                </a:ext>
              </a:extLst>
            </p:cNvPr>
            <p:cNvSpPr/>
            <p:nvPr/>
          </p:nvSpPr>
          <p:spPr>
            <a:xfrm>
              <a:off x="886519" y="1051560"/>
              <a:ext cx="2560063" cy="20649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619" y="4417"/>
                  </a:moveTo>
                  <a:lnTo>
                    <a:pt x="5050" y="4417"/>
                  </a:lnTo>
                  <a:lnTo>
                    <a:pt x="5050" y="1234"/>
                  </a:lnTo>
                  <a:cubicBezTo>
                    <a:pt x="5050" y="548"/>
                    <a:pt x="4608" y="0"/>
                    <a:pt x="4055" y="0"/>
                  </a:cubicBezTo>
                  <a:lnTo>
                    <a:pt x="995" y="0"/>
                  </a:lnTo>
                  <a:cubicBezTo>
                    <a:pt x="442" y="0"/>
                    <a:pt x="0" y="548"/>
                    <a:pt x="0" y="1234"/>
                  </a:cubicBezTo>
                  <a:lnTo>
                    <a:pt x="0" y="5027"/>
                  </a:lnTo>
                  <a:cubicBezTo>
                    <a:pt x="0" y="5712"/>
                    <a:pt x="442" y="6261"/>
                    <a:pt x="995" y="6261"/>
                  </a:cubicBezTo>
                  <a:lnTo>
                    <a:pt x="1843" y="6261"/>
                  </a:lnTo>
                  <a:lnTo>
                    <a:pt x="1843" y="20320"/>
                  </a:lnTo>
                  <a:cubicBezTo>
                    <a:pt x="1843" y="21036"/>
                    <a:pt x="2310" y="21600"/>
                    <a:pt x="2875" y="21600"/>
                  </a:cubicBezTo>
                  <a:lnTo>
                    <a:pt x="21600" y="21600"/>
                  </a:lnTo>
                  <a:lnTo>
                    <a:pt x="21600" y="9338"/>
                  </a:lnTo>
                  <a:cubicBezTo>
                    <a:pt x="21600" y="6626"/>
                    <a:pt x="19818" y="4417"/>
                    <a:pt x="17619" y="4417"/>
                  </a:cubicBezTo>
                  <a:close/>
                  <a:moveTo>
                    <a:pt x="4595" y="4463"/>
                  </a:moveTo>
                  <a:cubicBezTo>
                    <a:pt x="4595" y="5149"/>
                    <a:pt x="4153" y="5697"/>
                    <a:pt x="3600" y="5697"/>
                  </a:cubicBezTo>
                  <a:lnTo>
                    <a:pt x="1450" y="5697"/>
                  </a:lnTo>
                  <a:cubicBezTo>
                    <a:pt x="897" y="5697"/>
                    <a:pt x="455" y="5149"/>
                    <a:pt x="455" y="4463"/>
                  </a:cubicBezTo>
                  <a:lnTo>
                    <a:pt x="455" y="1797"/>
                  </a:lnTo>
                  <a:cubicBezTo>
                    <a:pt x="455" y="1112"/>
                    <a:pt x="897" y="564"/>
                    <a:pt x="1450" y="564"/>
                  </a:cubicBezTo>
                  <a:lnTo>
                    <a:pt x="3600" y="564"/>
                  </a:lnTo>
                  <a:cubicBezTo>
                    <a:pt x="4153" y="564"/>
                    <a:pt x="4595" y="1112"/>
                    <a:pt x="4595" y="1797"/>
                  </a:cubicBezTo>
                  <a:lnTo>
                    <a:pt x="4595" y="4463"/>
                  </a:ln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lIns="38100" tIns="38100" rIns="38100" bIns="3810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  <p:sp>
          <p:nvSpPr>
            <p:cNvPr id="21" name="Shape">
              <a:extLst>
                <a:ext uri="{FF2B5EF4-FFF2-40B4-BE49-F238E27FC236}">
                  <a16:creationId xmlns:a16="http://schemas.microsoft.com/office/drawing/2014/main" id="{C5347FDA-B619-4A4D-AB16-92F2752883A1}"/>
                </a:ext>
              </a:extLst>
            </p:cNvPr>
            <p:cNvSpPr/>
            <p:nvPr/>
          </p:nvSpPr>
          <p:spPr>
            <a:xfrm>
              <a:off x="1265141" y="2041800"/>
              <a:ext cx="2494539" cy="38313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579" y="21600"/>
                  </a:moveTo>
                  <a:lnTo>
                    <a:pt x="1021" y="21600"/>
                  </a:lnTo>
                  <a:cubicBezTo>
                    <a:pt x="454" y="21600"/>
                    <a:pt x="0" y="21304"/>
                    <a:pt x="0" y="20935"/>
                  </a:cubicBezTo>
                  <a:lnTo>
                    <a:pt x="0" y="665"/>
                  </a:lnTo>
                  <a:cubicBezTo>
                    <a:pt x="0" y="296"/>
                    <a:pt x="454" y="0"/>
                    <a:pt x="1021" y="0"/>
                  </a:cubicBezTo>
                  <a:lnTo>
                    <a:pt x="20579" y="0"/>
                  </a:lnTo>
                  <a:cubicBezTo>
                    <a:pt x="21146" y="0"/>
                    <a:pt x="21600" y="296"/>
                    <a:pt x="21600" y="665"/>
                  </a:cubicBezTo>
                  <a:lnTo>
                    <a:pt x="21600" y="20935"/>
                  </a:lnTo>
                  <a:cubicBezTo>
                    <a:pt x="21600" y="21304"/>
                    <a:pt x="21146" y="21600"/>
                    <a:pt x="20579" y="2160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38100" tIns="38100" rIns="38100" bIns="3810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" name="TextBox 11">
              <a:extLst>
                <a:ext uri="{FF2B5EF4-FFF2-40B4-BE49-F238E27FC236}">
                  <a16:creationId xmlns:a16="http://schemas.microsoft.com/office/drawing/2014/main" id="{13F48F38-D7E0-4AF7-B4D4-50AA6E02038C}"/>
                </a:ext>
              </a:extLst>
            </p:cNvPr>
            <p:cNvSpPr txBox="1"/>
            <p:nvPr/>
          </p:nvSpPr>
          <p:spPr>
            <a:xfrm>
              <a:off x="1413569" y="1539547"/>
              <a:ext cx="1749892" cy="461665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400" b="1" noProof="1">
                  <a:solidFill>
                    <a:schemeClr val="accent6">
                      <a:lumMod val="50000"/>
                    </a:schemeClr>
                  </a:solidFill>
                </a:rPr>
                <a:t>Table 9</a:t>
              </a:r>
            </a:p>
          </p:txBody>
        </p:sp>
        <p:sp>
          <p:nvSpPr>
            <p:cNvPr id="23" name="TextBox 12">
              <a:extLst>
                <a:ext uri="{FF2B5EF4-FFF2-40B4-BE49-F238E27FC236}">
                  <a16:creationId xmlns:a16="http://schemas.microsoft.com/office/drawing/2014/main" id="{43729A7A-CD83-4969-916F-7B7A428E6F97}"/>
                </a:ext>
              </a:extLst>
            </p:cNvPr>
            <p:cNvSpPr txBox="1"/>
            <p:nvPr/>
          </p:nvSpPr>
          <p:spPr>
            <a:xfrm>
              <a:off x="1513927" y="2232863"/>
              <a:ext cx="1921794" cy="3293209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r>
                <a:rPr lang="en-IN" sz="1600" dirty="0"/>
                <a:t>Reconciliation of Rate Wise Tax Liability &amp; Tax Payable</a:t>
              </a:r>
            </a:p>
            <a:p>
              <a:pPr marL="179388" lvl="0" indent="-179388"/>
              <a:endParaRPr lang="en-IN" sz="1600" dirty="0"/>
            </a:p>
            <a:p>
              <a:pPr marL="357188" lvl="0" indent="-357188"/>
              <a:r>
                <a:rPr lang="en-IN" sz="1600" b="1" u="sng" dirty="0"/>
                <a:t>9P</a:t>
              </a:r>
              <a:r>
                <a:rPr lang="en-IN" sz="1600" dirty="0"/>
                <a:t>. Total amount to be paid (Rate Wise)</a:t>
              </a:r>
            </a:p>
            <a:p>
              <a:pPr marL="357188" lvl="0" indent="-357188"/>
              <a:endParaRPr lang="en-IN" sz="1600" dirty="0"/>
            </a:p>
            <a:p>
              <a:pPr marL="357188" lvl="0" indent="-357188"/>
              <a:r>
                <a:rPr lang="en-IN" sz="1600" b="1" u="sng" dirty="0"/>
                <a:t>9Q</a:t>
              </a:r>
              <a:r>
                <a:rPr lang="en-IN" sz="1600" dirty="0"/>
                <a:t>. Total amount paid as per GSTR 9</a:t>
              </a:r>
            </a:p>
            <a:p>
              <a:pPr marL="357188" lvl="0" indent="-357188"/>
              <a:endParaRPr lang="en-IN" sz="1600" dirty="0"/>
            </a:p>
            <a:p>
              <a:pPr marL="357188" lvl="0" indent="-357188"/>
              <a:r>
                <a:rPr lang="en-IN" sz="1600" b="1" u="sng" dirty="0"/>
                <a:t>9R</a:t>
              </a:r>
              <a:r>
                <a:rPr lang="en-IN" sz="1600" dirty="0"/>
                <a:t>. Un-reconciled payment amount</a:t>
              </a:r>
            </a:p>
            <a:p>
              <a:pPr marL="357188" lvl="0" indent="-357188"/>
              <a:r>
                <a:rPr lang="en-IN" sz="1600" dirty="0"/>
                <a:t>        = </a:t>
              </a:r>
              <a:r>
                <a:rPr lang="en-IN" sz="1600" b="1" u="sng" dirty="0"/>
                <a:t>9P</a:t>
              </a:r>
              <a:r>
                <a:rPr lang="en-IN" sz="1600" dirty="0"/>
                <a:t> – </a:t>
              </a:r>
              <a:r>
                <a:rPr lang="en-IN" sz="1600" b="1" u="sng" dirty="0"/>
                <a:t>9R</a:t>
              </a:r>
            </a:p>
          </p:txBody>
        </p:sp>
        <p:pic>
          <p:nvPicPr>
            <p:cNvPr id="24" name="Graphic 17" descr="Statistics">
              <a:extLst>
                <a:ext uri="{FF2B5EF4-FFF2-40B4-BE49-F238E27FC236}">
                  <a16:creationId xmlns:a16="http://schemas.microsoft.com/office/drawing/2014/main" id="{835CA82F-AF71-458B-B41E-7C4DE66A85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989234" y="1158190"/>
              <a:ext cx="395446" cy="395446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846AD14-CE33-4D48-A756-A2564C77C6F3}"/>
              </a:ext>
            </a:extLst>
          </p:cNvPr>
          <p:cNvGrpSpPr/>
          <p:nvPr/>
        </p:nvGrpSpPr>
        <p:grpSpPr>
          <a:xfrm>
            <a:off x="8311429" y="1224664"/>
            <a:ext cx="2994052" cy="4945380"/>
            <a:chOff x="8311429" y="1051560"/>
            <a:chExt cx="2994052" cy="4945380"/>
          </a:xfrm>
        </p:grpSpPr>
        <p:sp>
          <p:nvSpPr>
            <p:cNvPr id="13" name="Shape">
              <a:extLst>
                <a:ext uri="{FF2B5EF4-FFF2-40B4-BE49-F238E27FC236}">
                  <a16:creationId xmlns:a16="http://schemas.microsoft.com/office/drawing/2014/main" id="{5D9F99BF-2A8E-4283-A7D3-45B0ED8B89FB}"/>
                </a:ext>
              </a:extLst>
            </p:cNvPr>
            <p:cNvSpPr/>
            <p:nvPr/>
          </p:nvSpPr>
          <p:spPr>
            <a:xfrm>
              <a:off x="9796789" y="4488278"/>
              <a:ext cx="1508692" cy="15086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9" h="21600" extrusionOk="0">
                  <a:moveTo>
                    <a:pt x="2645" y="0"/>
                  </a:moveTo>
                  <a:lnTo>
                    <a:pt x="18934" y="0"/>
                  </a:lnTo>
                  <a:cubicBezTo>
                    <a:pt x="20392" y="0"/>
                    <a:pt x="21579" y="1188"/>
                    <a:pt x="21579" y="2648"/>
                  </a:cubicBezTo>
                  <a:lnTo>
                    <a:pt x="21579" y="18952"/>
                  </a:lnTo>
                  <a:cubicBezTo>
                    <a:pt x="21579" y="20412"/>
                    <a:pt x="20392" y="21600"/>
                    <a:pt x="18934" y="21600"/>
                  </a:cubicBezTo>
                  <a:lnTo>
                    <a:pt x="2645" y="21600"/>
                  </a:lnTo>
                  <a:cubicBezTo>
                    <a:pt x="1187" y="21600"/>
                    <a:pt x="0" y="20412"/>
                    <a:pt x="0" y="18952"/>
                  </a:cubicBezTo>
                  <a:lnTo>
                    <a:pt x="0" y="2648"/>
                  </a:lnTo>
                  <a:cubicBezTo>
                    <a:pt x="-21" y="1188"/>
                    <a:pt x="1166" y="0"/>
                    <a:pt x="264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12700">
              <a:solidFill>
                <a:schemeClr val="accent2">
                  <a:lumMod val="75000"/>
                </a:schemeClr>
              </a:solidFill>
              <a:miter lim="400000"/>
            </a:ln>
          </p:spPr>
          <p:txBody>
            <a:bodyPr lIns="38100" tIns="38100" rIns="38100" bIns="3810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3000">
                  <a:solidFill>
                    <a:srgbClr val="FFFFFF"/>
                  </a:solidFill>
                </a:defRPr>
              </a:pPr>
              <a:endParaRPr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14" name="Shape">
              <a:extLst>
                <a:ext uri="{FF2B5EF4-FFF2-40B4-BE49-F238E27FC236}">
                  <a16:creationId xmlns:a16="http://schemas.microsoft.com/office/drawing/2014/main" id="{F8CD5DAE-AA6E-4505-A793-F7F0F620480C}"/>
                </a:ext>
              </a:extLst>
            </p:cNvPr>
            <p:cNvSpPr/>
            <p:nvPr/>
          </p:nvSpPr>
          <p:spPr>
            <a:xfrm>
              <a:off x="8311429" y="1051560"/>
              <a:ext cx="2560063" cy="20649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619" y="4417"/>
                  </a:moveTo>
                  <a:lnTo>
                    <a:pt x="5050" y="4417"/>
                  </a:lnTo>
                  <a:lnTo>
                    <a:pt x="5050" y="1234"/>
                  </a:lnTo>
                  <a:cubicBezTo>
                    <a:pt x="5050" y="548"/>
                    <a:pt x="4608" y="0"/>
                    <a:pt x="4055" y="0"/>
                  </a:cubicBezTo>
                  <a:lnTo>
                    <a:pt x="995" y="0"/>
                  </a:lnTo>
                  <a:cubicBezTo>
                    <a:pt x="442" y="0"/>
                    <a:pt x="0" y="548"/>
                    <a:pt x="0" y="1234"/>
                  </a:cubicBezTo>
                  <a:lnTo>
                    <a:pt x="0" y="5027"/>
                  </a:lnTo>
                  <a:cubicBezTo>
                    <a:pt x="0" y="5712"/>
                    <a:pt x="442" y="6261"/>
                    <a:pt x="995" y="6261"/>
                  </a:cubicBezTo>
                  <a:lnTo>
                    <a:pt x="1843" y="6261"/>
                  </a:lnTo>
                  <a:lnTo>
                    <a:pt x="1843" y="20320"/>
                  </a:lnTo>
                  <a:cubicBezTo>
                    <a:pt x="1843" y="21036"/>
                    <a:pt x="2310" y="21600"/>
                    <a:pt x="2875" y="21600"/>
                  </a:cubicBezTo>
                  <a:lnTo>
                    <a:pt x="21600" y="21600"/>
                  </a:lnTo>
                  <a:lnTo>
                    <a:pt x="21600" y="9338"/>
                  </a:lnTo>
                  <a:cubicBezTo>
                    <a:pt x="21600" y="6626"/>
                    <a:pt x="19818" y="4417"/>
                    <a:pt x="17619" y="4417"/>
                  </a:cubicBezTo>
                  <a:close/>
                  <a:moveTo>
                    <a:pt x="4583" y="4463"/>
                  </a:moveTo>
                  <a:cubicBezTo>
                    <a:pt x="4583" y="5149"/>
                    <a:pt x="4141" y="5697"/>
                    <a:pt x="3588" y="5697"/>
                  </a:cubicBezTo>
                  <a:lnTo>
                    <a:pt x="1438" y="5697"/>
                  </a:lnTo>
                  <a:cubicBezTo>
                    <a:pt x="885" y="5697"/>
                    <a:pt x="442" y="5149"/>
                    <a:pt x="442" y="4463"/>
                  </a:cubicBezTo>
                  <a:lnTo>
                    <a:pt x="442" y="1797"/>
                  </a:lnTo>
                  <a:cubicBezTo>
                    <a:pt x="442" y="1112"/>
                    <a:pt x="885" y="564"/>
                    <a:pt x="1438" y="564"/>
                  </a:cubicBezTo>
                  <a:lnTo>
                    <a:pt x="3588" y="564"/>
                  </a:lnTo>
                  <a:cubicBezTo>
                    <a:pt x="4141" y="564"/>
                    <a:pt x="4583" y="1112"/>
                    <a:pt x="4583" y="1797"/>
                  </a:cubicBezTo>
                  <a:lnTo>
                    <a:pt x="4583" y="4463"/>
                  </a:lnTo>
                  <a:close/>
                </a:path>
              </a:pathLst>
            </a:cu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38100" tIns="38100" rIns="38100" bIns="3810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" name="Shape">
              <a:extLst>
                <a:ext uri="{FF2B5EF4-FFF2-40B4-BE49-F238E27FC236}">
                  <a16:creationId xmlns:a16="http://schemas.microsoft.com/office/drawing/2014/main" id="{C0DBF2D7-7E02-466A-9389-EA03139315CB}"/>
                </a:ext>
              </a:extLst>
            </p:cNvPr>
            <p:cNvSpPr/>
            <p:nvPr/>
          </p:nvSpPr>
          <p:spPr>
            <a:xfrm>
              <a:off x="8675488" y="2041800"/>
              <a:ext cx="2494539" cy="38313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579" y="21600"/>
                  </a:moveTo>
                  <a:lnTo>
                    <a:pt x="1021" y="21600"/>
                  </a:lnTo>
                  <a:cubicBezTo>
                    <a:pt x="454" y="21600"/>
                    <a:pt x="0" y="21304"/>
                    <a:pt x="0" y="20935"/>
                  </a:cubicBezTo>
                  <a:lnTo>
                    <a:pt x="0" y="665"/>
                  </a:lnTo>
                  <a:cubicBezTo>
                    <a:pt x="0" y="296"/>
                    <a:pt x="454" y="0"/>
                    <a:pt x="1021" y="0"/>
                  </a:cubicBezTo>
                  <a:lnTo>
                    <a:pt x="20579" y="0"/>
                  </a:lnTo>
                  <a:cubicBezTo>
                    <a:pt x="21146" y="0"/>
                    <a:pt x="21600" y="296"/>
                    <a:pt x="21600" y="665"/>
                  </a:cubicBezTo>
                  <a:lnTo>
                    <a:pt x="21600" y="20935"/>
                  </a:lnTo>
                  <a:cubicBezTo>
                    <a:pt x="21600" y="21304"/>
                    <a:pt x="21146" y="21600"/>
                    <a:pt x="20579" y="2160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38100" tIns="38100" rIns="38100" bIns="3810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56601DB-1AF3-47F0-AC4D-5C9D4BC03E17}"/>
                </a:ext>
              </a:extLst>
            </p:cNvPr>
            <p:cNvSpPr txBox="1"/>
            <p:nvPr/>
          </p:nvSpPr>
          <p:spPr>
            <a:xfrm>
              <a:off x="8838479" y="1539547"/>
              <a:ext cx="1749892" cy="461665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400" b="1" noProof="1">
                  <a:solidFill>
                    <a:schemeClr val="accent2">
                      <a:lumMod val="50000"/>
                    </a:schemeClr>
                  </a:solidFill>
                </a:rPr>
                <a:t>Table 11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C7D5AD1-9E27-4F01-98D0-96736D25649F}"/>
                </a:ext>
              </a:extLst>
            </p:cNvPr>
            <p:cNvSpPr txBox="1"/>
            <p:nvPr/>
          </p:nvSpPr>
          <p:spPr>
            <a:xfrm>
              <a:off x="8956564" y="2232863"/>
              <a:ext cx="1921794" cy="1938992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noProof="1">
                  <a:solidFill>
                    <a:prstClr val="black"/>
                  </a:solidFill>
                  <a:latin typeface="Calibri" panose="020F0502020204030204"/>
                </a:rPr>
                <a:t>Additional amount payable but not paid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noProof="1">
                  <a:solidFill>
                    <a:prstClr val="black"/>
                  </a:solidFill>
                  <a:latin typeface="Calibri" panose="020F0502020204030204"/>
                </a:rPr>
                <a:t>[Table 6 + 8 + 10]</a:t>
              </a:r>
              <a:endParaRPr kumimoji="0" lang="en-US" sz="2000" b="0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8" name="Graphic 18" descr="Database with solid fill">
              <a:extLst>
                <a:ext uri="{FF2B5EF4-FFF2-40B4-BE49-F238E27FC236}">
                  <a16:creationId xmlns:a16="http://schemas.microsoft.com/office/drawing/2014/main" id="{DB125264-8C86-4107-892D-80C9F3BF63C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417716" y="1172701"/>
              <a:ext cx="366426" cy="366426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F2FAD92-75B2-4F7B-B83F-9C8FB700D1BC}"/>
              </a:ext>
            </a:extLst>
          </p:cNvPr>
          <p:cNvGrpSpPr/>
          <p:nvPr/>
        </p:nvGrpSpPr>
        <p:grpSpPr>
          <a:xfrm>
            <a:off x="4598972" y="1224664"/>
            <a:ext cx="3008589" cy="4945380"/>
            <a:chOff x="4598972" y="1051560"/>
            <a:chExt cx="3008589" cy="4945380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7B5F2EDD-DFAE-41B3-A659-D5F8106D9C94}"/>
                </a:ext>
              </a:extLst>
            </p:cNvPr>
            <p:cNvSpPr/>
            <p:nvPr/>
          </p:nvSpPr>
          <p:spPr>
            <a:xfrm>
              <a:off x="6098897" y="4488278"/>
              <a:ext cx="1508664" cy="15086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648" y="0"/>
                  </a:moveTo>
                  <a:lnTo>
                    <a:pt x="18952" y="0"/>
                  </a:lnTo>
                  <a:cubicBezTo>
                    <a:pt x="20412" y="0"/>
                    <a:pt x="21600" y="1188"/>
                    <a:pt x="21600" y="2648"/>
                  </a:cubicBezTo>
                  <a:lnTo>
                    <a:pt x="21600" y="18952"/>
                  </a:lnTo>
                  <a:cubicBezTo>
                    <a:pt x="21600" y="20412"/>
                    <a:pt x="20412" y="21600"/>
                    <a:pt x="18952" y="21600"/>
                  </a:cubicBezTo>
                  <a:lnTo>
                    <a:pt x="2648" y="21600"/>
                  </a:lnTo>
                  <a:cubicBezTo>
                    <a:pt x="1188" y="21600"/>
                    <a:pt x="0" y="20412"/>
                    <a:pt x="0" y="18952"/>
                  </a:cubicBezTo>
                  <a:lnTo>
                    <a:pt x="0" y="2648"/>
                  </a:lnTo>
                  <a:cubicBezTo>
                    <a:pt x="0" y="1188"/>
                    <a:pt x="1188" y="0"/>
                    <a:pt x="2648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12700">
              <a:solidFill>
                <a:schemeClr val="accent4">
                  <a:lumMod val="75000"/>
                </a:schemeClr>
              </a:solidFill>
              <a:miter lim="400000"/>
            </a:ln>
          </p:spPr>
          <p:txBody>
            <a:bodyPr lIns="38100" tIns="38100" rIns="38100" bIns="3810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" name="Shape">
              <a:extLst>
                <a:ext uri="{FF2B5EF4-FFF2-40B4-BE49-F238E27FC236}">
                  <a16:creationId xmlns:a16="http://schemas.microsoft.com/office/drawing/2014/main" id="{27A1CC4A-9477-4532-8623-905599EE38E9}"/>
                </a:ext>
              </a:extLst>
            </p:cNvPr>
            <p:cNvSpPr/>
            <p:nvPr/>
          </p:nvSpPr>
          <p:spPr>
            <a:xfrm>
              <a:off x="4598972" y="1051560"/>
              <a:ext cx="2560074" cy="20649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8" h="21600" extrusionOk="0">
                  <a:moveTo>
                    <a:pt x="17609" y="4417"/>
                  </a:moveTo>
                  <a:lnTo>
                    <a:pt x="5047" y="4417"/>
                  </a:lnTo>
                  <a:lnTo>
                    <a:pt x="5047" y="1234"/>
                  </a:lnTo>
                  <a:cubicBezTo>
                    <a:pt x="5047" y="548"/>
                    <a:pt x="4605" y="0"/>
                    <a:pt x="4052" y="0"/>
                  </a:cubicBezTo>
                  <a:lnTo>
                    <a:pt x="995" y="0"/>
                  </a:lnTo>
                  <a:cubicBezTo>
                    <a:pt x="442" y="0"/>
                    <a:pt x="0" y="548"/>
                    <a:pt x="0" y="1234"/>
                  </a:cubicBezTo>
                  <a:lnTo>
                    <a:pt x="0" y="5027"/>
                  </a:lnTo>
                  <a:cubicBezTo>
                    <a:pt x="0" y="5712"/>
                    <a:pt x="442" y="6261"/>
                    <a:pt x="995" y="6261"/>
                  </a:cubicBezTo>
                  <a:lnTo>
                    <a:pt x="1842" y="6261"/>
                  </a:lnTo>
                  <a:lnTo>
                    <a:pt x="1842" y="20320"/>
                  </a:lnTo>
                  <a:cubicBezTo>
                    <a:pt x="1842" y="21036"/>
                    <a:pt x="2309" y="21600"/>
                    <a:pt x="2873" y="21600"/>
                  </a:cubicBezTo>
                  <a:lnTo>
                    <a:pt x="21588" y="21600"/>
                  </a:lnTo>
                  <a:lnTo>
                    <a:pt x="21588" y="9338"/>
                  </a:lnTo>
                  <a:cubicBezTo>
                    <a:pt x="21600" y="6626"/>
                    <a:pt x="19807" y="4417"/>
                    <a:pt x="17609" y="4417"/>
                  </a:cubicBezTo>
                  <a:close/>
                  <a:moveTo>
                    <a:pt x="4593" y="4463"/>
                  </a:moveTo>
                  <a:cubicBezTo>
                    <a:pt x="4593" y="5149"/>
                    <a:pt x="4151" y="5697"/>
                    <a:pt x="3598" y="5697"/>
                  </a:cubicBezTo>
                  <a:lnTo>
                    <a:pt x="1449" y="5697"/>
                  </a:lnTo>
                  <a:cubicBezTo>
                    <a:pt x="896" y="5697"/>
                    <a:pt x="454" y="5149"/>
                    <a:pt x="454" y="4463"/>
                  </a:cubicBezTo>
                  <a:lnTo>
                    <a:pt x="454" y="1797"/>
                  </a:lnTo>
                  <a:cubicBezTo>
                    <a:pt x="454" y="1112"/>
                    <a:pt x="896" y="564"/>
                    <a:pt x="1449" y="564"/>
                  </a:cubicBezTo>
                  <a:lnTo>
                    <a:pt x="3598" y="564"/>
                  </a:lnTo>
                  <a:cubicBezTo>
                    <a:pt x="4151" y="564"/>
                    <a:pt x="4593" y="1112"/>
                    <a:pt x="4593" y="1797"/>
                  </a:cubicBezTo>
                  <a:lnTo>
                    <a:pt x="4593" y="4463"/>
                  </a:lnTo>
                  <a:close/>
                </a:path>
              </a:pathLst>
            </a:custGeom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38100" tIns="38100" rIns="38100" bIns="3810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" name="Shape">
              <a:extLst>
                <a:ext uri="{FF2B5EF4-FFF2-40B4-BE49-F238E27FC236}">
                  <a16:creationId xmlns:a16="http://schemas.microsoft.com/office/drawing/2014/main" id="{7B19601B-8167-4976-A751-6C2D7227787C}"/>
                </a:ext>
              </a:extLst>
            </p:cNvPr>
            <p:cNvSpPr/>
            <p:nvPr/>
          </p:nvSpPr>
          <p:spPr>
            <a:xfrm>
              <a:off x="4977595" y="2041800"/>
              <a:ext cx="2494539" cy="38313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579" y="21600"/>
                  </a:moveTo>
                  <a:lnTo>
                    <a:pt x="1021" y="21600"/>
                  </a:lnTo>
                  <a:cubicBezTo>
                    <a:pt x="454" y="21600"/>
                    <a:pt x="0" y="21304"/>
                    <a:pt x="0" y="20935"/>
                  </a:cubicBezTo>
                  <a:lnTo>
                    <a:pt x="0" y="665"/>
                  </a:lnTo>
                  <a:cubicBezTo>
                    <a:pt x="0" y="296"/>
                    <a:pt x="454" y="0"/>
                    <a:pt x="1021" y="0"/>
                  </a:cubicBezTo>
                  <a:lnTo>
                    <a:pt x="20579" y="0"/>
                  </a:lnTo>
                  <a:cubicBezTo>
                    <a:pt x="21146" y="0"/>
                    <a:pt x="21600" y="296"/>
                    <a:pt x="21600" y="665"/>
                  </a:cubicBezTo>
                  <a:lnTo>
                    <a:pt x="21600" y="20935"/>
                  </a:lnTo>
                  <a:cubicBezTo>
                    <a:pt x="21600" y="21304"/>
                    <a:pt x="21133" y="21600"/>
                    <a:pt x="20579" y="2160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38100" tIns="38100" rIns="38100" bIns="3810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" name="TextBox 13">
              <a:extLst>
                <a:ext uri="{FF2B5EF4-FFF2-40B4-BE49-F238E27FC236}">
                  <a16:creationId xmlns:a16="http://schemas.microsoft.com/office/drawing/2014/main" id="{BE5251E5-9430-4085-AC05-C8CA79D4800E}"/>
                </a:ext>
              </a:extLst>
            </p:cNvPr>
            <p:cNvSpPr txBox="1"/>
            <p:nvPr/>
          </p:nvSpPr>
          <p:spPr>
            <a:xfrm>
              <a:off x="5126022" y="1539547"/>
              <a:ext cx="1749892" cy="461665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400" b="1" noProof="1">
                  <a:solidFill>
                    <a:schemeClr val="accent4">
                      <a:lumMod val="50000"/>
                    </a:schemeClr>
                  </a:solidFill>
                </a:rPr>
                <a:t>Table 10</a:t>
              </a:r>
            </a:p>
          </p:txBody>
        </p:sp>
        <p:sp>
          <p:nvSpPr>
            <p:cNvPr id="11" name="TextBox 14">
              <a:extLst>
                <a:ext uri="{FF2B5EF4-FFF2-40B4-BE49-F238E27FC236}">
                  <a16:creationId xmlns:a16="http://schemas.microsoft.com/office/drawing/2014/main" id="{0B0AC48F-2711-4D6F-AB46-DABAA5679C40}"/>
                </a:ext>
              </a:extLst>
            </p:cNvPr>
            <p:cNvSpPr txBox="1"/>
            <p:nvPr/>
          </p:nvSpPr>
          <p:spPr>
            <a:xfrm>
              <a:off x="5201378" y="2232863"/>
              <a:ext cx="1921794" cy="1631216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Aft>
                  <a:spcPts val="1200"/>
                </a:spcAft>
              </a:pPr>
              <a:r>
                <a:rPr lang="en-US" sz="2000" noProof="1"/>
                <a:t>Reasons for non reconciliation of Tax Liability Payable and Tax Liability Paid</a:t>
              </a:r>
            </a:p>
          </p:txBody>
        </p:sp>
        <p:pic>
          <p:nvPicPr>
            <p:cNvPr id="12" name="Graphic 19" descr="Help">
              <a:extLst>
                <a:ext uri="{FF2B5EF4-FFF2-40B4-BE49-F238E27FC236}">
                  <a16:creationId xmlns:a16="http://schemas.microsoft.com/office/drawing/2014/main" id="{BA6D5042-9275-421F-BDB5-DBC8D6F483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4695700" y="1153285"/>
              <a:ext cx="405257" cy="405257"/>
            </a:xfrm>
            <a:prstGeom prst="rect">
              <a:avLst/>
            </a:prstGeom>
          </p:spPr>
        </p:pic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493611FE-4336-565D-E949-E7EB7A8E418D}"/>
              </a:ext>
            </a:extLst>
          </p:cNvPr>
          <p:cNvSpPr txBox="1">
            <a:spLocks/>
          </p:cNvSpPr>
          <p:nvPr/>
        </p:nvSpPr>
        <p:spPr>
          <a:xfrm>
            <a:off x="360784" y="282425"/>
            <a:ext cx="10515600" cy="7015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>
                <a:solidFill>
                  <a:schemeClr val="accent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GSTR 9C || </a:t>
            </a:r>
            <a:r>
              <a:rPr lang="en-US" sz="36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Table 9 to 11</a:t>
            </a:r>
          </a:p>
        </p:txBody>
      </p:sp>
    </p:spTree>
    <p:extLst>
      <p:ext uri="{BB962C8B-B14F-4D97-AF65-F5344CB8AC3E}">
        <p14:creationId xmlns:p14="http://schemas.microsoft.com/office/powerpoint/2010/main" val="1662477077"/>
      </p:ext>
    </p:extLst>
  </p:cSld>
  <p:clrMapOvr>
    <a:masterClrMapping/>
  </p:clrMapOvr>
  <p:transition>
    <p:wipe dir="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22860-0715-B002-C610-EEAA8ACAAE9F}"/>
              </a:ext>
            </a:extLst>
          </p:cNvPr>
          <p:cNvSpPr txBox="1">
            <a:spLocks/>
          </p:cNvSpPr>
          <p:nvPr/>
        </p:nvSpPr>
        <p:spPr>
          <a:xfrm>
            <a:off x="360784" y="282425"/>
            <a:ext cx="10515600" cy="7015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>
                <a:solidFill>
                  <a:schemeClr val="accent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GSTR 9C || </a:t>
            </a:r>
            <a:r>
              <a:rPr lang="en-US" sz="36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Table 12 to 16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0ECE9177-9D91-7F63-ED62-578B9E5DBD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6839311"/>
              </p:ext>
            </p:extLst>
          </p:nvPr>
        </p:nvGraphicFramePr>
        <p:xfrm>
          <a:off x="233020" y="268359"/>
          <a:ext cx="9407939" cy="62914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Arrow: Pentagon 4">
            <a:extLst>
              <a:ext uri="{FF2B5EF4-FFF2-40B4-BE49-F238E27FC236}">
                <a16:creationId xmlns:a16="http://schemas.microsoft.com/office/drawing/2014/main" id="{4E4F83FD-BF89-4869-378A-F3B11A0EA8C7}"/>
              </a:ext>
            </a:extLst>
          </p:cNvPr>
          <p:cNvSpPr/>
          <p:nvPr/>
        </p:nvSpPr>
        <p:spPr>
          <a:xfrm>
            <a:off x="9846195" y="1386498"/>
            <a:ext cx="1832282" cy="1893416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</a:rPr>
              <a:t>TABLE 14 &amp; 15 are OPTIONAL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EA5B600-FFE8-8E4B-9000-55EBB2DE62C6}"/>
              </a:ext>
            </a:extLst>
          </p:cNvPr>
          <p:cNvSpPr/>
          <p:nvPr/>
        </p:nvSpPr>
        <p:spPr>
          <a:xfrm>
            <a:off x="9766824" y="3682462"/>
            <a:ext cx="2192156" cy="2322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IN" b="1" dirty="0"/>
              <a:t>TABLE 16 –</a:t>
            </a:r>
          </a:p>
          <a:p>
            <a:endParaRPr lang="en-IN" b="1" dirty="0"/>
          </a:p>
          <a:p>
            <a:r>
              <a:rPr lang="en-IN" dirty="0"/>
              <a:t>Tax Payable due to Non reconciliation in table 13 &amp; 15</a:t>
            </a:r>
          </a:p>
        </p:txBody>
      </p:sp>
    </p:spTree>
    <p:extLst>
      <p:ext uri="{BB962C8B-B14F-4D97-AF65-F5344CB8AC3E}">
        <p14:creationId xmlns:p14="http://schemas.microsoft.com/office/powerpoint/2010/main" val="2023056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F512E56-BE0F-46D3-AF26-03D0C04086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>
                                            <p:graphicEl>
                                              <a:dgm id="{9F512E56-BE0F-46D3-AF26-03D0C04086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56DC4A7-A85B-4401-9D2E-EB7A2A4975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">
                                            <p:graphicEl>
                                              <a:dgm id="{E56DC4A7-A85B-4401-9D2E-EB7A2A4975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C759B94-FBC4-4641-A021-151C2B782C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3">
                                            <p:graphicEl>
                                              <a:dgm id="{FC759B94-FBC4-4641-A021-151C2B782C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AACA5B9-9095-4D80-B83B-18C24E2F56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3">
                                            <p:graphicEl>
                                              <a:dgm id="{7AACA5B9-9095-4D80-B83B-18C24E2F56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FE9B923-0C91-4999-8E73-12383EC3E5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3">
                                            <p:graphicEl>
                                              <a:dgm id="{3FE9B923-0C91-4999-8E73-12383EC3E59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BEB4ED0-76C3-4D29-A5EF-FD9833B0D6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3">
                                            <p:graphicEl>
                                              <a:dgm id="{1BEB4ED0-76C3-4D29-A5EF-FD9833B0D6B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09A6F9F-7670-49CD-953F-20C6905EC0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3">
                                            <p:graphicEl>
                                              <a:dgm id="{809A6F9F-7670-49CD-953F-20C6905EC0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B2BFED6-37A0-4764-BE2F-BC6B689FB6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3">
                                            <p:graphicEl>
                                              <a:dgm id="{EB2BFED6-37A0-4764-BE2F-BC6B689FB6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E0B5F5C-DB62-4C4D-937B-A492B8195A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3">
                                            <p:graphicEl>
                                              <a:dgm id="{7E0B5F5C-DB62-4C4D-937B-A492B8195A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31DCBC7-8EA3-4387-BEEF-44EB049ACB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3">
                                            <p:graphicEl>
                                              <a:dgm id="{A31DCBC7-8EA3-4387-BEEF-44EB049ACB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020D996-CBE7-4BD5-87E4-237366CEDC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3">
                                            <p:graphicEl>
                                              <a:dgm id="{E020D996-CBE7-4BD5-87E4-237366CEDC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D08191E-7C49-421C-A2C6-0181923BC9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3">
                                            <p:graphicEl>
                                              <a:dgm id="{8D08191E-7C49-421C-A2C6-0181923BC9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023E343-71A6-4AA0-B1EB-9D408A0A45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3">
                                            <p:graphicEl>
                                              <a:dgm id="{1023E343-71A6-4AA0-B1EB-9D408A0A45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E735B4D-74AB-4C60-876C-A2A572B1A7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3">
                                            <p:graphicEl>
                                              <a:dgm id="{0E735B4D-74AB-4C60-876C-A2A572B1A7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5886D38-EA9F-4897-B825-2676A9B4E8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3">
                                            <p:graphicEl>
                                              <a:dgm id="{F5886D38-EA9F-4897-B825-2676A9B4E8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AE447F6-5C5D-47F0-997C-D9EAEF8C14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3">
                                            <p:graphicEl>
                                              <a:dgm id="{1AE447F6-5C5D-47F0-997C-D9EAEF8C14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9129DEA-0577-4E42-BF2F-6A461D188E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3">
                                            <p:graphicEl>
                                              <a:dgm id="{79129DEA-0577-4E42-BF2F-6A461D188E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8B12026-52A5-432B-B182-E46DAC607C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3">
                                            <p:graphicEl>
                                              <a:dgm id="{28B12026-52A5-432B-B182-E46DAC607C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CCCEFE9-8A3F-4F70-A62E-7836FC3F7E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3">
                                            <p:graphicEl>
                                              <a:dgm id="{DCCCEFE9-8A3F-4F70-A62E-7836FC3F7E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6B12F57-FBD5-4EEF-A7DB-18AB07428C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3">
                                            <p:graphicEl>
                                              <a:dgm id="{D6B12F57-FBD5-4EEF-A7DB-18AB07428C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 uiExpand="1">
        <p:bldSub>
          <a:bldDgm bld="one"/>
        </p:bldSub>
      </p:bldGraphic>
      <p:bldP spid="5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28816-287C-CD20-A4E0-70A2A0AE9994}"/>
              </a:ext>
            </a:extLst>
          </p:cNvPr>
          <p:cNvSpPr txBox="1">
            <a:spLocks/>
          </p:cNvSpPr>
          <p:nvPr/>
        </p:nvSpPr>
        <p:spPr>
          <a:xfrm>
            <a:off x="360784" y="282425"/>
            <a:ext cx="10515600" cy="7015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>
                <a:solidFill>
                  <a:schemeClr val="accent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GSTR 9C || </a:t>
            </a:r>
            <a:r>
              <a:rPr lang="en-US" sz="36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Part V &amp; Declaration</a:t>
            </a:r>
          </a:p>
        </p:txBody>
      </p:sp>
      <p:sp>
        <p:nvSpPr>
          <p:cNvPr id="69" name="Shape">
            <a:extLst>
              <a:ext uri="{FF2B5EF4-FFF2-40B4-BE49-F238E27FC236}">
                <a16:creationId xmlns:a16="http://schemas.microsoft.com/office/drawing/2014/main" id="{35D8CECC-9BBA-0647-9F90-9DD0EC7662F2}"/>
              </a:ext>
            </a:extLst>
          </p:cNvPr>
          <p:cNvSpPr/>
          <p:nvPr/>
        </p:nvSpPr>
        <p:spPr>
          <a:xfrm>
            <a:off x="4886875" y="2894892"/>
            <a:ext cx="2444482" cy="3397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268" y="17243"/>
                </a:moveTo>
                <a:lnTo>
                  <a:pt x="18056" y="17243"/>
                </a:lnTo>
                <a:lnTo>
                  <a:pt x="16062" y="15888"/>
                </a:lnTo>
                <a:lnTo>
                  <a:pt x="18536" y="15888"/>
                </a:lnTo>
                <a:cubicBezTo>
                  <a:pt x="18720" y="15888"/>
                  <a:pt x="18868" y="15782"/>
                  <a:pt x="18868" y="15649"/>
                </a:cubicBezTo>
                <a:cubicBezTo>
                  <a:pt x="18868" y="15516"/>
                  <a:pt x="18720" y="15410"/>
                  <a:pt x="18536" y="15410"/>
                </a:cubicBezTo>
                <a:lnTo>
                  <a:pt x="11705" y="15410"/>
                </a:lnTo>
                <a:lnTo>
                  <a:pt x="11705" y="0"/>
                </a:lnTo>
                <a:lnTo>
                  <a:pt x="9526" y="0"/>
                </a:lnTo>
                <a:lnTo>
                  <a:pt x="9526" y="15410"/>
                </a:lnTo>
                <a:lnTo>
                  <a:pt x="2326" y="15410"/>
                </a:lnTo>
                <a:cubicBezTo>
                  <a:pt x="2142" y="15410"/>
                  <a:pt x="1994" y="15516"/>
                  <a:pt x="1994" y="15649"/>
                </a:cubicBezTo>
                <a:cubicBezTo>
                  <a:pt x="1994" y="15782"/>
                  <a:pt x="2142" y="15888"/>
                  <a:pt x="2326" y="15888"/>
                </a:cubicBezTo>
                <a:lnTo>
                  <a:pt x="5391" y="15888"/>
                </a:lnTo>
                <a:lnTo>
                  <a:pt x="3397" y="17243"/>
                </a:lnTo>
                <a:lnTo>
                  <a:pt x="185" y="17243"/>
                </a:lnTo>
                <a:cubicBezTo>
                  <a:pt x="74" y="17243"/>
                  <a:pt x="0" y="17296"/>
                  <a:pt x="0" y="17376"/>
                </a:cubicBezTo>
                <a:cubicBezTo>
                  <a:pt x="0" y="17455"/>
                  <a:pt x="74" y="17508"/>
                  <a:pt x="185" y="17508"/>
                </a:cubicBezTo>
                <a:lnTo>
                  <a:pt x="3286" y="17508"/>
                </a:lnTo>
                <a:lnTo>
                  <a:pt x="3286" y="19661"/>
                </a:lnTo>
                <a:cubicBezTo>
                  <a:pt x="3286" y="19740"/>
                  <a:pt x="3360" y="19793"/>
                  <a:pt x="3471" y="19793"/>
                </a:cubicBezTo>
                <a:cubicBezTo>
                  <a:pt x="3582" y="19793"/>
                  <a:pt x="3655" y="19740"/>
                  <a:pt x="3655" y="19661"/>
                </a:cubicBezTo>
                <a:lnTo>
                  <a:pt x="3655" y="17455"/>
                </a:lnTo>
                <a:lnTo>
                  <a:pt x="5908" y="15914"/>
                </a:lnTo>
                <a:lnTo>
                  <a:pt x="7053" y="15914"/>
                </a:lnTo>
                <a:lnTo>
                  <a:pt x="7053" y="19634"/>
                </a:lnTo>
                <a:lnTo>
                  <a:pt x="4616" y="21387"/>
                </a:lnTo>
                <a:cubicBezTo>
                  <a:pt x="4542" y="21441"/>
                  <a:pt x="4542" y="21520"/>
                  <a:pt x="4616" y="21573"/>
                </a:cubicBezTo>
                <a:cubicBezTo>
                  <a:pt x="4652" y="21600"/>
                  <a:pt x="4689" y="21600"/>
                  <a:pt x="4763" y="21600"/>
                </a:cubicBezTo>
                <a:cubicBezTo>
                  <a:pt x="4837" y="21600"/>
                  <a:pt x="4874" y="21600"/>
                  <a:pt x="4911" y="21573"/>
                </a:cubicBezTo>
                <a:lnTo>
                  <a:pt x="7274" y="19873"/>
                </a:lnTo>
                <a:lnTo>
                  <a:pt x="9526" y="21494"/>
                </a:lnTo>
                <a:cubicBezTo>
                  <a:pt x="9563" y="21520"/>
                  <a:pt x="9600" y="21520"/>
                  <a:pt x="9674" y="21520"/>
                </a:cubicBezTo>
                <a:cubicBezTo>
                  <a:pt x="9748" y="21520"/>
                  <a:pt x="9785" y="21520"/>
                  <a:pt x="9822" y="21494"/>
                </a:cubicBezTo>
                <a:cubicBezTo>
                  <a:pt x="9895" y="21441"/>
                  <a:pt x="9895" y="21361"/>
                  <a:pt x="9822" y="21308"/>
                </a:cubicBezTo>
                <a:lnTo>
                  <a:pt x="7495" y="19634"/>
                </a:lnTo>
                <a:lnTo>
                  <a:pt x="7495" y="15914"/>
                </a:lnTo>
                <a:lnTo>
                  <a:pt x="10228" y="15914"/>
                </a:lnTo>
                <a:lnTo>
                  <a:pt x="8049" y="17482"/>
                </a:lnTo>
                <a:cubicBezTo>
                  <a:pt x="7975" y="17535"/>
                  <a:pt x="7975" y="17615"/>
                  <a:pt x="8049" y="17668"/>
                </a:cubicBezTo>
                <a:cubicBezTo>
                  <a:pt x="8086" y="17694"/>
                  <a:pt x="8123" y="17694"/>
                  <a:pt x="8197" y="17694"/>
                </a:cubicBezTo>
                <a:cubicBezTo>
                  <a:pt x="8271" y="17694"/>
                  <a:pt x="8308" y="17694"/>
                  <a:pt x="8345" y="17668"/>
                </a:cubicBezTo>
                <a:lnTo>
                  <a:pt x="10708" y="15968"/>
                </a:lnTo>
                <a:lnTo>
                  <a:pt x="12960" y="17588"/>
                </a:lnTo>
                <a:cubicBezTo>
                  <a:pt x="12997" y="17615"/>
                  <a:pt x="13034" y="17615"/>
                  <a:pt x="13108" y="17615"/>
                </a:cubicBezTo>
                <a:cubicBezTo>
                  <a:pt x="13182" y="17615"/>
                  <a:pt x="13219" y="17615"/>
                  <a:pt x="13255" y="17588"/>
                </a:cubicBezTo>
                <a:cubicBezTo>
                  <a:pt x="13329" y="17535"/>
                  <a:pt x="13329" y="17455"/>
                  <a:pt x="13255" y="17402"/>
                </a:cubicBezTo>
                <a:lnTo>
                  <a:pt x="11188" y="15914"/>
                </a:lnTo>
                <a:lnTo>
                  <a:pt x="14105" y="15914"/>
                </a:lnTo>
                <a:lnTo>
                  <a:pt x="14105" y="19634"/>
                </a:lnTo>
                <a:lnTo>
                  <a:pt x="11778" y="21308"/>
                </a:lnTo>
                <a:cubicBezTo>
                  <a:pt x="11705" y="21361"/>
                  <a:pt x="11705" y="21441"/>
                  <a:pt x="11778" y="21494"/>
                </a:cubicBezTo>
                <a:cubicBezTo>
                  <a:pt x="11815" y="21520"/>
                  <a:pt x="11852" y="21520"/>
                  <a:pt x="11926" y="21520"/>
                </a:cubicBezTo>
                <a:cubicBezTo>
                  <a:pt x="12000" y="21520"/>
                  <a:pt x="12037" y="21520"/>
                  <a:pt x="12074" y="21494"/>
                </a:cubicBezTo>
                <a:lnTo>
                  <a:pt x="14326" y="19873"/>
                </a:lnTo>
                <a:lnTo>
                  <a:pt x="16689" y="21573"/>
                </a:lnTo>
                <a:cubicBezTo>
                  <a:pt x="16726" y="21600"/>
                  <a:pt x="16763" y="21600"/>
                  <a:pt x="16837" y="21600"/>
                </a:cubicBezTo>
                <a:cubicBezTo>
                  <a:pt x="16911" y="21600"/>
                  <a:pt x="16948" y="21600"/>
                  <a:pt x="16985" y="21573"/>
                </a:cubicBezTo>
                <a:cubicBezTo>
                  <a:pt x="17058" y="21520"/>
                  <a:pt x="17058" y="21441"/>
                  <a:pt x="16985" y="21387"/>
                </a:cubicBezTo>
                <a:lnTo>
                  <a:pt x="14547" y="19634"/>
                </a:lnTo>
                <a:lnTo>
                  <a:pt x="14547" y="15914"/>
                </a:lnTo>
                <a:lnTo>
                  <a:pt x="15692" y="15914"/>
                </a:lnTo>
                <a:lnTo>
                  <a:pt x="17945" y="17455"/>
                </a:lnTo>
                <a:lnTo>
                  <a:pt x="17945" y="19661"/>
                </a:lnTo>
                <a:cubicBezTo>
                  <a:pt x="17945" y="19740"/>
                  <a:pt x="18018" y="19793"/>
                  <a:pt x="18129" y="19793"/>
                </a:cubicBezTo>
                <a:cubicBezTo>
                  <a:pt x="18240" y="19793"/>
                  <a:pt x="18314" y="19740"/>
                  <a:pt x="18314" y="19661"/>
                </a:cubicBezTo>
                <a:lnTo>
                  <a:pt x="18314" y="17508"/>
                </a:lnTo>
                <a:lnTo>
                  <a:pt x="21415" y="17508"/>
                </a:lnTo>
                <a:cubicBezTo>
                  <a:pt x="21526" y="17508"/>
                  <a:pt x="21600" y="17455"/>
                  <a:pt x="21600" y="17376"/>
                </a:cubicBezTo>
                <a:cubicBezTo>
                  <a:pt x="21600" y="17296"/>
                  <a:pt x="21379" y="17243"/>
                  <a:pt x="21268" y="17243"/>
                </a:cubicBez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D4399F02-0EEE-4CE7-9B62-B0F2E6684FB8}"/>
              </a:ext>
            </a:extLst>
          </p:cNvPr>
          <p:cNvGrpSpPr/>
          <p:nvPr/>
        </p:nvGrpSpPr>
        <p:grpSpPr>
          <a:xfrm>
            <a:off x="3913890" y="1599494"/>
            <a:ext cx="2525539" cy="1866446"/>
            <a:chOff x="3913915" y="1328546"/>
            <a:chExt cx="2525539" cy="1866446"/>
          </a:xfrm>
        </p:grpSpPr>
        <p:sp>
          <p:nvSpPr>
            <p:cNvPr id="82" name="Shape">
              <a:extLst>
                <a:ext uri="{FF2B5EF4-FFF2-40B4-BE49-F238E27FC236}">
                  <a16:creationId xmlns:a16="http://schemas.microsoft.com/office/drawing/2014/main" id="{F713DE28-0D05-4201-A177-BD6AF06EF7AD}"/>
                </a:ext>
              </a:extLst>
            </p:cNvPr>
            <p:cNvSpPr/>
            <p:nvPr/>
          </p:nvSpPr>
          <p:spPr>
            <a:xfrm>
              <a:off x="3913915" y="1328546"/>
              <a:ext cx="2525539" cy="18664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46" h="19892" extrusionOk="0">
                  <a:moveTo>
                    <a:pt x="9926" y="849"/>
                  </a:moveTo>
                  <a:cubicBezTo>
                    <a:pt x="12893" y="2675"/>
                    <a:pt x="14426" y="6862"/>
                    <a:pt x="13926" y="10914"/>
                  </a:cubicBezTo>
                  <a:cubicBezTo>
                    <a:pt x="13826" y="11760"/>
                    <a:pt x="14126" y="12607"/>
                    <a:pt x="14693" y="12963"/>
                  </a:cubicBezTo>
                  <a:lnTo>
                    <a:pt x="14760" y="13007"/>
                  </a:lnTo>
                  <a:cubicBezTo>
                    <a:pt x="15193" y="13275"/>
                    <a:pt x="15693" y="13275"/>
                    <a:pt x="16126" y="12963"/>
                  </a:cubicBezTo>
                  <a:cubicBezTo>
                    <a:pt x="16893" y="12428"/>
                    <a:pt x="17826" y="12384"/>
                    <a:pt x="18660" y="12963"/>
                  </a:cubicBezTo>
                  <a:cubicBezTo>
                    <a:pt x="19926" y="13854"/>
                    <a:pt x="20493" y="15947"/>
                    <a:pt x="19926" y="17684"/>
                  </a:cubicBezTo>
                  <a:cubicBezTo>
                    <a:pt x="19293" y="19599"/>
                    <a:pt x="17593" y="20445"/>
                    <a:pt x="16193" y="19510"/>
                  </a:cubicBezTo>
                  <a:cubicBezTo>
                    <a:pt x="15360" y="18975"/>
                    <a:pt x="14826" y="17906"/>
                    <a:pt x="14693" y="16793"/>
                  </a:cubicBezTo>
                  <a:cubicBezTo>
                    <a:pt x="14626" y="16170"/>
                    <a:pt x="14326" y="15680"/>
                    <a:pt x="13893" y="15412"/>
                  </a:cubicBezTo>
                  <a:lnTo>
                    <a:pt x="13860" y="15368"/>
                  </a:lnTo>
                  <a:cubicBezTo>
                    <a:pt x="13293" y="14967"/>
                    <a:pt x="12593" y="15190"/>
                    <a:pt x="12160" y="15813"/>
                  </a:cubicBezTo>
                  <a:cubicBezTo>
                    <a:pt x="10093" y="18753"/>
                    <a:pt x="6760" y="19688"/>
                    <a:pt x="3926" y="17817"/>
                  </a:cubicBezTo>
                  <a:cubicBezTo>
                    <a:pt x="293" y="15412"/>
                    <a:pt x="-1107" y="9400"/>
                    <a:pt x="960" y="4679"/>
                  </a:cubicBezTo>
                  <a:cubicBezTo>
                    <a:pt x="2760" y="493"/>
                    <a:pt x="6693" y="-1155"/>
                    <a:pt x="9926" y="849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lIns="38100" tIns="38100" rIns="38100" bIns="3810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83" name="Circle">
              <a:extLst>
                <a:ext uri="{FF2B5EF4-FFF2-40B4-BE49-F238E27FC236}">
                  <a16:creationId xmlns:a16="http://schemas.microsoft.com/office/drawing/2014/main" id="{C1ED4769-9165-4936-821B-2296730B2E0A}"/>
                </a:ext>
              </a:extLst>
            </p:cNvPr>
            <p:cNvSpPr/>
            <p:nvPr/>
          </p:nvSpPr>
          <p:spPr>
            <a:xfrm>
              <a:off x="5894845" y="2651359"/>
              <a:ext cx="401162" cy="401159"/>
            </a:xfrm>
            <a:prstGeom prst="ellipse">
              <a:avLst/>
            </a:prstGeom>
            <a:ln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lIns="38100" tIns="38100" rIns="38100" bIns="3810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FE9BE191-1795-43B7-BAB9-B55A5396E679}"/>
              </a:ext>
            </a:extLst>
          </p:cNvPr>
          <p:cNvGrpSpPr/>
          <p:nvPr/>
        </p:nvGrpSpPr>
        <p:grpSpPr>
          <a:xfrm>
            <a:off x="5751374" y="2560596"/>
            <a:ext cx="2525539" cy="1866446"/>
            <a:chOff x="5752545" y="2289648"/>
            <a:chExt cx="2525539" cy="1866446"/>
          </a:xfrm>
        </p:grpSpPr>
        <p:sp>
          <p:nvSpPr>
            <p:cNvPr id="80" name="Shape">
              <a:extLst>
                <a:ext uri="{FF2B5EF4-FFF2-40B4-BE49-F238E27FC236}">
                  <a16:creationId xmlns:a16="http://schemas.microsoft.com/office/drawing/2014/main" id="{C575F0EC-5A30-4094-8BB4-385941FCDFF0}"/>
                </a:ext>
              </a:extLst>
            </p:cNvPr>
            <p:cNvSpPr/>
            <p:nvPr/>
          </p:nvSpPr>
          <p:spPr>
            <a:xfrm>
              <a:off x="5752545" y="2289648"/>
              <a:ext cx="2525539" cy="18664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46" h="19892" extrusionOk="0">
                  <a:moveTo>
                    <a:pt x="10220" y="849"/>
                  </a:moveTo>
                  <a:cubicBezTo>
                    <a:pt x="7253" y="2675"/>
                    <a:pt x="5720" y="6862"/>
                    <a:pt x="6220" y="10914"/>
                  </a:cubicBezTo>
                  <a:cubicBezTo>
                    <a:pt x="6320" y="11760"/>
                    <a:pt x="6020" y="12607"/>
                    <a:pt x="5453" y="12963"/>
                  </a:cubicBezTo>
                  <a:lnTo>
                    <a:pt x="5386" y="13007"/>
                  </a:lnTo>
                  <a:cubicBezTo>
                    <a:pt x="4953" y="13275"/>
                    <a:pt x="4453" y="13275"/>
                    <a:pt x="4020" y="12963"/>
                  </a:cubicBezTo>
                  <a:cubicBezTo>
                    <a:pt x="3253" y="12428"/>
                    <a:pt x="2320" y="12384"/>
                    <a:pt x="1486" y="12963"/>
                  </a:cubicBezTo>
                  <a:cubicBezTo>
                    <a:pt x="220" y="13854"/>
                    <a:pt x="-347" y="15947"/>
                    <a:pt x="220" y="17684"/>
                  </a:cubicBezTo>
                  <a:cubicBezTo>
                    <a:pt x="853" y="19599"/>
                    <a:pt x="2553" y="20445"/>
                    <a:pt x="3953" y="19510"/>
                  </a:cubicBezTo>
                  <a:cubicBezTo>
                    <a:pt x="4786" y="18975"/>
                    <a:pt x="5320" y="17906"/>
                    <a:pt x="5453" y="16793"/>
                  </a:cubicBezTo>
                  <a:cubicBezTo>
                    <a:pt x="5520" y="16170"/>
                    <a:pt x="5820" y="15680"/>
                    <a:pt x="6253" y="15412"/>
                  </a:cubicBezTo>
                  <a:lnTo>
                    <a:pt x="6286" y="15368"/>
                  </a:lnTo>
                  <a:cubicBezTo>
                    <a:pt x="6853" y="14967"/>
                    <a:pt x="7553" y="15190"/>
                    <a:pt x="7986" y="15813"/>
                  </a:cubicBezTo>
                  <a:cubicBezTo>
                    <a:pt x="10053" y="18753"/>
                    <a:pt x="13386" y="19688"/>
                    <a:pt x="16220" y="17817"/>
                  </a:cubicBezTo>
                  <a:cubicBezTo>
                    <a:pt x="19853" y="15412"/>
                    <a:pt x="21253" y="9400"/>
                    <a:pt x="19186" y="4679"/>
                  </a:cubicBezTo>
                  <a:cubicBezTo>
                    <a:pt x="17420" y="493"/>
                    <a:pt x="13486" y="-1155"/>
                    <a:pt x="10220" y="849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lIns="38100" tIns="38100" rIns="38100" bIns="3810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81" name="Circle">
              <a:extLst>
                <a:ext uri="{FF2B5EF4-FFF2-40B4-BE49-F238E27FC236}">
                  <a16:creationId xmlns:a16="http://schemas.microsoft.com/office/drawing/2014/main" id="{79D2F628-332F-4420-AA01-7FF6E6F0AC98}"/>
                </a:ext>
              </a:extLst>
            </p:cNvPr>
            <p:cNvSpPr/>
            <p:nvPr/>
          </p:nvSpPr>
          <p:spPr>
            <a:xfrm>
              <a:off x="5895991" y="3611490"/>
              <a:ext cx="401162" cy="401159"/>
            </a:xfrm>
            <a:prstGeom prst="ellipse">
              <a:avLst/>
            </a:prstGeom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lIns="38100" tIns="38100" rIns="38100" bIns="3810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dirty="0"/>
            </a:p>
          </p:txBody>
        </p:sp>
      </p:grpSp>
      <p:pic>
        <p:nvPicPr>
          <p:cNvPr id="72" name="Graphic 23" descr="Office worker">
            <a:extLst>
              <a:ext uri="{FF2B5EF4-FFF2-40B4-BE49-F238E27FC236}">
                <a16:creationId xmlns:a16="http://schemas.microsoft.com/office/drawing/2014/main" id="{128474C4-FD52-3A46-8C5B-17D1226C2A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829562" y="2869390"/>
            <a:ext cx="1127132" cy="1127132"/>
          </a:xfrm>
          <a:prstGeom prst="rect">
            <a:avLst/>
          </a:prstGeom>
        </p:spPr>
      </p:pic>
      <p:pic>
        <p:nvPicPr>
          <p:cNvPr id="73" name="Graphic 25" descr="Coins">
            <a:extLst>
              <a:ext uri="{FF2B5EF4-FFF2-40B4-BE49-F238E27FC236}">
                <a16:creationId xmlns:a16="http://schemas.microsoft.com/office/drawing/2014/main" id="{88A0D92A-DC33-3847-AED7-82BEF452CA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4230760" y="1919712"/>
            <a:ext cx="1127132" cy="1127132"/>
          </a:xfrm>
          <a:prstGeom prst="rect">
            <a:avLst/>
          </a:prstGeom>
        </p:spPr>
      </p:pic>
      <p:grpSp>
        <p:nvGrpSpPr>
          <p:cNvPr id="74" name="Group 73">
            <a:extLst>
              <a:ext uri="{FF2B5EF4-FFF2-40B4-BE49-F238E27FC236}">
                <a16:creationId xmlns:a16="http://schemas.microsoft.com/office/drawing/2014/main" id="{52425AE3-274C-4E58-85DC-D6B67909896B}"/>
              </a:ext>
            </a:extLst>
          </p:cNvPr>
          <p:cNvGrpSpPr/>
          <p:nvPr/>
        </p:nvGrpSpPr>
        <p:grpSpPr>
          <a:xfrm>
            <a:off x="494510" y="1764530"/>
            <a:ext cx="2926080" cy="3044479"/>
            <a:chOff x="332936" y="2504656"/>
            <a:chExt cx="2926080" cy="3044479"/>
          </a:xfrm>
        </p:grpSpPr>
        <p:sp>
          <p:nvSpPr>
            <p:cNvPr id="78" name="TextBox 24">
              <a:extLst>
                <a:ext uri="{FF2B5EF4-FFF2-40B4-BE49-F238E27FC236}">
                  <a16:creationId xmlns:a16="http://schemas.microsoft.com/office/drawing/2014/main" id="{8BA6E503-A97D-4A81-9899-E8C8556CE158}"/>
                </a:ext>
              </a:extLst>
            </p:cNvPr>
            <p:cNvSpPr txBox="1"/>
            <p:nvPr/>
          </p:nvSpPr>
          <p:spPr>
            <a:xfrm>
              <a:off x="332936" y="2504656"/>
              <a:ext cx="2926080" cy="58477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3200" b="1" noProof="1">
                  <a:solidFill>
                    <a:schemeClr val="accent2"/>
                  </a:solidFill>
                </a:rPr>
                <a:t>Part V</a:t>
              </a:r>
            </a:p>
          </p:txBody>
        </p:sp>
        <p:sp>
          <p:nvSpPr>
            <p:cNvPr id="79" name="TextBox 25">
              <a:extLst>
                <a:ext uri="{FF2B5EF4-FFF2-40B4-BE49-F238E27FC236}">
                  <a16:creationId xmlns:a16="http://schemas.microsoft.com/office/drawing/2014/main" id="{415C93CC-37C2-4C63-87D2-52D26FED6A24}"/>
                </a:ext>
              </a:extLst>
            </p:cNvPr>
            <p:cNvSpPr txBox="1"/>
            <p:nvPr/>
          </p:nvSpPr>
          <p:spPr>
            <a:xfrm>
              <a:off x="332936" y="3086922"/>
              <a:ext cx="2926080" cy="2462213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spcAft>
                  <a:spcPts val="1200"/>
                </a:spcAft>
              </a:pPr>
              <a:r>
                <a:rPr lang="en-US" sz="1600" noProof="1"/>
                <a:t>Additional Liability due to Non Reconciliation has to be disclosed in Part V.</a:t>
              </a:r>
            </a:p>
            <a:p>
              <a:pPr algn="r">
                <a:spcAft>
                  <a:spcPts val="1200"/>
                </a:spcAft>
              </a:pPr>
              <a:r>
                <a:rPr lang="en-US" sz="1600" noProof="1"/>
                <a:t>Any tax / Interest / Late Fee  Penalty / Refund to be paid back – disclosed here has to be paid by </a:t>
              </a:r>
              <a:r>
                <a:rPr lang="en-US" sz="1600" b="1" u="sng" noProof="1"/>
                <a:t>Cash</a:t>
              </a:r>
              <a:r>
                <a:rPr lang="en-US" sz="1600" noProof="1"/>
                <a:t> via </a:t>
              </a:r>
              <a:r>
                <a:rPr lang="en-US" sz="1600" b="1" u="sng" noProof="1"/>
                <a:t>Form DRC 03</a:t>
              </a:r>
              <a:r>
                <a:rPr lang="en-US" sz="1600" b="1" noProof="1"/>
                <a:t> </a:t>
              </a:r>
              <a:r>
                <a:rPr lang="en-US" sz="1600" noProof="1"/>
                <a:t>by choosing “Reconciliation Statement” in in the drop down of DRC 03.</a:t>
              </a:r>
              <a:endParaRPr lang="en-US" sz="1600" b="1" noProof="1">
                <a:solidFill>
                  <a:srgbClr val="FF0000"/>
                </a:solidFill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034B96F4-7909-4254-92BE-3C1BA779FB7C}"/>
              </a:ext>
            </a:extLst>
          </p:cNvPr>
          <p:cNvGrpSpPr/>
          <p:nvPr/>
        </p:nvGrpSpPr>
        <p:grpSpPr>
          <a:xfrm>
            <a:off x="8771410" y="2697753"/>
            <a:ext cx="2926080" cy="3383033"/>
            <a:chOff x="332936" y="2504656"/>
            <a:chExt cx="2926080" cy="3383033"/>
          </a:xfrm>
        </p:grpSpPr>
        <p:sp>
          <p:nvSpPr>
            <p:cNvPr id="76" name="TextBox 30">
              <a:extLst>
                <a:ext uri="{FF2B5EF4-FFF2-40B4-BE49-F238E27FC236}">
                  <a16:creationId xmlns:a16="http://schemas.microsoft.com/office/drawing/2014/main" id="{D701F28E-69B4-442B-B77F-AA0DB6CD3D1A}"/>
                </a:ext>
              </a:extLst>
            </p:cNvPr>
            <p:cNvSpPr txBox="1"/>
            <p:nvPr/>
          </p:nvSpPr>
          <p:spPr>
            <a:xfrm>
              <a:off x="332936" y="2504656"/>
              <a:ext cx="2926080" cy="58477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200" b="1" noProof="1">
                  <a:solidFill>
                    <a:schemeClr val="accent6"/>
                  </a:solidFill>
                </a:rPr>
                <a:t>Declaration</a:t>
              </a:r>
            </a:p>
          </p:txBody>
        </p:sp>
        <p:sp>
          <p:nvSpPr>
            <p:cNvPr id="77" name="TextBox 31">
              <a:extLst>
                <a:ext uri="{FF2B5EF4-FFF2-40B4-BE49-F238E27FC236}">
                  <a16:creationId xmlns:a16="http://schemas.microsoft.com/office/drawing/2014/main" id="{B1ADC37F-7873-4E69-87AD-82AC970F0813}"/>
                </a:ext>
              </a:extLst>
            </p:cNvPr>
            <p:cNvSpPr txBox="1"/>
            <p:nvPr/>
          </p:nvSpPr>
          <p:spPr>
            <a:xfrm>
              <a:off x="332936" y="3086922"/>
              <a:ext cx="2926080" cy="280076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Aft>
                  <a:spcPts val="1200"/>
                </a:spcAft>
              </a:pPr>
              <a:r>
                <a:rPr lang="en-US" sz="1600" noProof="1"/>
                <a:t>Declaration by the Authorised Signatory that </a:t>
              </a:r>
              <a:r>
                <a:rPr lang="en-US" sz="1600" dirty="0"/>
                <a:t>the information given herein above is </a:t>
              </a:r>
              <a:r>
                <a:rPr lang="en-US" sz="1600" b="1" u="sng" dirty="0"/>
                <a:t>true and correct</a:t>
              </a:r>
              <a:r>
                <a:rPr lang="en-US" sz="1600" b="1" dirty="0"/>
                <a:t> </a:t>
              </a:r>
              <a:r>
                <a:rPr lang="en-US" sz="1600" dirty="0"/>
                <a:t>and nothing has been concealed there from. I am uploading this self-certified reconciliation statement in FORM GSTR-9C. I am also uploading other statements, as applicable, including financial statement, profit and loss account and balance sheet, etc.</a:t>
              </a:r>
              <a:endParaRPr lang="en-US" sz="1600" noProof="1"/>
            </a:p>
          </p:txBody>
        </p:sp>
      </p:grpSp>
    </p:spTree>
    <p:extLst>
      <p:ext uri="{BB962C8B-B14F-4D97-AF65-F5344CB8AC3E}">
        <p14:creationId xmlns:p14="http://schemas.microsoft.com/office/powerpoint/2010/main" val="3692696564"/>
      </p:ext>
    </p:extLst>
  </p:cSld>
  <p:clrMapOvr>
    <a:masterClrMapping/>
  </p:clrMapOvr>
  <p:transition spd="med">
    <p:split orient="vert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C81F04-57B1-FC99-486D-501ECC85E6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852" y="1921902"/>
            <a:ext cx="8902148" cy="4486946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68DAD55-2252-016D-5FCF-535C2D9734AD}"/>
              </a:ext>
            </a:extLst>
          </p:cNvPr>
          <p:cNvSpPr txBox="1">
            <a:spLocks/>
          </p:cNvSpPr>
          <p:nvPr/>
        </p:nvSpPr>
        <p:spPr>
          <a:xfrm>
            <a:off x="162340" y="4075043"/>
            <a:ext cx="4631634" cy="241520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28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Prepared by: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28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CA </a:t>
            </a:r>
            <a:r>
              <a:rPr lang="en-US" sz="2800" dirty="0" err="1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Priyanshi</a:t>
            </a:r>
            <a:r>
              <a:rPr lang="en-US" sz="28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Agarwal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28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priyanshi1016@gmail.com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28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8013601939</a:t>
            </a:r>
          </a:p>
        </p:txBody>
      </p:sp>
    </p:spTree>
    <p:extLst>
      <p:ext uri="{BB962C8B-B14F-4D97-AF65-F5344CB8AC3E}">
        <p14:creationId xmlns:p14="http://schemas.microsoft.com/office/powerpoint/2010/main" val="1580912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38BA6-F1B0-F1BB-4012-3D38D8FA5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0" i="0" u="none" strike="noStrike" baseline="0" dirty="0">
                <a:solidFill>
                  <a:srgbClr val="FFFFFF"/>
                </a:solidFill>
                <a:latin typeface="CIDFont+F1"/>
              </a:rPr>
              <a:t>Annual Return + Self Certified Reconciliation Statement</a:t>
            </a:r>
            <a:endParaRPr lang="en-IN" sz="5400"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B3B97F8F-4981-9AF8-CE5E-95BC33FEBA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0926878"/>
              </p:ext>
            </p:extLst>
          </p:nvPr>
        </p:nvGraphicFramePr>
        <p:xfrm>
          <a:off x="838200" y="1825624"/>
          <a:ext cx="10515597" cy="3132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1195048868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333914860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4117716679"/>
                    </a:ext>
                  </a:extLst>
                </a:gridCol>
              </a:tblGrid>
              <a:tr h="672479"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Turnover of F.Y. 2023-24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GSTR-9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GSTR-9C</a:t>
                      </a:r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3716789"/>
                  </a:ext>
                </a:extLst>
              </a:tr>
              <a:tr h="726922"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Upto</a:t>
                      </a:r>
                      <a:r>
                        <a:rPr lang="en-US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2 Crore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Exempted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Not Applicable</a:t>
                      </a:r>
                      <a:endParaRPr lang="en-I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728003"/>
                  </a:ext>
                </a:extLst>
              </a:tr>
              <a:tr h="726922"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Above Rs. 2 Cr but up to Rs.5 Crore </a:t>
                      </a:r>
                    </a:p>
                    <a:p>
                      <a:pPr algn="ctr"/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Mandatory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Not Applicable</a:t>
                      </a:r>
                    </a:p>
                    <a:p>
                      <a:pPr algn="ctr"/>
                      <a:endParaRPr lang="en-I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9532752"/>
                  </a:ext>
                </a:extLst>
              </a:tr>
              <a:tr h="726922"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Above Rs.5 Crore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Mandatory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Mandatory</a:t>
                      </a:r>
                      <a:endParaRPr lang="en-I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84722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7466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EC81426-515B-5FF0-3B70-1C5675A086AB}"/>
              </a:ext>
            </a:extLst>
          </p:cNvPr>
          <p:cNvGrpSpPr/>
          <p:nvPr/>
        </p:nvGrpSpPr>
        <p:grpSpPr>
          <a:xfrm>
            <a:off x="8798532" y="3118503"/>
            <a:ext cx="2767674" cy="781254"/>
            <a:chOff x="8921977" y="1483181"/>
            <a:chExt cx="2926080" cy="78125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0F3C532-3C0F-DA8E-EB95-65D227D82C38}"/>
                </a:ext>
              </a:extLst>
            </p:cNvPr>
            <p:cNvSpPr txBox="1"/>
            <p:nvPr/>
          </p:nvSpPr>
          <p:spPr>
            <a:xfrm>
              <a:off x="8921977" y="1483181"/>
              <a:ext cx="2926080" cy="52322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800" b="1" noProof="1">
                  <a:solidFill>
                    <a:schemeClr val="bg1">
                      <a:lumMod val="50000"/>
                    </a:schemeClr>
                  </a:solidFill>
                </a:rPr>
                <a:t>Part III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9BAA6C9-B3B3-7B59-018A-C52246E041DF}"/>
                </a:ext>
              </a:extLst>
            </p:cNvPr>
            <p:cNvSpPr txBox="1"/>
            <p:nvPr/>
          </p:nvSpPr>
          <p:spPr>
            <a:xfrm>
              <a:off x="8921977" y="1925881"/>
              <a:ext cx="2926080" cy="338554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en-US" sz="1600" noProof="1"/>
                <a:t>Details of Input Tax Credit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D1C56E65-5F87-EA95-1D42-99E542B0A835}"/>
              </a:ext>
            </a:extLst>
          </p:cNvPr>
          <p:cNvGrpSpPr/>
          <p:nvPr/>
        </p:nvGrpSpPr>
        <p:grpSpPr>
          <a:xfrm>
            <a:off x="7909531" y="4698499"/>
            <a:ext cx="2937547" cy="1236168"/>
            <a:chOff x="8910510" y="4127371"/>
            <a:chExt cx="2937547" cy="123616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973F7D9-26DD-FFA3-402D-23A24534D451}"/>
                </a:ext>
              </a:extLst>
            </p:cNvPr>
            <p:cNvSpPr txBox="1"/>
            <p:nvPr/>
          </p:nvSpPr>
          <p:spPr>
            <a:xfrm>
              <a:off x="8910510" y="4127371"/>
              <a:ext cx="2926080" cy="52322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800" b="1" noProof="1">
                  <a:solidFill>
                    <a:schemeClr val="accent1"/>
                  </a:solidFill>
                </a:rPr>
                <a:t>Part IV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65888B7-C4DF-7423-A406-89CB9EF9A696}"/>
                </a:ext>
              </a:extLst>
            </p:cNvPr>
            <p:cNvSpPr txBox="1"/>
            <p:nvPr/>
          </p:nvSpPr>
          <p:spPr>
            <a:xfrm>
              <a:off x="8921977" y="4532542"/>
              <a:ext cx="2926080" cy="83099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en-US" sz="1600" noProof="1"/>
                <a:t>Details of Tax Paid as declared in the returns filed during the Financial Year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0FDEF55-D8C6-F8E7-B433-14C3869A53F6}"/>
              </a:ext>
            </a:extLst>
          </p:cNvPr>
          <p:cNvGrpSpPr/>
          <p:nvPr/>
        </p:nvGrpSpPr>
        <p:grpSpPr>
          <a:xfrm>
            <a:off x="1387650" y="3154514"/>
            <a:ext cx="1939242" cy="741704"/>
            <a:chOff x="332936" y="2683772"/>
            <a:chExt cx="2926080" cy="74170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3F3682A-A3E7-9764-2FB6-94C5C484CC5D}"/>
                </a:ext>
              </a:extLst>
            </p:cNvPr>
            <p:cNvSpPr txBox="1"/>
            <p:nvPr/>
          </p:nvSpPr>
          <p:spPr>
            <a:xfrm>
              <a:off x="332936" y="2683772"/>
              <a:ext cx="2926080" cy="52322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2800" b="1" noProof="1">
                  <a:solidFill>
                    <a:schemeClr val="accent1"/>
                  </a:solidFill>
                </a:rPr>
                <a:t>Part VI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3819F41-33E4-E793-47C2-B7AE000578DE}"/>
                </a:ext>
              </a:extLst>
            </p:cNvPr>
            <p:cNvSpPr txBox="1"/>
            <p:nvPr/>
          </p:nvSpPr>
          <p:spPr>
            <a:xfrm>
              <a:off x="332936" y="3086922"/>
              <a:ext cx="2926080" cy="338554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r"/>
              <a:r>
                <a:rPr lang="en-US" sz="1600" noProof="1"/>
                <a:t>Other Information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7DFCD2C-5D47-4D1B-2F67-C1C74DA288D8}"/>
              </a:ext>
            </a:extLst>
          </p:cNvPr>
          <p:cNvGrpSpPr/>
          <p:nvPr/>
        </p:nvGrpSpPr>
        <p:grpSpPr>
          <a:xfrm>
            <a:off x="1263361" y="4706086"/>
            <a:ext cx="2929623" cy="1252504"/>
            <a:chOff x="329393" y="4689987"/>
            <a:chExt cx="2929623" cy="125250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ACB6DF1-3790-4BCF-BD60-DCB8A9BE67FC}"/>
                </a:ext>
              </a:extLst>
            </p:cNvPr>
            <p:cNvSpPr txBox="1"/>
            <p:nvPr/>
          </p:nvSpPr>
          <p:spPr>
            <a:xfrm>
              <a:off x="329393" y="4689987"/>
              <a:ext cx="2926080" cy="52322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2800" b="1" noProof="1">
                  <a:solidFill>
                    <a:schemeClr val="accent4"/>
                  </a:solidFill>
                </a:rPr>
                <a:t>Part V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D12D9B8-C613-CF2D-8F73-2EB52D9A5D27}"/>
                </a:ext>
              </a:extLst>
            </p:cNvPr>
            <p:cNvSpPr txBox="1"/>
            <p:nvPr/>
          </p:nvSpPr>
          <p:spPr>
            <a:xfrm>
              <a:off x="332936" y="5111494"/>
              <a:ext cx="2926080" cy="83099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r"/>
              <a:r>
                <a:rPr lang="en-US" sz="1600" noProof="1"/>
                <a:t>Details of transactions for the Financial Year which is declared in the returns of the next FY.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57211D7-14B3-B3EE-94F0-D071F2E5BC08}"/>
              </a:ext>
            </a:extLst>
          </p:cNvPr>
          <p:cNvGrpSpPr/>
          <p:nvPr/>
        </p:nvGrpSpPr>
        <p:grpSpPr>
          <a:xfrm>
            <a:off x="7999788" y="1211353"/>
            <a:ext cx="3400375" cy="1006096"/>
            <a:chOff x="8921977" y="1405170"/>
            <a:chExt cx="3400375" cy="100609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40AEF20-CE4D-3CEF-0D6E-B24602288A8B}"/>
                </a:ext>
              </a:extLst>
            </p:cNvPr>
            <p:cNvSpPr txBox="1"/>
            <p:nvPr/>
          </p:nvSpPr>
          <p:spPr>
            <a:xfrm>
              <a:off x="8921977" y="1405170"/>
              <a:ext cx="2926080" cy="52322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800" b="1" noProof="1">
                  <a:solidFill>
                    <a:schemeClr val="accent2"/>
                  </a:solidFill>
                </a:rPr>
                <a:t>Part II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F39D159-0229-A827-7A7C-236BCEB60597}"/>
                </a:ext>
              </a:extLst>
            </p:cNvPr>
            <p:cNvSpPr txBox="1"/>
            <p:nvPr/>
          </p:nvSpPr>
          <p:spPr>
            <a:xfrm>
              <a:off x="8921977" y="1826491"/>
              <a:ext cx="3400375" cy="584775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en-US" sz="1600" noProof="1"/>
                <a:t>Details of Outward &amp; </a:t>
              </a:r>
            </a:p>
            <a:p>
              <a:r>
                <a:rPr lang="en-US" sz="1600" noProof="1"/>
                <a:t>Inward Supply under RCM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9CA95DE-54BB-B2C6-C1A7-BF735DC46CDD}"/>
              </a:ext>
            </a:extLst>
          </p:cNvPr>
          <p:cNvGrpSpPr/>
          <p:nvPr/>
        </p:nvGrpSpPr>
        <p:grpSpPr>
          <a:xfrm>
            <a:off x="1084028" y="1330950"/>
            <a:ext cx="2926080" cy="729765"/>
            <a:chOff x="332936" y="2695711"/>
            <a:chExt cx="2926080" cy="72976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88D33E7-0C2F-C325-4E7C-4C48AE82E8DC}"/>
                </a:ext>
              </a:extLst>
            </p:cNvPr>
            <p:cNvSpPr txBox="1"/>
            <p:nvPr/>
          </p:nvSpPr>
          <p:spPr>
            <a:xfrm>
              <a:off x="332936" y="2695711"/>
              <a:ext cx="2926080" cy="52322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2800" b="1" noProof="1">
                  <a:solidFill>
                    <a:schemeClr val="accent6"/>
                  </a:solidFill>
                </a:rPr>
                <a:t>Part</a:t>
              </a:r>
              <a:r>
                <a:rPr lang="en-US" sz="2800" b="1" noProof="1"/>
                <a:t> </a:t>
              </a:r>
              <a:r>
                <a:rPr lang="en-US" sz="2800" b="1" noProof="1">
                  <a:solidFill>
                    <a:schemeClr val="accent6"/>
                  </a:solidFill>
                </a:rPr>
                <a:t>I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55D2D6E-55E5-7BBA-8026-3D959A3E5F51}"/>
                </a:ext>
              </a:extLst>
            </p:cNvPr>
            <p:cNvSpPr txBox="1"/>
            <p:nvPr/>
          </p:nvSpPr>
          <p:spPr>
            <a:xfrm>
              <a:off x="332936" y="3086922"/>
              <a:ext cx="2926080" cy="338554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r"/>
              <a:r>
                <a:rPr lang="en-US" sz="1600" noProof="1"/>
                <a:t>Basic Details of the Company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32DB0D8-0BC5-4BC6-E5E5-B325AF1828E5}"/>
              </a:ext>
            </a:extLst>
          </p:cNvPr>
          <p:cNvGrpSpPr/>
          <p:nvPr/>
        </p:nvGrpSpPr>
        <p:grpSpPr>
          <a:xfrm>
            <a:off x="3501342" y="1222834"/>
            <a:ext cx="5189316" cy="4724681"/>
            <a:chOff x="3501342" y="1214958"/>
            <a:chExt cx="5189316" cy="4724681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DBA627FE-D5AE-B0F1-244C-AFE8061C79BA}"/>
                </a:ext>
              </a:extLst>
            </p:cNvPr>
            <p:cNvGrpSpPr/>
            <p:nvPr/>
          </p:nvGrpSpPr>
          <p:grpSpPr>
            <a:xfrm>
              <a:off x="3501342" y="1214958"/>
              <a:ext cx="5189316" cy="4724681"/>
              <a:chOff x="3649884" y="1201901"/>
              <a:chExt cx="4892232" cy="4454197"/>
            </a:xfrm>
          </p:grpSpPr>
          <p:sp>
            <p:nvSpPr>
              <p:cNvPr id="30" name="Shape">
                <a:extLst>
                  <a:ext uri="{FF2B5EF4-FFF2-40B4-BE49-F238E27FC236}">
                    <a16:creationId xmlns:a16="http://schemas.microsoft.com/office/drawing/2014/main" id="{49349FF9-6100-B543-8A7B-A4C25262D73E}"/>
                  </a:ext>
                </a:extLst>
              </p:cNvPr>
              <p:cNvSpPr/>
              <p:nvPr/>
            </p:nvSpPr>
            <p:spPr>
              <a:xfrm>
                <a:off x="3649884" y="2046966"/>
                <a:ext cx="2384667" cy="212533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35" h="21557" extrusionOk="0">
                    <a:moveTo>
                      <a:pt x="21103" y="1088"/>
                    </a:moveTo>
                    <a:lnTo>
                      <a:pt x="20684" y="128"/>
                    </a:lnTo>
                    <a:cubicBezTo>
                      <a:pt x="20624" y="-9"/>
                      <a:pt x="20474" y="-43"/>
                      <a:pt x="20384" y="60"/>
                    </a:cubicBezTo>
                    <a:lnTo>
                      <a:pt x="19665" y="746"/>
                    </a:lnTo>
                    <a:cubicBezTo>
                      <a:pt x="19545" y="848"/>
                      <a:pt x="19575" y="1088"/>
                      <a:pt x="19755" y="1123"/>
                    </a:cubicBezTo>
                    <a:lnTo>
                      <a:pt x="19965" y="1191"/>
                    </a:lnTo>
                    <a:cubicBezTo>
                      <a:pt x="19156" y="3968"/>
                      <a:pt x="16879" y="6026"/>
                      <a:pt x="14153" y="6026"/>
                    </a:cubicBezTo>
                    <a:cubicBezTo>
                      <a:pt x="13554" y="6026"/>
                      <a:pt x="13014" y="5923"/>
                      <a:pt x="12475" y="5751"/>
                    </a:cubicBezTo>
                    <a:cubicBezTo>
                      <a:pt x="12265" y="5683"/>
                      <a:pt x="12086" y="5614"/>
                      <a:pt x="11906" y="5511"/>
                    </a:cubicBezTo>
                    <a:cubicBezTo>
                      <a:pt x="11726" y="5408"/>
                      <a:pt x="11546" y="5340"/>
                      <a:pt x="11367" y="5237"/>
                    </a:cubicBezTo>
                    <a:cubicBezTo>
                      <a:pt x="11187" y="5134"/>
                      <a:pt x="11007" y="5031"/>
                      <a:pt x="10857" y="4894"/>
                    </a:cubicBezTo>
                    <a:lnTo>
                      <a:pt x="10558" y="5477"/>
                    </a:lnTo>
                    <a:lnTo>
                      <a:pt x="9779" y="7054"/>
                    </a:lnTo>
                    <a:cubicBezTo>
                      <a:pt x="9599" y="6951"/>
                      <a:pt x="9419" y="6848"/>
                      <a:pt x="9240" y="6780"/>
                    </a:cubicBezTo>
                    <a:cubicBezTo>
                      <a:pt x="9060" y="6677"/>
                      <a:pt x="8850" y="6608"/>
                      <a:pt x="8670" y="6540"/>
                    </a:cubicBezTo>
                    <a:cubicBezTo>
                      <a:pt x="7832" y="6231"/>
                      <a:pt x="6963" y="6128"/>
                      <a:pt x="6034" y="6231"/>
                    </a:cubicBezTo>
                    <a:cubicBezTo>
                      <a:pt x="2918" y="6574"/>
                      <a:pt x="372" y="9454"/>
                      <a:pt x="42" y="13020"/>
                    </a:cubicBezTo>
                    <a:cubicBezTo>
                      <a:pt x="-407" y="17648"/>
                      <a:pt x="2769" y="21557"/>
                      <a:pt x="6723" y="21557"/>
                    </a:cubicBezTo>
                    <a:cubicBezTo>
                      <a:pt x="7262" y="21557"/>
                      <a:pt x="7802" y="21488"/>
                      <a:pt x="8311" y="21351"/>
                    </a:cubicBezTo>
                    <a:cubicBezTo>
                      <a:pt x="8521" y="21283"/>
                      <a:pt x="8610" y="21043"/>
                      <a:pt x="8491" y="20837"/>
                    </a:cubicBezTo>
                    <a:lnTo>
                      <a:pt x="8491" y="20837"/>
                    </a:lnTo>
                    <a:cubicBezTo>
                      <a:pt x="8431" y="20700"/>
                      <a:pt x="8281" y="20631"/>
                      <a:pt x="8161" y="20666"/>
                    </a:cubicBezTo>
                    <a:cubicBezTo>
                      <a:pt x="7232" y="20940"/>
                      <a:pt x="6244" y="20940"/>
                      <a:pt x="5225" y="20631"/>
                    </a:cubicBezTo>
                    <a:cubicBezTo>
                      <a:pt x="2679" y="19877"/>
                      <a:pt x="761" y="17271"/>
                      <a:pt x="612" y="14254"/>
                    </a:cubicBezTo>
                    <a:cubicBezTo>
                      <a:pt x="402" y="10208"/>
                      <a:pt x="3218" y="6848"/>
                      <a:pt x="6723" y="6848"/>
                    </a:cubicBezTo>
                    <a:cubicBezTo>
                      <a:pt x="7292" y="6848"/>
                      <a:pt x="7862" y="6951"/>
                      <a:pt x="8401" y="7123"/>
                    </a:cubicBezTo>
                    <a:cubicBezTo>
                      <a:pt x="8610" y="7191"/>
                      <a:pt x="8790" y="7260"/>
                      <a:pt x="8970" y="7363"/>
                    </a:cubicBezTo>
                    <a:cubicBezTo>
                      <a:pt x="9150" y="7431"/>
                      <a:pt x="9329" y="7534"/>
                      <a:pt x="9509" y="7637"/>
                    </a:cubicBezTo>
                    <a:cubicBezTo>
                      <a:pt x="9689" y="7740"/>
                      <a:pt x="9869" y="7843"/>
                      <a:pt x="10019" y="7980"/>
                    </a:cubicBezTo>
                    <a:lnTo>
                      <a:pt x="10318" y="7397"/>
                    </a:lnTo>
                    <a:lnTo>
                      <a:pt x="11097" y="5820"/>
                    </a:lnTo>
                    <a:cubicBezTo>
                      <a:pt x="11277" y="5923"/>
                      <a:pt x="11457" y="6026"/>
                      <a:pt x="11636" y="6128"/>
                    </a:cubicBezTo>
                    <a:cubicBezTo>
                      <a:pt x="11816" y="6231"/>
                      <a:pt x="12026" y="6300"/>
                      <a:pt x="12205" y="6368"/>
                    </a:cubicBezTo>
                    <a:cubicBezTo>
                      <a:pt x="12835" y="6608"/>
                      <a:pt x="13494" y="6711"/>
                      <a:pt x="14213" y="6711"/>
                    </a:cubicBezTo>
                    <a:cubicBezTo>
                      <a:pt x="17209" y="6711"/>
                      <a:pt x="19755" y="4448"/>
                      <a:pt x="20624" y="1363"/>
                    </a:cubicBezTo>
                    <a:lnTo>
                      <a:pt x="20953" y="1431"/>
                    </a:lnTo>
                    <a:cubicBezTo>
                      <a:pt x="21073" y="1466"/>
                      <a:pt x="21193" y="1260"/>
                      <a:pt x="21103" y="108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1" name="Shape">
                <a:extLst>
                  <a:ext uri="{FF2B5EF4-FFF2-40B4-BE49-F238E27FC236}">
                    <a16:creationId xmlns:a16="http://schemas.microsoft.com/office/drawing/2014/main" id="{A81E0A65-4FBF-9B5E-E657-4556A72D3512}"/>
                  </a:ext>
                </a:extLst>
              </p:cNvPr>
              <p:cNvSpPr/>
              <p:nvPr/>
            </p:nvSpPr>
            <p:spPr>
              <a:xfrm>
                <a:off x="4494952" y="1201901"/>
                <a:ext cx="2711890" cy="153425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94" h="20993" extrusionOk="0">
                    <a:moveTo>
                      <a:pt x="21294" y="19260"/>
                    </a:moveTo>
                    <a:lnTo>
                      <a:pt x="20520" y="18705"/>
                    </a:lnTo>
                    <a:cubicBezTo>
                      <a:pt x="20387" y="18613"/>
                      <a:pt x="20254" y="18844"/>
                      <a:pt x="20280" y="19075"/>
                    </a:cubicBezTo>
                    <a:lnTo>
                      <a:pt x="20360" y="19584"/>
                    </a:lnTo>
                    <a:cubicBezTo>
                      <a:pt x="19987" y="19723"/>
                      <a:pt x="19614" y="19815"/>
                      <a:pt x="19240" y="19815"/>
                    </a:cubicBezTo>
                    <a:cubicBezTo>
                      <a:pt x="16707" y="19815"/>
                      <a:pt x="14574" y="16763"/>
                      <a:pt x="13960" y="12692"/>
                    </a:cubicBezTo>
                    <a:cubicBezTo>
                      <a:pt x="13907" y="12368"/>
                      <a:pt x="13880" y="12091"/>
                      <a:pt x="13854" y="11767"/>
                    </a:cubicBezTo>
                    <a:cubicBezTo>
                      <a:pt x="13827" y="11443"/>
                      <a:pt x="13800" y="11166"/>
                      <a:pt x="13800" y="10842"/>
                    </a:cubicBezTo>
                    <a:cubicBezTo>
                      <a:pt x="13800" y="10703"/>
                      <a:pt x="13774" y="10518"/>
                      <a:pt x="13774" y="10380"/>
                    </a:cubicBezTo>
                    <a:cubicBezTo>
                      <a:pt x="13774" y="10241"/>
                      <a:pt x="13774" y="10056"/>
                      <a:pt x="13800" y="9917"/>
                    </a:cubicBezTo>
                    <a:lnTo>
                      <a:pt x="13267" y="9917"/>
                    </a:lnTo>
                    <a:lnTo>
                      <a:pt x="11960" y="9917"/>
                    </a:lnTo>
                    <a:cubicBezTo>
                      <a:pt x="11960" y="9593"/>
                      <a:pt x="11934" y="9316"/>
                      <a:pt x="11907" y="8992"/>
                    </a:cubicBezTo>
                    <a:cubicBezTo>
                      <a:pt x="11880" y="8668"/>
                      <a:pt x="11854" y="8391"/>
                      <a:pt x="11800" y="8067"/>
                    </a:cubicBezTo>
                    <a:cubicBezTo>
                      <a:pt x="11134" y="3072"/>
                      <a:pt x="8414" y="-536"/>
                      <a:pt x="5267" y="65"/>
                    </a:cubicBezTo>
                    <a:cubicBezTo>
                      <a:pt x="2547" y="620"/>
                      <a:pt x="360" y="4413"/>
                      <a:pt x="40" y="9131"/>
                    </a:cubicBezTo>
                    <a:cubicBezTo>
                      <a:pt x="-173" y="12368"/>
                      <a:pt x="467" y="15329"/>
                      <a:pt x="1640" y="17456"/>
                    </a:cubicBezTo>
                    <a:cubicBezTo>
                      <a:pt x="1774" y="17688"/>
                      <a:pt x="1987" y="17641"/>
                      <a:pt x="2067" y="17364"/>
                    </a:cubicBezTo>
                    <a:lnTo>
                      <a:pt x="2067" y="17364"/>
                    </a:lnTo>
                    <a:cubicBezTo>
                      <a:pt x="2120" y="17179"/>
                      <a:pt x="2120" y="16948"/>
                      <a:pt x="2014" y="16809"/>
                    </a:cubicBezTo>
                    <a:cubicBezTo>
                      <a:pt x="974" y="14912"/>
                      <a:pt x="387" y="12276"/>
                      <a:pt x="547" y="9408"/>
                    </a:cubicBezTo>
                    <a:cubicBezTo>
                      <a:pt x="787" y="4829"/>
                      <a:pt x="2974" y="1175"/>
                      <a:pt x="5640" y="898"/>
                    </a:cubicBezTo>
                    <a:cubicBezTo>
                      <a:pt x="8334" y="620"/>
                      <a:pt x="10627" y="3719"/>
                      <a:pt x="11240" y="8021"/>
                    </a:cubicBezTo>
                    <a:cubicBezTo>
                      <a:pt x="11294" y="8345"/>
                      <a:pt x="11320" y="8622"/>
                      <a:pt x="11347" y="8946"/>
                    </a:cubicBezTo>
                    <a:cubicBezTo>
                      <a:pt x="11374" y="9270"/>
                      <a:pt x="11400" y="9547"/>
                      <a:pt x="11400" y="9871"/>
                    </a:cubicBezTo>
                    <a:cubicBezTo>
                      <a:pt x="11400" y="10010"/>
                      <a:pt x="11427" y="10195"/>
                      <a:pt x="11427" y="10333"/>
                    </a:cubicBezTo>
                    <a:cubicBezTo>
                      <a:pt x="11427" y="10472"/>
                      <a:pt x="11427" y="10657"/>
                      <a:pt x="11400" y="10796"/>
                    </a:cubicBezTo>
                    <a:lnTo>
                      <a:pt x="11934" y="10796"/>
                    </a:lnTo>
                    <a:lnTo>
                      <a:pt x="13240" y="10796"/>
                    </a:lnTo>
                    <a:cubicBezTo>
                      <a:pt x="13240" y="11120"/>
                      <a:pt x="13267" y="11397"/>
                      <a:pt x="13294" y="11721"/>
                    </a:cubicBezTo>
                    <a:cubicBezTo>
                      <a:pt x="13320" y="12045"/>
                      <a:pt x="13347" y="12322"/>
                      <a:pt x="13400" y="12646"/>
                    </a:cubicBezTo>
                    <a:cubicBezTo>
                      <a:pt x="14014" y="17271"/>
                      <a:pt x="16387" y="20694"/>
                      <a:pt x="19214" y="20694"/>
                    </a:cubicBezTo>
                    <a:cubicBezTo>
                      <a:pt x="19640" y="20694"/>
                      <a:pt x="20067" y="20601"/>
                      <a:pt x="20494" y="20463"/>
                    </a:cubicBezTo>
                    <a:lnTo>
                      <a:pt x="20547" y="20786"/>
                    </a:lnTo>
                    <a:cubicBezTo>
                      <a:pt x="20574" y="21018"/>
                      <a:pt x="20760" y="21064"/>
                      <a:pt x="20867" y="20879"/>
                    </a:cubicBezTo>
                    <a:lnTo>
                      <a:pt x="21347" y="19723"/>
                    </a:lnTo>
                    <a:cubicBezTo>
                      <a:pt x="21427" y="19584"/>
                      <a:pt x="21400" y="19353"/>
                      <a:pt x="21294" y="1926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  <p:sp>
            <p:nvSpPr>
              <p:cNvPr id="32" name="Shape">
                <a:extLst>
                  <a:ext uri="{FF2B5EF4-FFF2-40B4-BE49-F238E27FC236}">
                    <a16:creationId xmlns:a16="http://schemas.microsoft.com/office/drawing/2014/main" id="{D30BC52E-0500-A88F-01EE-89A83C2287BB}"/>
                  </a:ext>
                </a:extLst>
              </p:cNvPr>
              <p:cNvSpPr/>
              <p:nvPr/>
            </p:nvSpPr>
            <p:spPr>
              <a:xfrm>
                <a:off x="6218887" y="1201901"/>
                <a:ext cx="1487575" cy="28074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71" h="21306" extrusionOk="0">
                    <a:moveTo>
                      <a:pt x="17773" y="9916"/>
                    </a:moveTo>
                    <a:cubicBezTo>
                      <a:pt x="20130" y="8736"/>
                      <a:pt x="21525" y="6966"/>
                      <a:pt x="21092" y="5068"/>
                    </a:cubicBezTo>
                    <a:cubicBezTo>
                      <a:pt x="20515" y="2451"/>
                      <a:pt x="16570" y="347"/>
                      <a:pt x="11663" y="39"/>
                    </a:cubicBezTo>
                    <a:cubicBezTo>
                      <a:pt x="6227" y="-294"/>
                      <a:pt x="1464" y="1527"/>
                      <a:pt x="21" y="4118"/>
                    </a:cubicBezTo>
                    <a:cubicBezTo>
                      <a:pt x="-75" y="4298"/>
                      <a:pt x="166" y="4452"/>
                      <a:pt x="502" y="4452"/>
                    </a:cubicBezTo>
                    <a:lnTo>
                      <a:pt x="502" y="4452"/>
                    </a:lnTo>
                    <a:cubicBezTo>
                      <a:pt x="743" y="4452"/>
                      <a:pt x="887" y="4375"/>
                      <a:pt x="983" y="4272"/>
                    </a:cubicBezTo>
                    <a:cubicBezTo>
                      <a:pt x="2234" y="1989"/>
                      <a:pt x="6275" y="373"/>
                      <a:pt x="10990" y="527"/>
                    </a:cubicBezTo>
                    <a:cubicBezTo>
                      <a:pt x="15752" y="681"/>
                      <a:pt x="19697" y="2707"/>
                      <a:pt x="20178" y="5221"/>
                    </a:cubicBezTo>
                    <a:cubicBezTo>
                      <a:pt x="20467" y="6889"/>
                      <a:pt x="19312" y="8402"/>
                      <a:pt x="17292" y="9480"/>
                    </a:cubicBezTo>
                    <a:cubicBezTo>
                      <a:pt x="17051" y="9608"/>
                      <a:pt x="16811" y="9711"/>
                      <a:pt x="16570" y="9839"/>
                    </a:cubicBezTo>
                    <a:cubicBezTo>
                      <a:pt x="16329" y="9942"/>
                      <a:pt x="16041" y="10044"/>
                      <a:pt x="15800" y="10147"/>
                    </a:cubicBezTo>
                    <a:cubicBezTo>
                      <a:pt x="15512" y="10249"/>
                      <a:pt x="15271" y="10326"/>
                      <a:pt x="14982" y="10403"/>
                    </a:cubicBezTo>
                    <a:lnTo>
                      <a:pt x="15464" y="10839"/>
                    </a:lnTo>
                    <a:lnTo>
                      <a:pt x="16762" y="12020"/>
                    </a:lnTo>
                    <a:cubicBezTo>
                      <a:pt x="16474" y="12122"/>
                      <a:pt x="16233" y="12199"/>
                      <a:pt x="15993" y="12327"/>
                    </a:cubicBezTo>
                    <a:cubicBezTo>
                      <a:pt x="15752" y="12430"/>
                      <a:pt x="15464" y="12558"/>
                      <a:pt x="15223" y="12661"/>
                    </a:cubicBezTo>
                    <a:cubicBezTo>
                      <a:pt x="13106" y="13713"/>
                      <a:pt x="11759" y="15201"/>
                      <a:pt x="11759" y="16868"/>
                    </a:cubicBezTo>
                    <a:cubicBezTo>
                      <a:pt x="11759" y="18356"/>
                      <a:pt x="12818" y="19715"/>
                      <a:pt x="14598" y="20742"/>
                    </a:cubicBezTo>
                    <a:lnTo>
                      <a:pt x="14261" y="20947"/>
                    </a:lnTo>
                    <a:cubicBezTo>
                      <a:pt x="14068" y="21049"/>
                      <a:pt x="14213" y="21229"/>
                      <a:pt x="14453" y="21229"/>
                    </a:cubicBezTo>
                    <a:lnTo>
                      <a:pt x="15945" y="21306"/>
                    </a:lnTo>
                    <a:cubicBezTo>
                      <a:pt x="16137" y="21306"/>
                      <a:pt x="16329" y="21229"/>
                      <a:pt x="16281" y="21126"/>
                    </a:cubicBezTo>
                    <a:lnTo>
                      <a:pt x="16089" y="20331"/>
                    </a:lnTo>
                    <a:cubicBezTo>
                      <a:pt x="16041" y="20203"/>
                      <a:pt x="15752" y="20126"/>
                      <a:pt x="15560" y="20229"/>
                    </a:cubicBezTo>
                    <a:lnTo>
                      <a:pt x="15319" y="20382"/>
                    </a:lnTo>
                    <a:cubicBezTo>
                      <a:pt x="13732" y="19459"/>
                      <a:pt x="12770" y="18228"/>
                      <a:pt x="12770" y="16894"/>
                    </a:cubicBezTo>
                    <a:cubicBezTo>
                      <a:pt x="12770" y="15431"/>
                      <a:pt x="13924" y="14097"/>
                      <a:pt x="15752" y="13148"/>
                    </a:cubicBezTo>
                    <a:cubicBezTo>
                      <a:pt x="15993" y="13020"/>
                      <a:pt x="16233" y="12917"/>
                      <a:pt x="16474" y="12815"/>
                    </a:cubicBezTo>
                    <a:cubicBezTo>
                      <a:pt x="16714" y="12712"/>
                      <a:pt x="17003" y="12610"/>
                      <a:pt x="17244" y="12507"/>
                    </a:cubicBezTo>
                    <a:cubicBezTo>
                      <a:pt x="17532" y="12404"/>
                      <a:pt x="17773" y="12327"/>
                      <a:pt x="18061" y="12250"/>
                    </a:cubicBezTo>
                    <a:lnTo>
                      <a:pt x="17580" y="11814"/>
                    </a:lnTo>
                    <a:lnTo>
                      <a:pt x="16281" y="10634"/>
                    </a:lnTo>
                    <a:cubicBezTo>
                      <a:pt x="16570" y="10532"/>
                      <a:pt x="16811" y="10429"/>
                      <a:pt x="17051" y="10326"/>
                    </a:cubicBezTo>
                    <a:cubicBezTo>
                      <a:pt x="17292" y="10147"/>
                      <a:pt x="17532" y="10044"/>
                      <a:pt x="17773" y="991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3" name="Shape">
                <a:extLst>
                  <a:ext uri="{FF2B5EF4-FFF2-40B4-BE49-F238E27FC236}">
                    <a16:creationId xmlns:a16="http://schemas.microsoft.com/office/drawing/2014/main" id="{4E48076B-CEA4-D964-BEB5-B5875527B417}"/>
                  </a:ext>
                </a:extLst>
              </p:cNvPr>
              <p:cNvSpPr/>
              <p:nvPr/>
            </p:nvSpPr>
            <p:spPr>
              <a:xfrm>
                <a:off x="6151285" y="2655418"/>
                <a:ext cx="2390831" cy="212624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60" h="21498" extrusionOk="0">
                    <a:moveTo>
                      <a:pt x="15169" y="48"/>
                    </a:moveTo>
                    <a:cubicBezTo>
                      <a:pt x="14391" y="-55"/>
                      <a:pt x="13613" y="13"/>
                      <a:pt x="12925" y="218"/>
                    </a:cubicBezTo>
                    <a:cubicBezTo>
                      <a:pt x="12716" y="287"/>
                      <a:pt x="12626" y="526"/>
                      <a:pt x="12745" y="731"/>
                    </a:cubicBezTo>
                    <a:lnTo>
                      <a:pt x="12745" y="731"/>
                    </a:lnTo>
                    <a:cubicBezTo>
                      <a:pt x="12805" y="868"/>
                      <a:pt x="12955" y="936"/>
                      <a:pt x="13075" y="902"/>
                    </a:cubicBezTo>
                    <a:cubicBezTo>
                      <a:pt x="14002" y="629"/>
                      <a:pt x="14989" y="629"/>
                      <a:pt x="16006" y="936"/>
                    </a:cubicBezTo>
                    <a:cubicBezTo>
                      <a:pt x="18549" y="1688"/>
                      <a:pt x="20464" y="4286"/>
                      <a:pt x="20614" y="7293"/>
                    </a:cubicBezTo>
                    <a:cubicBezTo>
                      <a:pt x="20823" y="11326"/>
                      <a:pt x="18011" y="14675"/>
                      <a:pt x="14511" y="14675"/>
                    </a:cubicBezTo>
                    <a:cubicBezTo>
                      <a:pt x="13942" y="14675"/>
                      <a:pt x="13374" y="14573"/>
                      <a:pt x="12835" y="14402"/>
                    </a:cubicBezTo>
                    <a:cubicBezTo>
                      <a:pt x="12626" y="14334"/>
                      <a:pt x="12446" y="14265"/>
                      <a:pt x="12267" y="14163"/>
                    </a:cubicBezTo>
                    <a:cubicBezTo>
                      <a:pt x="12087" y="14094"/>
                      <a:pt x="11908" y="13992"/>
                      <a:pt x="11728" y="13889"/>
                    </a:cubicBezTo>
                    <a:cubicBezTo>
                      <a:pt x="11549" y="13787"/>
                      <a:pt x="11369" y="13684"/>
                      <a:pt x="11220" y="13548"/>
                    </a:cubicBezTo>
                    <a:lnTo>
                      <a:pt x="10921" y="14129"/>
                    </a:lnTo>
                    <a:lnTo>
                      <a:pt x="10113" y="15701"/>
                    </a:lnTo>
                    <a:cubicBezTo>
                      <a:pt x="9933" y="15598"/>
                      <a:pt x="9754" y="15496"/>
                      <a:pt x="9574" y="15393"/>
                    </a:cubicBezTo>
                    <a:cubicBezTo>
                      <a:pt x="9395" y="15291"/>
                      <a:pt x="9185" y="15222"/>
                      <a:pt x="9006" y="15154"/>
                    </a:cubicBezTo>
                    <a:cubicBezTo>
                      <a:pt x="8378" y="14915"/>
                      <a:pt x="7689" y="14812"/>
                      <a:pt x="6971" y="14812"/>
                    </a:cubicBezTo>
                    <a:cubicBezTo>
                      <a:pt x="3950" y="14812"/>
                      <a:pt x="1407" y="17102"/>
                      <a:pt x="569" y="20246"/>
                    </a:cubicBezTo>
                    <a:lnTo>
                      <a:pt x="210" y="20212"/>
                    </a:lnTo>
                    <a:cubicBezTo>
                      <a:pt x="61" y="20212"/>
                      <a:pt x="-59" y="20417"/>
                      <a:pt x="31" y="20554"/>
                    </a:cubicBezTo>
                    <a:lnTo>
                      <a:pt x="569" y="21408"/>
                    </a:lnTo>
                    <a:cubicBezTo>
                      <a:pt x="629" y="21511"/>
                      <a:pt x="779" y="21545"/>
                      <a:pt x="868" y="21408"/>
                    </a:cubicBezTo>
                    <a:lnTo>
                      <a:pt x="1467" y="20622"/>
                    </a:lnTo>
                    <a:cubicBezTo>
                      <a:pt x="1586" y="20486"/>
                      <a:pt x="1497" y="20246"/>
                      <a:pt x="1317" y="20246"/>
                    </a:cubicBezTo>
                    <a:lnTo>
                      <a:pt x="1138" y="20246"/>
                    </a:lnTo>
                    <a:cubicBezTo>
                      <a:pt x="1945" y="17478"/>
                      <a:pt x="4219" y="15461"/>
                      <a:pt x="6942" y="15461"/>
                    </a:cubicBezTo>
                    <a:cubicBezTo>
                      <a:pt x="7540" y="15461"/>
                      <a:pt x="8108" y="15564"/>
                      <a:pt x="8647" y="15735"/>
                    </a:cubicBezTo>
                    <a:cubicBezTo>
                      <a:pt x="8856" y="15803"/>
                      <a:pt x="9036" y="15872"/>
                      <a:pt x="9215" y="15974"/>
                    </a:cubicBezTo>
                    <a:cubicBezTo>
                      <a:pt x="9395" y="16077"/>
                      <a:pt x="9574" y="16145"/>
                      <a:pt x="9754" y="16248"/>
                    </a:cubicBezTo>
                    <a:cubicBezTo>
                      <a:pt x="9933" y="16350"/>
                      <a:pt x="10113" y="16453"/>
                      <a:pt x="10262" y="16589"/>
                    </a:cubicBezTo>
                    <a:lnTo>
                      <a:pt x="10562" y="16008"/>
                    </a:lnTo>
                    <a:lnTo>
                      <a:pt x="11369" y="14436"/>
                    </a:lnTo>
                    <a:cubicBezTo>
                      <a:pt x="11549" y="14539"/>
                      <a:pt x="11728" y="14641"/>
                      <a:pt x="11908" y="14710"/>
                    </a:cubicBezTo>
                    <a:cubicBezTo>
                      <a:pt x="12087" y="14812"/>
                      <a:pt x="12297" y="14880"/>
                      <a:pt x="12476" y="14949"/>
                    </a:cubicBezTo>
                    <a:cubicBezTo>
                      <a:pt x="13104" y="15154"/>
                      <a:pt x="13763" y="15291"/>
                      <a:pt x="14451" y="15291"/>
                    </a:cubicBezTo>
                    <a:cubicBezTo>
                      <a:pt x="18400" y="15291"/>
                      <a:pt x="21541" y="11394"/>
                      <a:pt x="21122" y="6780"/>
                    </a:cubicBezTo>
                    <a:cubicBezTo>
                      <a:pt x="20823" y="3260"/>
                      <a:pt x="18280" y="423"/>
                      <a:pt x="15169" y="4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4" name="Shape">
                <a:extLst>
                  <a:ext uri="{FF2B5EF4-FFF2-40B4-BE49-F238E27FC236}">
                    <a16:creationId xmlns:a16="http://schemas.microsoft.com/office/drawing/2014/main" id="{E18ACF30-4B53-302F-BC24-3C7DCD9AE094}"/>
                  </a:ext>
                </a:extLst>
              </p:cNvPr>
              <p:cNvSpPr/>
              <p:nvPr/>
            </p:nvSpPr>
            <p:spPr>
              <a:xfrm>
                <a:off x="4968187" y="4108934"/>
                <a:ext cx="2715417" cy="154716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95" h="20990" extrusionOk="0">
                    <a:moveTo>
                      <a:pt x="19357" y="3773"/>
                    </a:moveTo>
                    <a:lnTo>
                      <a:pt x="19357" y="3773"/>
                    </a:lnTo>
                    <a:cubicBezTo>
                      <a:pt x="19304" y="3957"/>
                      <a:pt x="19304" y="4186"/>
                      <a:pt x="19384" y="4324"/>
                    </a:cubicBezTo>
                    <a:cubicBezTo>
                      <a:pt x="20423" y="6204"/>
                      <a:pt x="21009" y="8818"/>
                      <a:pt x="20822" y="11661"/>
                    </a:cubicBezTo>
                    <a:cubicBezTo>
                      <a:pt x="20556" y="16201"/>
                      <a:pt x="18372" y="19778"/>
                      <a:pt x="15735" y="20053"/>
                    </a:cubicBezTo>
                    <a:cubicBezTo>
                      <a:pt x="13045" y="20329"/>
                      <a:pt x="10755" y="17256"/>
                      <a:pt x="10142" y="12991"/>
                    </a:cubicBezTo>
                    <a:cubicBezTo>
                      <a:pt x="10089" y="12670"/>
                      <a:pt x="10062" y="12395"/>
                      <a:pt x="10036" y="12074"/>
                    </a:cubicBezTo>
                    <a:cubicBezTo>
                      <a:pt x="10009" y="11753"/>
                      <a:pt x="9982" y="11478"/>
                      <a:pt x="9982" y="11157"/>
                    </a:cubicBezTo>
                    <a:cubicBezTo>
                      <a:pt x="9982" y="11019"/>
                      <a:pt x="9956" y="10836"/>
                      <a:pt x="9956" y="10698"/>
                    </a:cubicBezTo>
                    <a:cubicBezTo>
                      <a:pt x="9956" y="10560"/>
                      <a:pt x="9956" y="10377"/>
                      <a:pt x="9982" y="10239"/>
                    </a:cubicBezTo>
                    <a:lnTo>
                      <a:pt x="9450" y="10239"/>
                    </a:lnTo>
                    <a:lnTo>
                      <a:pt x="8145" y="10239"/>
                    </a:lnTo>
                    <a:cubicBezTo>
                      <a:pt x="8145" y="9918"/>
                      <a:pt x="8118" y="9643"/>
                      <a:pt x="8091" y="9322"/>
                    </a:cubicBezTo>
                    <a:cubicBezTo>
                      <a:pt x="8065" y="9001"/>
                      <a:pt x="8038" y="8726"/>
                      <a:pt x="7985" y="8405"/>
                    </a:cubicBezTo>
                    <a:cubicBezTo>
                      <a:pt x="7372" y="3819"/>
                      <a:pt x="5002" y="425"/>
                      <a:pt x="2179" y="425"/>
                    </a:cubicBezTo>
                    <a:cubicBezTo>
                      <a:pt x="1726" y="425"/>
                      <a:pt x="1273" y="517"/>
                      <a:pt x="874" y="701"/>
                    </a:cubicBezTo>
                    <a:lnTo>
                      <a:pt x="767" y="196"/>
                    </a:lnTo>
                    <a:cubicBezTo>
                      <a:pt x="714" y="-33"/>
                      <a:pt x="527" y="-79"/>
                      <a:pt x="447" y="150"/>
                    </a:cubicBezTo>
                    <a:lnTo>
                      <a:pt x="21" y="1389"/>
                    </a:lnTo>
                    <a:cubicBezTo>
                      <a:pt x="-32" y="1572"/>
                      <a:pt x="21" y="1755"/>
                      <a:pt x="128" y="1801"/>
                    </a:cubicBezTo>
                    <a:lnTo>
                      <a:pt x="927" y="2260"/>
                    </a:lnTo>
                    <a:cubicBezTo>
                      <a:pt x="1060" y="2352"/>
                      <a:pt x="1193" y="2122"/>
                      <a:pt x="1140" y="1893"/>
                    </a:cubicBezTo>
                    <a:lnTo>
                      <a:pt x="1060" y="1572"/>
                    </a:lnTo>
                    <a:cubicBezTo>
                      <a:pt x="1433" y="1434"/>
                      <a:pt x="1806" y="1343"/>
                      <a:pt x="2179" y="1343"/>
                    </a:cubicBezTo>
                    <a:cubicBezTo>
                      <a:pt x="4709" y="1343"/>
                      <a:pt x="6840" y="4369"/>
                      <a:pt x="7452" y="8405"/>
                    </a:cubicBezTo>
                    <a:cubicBezTo>
                      <a:pt x="7505" y="8726"/>
                      <a:pt x="7532" y="9001"/>
                      <a:pt x="7559" y="9322"/>
                    </a:cubicBezTo>
                    <a:cubicBezTo>
                      <a:pt x="7585" y="9643"/>
                      <a:pt x="7612" y="9918"/>
                      <a:pt x="7612" y="10239"/>
                    </a:cubicBezTo>
                    <a:cubicBezTo>
                      <a:pt x="7612" y="10377"/>
                      <a:pt x="7639" y="10560"/>
                      <a:pt x="7639" y="10698"/>
                    </a:cubicBezTo>
                    <a:cubicBezTo>
                      <a:pt x="7639" y="10836"/>
                      <a:pt x="7639" y="11019"/>
                      <a:pt x="7612" y="11157"/>
                    </a:cubicBezTo>
                    <a:lnTo>
                      <a:pt x="8145" y="11157"/>
                    </a:lnTo>
                    <a:lnTo>
                      <a:pt x="9450" y="11157"/>
                    </a:lnTo>
                    <a:cubicBezTo>
                      <a:pt x="9450" y="11478"/>
                      <a:pt x="9476" y="11753"/>
                      <a:pt x="9503" y="12074"/>
                    </a:cubicBezTo>
                    <a:cubicBezTo>
                      <a:pt x="9530" y="12395"/>
                      <a:pt x="9556" y="12670"/>
                      <a:pt x="9609" y="12991"/>
                    </a:cubicBezTo>
                    <a:cubicBezTo>
                      <a:pt x="10275" y="17944"/>
                      <a:pt x="12992" y="21521"/>
                      <a:pt x="16135" y="20925"/>
                    </a:cubicBezTo>
                    <a:cubicBezTo>
                      <a:pt x="18851" y="20375"/>
                      <a:pt x="21035" y="16614"/>
                      <a:pt x="21355" y="11936"/>
                    </a:cubicBezTo>
                    <a:cubicBezTo>
                      <a:pt x="21568" y="8726"/>
                      <a:pt x="20929" y="5791"/>
                      <a:pt x="19784" y="3682"/>
                    </a:cubicBezTo>
                    <a:cubicBezTo>
                      <a:pt x="19677" y="3452"/>
                      <a:pt x="19464" y="3498"/>
                      <a:pt x="19357" y="3773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5" name="Shape">
                <a:extLst>
                  <a:ext uri="{FF2B5EF4-FFF2-40B4-BE49-F238E27FC236}">
                    <a16:creationId xmlns:a16="http://schemas.microsoft.com/office/drawing/2014/main" id="{D80D1F88-FC13-A220-776E-BC20770CCDAA}"/>
                  </a:ext>
                </a:extLst>
              </p:cNvPr>
              <p:cNvSpPr/>
              <p:nvPr/>
            </p:nvSpPr>
            <p:spPr>
              <a:xfrm>
                <a:off x="4494952" y="2824431"/>
                <a:ext cx="1486635" cy="28074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05" h="21306" extrusionOk="0">
                    <a:moveTo>
                      <a:pt x="20219" y="17085"/>
                    </a:moveTo>
                    <a:cubicBezTo>
                      <a:pt x="18966" y="19343"/>
                      <a:pt x="14916" y="20984"/>
                      <a:pt x="10191" y="20830"/>
                    </a:cubicBezTo>
                    <a:cubicBezTo>
                      <a:pt x="5418" y="20676"/>
                      <a:pt x="1464" y="18650"/>
                      <a:pt x="982" y="16110"/>
                    </a:cubicBezTo>
                    <a:cubicBezTo>
                      <a:pt x="693" y="14443"/>
                      <a:pt x="1850" y="12929"/>
                      <a:pt x="3923" y="11852"/>
                    </a:cubicBezTo>
                    <a:cubicBezTo>
                      <a:pt x="4164" y="11724"/>
                      <a:pt x="4405" y="11621"/>
                      <a:pt x="4646" y="11493"/>
                    </a:cubicBezTo>
                    <a:cubicBezTo>
                      <a:pt x="4887" y="11390"/>
                      <a:pt x="5176" y="11287"/>
                      <a:pt x="5418" y="11185"/>
                    </a:cubicBezTo>
                    <a:cubicBezTo>
                      <a:pt x="5707" y="11082"/>
                      <a:pt x="5948" y="11005"/>
                      <a:pt x="6237" y="10928"/>
                    </a:cubicBezTo>
                    <a:lnTo>
                      <a:pt x="5755" y="10492"/>
                    </a:lnTo>
                    <a:lnTo>
                      <a:pt x="4501" y="9312"/>
                    </a:lnTo>
                    <a:cubicBezTo>
                      <a:pt x="4791" y="9210"/>
                      <a:pt x="5032" y="9133"/>
                      <a:pt x="5273" y="9004"/>
                    </a:cubicBezTo>
                    <a:cubicBezTo>
                      <a:pt x="5514" y="8902"/>
                      <a:pt x="5803" y="8773"/>
                      <a:pt x="6044" y="8671"/>
                    </a:cubicBezTo>
                    <a:cubicBezTo>
                      <a:pt x="8166" y="7619"/>
                      <a:pt x="9516" y="6131"/>
                      <a:pt x="9516" y="4464"/>
                    </a:cubicBezTo>
                    <a:cubicBezTo>
                      <a:pt x="9516" y="2950"/>
                      <a:pt x="8407" y="1591"/>
                      <a:pt x="6623" y="564"/>
                    </a:cubicBezTo>
                    <a:lnTo>
                      <a:pt x="6960" y="359"/>
                    </a:lnTo>
                    <a:cubicBezTo>
                      <a:pt x="7153" y="257"/>
                      <a:pt x="7057" y="103"/>
                      <a:pt x="6768" y="77"/>
                    </a:cubicBezTo>
                    <a:lnTo>
                      <a:pt x="5273" y="0"/>
                    </a:lnTo>
                    <a:cubicBezTo>
                      <a:pt x="5080" y="0"/>
                      <a:pt x="4887" y="77"/>
                      <a:pt x="4935" y="180"/>
                    </a:cubicBezTo>
                    <a:lnTo>
                      <a:pt x="5080" y="975"/>
                    </a:lnTo>
                    <a:cubicBezTo>
                      <a:pt x="5128" y="1103"/>
                      <a:pt x="5418" y="1180"/>
                      <a:pt x="5610" y="1077"/>
                    </a:cubicBezTo>
                    <a:lnTo>
                      <a:pt x="5900" y="924"/>
                    </a:lnTo>
                    <a:cubicBezTo>
                      <a:pt x="7491" y="1847"/>
                      <a:pt x="8503" y="3104"/>
                      <a:pt x="8503" y="4464"/>
                    </a:cubicBezTo>
                    <a:cubicBezTo>
                      <a:pt x="8503" y="5926"/>
                      <a:pt x="7346" y="7260"/>
                      <a:pt x="5514" y="8209"/>
                    </a:cubicBezTo>
                    <a:cubicBezTo>
                      <a:pt x="5273" y="8337"/>
                      <a:pt x="5032" y="8440"/>
                      <a:pt x="4791" y="8543"/>
                    </a:cubicBezTo>
                    <a:cubicBezTo>
                      <a:pt x="4550" y="8645"/>
                      <a:pt x="4260" y="8748"/>
                      <a:pt x="4019" y="8850"/>
                    </a:cubicBezTo>
                    <a:cubicBezTo>
                      <a:pt x="3730" y="8953"/>
                      <a:pt x="3489" y="9030"/>
                      <a:pt x="3200" y="9107"/>
                    </a:cubicBezTo>
                    <a:lnTo>
                      <a:pt x="3682" y="9543"/>
                    </a:lnTo>
                    <a:lnTo>
                      <a:pt x="4935" y="10723"/>
                    </a:lnTo>
                    <a:cubicBezTo>
                      <a:pt x="4646" y="10826"/>
                      <a:pt x="4405" y="10928"/>
                      <a:pt x="4164" y="11031"/>
                    </a:cubicBezTo>
                    <a:cubicBezTo>
                      <a:pt x="3923" y="11133"/>
                      <a:pt x="3634" y="11262"/>
                      <a:pt x="3441" y="11364"/>
                    </a:cubicBezTo>
                    <a:cubicBezTo>
                      <a:pt x="1030" y="12544"/>
                      <a:pt x="-320" y="14314"/>
                      <a:pt x="66" y="16238"/>
                    </a:cubicBezTo>
                    <a:cubicBezTo>
                      <a:pt x="644" y="18855"/>
                      <a:pt x="4598" y="20984"/>
                      <a:pt x="9516" y="21267"/>
                    </a:cubicBezTo>
                    <a:cubicBezTo>
                      <a:pt x="14964" y="21600"/>
                      <a:pt x="19737" y="19779"/>
                      <a:pt x="21184" y="17188"/>
                    </a:cubicBezTo>
                    <a:cubicBezTo>
                      <a:pt x="21280" y="17008"/>
                      <a:pt x="21039" y="16854"/>
                      <a:pt x="20701" y="16854"/>
                    </a:cubicBezTo>
                    <a:lnTo>
                      <a:pt x="20701" y="16854"/>
                    </a:lnTo>
                    <a:cubicBezTo>
                      <a:pt x="20460" y="16880"/>
                      <a:pt x="20268" y="16957"/>
                      <a:pt x="20219" y="1708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020DB19-AF42-8FA6-B97B-CF6538B9AAAD}"/>
                </a:ext>
              </a:extLst>
            </p:cNvPr>
            <p:cNvSpPr txBox="1"/>
            <p:nvPr/>
          </p:nvSpPr>
          <p:spPr>
            <a:xfrm>
              <a:off x="5000801" y="1364657"/>
              <a:ext cx="411542" cy="461665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2400" b="1" noProof="1"/>
                <a:t>01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72C9C05-6D5F-C410-1EE2-1DA4224626D3}"/>
                </a:ext>
              </a:extLst>
            </p:cNvPr>
            <p:cNvSpPr txBox="1"/>
            <p:nvPr/>
          </p:nvSpPr>
          <p:spPr>
            <a:xfrm>
              <a:off x="6788287" y="1364657"/>
              <a:ext cx="411542" cy="461665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2400" b="1" noProof="1"/>
                <a:t>02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77F3FC8-96BD-B9AF-4E41-9A1ED3A99240}"/>
                </a:ext>
              </a:extLst>
            </p:cNvPr>
            <p:cNvSpPr txBox="1"/>
            <p:nvPr/>
          </p:nvSpPr>
          <p:spPr>
            <a:xfrm>
              <a:off x="7698063" y="2918521"/>
              <a:ext cx="411542" cy="461665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2400" b="1" noProof="1"/>
                <a:t>03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53A9006-CDCC-8E2F-4428-77B9A9A0128B}"/>
                </a:ext>
              </a:extLst>
            </p:cNvPr>
            <p:cNvSpPr txBox="1"/>
            <p:nvPr/>
          </p:nvSpPr>
          <p:spPr>
            <a:xfrm>
              <a:off x="4091024" y="2918521"/>
              <a:ext cx="411542" cy="461665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2400" b="1" noProof="1"/>
                <a:t>06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3E86487-121D-4249-8A11-2935FDE2ADB6}"/>
                </a:ext>
              </a:extLst>
            </p:cNvPr>
            <p:cNvSpPr txBox="1"/>
            <p:nvPr/>
          </p:nvSpPr>
          <p:spPr>
            <a:xfrm>
              <a:off x="4989600" y="4452589"/>
              <a:ext cx="411542" cy="461665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2400" b="1" noProof="1"/>
                <a:t>05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C3C589A-728F-281C-2E46-25AF96C517B9}"/>
                </a:ext>
              </a:extLst>
            </p:cNvPr>
            <p:cNvSpPr txBox="1"/>
            <p:nvPr/>
          </p:nvSpPr>
          <p:spPr>
            <a:xfrm>
              <a:off x="6774914" y="4452589"/>
              <a:ext cx="411542" cy="461665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2400" b="1" noProof="1"/>
                <a:t>04</a:t>
              </a:r>
            </a:p>
          </p:txBody>
        </p:sp>
      </p:grpSp>
      <p:pic>
        <p:nvPicPr>
          <p:cNvPr id="36" name="Graphic 35" descr="Checklist">
            <a:extLst>
              <a:ext uri="{FF2B5EF4-FFF2-40B4-BE49-F238E27FC236}">
                <a16:creationId xmlns:a16="http://schemas.microsoft.com/office/drawing/2014/main" id="{AE821045-3FD4-C16D-D31C-E1CF0BDE38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886532" y="1875699"/>
            <a:ext cx="640080" cy="640080"/>
          </a:xfrm>
          <a:prstGeom prst="rect">
            <a:avLst/>
          </a:prstGeom>
        </p:spPr>
      </p:pic>
      <p:pic>
        <p:nvPicPr>
          <p:cNvPr id="37" name="Graphic 36" descr="Daily calendar">
            <a:extLst>
              <a:ext uri="{FF2B5EF4-FFF2-40B4-BE49-F238E27FC236}">
                <a16:creationId xmlns:a16="http://schemas.microsoft.com/office/drawing/2014/main" id="{AF714C3D-7455-22EB-C2F5-CD3489B537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4875331" y="4928446"/>
            <a:ext cx="640080" cy="640080"/>
          </a:xfrm>
          <a:prstGeom prst="rect">
            <a:avLst/>
          </a:prstGeom>
        </p:spPr>
      </p:pic>
      <p:pic>
        <p:nvPicPr>
          <p:cNvPr id="38" name="Graphic 37" descr="Coins">
            <a:extLst>
              <a:ext uri="{FF2B5EF4-FFF2-40B4-BE49-F238E27FC236}">
                <a16:creationId xmlns:a16="http://schemas.microsoft.com/office/drawing/2014/main" id="{54371D3D-B712-0F26-7DB1-7A0B1FEBF2F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6660645" y="4928446"/>
            <a:ext cx="640080" cy="640080"/>
          </a:xfrm>
          <a:prstGeom prst="rect">
            <a:avLst/>
          </a:prstGeom>
        </p:spPr>
      </p:pic>
      <p:pic>
        <p:nvPicPr>
          <p:cNvPr id="39" name="Graphic 38" descr="Pie chart">
            <a:extLst>
              <a:ext uri="{FF2B5EF4-FFF2-40B4-BE49-F238E27FC236}">
                <a16:creationId xmlns:a16="http://schemas.microsoft.com/office/drawing/2014/main" id="{0055FF7A-5167-F162-8368-4A1B0F053AE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3976755" y="3428199"/>
            <a:ext cx="640080" cy="640080"/>
          </a:xfrm>
          <a:prstGeom prst="rect">
            <a:avLst/>
          </a:prstGeom>
        </p:spPr>
      </p:pic>
      <p:pic>
        <p:nvPicPr>
          <p:cNvPr id="40" name="Graphic 39" descr="Chevron arrows">
            <a:extLst>
              <a:ext uri="{FF2B5EF4-FFF2-40B4-BE49-F238E27FC236}">
                <a16:creationId xmlns:a16="http://schemas.microsoft.com/office/drawing/2014/main" id="{F60841E3-19B3-962D-A4D0-BEDC12E7F14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583794" y="3428199"/>
            <a:ext cx="640080" cy="640080"/>
          </a:xfrm>
          <a:prstGeom prst="rect">
            <a:avLst/>
          </a:prstGeom>
        </p:spPr>
      </p:pic>
      <p:pic>
        <p:nvPicPr>
          <p:cNvPr id="41" name="Graphic 40" descr="Handshake">
            <a:extLst>
              <a:ext uri="{FF2B5EF4-FFF2-40B4-BE49-F238E27FC236}">
                <a16:creationId xmlns:a16="http://schemas.microsoft.com/office/drawing/2014/main" id="{F31319B4-3492-0D90-AA93-E990F8CC843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6674018" y="1867823"/>
            <a:ext cx="640080" cy="640080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599E8564-165E-3024-E681-0B89F16AD65E}"/>
              </a:ext>
            </a:extLst>
          </p:cNvPr>
          <p:cNvSpPr/>
          <p:nvPr/>
        </p:nvSpPr>
        <p:spPr>
          <a:xfrm>
            <a:off x="2444535" y="2066277"/>
            <a:ext cx="1565573" cy="28809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sz="1600" dirty="0"/>
              <a:t>Table 1 to 3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F9F01AD5-DBBB-AA8D-9892-1E2CE5A29AF3}"/>
              </a:ext>
            </a:extLst>
          </p:cNvPr>
          <p:cNvSpPr/>
          <p:nvPr/>
        </p:nvSpPr>
        <p:spPr>
          <a:xfrm>
            <a:off x="7974035" y="2242039"/>
            <a:ext cx="1565573" cy="28809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sz="1600" dirty="0"/>
              <a:t>Table 4 </a:t>
            </a:r>
            <a:r>
              <a:rPr lang="en-IN" sz="1600"/>
              <a:t>to 5</a:t>
            </a:r>
            <a:endParaRPr lang="en-IN" sz="1600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2403DEF-B169-8BA4-8AEE-654EEED3BE0C}"/>
              </a:ext>
            </a:extLst>
          </p:cNvPr>
          <p:cNvSpPr/>
          <p:nvPr/>
        </p:nvSpPr>
        <p:spPr>
          <a:xfrm>
            <a:off x="8798532" y="3911918"/>
            <a:ext cx="1565573" cy="28809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sz="1600" dirty="0"/>
              <a:t>Table 6 to 8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E547AFA4-0FC0-8588-10F7-85BD9114EDE4}"/>
              </a:ext>
            </a:extLst>
          </p:cNvPr>
          <p:cNvSpPr txBox="1">
            <a:spLocks/>
          </p:cNvSpPr>
          <p:nvPr/>
        </p:nvSpPr>
        <p:spPr>
          <a:xfrm>
            <a:off x="360784" y="282425"/>
            <a:ext cx="10515600" cy="7015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>
                <a:solidFill>
                  <a:schemeClr val="accent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GSTR 9C || </a:t>
            </a:r>
            <a:r>
              <a:rPr lang="en-US" sz="36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7B33B9F-C1E2-89B3-5F66-CAE4778C73A8}"/>
              </a:ext>
            </a:extLst>
          </p:cNvPr>
          <p:cNvSpPr/>
          <p:nvPr/>
        </p:nvSpPr>
        <p:spPr>
          <a:xfrm>
            <a:off x="7920997" y="5947515"/>
            <a:ext cx="1565573" cy="28809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sz="1600" dirty="0"/>
              <a:t>Table 9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8918DDAA-903C-9982-8749-2391EA54998E}"/>
              </a:ext>
            </a:extLst>
          </p:cNvPr>
          <p:cNvSpPr/>
          <p:nvPr/>
        </p:nvSpPr>
        <p:spPr>
          <a:xfrm>
            <a:off x="2602814" y="5921811"/>
            <a:ext cx="1565573" cy="28809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sz="1600" dirty="0"/>
              <a:t>Table 10 to 14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0DD85D9-9E32-2D64-25A9-F1919A4115D3}"/>
              </a:ext>
            </a:extLst>
          </p:cNvPr>
          <p:cNvSpPr/>
          <p:nvPr/>
        </p:nvSpPr>
        <p:spPr>
          <a:xfrm>
            <a:off x="1760846" y="3899757"/>
            <a:ext cx="1565573" cy="28809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sz="1600" dirty="0"/>
              <a:t>Table 15 to 19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672144E-F538-8477-B3B0-4ED1F1481F4C}"/>
              </a:ext>
            </a:extLst>
          </p:cNvPr>
          <p:cNvSpPr txBox="1"/>
          <p:nvPr/>
        </p:nvSpPr>
        <p:spPr>
          <a:xfrm>
            <a:off x="5398951" y="3307477"/>
            <a:ext cx="1445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/>
              <a:t>GSTR 9</a:t>
            </a:r>
          </a:p>
        </p:txBody>
      </p:sp>
    </p:spTree>
    <p:extLst>
      <p:ext uri="{BB962C8B-B14F-4D97-AF65-F5344CB8AC3E}">
        <p14:creationId xmlns:p14="http://schemas.microsoft.com/office/powerpoint/2010/main" val="3718176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4" grpId="0" animBg="1"/>
      <p:bldP spid="47" grpId="0" animBg="1"/>
      <p:bldP spid="48" grpId="0" animBg="1"/>
      <p:bldP spid="4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767" y="295673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GSTR-9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711200" y="2413001"/>
          <a:ext cx="10769600" cy="23992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6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44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20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45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627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07188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 Part I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Part II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9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Part III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9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Part IV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Part V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Part VI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1303">
                <a:tc>
                  <a:txBody>
                    <a:bodyPr/>
                    <a:lstStyle/>
                    <a:p>
                      <a:pPr lvl="0"/>
                      <a:r>
                        <a:rPr lang="en-US" sz="1600" dirty="0"/>
                        <a:t>Basic Details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600" dirty="0"/>
                        <a:t>Liability</a:t>
                      </a:r>
                      <a:r>
                        <a:rPr lang="en-US" sz="1600" baseline="0" dirty="0"/>
                        <a:t> </a:t>
                      </a:r>
                      <a:endParaRPr lang="en-US" sz="16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600" dirty="0"/>
                        <a:t>ITC 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600" dirty="0"/>
                        <a:t>Taxes Paid </a:t>
                      </a:r>
                    </a:p>
                    <a:p>
                      <a:endParaRPr lang="en-US" sz="16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600" dirty="0"/>
                        <a:t>Circular 26/2017 Adjustments</a:t>
                      </a:r>
                      <a:r>
                        <a:rPr lang="en-US" sz="1600" baseline="0" dirty="0"/>
                        <a:t> </a:t>
                      </a:r>
                      <a:endParaRPr lang="en-US" sz="16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Other Info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0735">
                <a:tc>
                  <a:txBody>
                    <a:bodyPr/>
                    <a:lstStyle/>
                    <a:p>
                      <a:r>
                        <a:rPr lang="en-US" sz="1600" dirty="0"/>
                        <a:t>Table 1-3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Table 4-5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Table 6-8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Table 9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Table 10-14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Table 15-19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03972" y="282139"/>
            <a:ext cx="10515600" cy="894200"/>
          </a:xfrm>
        </p:spPr>
        <p:txBody>
          <a:bodyPr/>
          <a:lstStyle/>
          <a:p>
            <a:r>
              <a:rPr lang="en-US" sz="3600" b="1" dirty="0">
                <a:solidFill>
                  <a:schemeClr val="accent2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GSTR-9 at a glance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032000" y="1397000"/>
          <a:ext cx="8128000" cy="473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04240">
                <a:tc>
                  <a:txBody>
                    <a:bodyPr/>
                    <a:lstStyle/>
                    <a:p>
                      <a:r>
                        <a:rPr lang="en-US" sz="2700" dirty="0"/>
                        <a:t>Description</a:t>
                      </a:r>
                      <a:r>
                        <a:rPr lang="en-US" sz="2700" baseline="0" dirty="0"/>
                        <a:t> </a:t>
                      </a:r>
                    </a:p>
                    <a:p>
                      <a:endParaRPr lang="en-US" sz="27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27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2700" dirty="0"/>
                        <a:t>Table No. of GSTR 9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4240">
                <a:tc>
                  <a:txBody>
                    <a:bodyPr/>
                    <a:lstStyle/>
                    <a:p>
                      <a:r>
                        <a:rPr lang="en-US" sz="2700" dirty="0"/>
                        <a:t>Turnover as per Books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  =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2700" dirty="0"/>
                        <a:t>4 + 5 +  10-11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4240">
                <a:tc>
                  <a:txBody>
                    <a:bodyPr/>
                    <a:lstStyle/>
                    <a:p>
                      <a:r>
                        <a:rPr lang="en-US" sz="2700" dirty="0"/>
                        <a:t>Tax Paid as per Books 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 =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2700" dirty="0"/>
                        <a:t>9      &amp;     14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7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dirty="0"/>
                        <a:t>ITC as per Books 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 =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2700" dirty="0"/>
                        <a:t>6-7-12+13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7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dirty="0"/>
                        <a:t>Refund 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=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2700" dirty="0"/>
                        <a:t>15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7840">
                <a:tc>
                  <a:txBody>
                    <a:bodyPr/>
                    <a:lstStyle/>
                    <a:p>
                      <a:r>
                        <a:rPr lang="en-US" sz="2700" dirty="0"/>
                        <a:t>Informative details 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 =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2700" dirty="0"/>
                        <a:t>1,2,3,8,16,17,18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7840">
                <a:tc>
                  <a:txBody>
                    <a:bodyPr/>
                    <a:lstStyle/>
                    <a:p>
                      <a:r>
                        <a:rPr lang="en-US" sz="2700" dirty="0"/>
                        <a:t>Late Fee payment 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=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2700" dirty="0"/>
                        <a:t>19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Down Arrow 5"/>
          <p:cNvSpPr/>
          <p:nvPr/>
        </p:nvSpPr>
        <p:spPr>
          <a:xfrm>
            <a:off x="6705600" y="2704652"/>
            <a:ext cx="304800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Down Arrow 6"/>
          <p:cNvSpPr/>
          <p:nvPr/>
        </p:nvSpPr>
        <p:spPr>
          <a:xfrm>
            <a:off x="8026400" y="2770543"/>
            <a:ext cx="304800" cy="228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0" name="Left-Right Arrow 9"/>
          <p:cNvSpPr/>
          <p:nvPr/>
        </p:nvSpPr>
        <p:spPr>
          <a:xfrm>
            <a:off x="7874000" y="2724825"/>
            <a:ext cx="711200" cy="4571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225" y="324316"/>
            <a:ext cx="10515600" cy="631027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Changes in GSTR-9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22785" y="1528983"/>
            <a:ext cx="9374094" cy="2953871"/>
          </a:xfrm>
        </p:spPr>
        <p:txBody>
          <a:bodyPr>
            <a:normAutofit/>
          </a:bodyPr>
          <a:lstStyle/>
          <a:p>
            <a:pPr algn="just"/>
            <a:endParaRPr lang="en-US" sz="3200" dirty="0"/>
          </a:p>
          <a:p>
            <a:pPr algn="just"/>
            <a:endParaRPr lang="en-US" sz="3200" dirty="0"/>
          </a:p>
          <a:p>
            <a:pPr lvl="4" algn="just"/>
            <a:r>
              <a:rPr lang="en-US" sz="3200" dirty="0"/>
              <a:t>Mandatory </a:t>
            </a:r>
          </a:p>
          <a:p>
            <a:pPr lvl="4" algn="just"/>
            <a:r>
              <a:rPr lang="en-US" sz="3200" dirty="0"/>
              <a:t>Optional</a:t>
            </a:r>
          </a:p>
          <a:p>
            <a:pPr algn="just">
              <a:buNone/>
            </a:pP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0296" y="250944"/>
            <a:ext cx="10972800" cy="63616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Changes in GSTR-9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2631367"/>
              </p:ext>
            </p:extLst>
          </p:nvPr>
        </p:nvGraphicFramePr>
        <p:xfrm>
          <a:off x="1489435" y="887104"/>
          <a:ext cx="9030876" cy="52308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38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3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638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42478">
                <a:tc>
                  <a:txBody>
                    <a:bodyPr/>
                    <a:lstStyle/>
                    <a:p>
                      <a:r>
                        <a:rPr lang="en-US" sz="2700" dirty="0"/>
                        <a:t>Mandatory</a:t>
                      </a:r>
                      <a:r>
                        <a:rPr lang="en-US" sz="2700" baseline="0" dirty="0"/>
                        <a:t> </a:t>
                      </a:r>
                      <a:endParaRPr lang="en-US" sz="27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27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2700" dirty="0"/>
                        <a:t>Description 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3015">
                <a:tc>
                  <a:txBody>
                    <a:bodyPr/>
                    <a:lstStyle/>
                    <a:p>
                      <a:r>
                        <a:rPr lang="en-US" sz="2700" dirty="0"/>
                        <a:t>T4, T5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  =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2700" dirty="0"/>
                        <a:t>Outward Supply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3813">
                <a:tc>
                  <a:txBody>
                    <a:bodyPr/>
                    <a:lstStyle/>
                    <a:p>
                      <a:r>
                        <a:rPr lang="en-US" sz="2700" dirty="0"/>
                        <a:t>T6,</a:t>
                      </a:r>
                      <a:r>
                        <a:rPr lang="en-US" sz="2700" baseline="0" dirty="0"/>
                        <a:t> T7, T8</a:t>
                      </a:r>
                      <a:endParaRPr lang="en-US" sz="27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 =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2700" dirty="0"/>
                        <a:t>ITC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85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dirty="0"/>
                        <a:t>T9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 =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2700" dirty="0"/>
                        <a:t>Tax Paid (No Change)  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7131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dirty="0"/>
                        <a:t>T10,</a:t>
                      </a:r>
                      <a:r>
                        <a:rPr lang="en-US" sz="2700" baseline="0" dirty="0"/>
                        <a:t> T11</a:t>
                      </a:r>
                      <a:endParaRPr lang="en-US" sz="27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=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2700" dirty="0"/>
                        <a:t>Outward Supply</a:t>
                      </a:r>
                      <a:r>
                        <a:rPr lang="en-US" sz="2700" baseline="0" dirty="0"/>
                        <a:t> reported in subsequent period (No Change)</a:t>
                      </a:r>
                    </a:p>
                    <a:p>
                      <a:endParaRPr lang="en-US" sz="2700" dirty="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265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dirty="0"/>
                        <a:t>T17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=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2700" dirty="0"/>
                        <a:t>HSN Summary of Outward Supply (No Change)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27057445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8406" y="279454"/>
            <a:ext cx="10972800" cy="539411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accent2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Changes in GSTR-9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1832746"/>
              </p:ext>
            </p:extLst>
          </p:nvPr>
        </p:nvGraphicFramePr>
        <p:xfrm>
          <a:off x="2535810" y="1429838"/>
          <a:ext cx="7666024" cy="46923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97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88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97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18510">
                <a:tc>
                  <a:txBody>
                    <a:bodyPr/>
                    <a:lstStyle/>
                    <a:p>
                      <a:r>
                        <a:rPr lang="en-US" sz="2400" baseline="0" dirty="0"/>
                        <a:t>Optional </a:t>
                      </a:r>
                      <a:endParaRPr lang="en-US" sz="24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Description 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5356">
                <a:tc>
                  <a:txBody>
                    <a:bodyPr/>
                    <a:lstStyle/>
                    <a:p>
                      <a:r>
                        <a:rPr lang="en-US" sz="2400" dirty="0">
                          <a:highlight>
                            <a:srgbClr val="FFFF00"/>
                          </a:highlight>
                        </a:rPr>
                        <a:t>T12,T13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  =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Inward Supply</a:t>
                      </a:r>
                      <a:r>
                        <a:rPr lang="en-US" sz="2400" baseline="0" dirty="0"/>
                        <a:t> reported in subsequent period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065">
                <a:tc>
                  <a:txBody>
                    <a:bodyPr/>
                    <a:lstStyle/>
                    <a:p>
                      <a:r>
                        <a:rPr lang="en-US" sz="2400" dirty="0"/>
                        <a:t>T14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 =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Tax Paid (No Change)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0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T15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 =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Refund &amp; Demand 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5777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T16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=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Composite Supply,</a:t>
                      </a:r>
                      <a:r>
                        <a:rPr lang="en-US" sz="2400" baseline="0" dirty="0"/>
                        <a:t> Deemed Supply u/s 143, Sale on Approval basis </a:t>
                      </a:r>
                      <a:endParaRPr lang="en-US" sz="2400" dirty="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853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T18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=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HSN Summary of </a:t>
                      </a:r>
                      <a:r>
                        <a:rPr lang="en-US" sz="2400" baseline="0" dirty="0"/>
                        <a:t>Inward Supply</a:t>
                      </a:r>
                      <a:endParaRPr lang="en-US" sz="2400" dirty="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2015</TotalTime>
  <Words>2403</Words>
  <Application>Microsoft Office PowerPoint</Application>
  <PresentationFormat>Widescreen</PresentationFormat>
  <Paragraphs>414</Paragraphs>
  <Slides>24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35" baseType="lpstr">
      <vt:lpstr>ADLaM Display</vt:lpstr>
      <vt:lpstr>Arial</vt:lpstr>
      <vt:lpstr>Arial Narrow</vt:lpstr>
      <vt:lpstr>Calibri</vt:lpstr>
      <vt:lpstr>Calibri Light</vt:lpstr>
      <vt:lpstr>CIDFont+F1</vt:lpstr>
      <vt:lpstr>Times New Roman</vt:lpstr>
      <vt:lpstr>verdana</vt:lpstr>
      <vt:lpstr>Office Theme</vt:lpstr>
      <vt:lpstr>1_Custom Design</vt:lpstr>
      <vt:lpstr>Custom Design</vt:lpstr>
      <vt:lpstr>PowerPoint Presentation</vt:lpstr>
      <vt:lpstr>PowerPoint Presentation</vt:lpstr>
      <vt:lpstr>Annual Return + Self Certified Reconciliation Statement</vt:lpstr>
      <vt:lpstr>PowerPoint Presentation</vt:lpstr>
      <vt:lpstr>GSTR-9</vt:lpstr>
      <vt:lpstr>GSTR-9 at a glance</vt:lpstr>
      <vt:lpstr>Changes in GSTR-9</vt:lpstr>
      <vt:lpstr>Changes in GSTR-9</vt:lpstr>
      <vt:lpstr>Changes in GSTR-9</vt:lpstr>
      <vt:lpstr>PowerPoint Presentation</vt:lpstr>
      <vt:lpstr>PowerPoint Presentation</vt:lpstr>
      <vt:lpstr>CIRCULAR 170/02/2022- GST dated 06-07-2022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Siddhant Jajodia</dc:creator>
  <cp:lastModifiedBy>Ankit Sharma</cp:lastModifiedBy>
  <cp:revision>60</cp:revision>
  <cp:lastPrinted>2022-11-01T21:24:25Z</cp:lastPrinted>
  <dcterms:created xsi:type="dcterms:W3CDTF">2022-10-31T10:57:03Z</dcterms:created>
  <dcterms:modified xsi:type="dcterms:W3CDTF">2024-12-13T09:59:32Z</dcterms:modified>
</cp:coreProperties>
</file>