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1pPr>
    <a:lvl2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2pPr>
    <a:lvl3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3pPr>
    <a:lvl4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4pPr>
    <a:lvl5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5pPr>
    <a:lvl6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6pPr>
    <a:lvl7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7pPr>
    <a:lvl8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8pPr>
    <a:lvl9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BCE"/>
          </a:solidFill>
        </a:fill>
      </a:tcStyle>
    </a:wholeTbl>
    <a:band2H>
      <a:tcTxStyle b="def" i="def"/>
      <a:tcStyle>
        <a:tcBdr/>
        <a:fill>
          <a:solidFill>
            <a:srgbClr val="E6E7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ECF6"/>
          </a:solidFill>
        </a:fill>
      </a:tcStyle>
    </a:wholeTbl>
    <a:band2H>
      <a:tcTxStyle b="def" i="def"/>
      <a:tcStyle>
        <a:tcBdr/>
        <a:fill>
          <a:solidFill>
            <a:srgbClr val="E8F6FB"/>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CD1"/>
          </a:solidFill>
        </a:fill>
      </a:tcStyle>
    </a:wholeTbl>
    <a:band2H>
      <a:tcTxStyle b="def" i="def"/>
      <a:tcStyle>
        <a:tcBdr/>
        <a:fill>
          <a:solidFill>
            <a:srgbClr val="E8EE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8" name="Shape 138"/>
          <p:cNvSpPr/>
          <p:nvPr>
            <p:ph type="sldImg"/>
          </p:nvPr>
        </p:nvSpPr>
        <p:spPr>
          <a:xfrm>
            <a:off x="1143000" y="685800"/>
            <a:ext cx="4572000" cy="3429000"/>
          </a:xfrm>
          <a:prstGeom prst="rect">
            <a:avLst/>
          </a:prstGeom>
        </p:spPr>
        <p:txBody>
          <a:bodyPr/>
          <a:lstStyle/>
          <a:p>
            <a:pPr/>
          </a:p>
        </p:txBody>
      </p:sp>
      <p:sp>
        <p:nvSpPr>
          <p:cNvPr id="139" name="Shape 13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le Slide">
    <p:spTree>
      <p:nvGrpSpPr>
        <p:cNvPr id="1" name=""/>
        <p:cNvGrpSpPr/>
        <p:nvPr/>
      </p:nvGrpSpPr>
      <p:grpSpPr>
        <a:xfrm>
          <a:off x="0" y="0"/>
          <a:ext cx="0" cy="0"/>
          <a:chOff x="0" y="0"/>
          <a:chExt cx="0" cy="0"/>
        </a:xfrm>
      </p:grpSpPr>
      <p:sp>
        <p:nvSpPr>
          <p:cNvPr id="15" name="Rectangle 8"/>
          <p:cNvSpPr/>
          <p:nvPr/>
        </p:nvSpPr>
        <p:spPr>
          <a:xfrm>
            <a:off x="446085" y="457200"/>
            <a:ext cx="3703642" cy="95250"/>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16" name="Rectangle 9"/>
          <p:cNvSpPr/>
          <p:nvPr/>
        </p:nvSpPr>
        <p:spPr>
          <a:xfrm>
            <a:off x="8042275" y="454025"/>
            <a:ext cx="3703638" cy="98425"/>
          </a:xfrm>
          <a:prstGeom prst="rect">
            <a:avLst/>
          </a:prstGeom>
          <a:solidFill>
            <a:schemeClr val="accent4"/>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17" name="Rectangle 10"/>
          <p:cNvSpPr/>
          <p:nvPr/>
        </p:nvSpPr>
        <p:spPr>
          <a:xfrm>
            <a:off x="4241800" y="457200"/>
            <a:ext cx="3703638" cy="92075"/>
          </a:xfrm>
          <a:prstGeom prst="rect">
            <a:avLst/>
          </a:prstGeom>
          <a:solidFill>
            <a:schemeClr val="accent2"/>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18" name="Rectangle 3"/>
          <p:cNvSpPr/>
          <p:nvPr/>
        </p:nvSpPr>
        <p:spPr>
          <a:xfrm>
            <a:off x="446085" y="3086100"/>
            <a:ext cx="11187118" cy="3305175"/>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19" name="Title Text"/>
          <p:cNvSpPr txBox="1"/>
          <p:nvPr>
            <p:ph type="title"/>
          </p:nvPr>
        </p:nvSpPr>
        <p:spPr>
          <a:xfrm>
            <a:off x="581190" y="1020431"/>
            <a:ext cx="10993551" cy="1475013"/>
          </a:xfrm>
          <a:prstGeom prst="rect">
            <a:avLst/>
          </a:prstGeom>
        </p:spPr>
        <p:txBody>
          <a:bodyPr anchor="b"/>
          <a:lstStyle>
            <a:lvl1pPr>
              <a:defRPr sz="3600">
                <a:solidFill>
                  <a:schemeClr val="accent1"/>
                </a:solidFill>
              </a:defRPr>
            </a:lvl1pPr>
          </a:lstStyle>
          <a:p>
            <a:pPr/>
            <a:r>
              <a:t>Title Text</a:t>
            </a:r>
          </a:p>
        </p:txBody>
      </p:sp>
      <p:sp>
        <p:nvSpPr>
          <p:cNvPr id="20" name="Body Level One…"/>
          <p:cNvSpPr txBox="1"/>
          <p:nvPr>
            <p:ph type="body" sz="quarter" idx="1"/>
          </p:nvPr>
        </p:nvSpPr>
        <p:spPr>
          <a:xfrm>
            <a:off x="581193" y="2495443"/>
            <a:ext cx="10993550" cy="590325"/>
          </a:xfrm>
          <a:prstGeom prst="rect">
            <a:avLst/>
          </a:prstGeom>
        </p:spPr>
        <p:txBody>
          <a:bodyPr anchor="t"/>
          <a:lstStyle>
            <a:lvl1pPr marL="0" indent="0">
              <a:buClrTx/>
              <a:buSzTx/>
              <a:buNone/>
              <a:defRPr cap="all" sz="1600">
                <a:solidFill>
                  <a:schemeClr val="accent2"/>
                </a:solidFill>
              </a:defRPr>
            </a:lvl1pPr>
            <a:lvl2pPr marL="0" indent="0">
              <a:buClrTx/>
              <a:buSzTx/>
              <a:buNone/>
              <a:defRPr cap="all" sz="1600">
                <a:solidFill>
                  <a:schemeClr val="accent2"/>
                </a:solidFill>
              </a:defRPr>
            </a:lvl2pPr>
            <a:lvl3pPr marL="0" indent="0">
              <a:buClrTx/>
              <a:buSzTx/>
              <a:buNone/>
              <a:defRPr cap="all" sz="1600">
                <a:solidFill>
                  <a:schemeClr val="accent2"/>
                </a:solidFill>
              </a:defRPr>
            </a:lvl3pPr>
            <a:lvl4pPr marL="0" indent="0">
              <a:buClrTx/>
              <a:buSzTx/>
              <a:buNone/>
              <a:defRPr cap="all" sz="1600">
                <a:solidFill>
                  <a:schemeClr val="accent2"/>
                </a:solidFill>
              </a:defRPr>
            </a:lvl4pPr>
            <a:lvl5pPr marL="0" indent="0">
              <a:buClrTx/>
              <a:buSzTx/>
              <a:buNone/>
              <a:defRPr cap="all" sz="1600">
                <a:solidFill>
                  <a:schemeClr val="accent2"/>
                </a:solidFill>
              </a:defRPr>
            </a:lvl5pPr>
          </a:lstStyle>
          <a:p>
            <a:pPr/>
            <a:r>
              <a:t>Body Level One</a:t>
            </a:r>
          </a:p>
          <a:p>
            <a:pPr lvl="1"/>
            <a:r>
              <a:t>Body Level Two</a:t>
            </a:r>
          </a:p>
          <a:p>
            <a:pPr lvl="2"/>
            <a:r>
              <a:t>Body Level Three</a:t>
            </a:r>
          </a:p>
          <a:p>
            <a:pPr lvl="3"/>
            <a:r>
              <a:t>Body Level Four</a:t>
            </a:r>
          </a:p>
          <a:p>
            <a:pPr lvl="4"/>
            <a:r>
              <a:t>Body Level Five</a:t>
            </a:r>
          </a:p>
        </p:txBody>
      </p:sp>
      <p:sp>
        <p:nvSpPr>
          <p:cNvPr id="21" name="Slide Number"/>
          <p:cNvSpPr txBox="1"/>
          <p:nvPr>
            <p:ph type="sldNum" sz="quarter" idx="2"/>
          </p:nvPr>
        </p:nvSpPr>
        <p:spPr>
          <a:xfrm>
            <a:off x="11343191" y="6023294"/>
            <a:ext cx="231274" cy="23113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sp>
        <p:nvSpPr>
          <p:cNvPr id="126" name="Rectangle 8"/>
          <p:cNvSpPr/>
          <p:nvPr/>
        </p:nvSpPr>
        <p:spPr>
          <a:xfrm>
            <a:off x="446086" y="457200"/>
            <a:ext cx="3703641" cy="95250"/>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127" name="Rectangle 9"/>
          <p:cNvSpPr/>
          <p:nvPr/>
        </p:nvSpPr>
        <p:spPr>
          <a:xfrm>
            <a:off x="8042275" y="454025"/>
            <a:ext cx="3703638" cy="98425"/>
          </a:xfrm>
          <a:prstGeom prst="rect">
            <a:avLst/>
          </a:prstGeom>
          <a:solidFill>
            <a:schemeClr val="accent4"/>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128" name="Rectangle 10"/>
          <p:cNvSpPr/>
          <p:nvPr/>
        </p:nvSpPr>
        <p:spPr>
          <a:xfrm>
            <a:off x="4241800" y="457200"/>
            <a:ext cx="3703638" cy="92075"/>
          </a:xfrm>
          <a:prstGeom prst="rect">
            <a:avLst/>
          </a:prstGeom>
          <a:solidFill>
            <a:schemeClr val="accent2"/>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129" name="Rectangle 3"/>
          <p:cNvSpPr/>
          <p:nvPr/>
        </p:nvSpPr>
        <p:spPr>
          <a:xfrm>
            <a:off x="439736" y="603250"/>
            <a:ext cx="11309353" cy="762000"/>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130" name="Title Text"/>
          <p:cNvSpPr txBox="1"/>
          <p:nvPr>
            <p:ph type="title"/>
          </p:nvPr>
        </p:nvSpPr>
        <p:spPr>
          <a:xfrm>
            <a:off x="581190" y="702155"/>
            <a:ext cx="11029618" cy="663658"/>
          </a:xfrm>
          <a:prstGeom prst="rect">
            <a:avLst/>
          </a:prstGeom>
        </p:spPr>
        <p:txBody>
          <a:bodyPr lIns="45718" tIns="45718" rIns="45718" bIns="45718" anchor="b"/>
          <a:lstStyle>
            <a:lvl1pPr>
              <a:defRPr sz="2800">
                <a:solidFill>
                  <a:srgbClr val="FFFFFF"/>
                </a:solidFill>
              </a:defRPr>
            </a:lvl1pPr>
          </a:lstStyle>
          <a:p>
            <a:pPr/>
            <a:r>
              <a:t>Title Text</a:t>
            </a:r>
          </a:p>
        </p:txBody>
      </p:sp>
      <p:sp>
        <p:nvSpPr>
          <p:cNvPr id="131" name="Body Level One…"/>
          <p:cNvSpPr txBox="1"/>
          <p:nvPr>
            <p:ph type="body" idx="1"/>
          </p:nvPr>
        </p:nvSpPr>
        <p:spPr>
          <a:xfrm>
            <a:off x="581190" y="2180495"/>
            <a:ext cx="11029618" cy="3678305"/>
          </a:xfrm>
          <a:prstGeom prst="rect">
            <a:avLst/>
          </a:prstGeom>
        </p:spPr>
        <p:txBody>
          <a:bodyPr lIns="45718" tIns="45718" rIns="45718" bIns="45718" anchor="t"/>
          <a:lstStyle>
            <a:lvl1pPr>
              <a:spcBef>
                <a:spcPts val="0"/>
              </a:spcBef>
              <a:defRPr sz="1800"/>
            </a:lvl1pPr>
            <a:lvl2pPr marL="666750" indent="-342900">
              <a:spcBef>
                <a:spcPts val="0"/>
              </a:spcBef>
              <a:defRPr sz="1800"/>
            </a:lvl2pPr>
            <a:lvl3pPr marL="975632" indent="-346982">
              <a:spcBef>
                <a:spcPts val="0"/>
              </a:spcBef>
              <a:defRPr sz="1800"/>
            </a:lvl3pPr>
            <a:lvl4pPr marL="1358105" indent="-350044">
              <a:spcBef>
                <a:spcPts val="0"/>
              </a:spcBef>
              <a:defRPr sz="1800"/>
            </a:lvl4pPr>
            <a:lvl5pPr marL="1718468" indent="-350043">
              <a:spcBef>
                <a:spcPts val="0"/>
              </a:spcBef>
              <a:defRPr sz="1800"/>
            </a:lvl5pPr>
          </a:lstStyle>
          <a:p>
            <a:pPr/>
            <a:r>
              <a:t>Body Level One</a:t>
            </a:r>
          </a:p>
          <a:p>
            <a:pPr lvl="1"/>
            <a:r>
              <a:t>Body Level Two</a:t>
            </a:r>
          </a:p>
          <a:p>
            <a:pPr lvl="2"/>
            <a:r>
              <a:t>Body Level Three</a:t>
            </a:r>
          </a:p>
          <a:p>
            <a:pPr lvl="3"/>
            <a:r>
              <a:t>Body Level Four</a:t>
            </a:r>
          </a:p>
          <a:p>
            <a:pPr lvl="4"/>
            <a:r>
              <a:t>Body Level Five</a:t>
            </a:r>
          </a:p>
        </p:txBody>
      </p:sp>
      <p:sp>
        <p:nvSpPr>
          <p:cNvPr id="132" name="Slide Number"/>
          <p:cNvSpPr txBox="1"/>
          <p:nvPr>
            <p:ph type="sldNum" sz="quarter" idx="2"/>
          </p:nvPr>
        </p:nvSpPr>
        <p:spPr>
          <a:xfrm>
            <a:off x="11379701" y="6377306"/>
            <a:ext cx="231275" cy="231139"/>
          </a:xfrm>
          <a:prstGeom prst="rect">
            <a:avLst/>
          </a:prstGeom>
        </p:spPr>
        <p:txBody>
          <a:bodyPr lIns="45718" tIns="45718" rIns="45718" bIns="45718"/>
          <a:lstStyle>
            <a:lvl1pPr>
              <a:defRPr>
                <a:solidFill>
                  <a:schemeClr val="accent2"/>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sp>
        <p:nvSpPr>
          <p:cNvPr id="28" name="Rectangle 8"/>
          <p:cNvSpPr/>
          <p:nvPr/>
        </p:nvSpPr>
        <p:spPr>
          <a:xfrm>
            <a:off x="446085" y="457200"/>
            <a:ext cx="3703642" cy="95250"/>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29" name="Rectangle 9"/>
          <p:cNvSpPr/>
          <p:nvPr/>
        </p:nvSpPr>
        <p:spPr>
          <a:xfrm>
            <a:off x="8042275" y="454025"/>
            <a:ext cx="3703638" cy="98425"/>
          </a:xfrm>
          <a:prstGeom prst="rect">
            <a:avLst/>
          </a:prstGeom>
          <a:solidFill>
            <a:schemeClr val="accent4"/>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30" name="Rectangle 10"/>
          <p:cNvSpPr/>
          <p:nvPr/>
        </p:nvSpPr>
        <p:spPr>
          <a:xfrm>
            <a:off x="4241800" y="457200"/>
            <a:ext cx="3703638" cy="92075"/>
          </a:xfrm>
          <a:prstGeom prst="rect">
            <a:avLst/>
          </a:prstGeom>
          <a:solidFill>
            <a:schemeClr val="accent2"/>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31" name="Rectangle 3"/>
          <p:cNvSpPr/>
          <p:nvPr/>
        </p:nvSpPr>
        <p:spPr>
          <a:xfrm>
            <a:off x="439735" y="603250"/>
            <a:ext cx="11309355" cy="762000"/>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32" name="Title Text"/>
          <p:cNvSpPr txBox="1"/>
          <p:nvPr>
            <p:ph type="title"/>
          </p:nvPr>
        </p:nvSpPr>
        <p:spPr>
          <a:xfrm>
            <a:off x="581190" y="702155"/>
            <a:ext cx="11029619" cy="663658"/>
          </a:xfrm>
          <a:prstGeom prst="rect">
            <a:avLst/>
          </a:prstGeom>
        </p:spPr>
        <p:txBody>
          <a:bodyPr anchor="b"/>
          <a:lstStyle>
            <a:lvl1pPr>
              <a:defRPr sz="2800">
                <a:solidFill>
                  <a:srgbClr val="FFFFFF"/>
                </a:solidFill>
              </a:defRPr>
            </a:lvl1pPr>
          </a:lstStyle>
          <a:p>
            <a:pPr/>
            <a:r>
              <a:t>Title Text</a:t>
            </a:r>
          </a:p>
        </p:txBody>
      </p:sp>
      <p:sp>
        <p:nvSpPr>
          <p:cNvPr id="33" name="Body Level One…"/>
          <p:cNvSpPr txBox="1"/>
          <p:nvPr>
            <p:ph type="body" idx="1"/>
          </p:nvPr>
        </p:nvSpPr>
        <p:spPr>
          <a:xfrm>
            <a:off x="581190" y="2180495"/>
            <a:ext cx="11029619" cy="3678305"/>
          </a:xfrm>
          <a:prstGeom prst="rect">
            <a:avLst/>
          </a:prstGeom>
        </p:spPr>
        <p:txBody>
          <a:bodyPr anchor="t"/>
          <a:lstStyle>
            <a:lvl1pPr>
              <a:spcBef>
                <a:spcPts val="0"/>
              </a:spcBef>
              <a:defRPr sz="1800"/>
            </a:lvl1pPr>
            <a:lvl2pPr marL="666750" indent="-342900">
              <a:spcBef>
                <a:spcPts val="0"/>
              </a:spcBef>
              <a:defRPr sz="1800"/>
            </a:lvl2pPr>
            <a:lvl3pPr marL="975632" indent="-346982">
              <a:spcBef>
                <a:spcPts val="0"/>
              </a:spcBef>
              <a:defRPr sz="1800"/>
            </a:lvl3pPr>
            <a:lvl4pPr marL="1358104" indent="-350044">
              <a:spcBef>
                <a:spcPts val="0"/>
              </a:spcBef>
              <a:defRPr sz="1800"/>
            </a:lvl4pPr>
            <a:lvl5pPr marL="1718467" indent="-350042">
              <a:spcBef>
                <a:spcPts val="0"/>
              </a:spcBef>
              <a:defRPr sz="1800"/>
            </a:lvl5pPr>
          </a:lstStyle>
          <a:p>
            <a:pPr/>
            <a:r>
              <a:t>Body Level One</a:t>
            </a:r>
          </a:p>
          <a:p>
            <a:pPr lvl="1"/>
            <a:r>
              <a:t>Body Level Two</a:t>
            </a:r>
          </a:p>
          <a:p>
            <a:pPr lvl="2"/>
            <a:r>
              <a:t>Body Level Three</a:t>
            </a:r>
          </a:p>
          <a:p>
            <a:pPr lvl="3"/>
            <a:r>
              <a:t>Body Level Four</a:t>
            </a:r>
          </a:p>
          <a:p>
            <a:pPr lvl="4"/>
            <a:r>
              <a:t>Body Level Five</a:t>
            </a:r>
          </a:p>
        </p:txBody>
      </p:sp>
      <p:sp>
        <p:nvSpPr>
          <p:cNvPr id="34" name="Slide Number"/>
          <p:cNvSpPr txBox="1"/>
          <p:nvPr>
            <p:ph type="sldNum" sz="quarter" idx="2"/>
          </p:nvPr>
        </p:nvSpPr>
        <p:spPr>
          <a:xfrm>
            <a:off x="11379703" y="6377307"/>
            <a:ext cx="231273" cy="231137"/>
          </a:xfrm>
          <a:prstGeom prst="rect">
            <a:avLst/>
          </a:prstGeom>
        </p:spPr>
        <p:txBody>
          <a:bodyPr/>
          <a:lstStyle>
            <a:lvl1pPr>
              <a:defRPr>
                <a:solidFill>
                  <a:schemeClr val="accent2"/>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Header">
    <p:spTree>
      <p:nvGrpSpPr>
        <p:cNvPr id="1" name=""/>
        <p:cNvGrpSpPr/>
        <p:nvPr/>
      </p:nvGrpSpPr>
      <p:grpSpPr>
        <a:xfrm>
          <a:off x="0" y="0"/>
          <a:ext cx="0" cy="0"/>
          <a:chOff x="0" y="0"/>
          <a:chExt cx="0" cy="0"/>
        </a:xfrm>
      </p:grpSpPr>
      <p:sp>
        <p:nvSpPr>
          <p:cNvPr id="41" name="Rectangle 8"/>
          <p:cNvSpPr/>
          <p:nvPr/>
        </p:nvSpPr>
        <p:spPr>
          <a:xfrm>
            <a:off x="446085" y="457200"/>
            <a:ext cx="3703642" cy="95250"/>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42" name="Rectangle 9"/>
          <p:cNvSpPr/>
          <p:nvPr/>
        </p:nvSpPr>
        <p:spPr>
          <a:xfrm>
            <a:off x="8042275" y="454025"/>
            <a:ext cx="3703638" cy="98425"/>
          </a:xfrm>
          <a:prstGeom prst="rect">
            <a:avLst/>
          </a:prstGeom>
          <a:solidFill>
            <a:schemeClr val="accent4"/>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43" name="Rectangle 10"/>
          <p:cNvSpPr/>
          <p:nvPr/>
        </p:nvSpPr>
        <p:spPr>
          <a:xfrm>
            <a:off x="4241800" y="457200"/>
            <a:ext cx="3703638" cy="92075"/>
          </a:xfrm>
          <a:prstGeom prst="rect">
            <a:avLst/>
          </a:prstGeom>
          <a:solidFill>
            <a:schemeClr val="accent2"/>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44" name="Rectangle 3"/>
          <p:cNvSpPr/>
          <p:nvPr/>
        </p:nvSpPr>
        <p:spPr>
          <a:xfrm>
            <a:off x="447675" y="5141912"/>
            <a:ext cx="11290300" cy="1258889"/>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45" name="Title Text"/>
          <p:cNvSpPr txBox="1"/>
          <p:nvPr>
            <p:ph type="title"/>
          </p:nvPr>
        </p:nvSpPr>
        <p:spPr>
          <a:xfrm>
            <a:off x="581193" y="3043908"/>
            <a:ext cx="11029616" cy="1497509"/>
          </a:xfrm>
          <a:prstGeom prst="rect">
            <a:avLst/>
          </a:prstGeom>
        </p:spPr>
        <p:txBody>
          <a:bodyPr anchor="b"/>
          <a:lstStyle>
            <a:lvl1pPr>
              <a:defRPr sz="3600">
                <a:solidFill>
                  <a:schemeClr val="accent1"/>
                </a:solidFill>
              </a:defRPr>
            </a:lvl1pPr>
          </a:lstStyle>
          <a:p>
            <a:pPr/>
            <a:r>
              <a:t>Title Text</a:t>
            </a:r>
          </a:p>
        </p:txBody>
      </p:sp>
      <p:sp>
        <p:nvSpPr>
          <p:cNvPr id="46" name="Body Level One…"/>
          <p:cNvSpPr txBox="1"/>
          <p:nvPr>
            <p:ph type="body" sz="quarter" idx="1"/>
          </p:nvPr>
        </p:nvSpPr>
        <p:spPr>
          <a:xfrm>
            <a:off x="581190" y="4541415"/>
            <a:ext cx="11029619" cy="600559"/>
          </a:xfrm>
          <a:prstGeom prst="rect">
            <a:avLst/>
          </a:prstGeom>
        </p:spPr>
        <p:txBody>
          <a:bodyPr anchor="t"/>
          <a:lstStyle>
            <a:lvl1pPr marL="0" indent="0">
              <a:buClrTx/>
              <a:buSzTx/>
              <a:buNone/>
              <a:defRPr cap="all" sz="1800">
                <a:solidFill>
                  <a:schemeClr val="accent2"/>
                </a:solidFill>
              </a:defRPr>
            </a:lvl1pPr>
            <a:lvl2pPr marL="0" indent="0">
              <a:buClrTx/>
              <a:buSzTx/>
              <a:buNone/>
              <a:defRPr cap="all" sz="1800">
                <a:solidFill>
                  <a:schemeClr val="accent2"/>
                </a:solidFill>
              </a:defRPr>
            </a:lvl2pPr>
            <a:lvl3pPr marL="0" indent="0">
              <a:buClrTx/>
              <a:buSzTx/>
              <a:buNone/>
              <a:defRPr cap="all" sz="1800">
                <a:solidFill>
                  <a:schemeClr val="accent2"/>
                </a:solidFill>
              </a:defRPr>
            </a:lvl3pPr>
            <a:lvl4pPr marL="0" indent="0">
              <a:buClrTx/>
              <a:buSzTx/>
              <a:buNone/>
              <a:defRPr cap="all" sz="1800">
                <a:solidFill>
                  <a:schemeClr val="accent2"/>
                </a:solidFill>
              </a:defRPr>
            </a:lvl4pPr>
            <a:lvl5pPr marL="0" indent="0">
              <a:buClrTx/>
              <a:buSzTx/>
              <a:buNone/>
              <a:defRPr cap="all" sz="1800">
                <a:solidFill>
                  <a:schemeClr val="accent2"/>
                </a:solidFill>
              </a:defRPr>
            </a:lvl5pPr>
          </a:lstStyle>
          <a:p>
            <a:pPr/>
            <a:r>
              <a:t>Body Level One</a:t>
            </a:r>
          </a:p>
          <a:p>
            <a:pPr lvl="1"/>
            <a:r>
              <a:t>Body Level Two</a:t>
            </a:r>
          </a:p>
          <a:p>
            <a:pPr lvl="2"/>
            <a:r>
              <a:t>Body Level Three</a:t>
            </a:r>
          </a:p>
          <a:p>
            <a:pPr lvl="3"/>
            <a:r>
              <a:t>Body Level Four</a:t>
            </a:r>
          </a:p>
          <a:p>
            <a:pPr lvl="4"/>
            <a:r>
              <a:t>Body Level Five</a:t>
            </a:r>
          </a:p>
        </p:txBody>
      </p:sp>
      <p:sp>
        <p:nvSpPr>
          <p:cNvPr id="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sp>
        <p:nvSpPr>
          <p:cNvPr id="54" name="Rectangle 8"/>
          <p:cNvSpPr/>
          <p:nvPr/>
        </p:nvSpPr>
        <p:spPr>
          <a:xfrm>
            <a:off x="446085" y="457200"/>
            <a:ext cx="3703642" cy="95250"/>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55" name="Rectangle 9"/>
          <p:cNvSpPr/>
          <p:nvPr/>
        </p:nvSpPr>
        <p:spPr>
          <a:xfrm>
            <a:off x="8042275" y="454025"/>
            <a:ext cx="3703638" cy="98425"/>
          </a:xfrm>
          <a:prstGeom prst="rect">
            <a:avLst/>
          </a:prstGeom>
          <a:solidFill>
            <a:schemeClr val="accent4"/>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56" name="Rectangle 10"/>
          <p:cNvSpPr/>
          <p:nvPr/>
        </p:nvSpPr>
        <p:spPr>
          <a:xfrm>
            <a:off x="4241800" y="457200"/>
            <a:ext cx="3703638" cy="92075"/>
          </a:xfrm>
          <a:prstGeom prst="rect">
            <a:avLst/>
          </a:prstGeom>
          <a:solidFill>
            <a:schemeClr val="accent2"/>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57" name="Rectangle 4"/>
          <p:cNvSpPr/>
          <p:nvPr/>
        </p:nvSpPr>
        <p:spPr>
          <a:xfrm>
            <a:off x="446085" y="606425"/>
            <a:ext cx="11299830" cy="920750"/>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58" name="Title Text"/>
          <p:cNvSpPr txBox="1"/>
          <p:nvPr>
            <p:ph type="title"/>
          </p:nvPr>
        </p:nvSpPr>
        <p:spPr>
          <a:xfrm>
            <a:off x="581193" y="729657"/>
            <a:ext cx="11029616" cy="798204"/>
          </a:xfrm>
          <a:prstGeom prst="rect">
            <a:avLst/>
          </a:prstGeom>
        </p:spPr>
        <p:txBody>
          <a:bodyPr anchor="b"/>
          <a:lstStyle>
            <a:lvl1pPr>
              <a:defRPr sz="2800">
                <a:solidFill>
                  <a:srgbClr val="FFFFFF"/>
                </a:solidFill>
              </a:defRPr>
            </a:lvl1pPr>
          </a:lstStyle>
          <a:p>
            <a:pPr/>
            <a:r>
              <a:t>Title Text</a:t>
            </a:r>
          </a:p>
        </p:txBody>
      </p:sp>
      <p:sp>
        <p:nvSpPr>
          <p:cNvPr id="59" name="Body Level One…"/>
          <p:cNvSpPr txBox="1"/>
          <p:nvPr>
            <p:ph type="body" sz="half" idx="1"/>
          </p:nvPr>
        </p:nvSpPr>
        <p:spPr>
          <a:xfrm>
            <a:off x="581193" y="2228001"/>
            <a:ext cx="5422390" cy="3633050"/>
          </a:xfrm>
          <a:prstGeom prst="rect">
            <a:avLst/>
          </a:prstGeom>
        </p:spPr>
        <p:txBody>
          <a:bodyPr/>
          <a:lstStyle>
            <a:lvl1pPr>
              <a:defRPr sz="1800"/>
            </a:lvl1pPr>
            <a:lvl2pPr marL="666750" indent="-342900">
              <a:defRPr sz="1800"/>
            </a:lvl2pPr>
            <a:lvl3pPr marL="975632" indent="-346982">
              <a:defRPr sz="1800"/>
            </a:lvl3pPr>
            <a:lvl4pPr marL="1358104" indent="-350044">
              <a:defRPr sz="1800"/>
            </a:lvl4pPr>
            <a:lvl5pPr marL="1718467" indent="-350042">
              <a:defRPr sz="1800"/>
            </a:lvl5pPr>
          </a:lstStyle>
          <a:p>
            <a:pPr/>
            <a:r>
              <a:t>Body Level One</a:t>
            </a:r>
          </a:p>
          <a:p>
            <a:pPr lvl="1"/>
            <a:r>
              <a:t>Body Level Two</a:t>
            </a:r>
          </a:p>
          <a:p>
            <a:pPr lvl="2"/>
            <a:r>
              <a:t>Body Level Three</a:t>
            </a:r>
          </a:p>
          <a:p>
            <a:pPr lvl="3"/>
            <a:r>
              <a:t>Body Level Four</a:t>
            </a:r>
          </a:p>
          <a:p>
            <a:pPr lvl="4"/>
            <a:r>
              <a:t>Body Level Five</a:t>
            </a:r>
          </a:p>
        </p:txBody>
      </p:sp>
      <p:sp>
        <p:nvSpPr>
          <p:cNvPr id="60" name="Slide Number"/>
          <p:cNvSpPr txBox="1"/>
          <p:nvPr>
            <p:ph type="sldNum" sz="quarter" idx="2"/>
          </p:nvPr>
        </p:nvSpPr>
        <p:spPr>
          <a:prstGeom prst="rect">
            <a:avLst/>
          </a:prstGeom>
        </p:spPr>
        <p:txBody>
          <a:bodyPr/>
          <a:lstStyle>
            <a:lvl1pPr>
              <a:defRPr>
                <a:solidFill>
                  <a:schemeClr val="accent2"/>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spTree>
      <p:nvGrpSpPr>
        <p:cNvPr id="1" name=""/>
        <p:cNvGrpSpPr/>
        <p:nvPr/>
      </p:nvGrpSpPr>
      <p:grpSpPr>
        <a:xfrm>
          <a:off x="0" y="0"/>
          <a:ext cx="0" cy="0"/>
          <a:chOff x="0" y="0"/>
          <a:chExt cx="0" cy="0"/>
        </a:xfrm>
      </p:grpSpPr>
      <p:sp>
        <p:nvSpPr>
          <p:cNvPr id="67" name="Rectangle 8"/>
          <p:cNvSpPr/>
          <p:nvPr/>
        </p:nvSpPr>
        <p:spPr>
          <a:xfrm>
            <a:off x="446085" y="457200"/>
            <a:ext cx="3703642" cy="95250"/>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68" name="Rectangle 9"/>
          <p:cNvSpPr/>
          <p:nvPr/>
        </p:nvSpPr>
        <p:spPr>
          <a:xfrm>
            <a:off x="8042275" y="454025"/>
            <a:ext cx="3703638" cy="98425"/>
          </a:xfrm>
          <a:prstGeom prst="rect">
            <a:avLst/>
          </a:prstGeom>
          <a:solidFill>
            <a:schemeClr val="accent4"/>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69" name="Rectangle 10"/>
          <p:cNvSpPr/>
          <p:nvPr/>
        </p:nvSpPr>
        <p:spPr>
          <a:xfrm>
            <a:off x="4241800" y="457200"/>
            <a:ext cx="3703638" cy="92075"/>
          </a:xfrm>
          <a:prstGeom prst="rect">
            <a:avLst/>
          </a:prstGeom>
          <a:solidFill>
            <a:schemeClr val="accent2"/>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70" name="Rectangle 6"/>
          <p:cNvSpPr/>
          <p:nvPr/>
        </p:nvSpPr>
        <p:spPr>
          <a:xfrm>
            <a:off x="446085" y="606425"/>
            <a:ext cx="11299830" cy="1258888"/>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71" name="Title Text"/>
          <p:cNvSpPr txBox="1"/>
          <p:nvPr>
            <p:ph type="title"/>
          </p:nvPr>
        </p:nvSpPr>
        <p:spPr>
          <a:xfrm>
            <a:off x="581193" y="729657"/>
            <a:ext cx="11029616" cy="988334"/>
          </a:xfrm>
          <a:prstGeom prst="rect">
            <a:avLst/>
          </a:prstGeom>
        </p:spPr>
        <p:txBody>
          <a:bodyPr anchor="b"/>
          <a:lstStyle>
            <a:lvl1pPr>
              <a:defRPr sz="2800">
                <a:solidFill>
                  <a:srgbClr val="FFFFFF"/>
                </a:solidFill>
              </a:defRPr>
            </a:lvl1pPr>
          </a:lstStyle>
          <a:p>
            <a:pPr/>
            <a:r>
              <a:t>Title Text</a:t>
            </a:r>
          </a:p>
        </p:txBody>
      </p:sp>
      <p:sp>
        <p:nvSpPr>
          <p:cNvPr id="72" name="Body Level One…"/>
          <p:cNvSpPr txBox="1"/>
          <p:nvPr>
            <p:ph type="body" sz="quarter" idx="1"/>
          </p:nvPr>
        </p:nvSpPr>
        <p:spPr>
          <a:xfrm>
            <a:off x="887219" y="2250892"/>
            <a:ext cx="5087076" cy="536008"/>
          </a:xfrm>
          <a:prstGeom prst="rect">
            <a:avLst/>
          </a:prstGeom>
        </p:spPr>
        <p:txBody>
          <a:bodyPr anchor="b"/>
          <a:lstStyle>
            <a:lvl1pPr marL="0" indent="0">
              <a:buClrTx/>
              <a:buSzTx/>
              <a:buNone/>
              <a:defRPr sz="2200">
                <a:solidFill>
                  <a:schemeClr val="accent2"/>
                </a:solidFill>
              </a:defRPr>
            </a:lvl1pPr>
            <a:lvl2pPr marL="0" indent="0">
              <a:buClrTx/>
              <a:buSzTx/>
              <a:buNone/>
              <a:defRPr sz="2200">
                <a:solidFill>
                  <a:schemeClr val="accent2"/>
                </a:solidFill>
              </a:defRPr>
            </a:lvl2pPr>
            <a:lvl3pPr marL="0" indent="0">
              <a:buClrTx/>
              <a:buSzTx/>
              <a:buNone/>
              <a:defRPr sz="2200">
                <a:solidFill>
                  <a:schemeClr val="accent2"/>
                </a:solidFill>
              </a:defRPr>
            </a:lvl3pPr>
            <a:lvl4pPr marL="0" indent="0">
              <a:buClrTx/>
              <a:buSzTx/>
              <a:buNone/>
              <a:defRPr sz="2200">
                <a:solidFill>
                  <a:schemeClr val="accent2"/>
                </a:solidFill>
              </a:defRPr>
            </a:lvl4pPr>
            <a:lvl5pPr marL="0" indent="0">
              <a:buClrTx/>
              <a:buSzTx/>
              <a:buNone/>
              <a:defRPr sz="2200">
                <a:solidFill>
                  <a:schemeClr val="accent2"/>
                </a:solidFill>
              </a:defRPr>
            </a:lvl5pPr>
          </a:lstStyle>
          <a:p>
            <a:pPr/>
            <a:r>
              <a:t>Body Level One</a:t>
            </a:r>
          </a:p>
          <a:p>
            <a:pPr lvl="1"/>
            <a:r>
              <a:t>Body Level Two</a:t>
            </a:r>
          </a:p>
          <a:p>
            <a:pPr lvl="2"/>
            <a:r>
              <a:t>Body Level Three</a:t>
            </a:r>
          </a:p>
          <a:p>
            <a:pPr lvl="3"/>
            <a:r>
              <a:t>Body Level Four</a:t>
            </a:r>
          </a:p>
          <a:p>
            <a:pPr lvl="4"/>
            <a:r>
              <a:t>Body Level Five</a:t>
            </a:r>
          </a:p>
        </p:txBody>
      </p:sp>
      <p:sp>
        <p:nvSpPr>
          <p:cNvPr id="73" name="Text Placeholder 4"/>
          <p:cNvSpPr/>
          <p:nvPr>
            <p:ph type="body" sz="quarter" idx="21"/>
          </p:nvPr>
        </p:nvSpPr>
        <p:spPr>
          <a:xfrm>
            <a:off x="6523735" y="2250892"/>
            <a:ext cx="5087073" cy="553376"/>
          </a:xfrm>
          <a:prstGeom prst="rect">
            <a:avLst/>
          </a:prstGeom>
        </p:spPr>
        <p:txBody>
          <a:bodyPr anchor="b"/>
          <a:lstStyle/>
          <a:p>
            <a:pPr/>
          </a:p>
        </p:txBody>
      </p:sp>
      <p:sp>
        <p:nvSpPr>
          <p:cNvPr id="74" name="Slide Number"/>
          <p:cNvSpPr txBox="1"/>
          <p:nvPr>
            <p:ph type="sldNum" sz="quarter" idx="2"/>
          </p:nvPr>
        </p:nvSpPr>
        <p:spPr>
          <a:prstGeom prst="rect">
            <a:avLst/>
          </a:prstGeom>
        </p:spPr>
        <p:txBody>
          <a:bodyPr/>
          <a:lstStyle>
            <a:lvl1pPr>
              <a:defRPr>
                <a:solidFill>
                  <a:schemeClr val="accent2"/>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spTree>
      <p:nvGrpSpPr>
        <p:cNvPr id="1" name=""/>
        <p:cNvGrpSpPr/>
        <p:nvPr/>
      </p:nvGrpSpPr>
      <p:grpSpPr>
        <a:xfrm>
          <a:off x="0" y="0"/>
          <a:ext cx="0" cy="0"/>
          <a:chOff x="0" y="0"/>
          <a:chExt cx="0" cy="0"/>
        </a:xfrm>
      </p:grpSpPr>
      <p:sp>
        <p:nvSpPr>
          <p:cNvPr id="81" name="Rectangle 8"/>
          <p:cNvSpPr/>
          <p:nvPr/>
        </p:nvSpPr>
        <p:spPr>
          <a:xfrm>
            <a:off x="446085" y="457200"/>
            <a:ext cx="3703642" cy="95250"/>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82" name="Rectangle 9"/>
          <p:cNvSpPr/>
          <p:nvPr/>
        </p:nvSpPr>
        <p:spPr>
          <a:xfrm>
            <a:off x="8042275" y="454025"/>
            <a:ext cx="3703638" cy="98425"/>
          </a:xfrm>
          <a:prstGeom prst="rect">
            <a:avLst/>
          </a:prstGeom>
          <a:solidFill>
            <a:schemeClr val="accent4"/>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83" name="Rectangle 10"/>
          <p:cNvSpPr/>
          <p:nvPr/>
        </p:nvSpPr>
        <p:spPr>
          <a:xfrm>
            <a:off x="4241800" y="457200"/>
            <a:ext cx="3703638" cy="92075"/>
          </a:xfrm>
          <a:prstGeom prst="rect">
            <a:avLst/>
          </a:prstGeom>
          <a:solidFill>
            <a:schemeClr val="accent2"/>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84" name="Rectangle 2"/>
          <p:cNvSpPr/>
          <p:nvPr/>
        </p:nvSpPr>
        <p:spPr>
          <a:xfrm>
            <a:off x="441325" y="606425"/>
            <a:ext cx="11299825" cy="1258888"/>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85" name="Title Text"/>
          <p:cNvSpPr txBox="1"/>
          <p:nvPr>
            <p:ph type="title"/>
          </p:nvPr>
        </p:nvSpPr>
        <p:spPr>
          <a:xfrm>
            <a:off x="575894" y="729657"/>
            <a:ext cx="11029616" cy="988334"/>
          </a:xfrm>
          <a:prstGeom prst="rect">
            <a:avLst/>
          </a:prstGeom>
        </p:spPr>
        <p:txBody>
          <a:bodyPr anchor="b"/>
          <a:lstStyle>
            <a:lvl1pPr>
              <a:defRPr sz="2800">
                <a:solidFill>
                  <a:srgbClr val="FFFFFF"/>
                </a:solidFill>
              </a:defRPr>
            </a:lvl1pPr>
          </a:lstStyle>
          <a:p>
            <a:pPr/>
            <a:r>
              <a:t>Title Text</a:t>
            </a:r>
          </a:p>
        </p:txBody>
      </p:sp>
      <p:sp>
        <p:nvSpPr>
          <p:cNvPr id="86" name="Slide Number"/>
          <p:cNvSpPr txBox="1"/>
          <p:nvPr>
            <p:ph type="sldNum" sz="quarter" idx="2"/>
          </p:nvPr>
        </p:nvSpPr>
        <p:spPr>
          <a:prstGeom prst="rect">
            <a:avLst/>
          </a:prstGeom>
        </p:spPr>
        <p:txBody>
          <a:bodyPr/>
          <a:lstStyle>
            <a:lvl1pPr>
              <a:defRPr>
                <a:solidFill>
                  <a:schemeClr val="accent2"/>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spTree>
      <p:nvGrpSpPr>
        <p:cNvPr id="1" name=""/>
        <p:cNvGrpSpPr/>
        <p:nvPr/>
      </p:nvGrpSpPr>
      <p:grpSpPr>
        <a:xfrm>
          <a:off x="0" y="0"/>
          <a:ext cx="0" cy="0"/>
          <a:chOff x="0" y="0"/>
          <a:chExt cx="0" cy="0"/>
        </a:xfrm>
      </p:grpSpPr>
      <p:sp>
        <p:nvSpPr>
          <p:cNvPr id="93" name="Rectangle 8"/>
          <p:cNvSpPr/>
          <p:nvPr/>
        </p:nvSpPr>
        <p:spPr>
          <a:xfrm>
            <a:off x="446085" y="457200"/>
            <a:ext cx="3703642" cy="95250"/>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94" name="Rectangle 9"/>
          <p:cNvSpPr/>
          <p:nvPr/>
        </p:nvSpPr>
        <p:spPr>
          <a:xfrm>
            <a:off x="8042275" y="454025"/>
            <a:ext cx="3703638" cy="98425"/>
          </a:xfrm>
          <a:prstGeom prst="rect">
            <a:avLst/>
          </a:prstGeom>
          <a:solidFill>
            <a:schemeClr val="accent4"/>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95" name="Rectangle 10"/>
          <p:cNvSpPr/>
          <p:nvPr/>
        </p:nvSpPr>
        <p:spPr>
          <a:xfrm>
            <a:off x="4241800" y="457200"/>
            <a:ext cx="3703638" cy="92075"/>
          </a:xfrm>
          <a:prstGeom prst="rect">
            <a:avLst/>
          </a:prstGeom>
          <a:solidFill>
            <a:schemeClr val="accent2"/>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96" name="Slide Number"/>
          <p:cNvSpPr txBox="1"/>
          <p:nvPr>
            <p:ph type="sldNum" sz="quarter" idx="2"/>
          </p:nvPr>
        </p:nvSpPr>
        <p:spPr>
          <a:prstGeom prst="rect">
            <a:avLst/>
          </a:prstGeom>
        </p:spPr>
        <p:txBody>
          <a:bodyPr/>
          <a:lstStyle>
            <a:lvl1pPr>
              <a:defRPr>
                <a:solidFill>
                  <a:schemeClr val="accent2"/>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103" name="Title Text"/>
          <p:cNvSpPr txBox="1"/>
          <p:nvPr>
            <p:ph type="title"/>
          </p:nvPr>
        </p:nvSpPr>
        <p:spPr>
          <a:prstGeom prst="rect">
            <a:avLst/>
          </a:prstGeom>
        </p:spPr>
        <p:txBody>
          <a:bodyPr/>
          <a:lstStyle/>
          <a:p>
            <a:pPr/>
            <a:r>
              <a:t>Title Text</a:t>
            </a:r>
          </a:p>
        </p:txBody>
      </p:sp>
      <p:sp>
        <p:nvSpPr>
          <p:cNvPr id="104"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05" name="Text Placeholder 3"/>
          <p:cNvSpPr/>
          <p:nvPr>
            <p:ph type="body" sz="quarter" idx="21"/>
          </p:nvPr>
        </p:nvSpPr>
        <p:spPr>
          <a:xfrm>
            <a:off x="5740820" y="5262295"/>
            <a:ext cx="5869992" cy="689518"/>
          </a:xfrm>
          <a:prstGeom prst="rect">
            <a:avLst/>
          </a:prstGeom>
        </p:spPr>
        <p:txBody>
          <a:bodyPr/>
          <a:lstStyle/>
          <a:p>
            <a:pPr/>
          </a:p>
        </p:txBody>
      </p:sp>
      <p:sp>
        <p:nvSpPr>
          <p:cNvPr id="10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icture with Caption">
    <p:spTree>
      <p:nvGrpSpPr>
        <p:cNvPr id="1" name=""/>
        <p:cNvGrpSpPr/>
        <p:nvPr/>
      </p:nvGrpSpPr>
      <p:grpSpPr>
        <a:xfrm>
          <a:off x="0" y="0"/>
          <a:ext cx="0" cy="0"/>
          <a:chOff x="0" y="0"/>
          <a:chExt cx="0" cy="0"/>
        </a:xfrm>
      </p:grpSpPr>
      <p:sp>
        <p:nvSpPr>
          <p:cNvPr id="113" name="Rectangle 8"/>
          <p:cNvSpPr/>
          <p:nvPr/>
        </p:nvSpPr>
        <p:spPr>
          <a:xfrm>
            <a:off x="446085" y="457200"/>
            <a:ext cx="3703642" cy="95250"/>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114" name="Rectangle 9"/>
          <p:cNvSpPr/>
          <p:nvPr/>
        </p:nvSpPr>
        <p:spPr>
          <a:xfrm>
            <a:off x="8042275" y="454025"/>
            <a:ext cx="3703638" cy="98425"/>
          </a:xfrm>
          <a:prstGeom prst="rect">
            <a:avLst/>
          </a:prstGeom>
          <a:solidFill>
            <a:schemeClr val="accent4"/>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115" name="Rectangle 10"/>
          <p:cNvSpPr/>
          <p:nvPr/>
        </p:nvSpPr>
        <p:spPr>
          <a:xfrm>
            <a:off x="4241800" y="457200"/>
            <a:ext cx="3703638" cy="92075"/>
          </a:xfrm>
          <a:prstGeom prst="rect">
            <a:avLst/>
          </a:prstGeom>
          <a:solidFill>
            <a:schemeClr val="accent2"/>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116" name="Title Text"/>
          <p:cNvSpPr txBox="1"/>
          <p:nvPr>
            <p:ph type="title"/>
          </p:nvPr>
        </p:nvSpPr>
        <p:spPr>
          <a:xfrm>
            <a:off x="581193" y="4693389"/>
            <a:ext cx="11029616" cy="566741"/>
          </a:xfrm>
          <a:prstGeom prst="rect">
            <a:avLst/>
          </a:prstGeom>
        </p:spPr>
        <p:txBody>
          <a:bodyPr anchor="b"/>
          <a:lstStyle>
            <a:lvl1pPr>
              <a:defRPr sz="2400">
                <a:solidFill>
                  <a:schemeClr val="accent1"/>
                </a:solidFill>
              </a:defRPr>
            </a:lvl1pPr>
          </a:lstStyle>
          <a:p>
            <a:pPr/>
            <a:r>
              <a:t>Title Text</a:t>
            </a:r>
          </a:p>
        </p:txBody>
      </p:sp>
      <p:sp>
        <p:nvSpPr>
          <p:cNvPr id="117" name="Picture Placeholder 2"/>
          <p:cNvSpPr/>
          <p:nvPr>
            <p:ph type="pic" idx="21"/>
          </p:nvPr>
        </p:nvSpPr>
        <p:spPr>
          <a:xfrm>
            <a:off x="447815" y="599725"/>
            <a:ext cx="11290862" cy="3557252"/>
          </a:xfrm>
          <a:prstGeom prst="rect">
            <a:avLst/>
          </a:prstGeom>
        </p:spPr>
        <p:txBody>
          <a:bodyPr lIns="91439" tIns="45719" rIns="91439" bIns="45719" anchor="t">
            <a:noAutofit/>
          </a:bodyPr>
          <a:lstStyle/>
          <a:p>
            <a:pPr/>
          </a:p>
        </p:txBody>
      </p:sp>
      <p:sp>
        <p:nvSpPr>
          <p:cNvPr id="118" name="Body Level One…"/>
          <p:cNvSpPr txBox="1"/>
          <p:nvPr>
            <p:ph type="body" sz="quarter" idx="1"/>
          </p:nvPr>
        </p:nvSpPr>
        <p:spPr>
          <a:xfrm>
            <a:off x="581190" y="5260125"/>
            <a:ext cx="11029620" cy="598675"/>
          </a:xfrm>
          <a:prstGeom prst="rect">
            <a:avLst/>
          </a:prstGeom>
        </p:spPr>
        <p:txBody>
          <a:bodyPr/>
          <a:lstStyle>
            <a:lvl1pPr marL="0" indent="0">
              <a:buClrTx/>
              <a:buSzTx/>
              <a:buNone/>
              <a:defRPr sz="1200"/>
            </a:lvl1pPr>
            <a:lvl2pPr marL="0" indent="0">
              <a:buClrTx/>
              <a:buSzTx/>
              <a:buNone/>
              <a:defRPr sz="1200"/>
            </a:lvl2pPr>
            <a:lvl3pPr marL="0" indent="0">
              <a:buClrTx/>
              <a:buSzTx/>
              <a:buNone/>
              <a:defRPr sz="1200"/>
            </a:lvl3pPr>
            <a:lvl4pPr marL="0" indent="0">
              <a:buClrTx/>
              <a:buSzTx/>
              <a:buNone/>
              <a:defRPr sz="1200"/>
            </a:lvl4pPr>
            <a:lvl5pPr marL="0" indent="0">
              <a:buClrTx/>
              <a:buSzTx/>
              <a:buNone/>
              <a:defRPr sz="1200"/>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prstGeom prst="rect">
            <a:avLst/>
          </a:prstGeom>
        </p:spPr>
        <p:txBody>
          <a:bodyPr/>
          <a:lstStyle>
            <a:lvl1pPr>
              <a:defRPr>
                <a:solidFill>
                  <a:schemeClr val="accent2"/>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Rectangle 8"/>
          <p:cNvSpPr/>
          <p:nvPr/>
        </p:nvSpPr>
        <p:spPr>
          <a:xfrm>
            <a:off x="446085" y="457200"/>
            <a:ext cx="3703642" cy="95250"/>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3" name="Rectangle 9"/>
          <p:cNvSpPr/>
          <p:nvPr/>
        </p:nvSpPr>
        <p:spPr>
          <a:xfrm>
            <a:off x="8042275" y="454025"/>
            <a:ext cx="3703638" cy="98425"/>
          </a:xfrm>
          <a:prstGeom prst="rect">
            <a:avLst/>
          </a:prstGeom>
          <a:solidFill>
            <a:schemeClr val="accent4"/>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4" name="Rectangle 10"/>
          <p:cNvSpPr/>
          <p:nvPr/>
        </p:nvSpPr>
        <p:spPr>
          <a:xfrm>
            <a:off x="4241800" y="457200"/>
            <a:ext cx="3703638" cy="92075"/>
          </a:xfrm>
          <a:prstGeom prst="rect">
            <a:avLst/>
          </a:prstGeom>
          <a:solidFill>
            <a:schemeClr val="accent2"/>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5" name="Rectangle 4"/>
          <p:cNvSpPr/>
          <p:nvPr/>
        </p:nvSpPr>
        <p:spPr>
          <a:xfrm>
            <a:off x="447674" y="5141912"/>
            <a:ext cx="11298240" cy="1274764"/>
          </a:xfrm>
          <a:prstGeom prst="rect">
            <a:avLst/>
          </a:prstGeom>
          <a:solidFill>
            <a:schemeClr val="accent1"/>
          </a:solidFill>
          <a:ln w="12700">
            <a:miter lim="400000"/>
          </a:ln>
        </p:spPr>
        <p:txBody>
          <a:bodyPr lIns="45718" tIns="45718" rIns="45718" bIns="45718"/>
          <a:lstStyle/>
          <a:p>
            <a:pPr>
              <a:defRPr>
                <a:latin typeface="Gill Sans MT"/>
                <a:ea typeface="Gill Sans MT"/>
                <a:cs typeface="Gill Sans MT"/>
                <a:sym typeface="Gill Sans MT"/>
              </a:defRPr>
            </a:pPr>
          </a:p>
        </p:txBody>
      </p:sp>
      <p:sp>
        <p:nvSpPr>
          <p:cNvPr id="6" name="Title Text"/>
          <p:cNvSpPr txBox="1"/>
          <p:nvPr>
            <p:ph type="title"/>
          </p:nvPr>
        </p:nvSpPr>
        <p:spPr>
          <a:xfrm>
            <a:off x="581190" y="5262295"/>
            <a:ext cx="4909449" cy="68951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Title Text</a:t>
            </a:r>
          </a:p>
        </p:txBody>
      </p:sp>
      <p:sp>
        <p:nvSpPr>
          <p:cNvPr id="7" name="Body Level One…"/>
          <p:cNvSpPr txBox="1"/>
          <p:nvPr>
            <p:ph type="body" idx="1"/>
          </p:nvPr>
        </p:nvSpPr>
        <p:spPr>
          <a:xfrm>
            <a:off x="447815" y="601199"/>
            <a:ext cx="11292842" cy="420480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8" name="Slide Number"/>
          <p:cNvSpPr txBox="1"/>
          <p:nvPr>
            <p:ph type="sldNum" sz="quarter" idx="2"/>
          </p:nvPr>
        </p:nvSpPr>
        <p:spPr>
          <a:xfrm>
            <a:off x="11379703" y="6023294"/>
            <a:ext cx="231273" cy="231137"/>
          </a:xfrm>
          <a:prstGeom prst="rect">
            <a:avLst/>
          </a:prstGeom>
          <a:ln w="12700">
            <a:miter lim="400000"/>
          </a:ln>
        </p:spPr>
        <p:txBody>
          <a:bodyPr wrap="none" lIns="45718" tIns="45718" rIns="45718" bIns="45718" anchor="ctr">
            <a:spAutoFit/>
          </a:bodyPr>
          <a:lstStyle>
            <a:lvl1pPr algn="r">
              <a:defRPr sz="900">
                <a:solidFill>
                  <a:srgbClr val="005BB6"/>
                </a:solidFill>
                <a:latin typeface="Gill Sans MT"/>
                <a:ea typeface="Gill Sans MT"/>
                <a:cs typeface="Gill Sans MT"/>
                <a:sym typeface="Gill Sans M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xmlns:p14="http://schemas.microsoft.com/office/powerpoint/2010/main" spd="med" advClick="1"/>
  <p:txStyles>
    <p:titleStyle>
      <a:lvl1pPr marL="0" marR="0" indent="0" algn="l" defTabSz="457200" rtl="0" latinLnBrk="0">
        <a:lnSpc>
          <a:spcPct val="100000"/>
        </a:lnSpc>
        <a:spcBef>
          <a:spcPts val="0"/>
        </a:spcBef>
        <a:spcAft>
          <a:spcPts val="0"/>
        </a:spcAft>
        <a:buClrTx/>
        <a:buSzTx/>
        <a:buFontTx/>
        <a:buNone/>
        <a:tabLst/>
        <a:defRPr b="0" baseline="0" cap="all" i="0" spc="0" strike="noStrike" sz="2000" u="none">
          <a:solidFill>
            <a:srgbClr val="005BB6"/>
          </a:solidFill>
          <a:uFillTx/>
          <a:latin typeface="Gill Sans MT"/>
          <a:ea typeface="Gill Sans MT"/>
          <a:cs typeface="Gill Sans MT"/>
          <a:sym typeface="Gill Sans MT"/>
        </a:defRPr>
      </a:lvl1pPr>
      <a:lvl2pPr marL="0" marR="0" indent="0" algn="l" defTabSz="457200" rtl="0" latinLnBrk="0">
        <a:lnSpc>
          <a:spcPct val="100000"/>
        </a:lnSpc>
        <a:spcBef>
          <a:spcPts val="0"/>
        </a:spcBef>
        <a:spcAft>
          <a:spcPts val="0"/>
        </a:spcAft>
        <a:buClrTx/>
        <a:buSzTx/>
        <a:buFontTx/>
        <a:buNone/>
        <a:tabLst/>
        <a:defRPr b="0" baseline="0" cap="all" i="0" spc="0" strike="noStrike" sz="2000" u="none">
          <a:solidFill>
            <a:srgbClr val="005BB6"/>
          </a:solidFill>
          <a:uFillTx/>
          <a:latin typeface="Gill Sans MT"/>
          <a:ea typeface="Gill Sans MT"/>
          <a:cs typeface="Gill Sans MT"/>
          <a:sym typeface="Gill Sans MT"/>
        </a:defRPr>
      </a:lvl2pPr>
      <a:lvl3pPr marL="0" marR="0" indent="0" algn="l" defTabSz="457200" rtl="0" latinLnBrk="0">
        <a:lnSpc>
          <a:spcPct val="100000"/>
        </a:lnSpc>
        <a:spcBef>
          <a:spcPts val="0"/>
        </a:spcBef>
        <a:spcAft>
          <a:spcPts val="0"/>
        </a:spcAft>
        <a:buClrTx/>
        <a:buSzTx/>
        <a:buFontTx/>
        <a:buNone/>
        <a:tabLst/>
        <a:defRPr b="0" baseline="0" cap="all" i="0" spc="0" strike="noStrike" sz="2000" u="none">
          <a:solidFill>
            <a:srgbClr val="005BB6"/>
          </a:solidFill>
          <a:uFillTx/>
          <a:latin typeface="Gill Sans MT"/>
          <a:ea typeface="Gill Sans MT"/>
          <a:cs typeface="Gill Sans MT"/>
          <a:sym typeface="Gill Sans MT"/>
        </a:defRPr>
      </a:lvl3pPr>
      <a:lvl4pPr marL="0" marR="0" indent="0" algn="l" defTabSz="457200" rtl="0" latinLnBrk="0">
        <a:lnSpc>
          <a:spcPct val="100000"/>
        </a:lnSpc>
        <a:spcBef>
          <a:spcPts val="0"/>
        </a:spcBef>
        <a:spcAft>
          <a:spcPts val="0"/>
        </a:spcAft>
        <a:buClrTx/>
        <a:buSzTx/>
        <a:buFontTx/>
        <a:buNone/>
        <a:tabLst/>
        <a:defRPr b="0" baseline="0" cap="all" i="0" spc="0" strike="noStrike" sz="2000" u="none">
          <a:solidFill>
            <a:srgbClr val="005BB6"/>
          </a:solidFill>
          <a:uFillTx/>
          <a:latin typeface="Gill Sans MT"/>
          <a:ea typeface="Gill Sans MT"/>
          <a:cs typeface="Gill Sans MT"/>
          <a:sym typeface="Gill Sans MT"/>
        </a:defRPr>
      </a:lvl4pPr>
      <a:lvl5pPr marL="0" marR="0" indent="0" algn="l" defTabSz="457200" rtl="0" latinLnBrk="0">
        <a:lnSpc>
          <a:spcPct val="100000"/>
        </a:lnSpc>
        <a:spcBef>
          <a:spcPts val="0"/>
        </a:spcBef>
        <a:spcAft>
          <a:spcPts val="0"/>
        </a:spcAft>
        <a:buClrTx/>
        <a:buSzTx/>
        <a:buFontTx/>
        <a:buNone/>
        <a:tabLst/>
        <a:defRPr b="0" baseline="0" cap="all" i="0" spc="0" strike="noStrike" sz="2000" u="none">
          <a:solidFill>
            <a:srgbClr val="005BB6"/>
          </a:solidFill>
          <a:uFillTx/>
          <a:latin typeface="Gill Sans MT"/>
          <a:ea typeface="Gill Sans MT"/>
          <a:cs typeface="Gill Sans MT"/>
          <a:sym typeface="Gill Sans MT"/>
        </a:defRPr>
      </a:lvl5pPr>
      <a:lvl6pPr marL="0" marR="0" indent="0" algn="l" defTabSz="457200" rtl="0" latinLnBrk="0">
        <a:lnSpc>
          <a:spcPct val="100000"/>
        </a:lnSpc>
        <a:spcBef>
          <a:spcPts val="0"/>
        </a:spcBef>
        <a:spcAft>
          <a:spcPts val="0"/>
        </a:spcAft>
        <a:buClrTx/>
        <a:buSzTx/>
        <a:buFontTx/>
        <a:buNone/>
        <a:tabLst/>
        <a:defRPr b="0" baseline="0" cap="all" i="0" spc="0" strike="noStrike" sz="2000" u="none">
          <a:solidFill>
            <a:srgbClr val="005BB6"/>
          </a:solidFill>
          <a:uFillTx/>
          <a:latin typeface="Gill Sans MT"/>
          <a:ea typeface="Gill Sans MT"/>
          <a:cs typeface="Gill Sans MT"/>
          <a:sym typeface="Gill Sans MT"/>
        </a:defRPr>
      </a:lvl6pPr>
      <a:lvl7pPr marL="0" marR="0" indent="0" algn="l" defTabSz="457200" rtl="0" latinLnBrk="0">
        <a:lnSpc>
          <a:spcPct val="100000"/>
        </a:lnSpc>
        <a:spcBef>
          <a:spcPts val="0"/>
        </a:spcBef>
        <a:spcAft>
          <a:spcPts val="0"/>
        </a:spcAft>
        <a:buClrTx/>
        <a:buSzTx/>
        <a:buFontTx/>
        <a:buNone/>
        <a:tabLst/>
        <a:defRPr b="0" baseline="0" cap="all" i="0" spc="0" strike="noStrike" sz="2000" u="none">
          <a:solidFill>
            <a:srgbClr val="005BB6"/>
          </a:solidFill>
          <a:uFillTx/>
          <a:latin typeface="Gill Sans MT"/>
          <a:ea typeface="Gill Sans MT"/>
          <a:cs typeface="Gill Sans MT"/>
          <a:sym typeface="Gill Sans MT"/>
        </a:defRPr>
      </a:lvl7pPr>
      <a:lvl8pPr marL="0" marR="0" indent="0" algn="l" defTabSz="457200" rtl="0" latinLnBrk="0">
        <a:lnSpc>
          <a:spcPct val="100000"/>
        </a:lnSpc>
        <a:spcBef>
          <a:spcPts val="0"/>
        </a:spcBef>
        <a:spcAft>
          <a:spcPts val="0"/>
        </a:spcAft>
        <a:buClrTx/>
        <a:buSzTx/>
        <a:buFontTx/>
        <a:buNone/>
        <a:tabLst/>
        <a:defRPr b="0" baseline="0" cap="all" i="0" spc="0" strike="noStrike" sz="2000" u="none">
          <a:solidFill>
            <a:srgbClr val="005BB6"/>
          </a:solidFill>
          <a:uFillTx/>
          <a:latin typeface="Gill Sans MT"/>
          <a:ea typeface="Gill Sans MT"/>
          <a:cs typeface="Gill Sans MT"/>
          <a:sym typeface="Gill Sans MT"/>
        </a:defRPr>
      </a:lvl8pPr>
      <a:lvl9pPr marL="0" marR="0" indent="0" algn="l" defTabSz="457200" rtl="0" latinLnBrk="0">
        <a:lnSpc>
          <a:spcPct val="100000"/>
        </a:lnSpc>
        <a:spcBef>
          <a:spcPts val="0"/>
        </a:spcBef>
        <a:spcAft>
          <a:spcPts val="0"/>
        </a:spcAft>
        <a:buClrTx/>
        <a:buSzTx/>
        <a:buFontTx/>
        <a:buNone/>
        <a:tabLst/>
        <a:defRPr b="0" baseline="0" cap="all" i="0" spc="0" strike="noStrike" sz="2000" u="none">
          <a:solidFill>
            <a:srgbClr val="005BB6"/>
          </a:solidFill>
          <a:uFillTx/>
          <a:latin typeface="Gill Sans MT"/>
          <a:ea typeface="Gill Sans MT"/>
          <a:cs typeface="Gill Sans MT"/>
          <a:sym typeface="Gill Sans MT"/>
        </a:defRPr>
      </a:lvl9pPr>
    </p:titleStyle>
    <p:bodyStyle>
      <a:lvl1pPr marL="304800" marR="0" indent="-304800" algn="l" defTabSz="457200" rtl="0" latinLnBrk="0">
        <a:lnSpc>
          <a:spcPct val="100000"/>
        </a:lnSpc>
        <a:spcBef>
          <a:spcPts val="600"/>
        </a:spcBef>
        <a:spcAft>
          <a:spcPts val="0"/>
        </a:spcAft>
        <a:buClr>
          <a:schemeClr val="accent2"/>
        </a:buClr>
        <a:buSzPct val="92000"/>
        <a:buFontTx/>
        <a:buChar char="◼"/>
        <a:tabLst/>
        <a:defRPr b="0" baseline="0" cap="none" i="0" spc="0" strike="noStrike" sz="2000" u="none">
          <a:solidFill>
            <a:srgbClr val="3D3D3D"/>
          </a:solidFill>
          <a:uFillTx/>
          <a:latin typeface="Gill Sans MT"/>
          <a:ea typeface="Gill Sans MT"/>
          <a:cs typeface="Gill Sans MT"/>
          <a:sym typeface="Gill Sans MT"/>
        </a:defRPr>
      </a:lvl1pPr>
      <a:lvl2pPr marL="662516" marR="0" indent="-338666" algn="l" defTabSz="457200" rtl="0" latinLnBrk="0">
        <a:lnSpc>
          <a:spcPct val="100000"/>
        </a:lnSpc>
        <a:spcBef>
          <a:spcPts val="600"/>
        </a:spcBef>
        <a:spcAft>
          <a:spcPts val="0"/>
        </a:spcAft>
        <a:buClr>
          <a:schemeClr val="accent2"/>
        </a:buClr>
        <a:buSzPct val="92000"/>
        <a:buFontTx/>
        <a:buChar char="◼"/>
        <a:tabLst/>
        <a:defRPr b="0" baseline="0" cap="none" i="0" spc="0" strike="noStrike" sz="2000" u="none">
          <a:solidFill>
            <a:srgbClr val="3D3D3D"/>
          </a:solidFill>
          <a:uFillTx/>
          <a:latin typeface="Gill Sans MT"/>
          <a:ea typeface="Gill Sans MT"/>
          <a:cs typeface="Gill Sans MT"/>
          <a:sym typeface="Gill Sans MT"/>
        </a:defRPr>
      </a:lvl2pPr>
      <a:lvl3pPr marL="965992" marR="0" indent="-337342" algn="l" defTabSz="457200" rtl="0" latinLnBrk="0">
        <a:lnSpc>
          <a:spcPct val="100000"/>
        </a:lnSpc>
        <a:spcBef>
          <a:spcPts val="600"/>
        </a:spcBef>
        <a:spcAft>
          <a:spcPts val="0"/>
        </a:spcAft>
        <a:buClr>
          <a:schemeClr val="accent2"/>
        </a:buClr>
        <a:buSzPct val="92000"/>
        <a:buFontTx/>
        <a:buChar char="◼"/>
        <a:tabLst/>
        <a:defRPr b="0" baseline="0" cap="none" i="0" spc="0" strike="noStrike" sz="2000" u="none">
          <a:solidFill>
            <a:srgbClr val="3D3D3D"/>
          </a:solidFill>
          <a:uFillTx/>
          <a:latin typeface="Gill Sans MT"/>
          <a:ea typeface="Gill Sans MT"/>
          <a:cs typeface="Gill Sans MT"/>
          <a:sym typeface="Gill Sans MT"/>
        </a:defRPr>
      </a:lvl3pPr>
      <a:lvl4pPr marL="1341437" marR="0" indent="-333375" algn="l" defTabSz="457200" rtl="0" latinLnBrk="0">
        <a:lnSpc>
          <a:spcPct val="100000"/>
        </a:lnSpc>
        <a:spcBef>
          <a:spcPts val="600"/>
        </a:spcBef>
        <a:spcAft>
          <a:spcPts val="0"/>
        </a:spcAft>
        <a:buClr>
          <a:schemeClr val="accent2"/>
        </a:buClr>
        <a:buSzPct val="92000"/>
        <a:buFontTx/>
        <a:buChar char="◼"/>
        <a:tabLst/>
        <a:defRPr b="0" baseline="0" cap="none" i="0" spc="0" strike="noStrike" sz="2000" u="none">
          <a:solidFill>
            <a:srgbClr val="3D3D3D"/>
          </a:solidFill>
          <a:uFillTx/>
          <a:latin typeface="Gill Sans MT"/>
          <a:ea typeface="Gill Sans MT"/>
          <a:cs typeface="Gill Sans MT"/>
          <a:sym typeface="Gill Sans MT"/>
        </a:defRPr>
      </a:lvl4pPr>
      <a:lvl5pPr marL="1701800" marR="0" indent="-333375" algn="l" defTabSz="457200" rtl="0" latinLnBrk="0">
        <a:lnSpc>
          <a:spcPct val="100000"/>
        </a:lnSpc>
        <a:spcBef>
          <a:spcPts val="600"/>
        </a:spcBef>
        <a:spcAft>
          <a:spcPts val="0"/>
        </a:spcAft>
        <a:buClr>
          <a:schemeClr val="accent2"/>
        </a:buClr>
        <a:buSzPct val="92000"/>
        <a:buFontTx/>
        <a:buChar char="◼"/>
        <a:tabLst/>
        <a:defRPr b="0" baseline="0" cap="none" i="0" spc="0" strike="noStrike" sz="2000" u="none">
          <a:solidFill>
            <a:srgbClr val="3D3D3D"/>
          </a:solidFill>
          <a:uFillTx/>
          <a:latin typeface="Gill Sans MT"/>
          <a:ea typeface="Gill Sans MT"/>
          <a:cs typeface="Gill Sans MT"/>
          <a:sym typeface="Gill Sans MT"/>
        </a:defRPr>
      </a:lvl5pPr>
      <a:lvl6pPr marL="2052397" marR="0" indent="-381000" algn="l" defTabSz="457200" rtl="0" latinLnBrk="0">
        <a:lnSpc>
          <a:spcPct val="100000"/>
        </a:lnSpc>
        <a:spcBef>
          <a:spcPts val="600"/>
        </a:spcBef>
        <a:spcAft>
          <a:spcPts val="0"/>
        </a:spcAft>
        <a:buClr>
          <a:schemeClr val="accent2"/>
        </a:buClr>
        <a:buSzPct val="92000"/>
        <a:buFontTx/>
        <a:buChar char="◼"/>
        <a:tabLst/>
        <a:defRPr b="0" baseline="0" cap="none" i="0" spc="0" strike="noStrike" sz="2000" u="none">
          <a:solidFill>
            <a:srgbClr val="3D3D3D"/>
          </a:solidFill>
          <a:uFillTx/>
          <a:latin typeface="Gill Sans MT"/>
          <a:ea typeface="Gill Sans MT"/>
          <a:cs typeface="Gill Sans MT"/>
          <a:sym typeface="Gill Sans MT"/>
        </a:defRPr>
      </a:lvl6pPr>
      <a:lvl7pPr marL="2352400" marR="0" indent="-381000" algn="l" defTabSz="457200" rtl="0" latinLnBrk="0">
        <a:lnSpc>
          <a:spcPct val="100000"/>
        </a:lnSpc>
        <a:spcBef>
          <a:spcPts val="600"/>
        </a:spcBef>
        <a:spcAft>
          <a:spcPts val="0"/>
        </a:spcAft>
        <a:buClr>
          <a:schemeClr val="accent2"/>
        </a:buClr>
        <a:buSzPct val="92000"/>
        <a:buFontTx/>
        <a:buChar char="◼"/>
        <a:tabLst/>
        <a:defRPr b="0" baseline="0" cap="none" i="0" spc="0" strike="noStrike" sz="2000" u="none">
          <a:solidFill>
            <a:srgbClr val="3D3D3D"/>
          </a:solidFill>
          <a:uFillTx/>
          <a:latin typeface="Gill Sans MT"/>
          <a:ea typeface="Gill Sans MT"/>
          <a:cs typeface="Gill Sans MT"/>
          <a:sym typeface="Gill Sans MT"/>
        </a:defRPr>
      </a:lvl7pPr>
      <a:lvl8pPr marL="2652397" marR="0" indent="-381000" algn="l" defTabSz="457200" rtl="0" latinLnBrk="0">
        <a:lnSpc>
          <a:spcPct val="100000"/>
        </a:lnSpc>
        <a:spcBef>
          <a:spcPts val="600"/>
        </a:spcBef>
        <a:spcAft>
          <a:spcPts val="0"/>
        </a:spcAft>
        <a:buClr>
          <a:schemeClr val="accent2"/>
        </a:buClr>
        <a:buSzPct val="92000"/>
        <a:buFontTx/>
        <a:buChar char="◼"/>
        <a:tabLst/>
        <a:defRPr b="0" baseline="0" cap="none" i="0" spc="0" strike="noStrike" sz="2000" u="none">
          <a:solidFill>
            <a:srgbClr val="3D3D3D"/>
          </a:solidFill>
          <a:uFillTx/>
          <a:latin typeface="Gill Sans MT"/>
          <a:ea typeface="Gill Sans MT"/>
          <a:cs typeface="Gill Sans MT"/>
          <a:sym typeface="Gill Sans MT"/>
        </a:defRPr>
      </a:lvl8pPr>
      <a:lvl9pPr marL="2952400" marR="0" indent="-381000" algn="l" defTabSz="457200" rtl="0" latinLnBrk="0">
        <a:lnSpc>
          <a:spcPct val="100000"/>
        </a:lnSpc>
        <a:spcBef>
          <a:spcPts val="600"/>
        </a:spcBef>
        <a:spcAft>
          <a:spcPts val="0"/>
        </a:spcAft>
        <a:buClr>
          <a:schemeClr val="accent2"/>
        </a:buClr>
        <a:buSzPct val="92000"/>
        <a:buFontTx/>
        <a:buChar char="◼"/>
        <a:tabLst/>
        <a:defRPr b="0" baseline="0" cap="none" i="0" spc="0" strike="noStrike" sz="2000" u="none">
          <a:solidFill>
            <a:srgbClr val="3D3D3D"/>
          </a:solidFill>
          <a:uFillTx/>
          <a:latin typeface="Gill Sans MT"/>
          <a:ea typeface="Gill Sans MT"/>
          <a:cs typeface="Gill Sans MT"/>
          <a:sym typeface="Gill Sans MT"/>
        </a:defRPr>
      </a:lvl9pPr>
    </p:bodyStyle>
    <p:otherStyle>
      <a:lvl1pPr marL="0" marR="0" indent="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Gill Sans MT"/>
        </a:defRPr>
      </a:lvl1pPr>
      <a:lvl2pPr marL="0" marR="0" indent="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Gill Sans MT"/>
        </a:defRPr>
      </a:lvl2pPr>
      <a:lvl3pPr marL="0" marR="0" indent="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Gill Sans MT"/>
        </a:defRPr>
      </a:lvl3pPr>
      <a:lvl4pPr marL="0" marR="0" indent="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Gill Sans MT"/>
        </a:defRPr>
      </a:lvl4pPr>
      <a:lvl5pPr marL="0" marR="0" indent="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Gill Sans MT"/>
        </a:defRPr>
      </a:lvl5pPr>
      <a:lvl6pPr marL="0" marR="0" indent="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Gill Sans MT"/>
        </a:defRPr>
      </a:lvl6pPr>
      <a:lvl7pPr marL="0" marR="0" indent="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Gill Sans MT"/>
        </a:defRPr>
      </a:lvl7pPr>
      <a:lvl8pPr marL="0" marR="0" indent="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Gill Sans MT"/>
        </a:defRPr>
      </a:lvl8pPr>
      <a:lvl9pPr marL="0" marR="0" indent="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Gill Sans M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1.tif"/></Relationships>

</file>

<file path=ppt/slides/_rels/slide10.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14.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15.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16.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17.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Relationship Id="rId3" Type="http://schemas.openxmlformats.org/officeDocument/2006/relationships/image" Target="../media/image1.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 name="Subtitle 3"/>
          <p:cNvSpPr txBox="1"/>
          <p:nvPr>
            <p:ph type="subTitle" sz="quarter" idx="1"/>
          </p:nvPr>
        </p:nvSpPr>
        <p:spPr>
          <a:xfrm>
            <a:off x="462659" y="5992178"/>
            <a:ext cx="2009608" cy="590323"/>
          </a:xfrm>
          <a:prstGeom prst="rect">
            <a:avLst/>
          </a:prstGeom>
        </p:spPr>
        <p:txBody>
          <a:bodyPr/>
          <a:lstStyle>
            <a:lvl1pPr>
              <a:defRPr>
                <a:solidFill>
                  <a:srgbClr val="FFFFFF"/>
                </a:solidFill>
              </a:defRPr>
            </a:lvl1pPr>
          </a:lstStyle>
          <a:p>
            <a:pPr/>
            <a:r>
              <a:t>26.10.2024</a:t>
            </a:r>
          </a:p>
        </p:txBody>
      </p:sp>
      <p:sp>
        <p:nvSpPr>
          <p:cNvPr id="142" name="Slide Number Placeholder 2"/>
          <p:cNvSpPr txBox="1"/>
          <p:nvPr>
            <p:ph type="sldNum" sz="quarter" idx="4294967295"/>
          </p:nvPr>
        </p:nvSpPr>
        <p:spPr>
          <a:xfrm>
            <a:off x="11406754" y="6023292"/>
            <a:ext cx="167705" cy="231137"/>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43" name="TextBox 5"/>
          <p:cNvSpPr txBox="1"/>
          <p:nvPr/>
        </p:nvSpPr>
        <p:spPr>
          <a:xfrm>
            <a:off x="4391731" y="3657167"/>
            <a:ext cx="7297351" cy="27584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a:defRPr sz="3200">
                <a:solidFill>
                  <a:srgbClr val="FFFFFF"/>
                </a:solidFill>
                <a:latin typeface="Gill Sans MT"/>
                <a:ea typeface="Gill Sans MT"/>
                <a:cs typeface="Gill Sans MT"/>
                <a:sym typeface="Gill Sans MT"/>
              </a:defRPr>
            </a:pPr>
            <a:r>
              <a:t>Jurisprudence on ITC issues with focus on Safari Retreats judgment</a:t>
            </a:r>
          </a:p>
          <a:p>
            <a:pPr algn="ctr">
              <a:defRPr sz="3200">
                <a:solidFill>
                  <a:srgbClr val="FFFFFF"/>
                </a:solidFill>
                <a:latin typeface="Gill Sans MT"/>
                <a:ea typeface="Gill Sans MT"/>
                <a:cs typeface="Gill Sans MT"/>
                <a:sym typeface="Gill Sans MT"/>
              </a:defRPr>
            </a:pPr>
          </a:p>
          <a:p>
            <a:pPr algn="ctr">
              <a:defRPr sz="3200">
                <a:solidFill>
                  <a:srgbClr val="FFFFFF"/>
                </a:solidFill>
                <a:latin typeface="Gill Sans MT"/>
                <a:ea typeface="Gill Sans MT"/>
                <a:cs typeface="Gill Sans MT"/>
                <a:sym typeface="Gill Sans MT"/>
              </a:defRPr>
            </a:pPr>
          </a:p>
          <a:p>
            <a:pPr algn="ctr">
              <a:defRPr sz="2400">
                <a:solidFill>
                  <a:srgbClr val="FFFFFF"/>
                </a:solidFill>
                <a:latin typeface="Gill Sans MT"/>
                <a:ea typeface="Gill Sans MT"/>
                <a:cs typeface="Gill Sans MT"/>
                <a:sym typeface="Gill Sans MT"/>
              </a:defRPr>
            </a:pPr>
          </a:p>
          <a:p>
            <a:pPr algn="ctr">
              <a:defRPr sz="2400">
                <a:solidFill>
                  <a:srgbClr val="FFFFFF"/>
                </a:solidFill>
                <a:latin typeface="Gill Sans MT"/>
                <a:ea typeface="Gill Sans MT"/>
                <a:cs typeface="Gill Sans MT"/>
                <a:sym typeface="Gill Sans MT"/>
              </a:defRPr>
            </a:pPr>
            <a:r>
              <a:t>Speaker - Adv. (CA) Shreya Mundhra</a:t>
            </a:r>
          </a:p>
        </p:txBody>
      </p:sp>
      <p:pic>
        <p:nvPicPr>
          <p:cNvPr id="144" name="Picture 10" descr="Picture 10"/>
          <p:cNvPicPr>
            <a:picLocks noChangeAspect="1"/>
          </p:cNvPicPr>
          <p:nvPr/>
        </p:nvPicPr>
        <p:blipFill>
          <a:blip r:embed="rId2">
            <a:extLst/>
          </a:blip>
          <a:stretch>
            <a:fillRect/>
          </a:stretch>
        </p:blipFill>
        <p:spPr>
          <a:xfrm>
            <a:off x="498752" y="821800"/>
            <a:ext cx="2983409" cy="1177920"/>
          </a:xfrm>
          <a:prstGeom prst="rect">
            <a:avLst/>
          </a:prstGeom>
          <a:ln w="127000" cap="rnd">
            <a:solidFill>
              <a:srgbClr val="FFFFFF"/>
            </a:solidFill>
          </a:ln>
          <a:effectLst>
            <a:outerShdw sx="100000" sy="100000" kx="0" ky="0" algn="b" rotWithShape="0" blurRad="76200" dist="95250" dir="10500000">
              <a:srgbClr val="000000">
                <a:alpha val="20000"/>
              </a:srgbClr>
            </a:outerShdw>
          </a:effectLst>
        </p:spPr>
      </p:pic>
      <p:pic>
        <p:nvPicPr>
          <p:cNvPr id="145" name="Image" descr="Image"/>
          <p:cNvPicPr>
            <a:picLocks noChangeAspect="1"/>
          </p:cNvPicPr>
          <p:nvPr/>
        </p:nvPicPr>
        <p:blipFill>
          <a:blip r:embed="rId3">
            <a:extLst/>
          </a:blip>
          <a:stretch>
            <a:fillRect/>
          </a:stretch>
        </p:blipFill>
        <p:spPr>
          <a:xfrm>
            <a:off x="8762293" y="821800"/>
            <a:ext cx="2926789" cy="1267272"/>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Title 1"/>
          <p:cNvSpPr txBox="1"/>
          <p:nvPr>
            <p:ph type="title"/>
          </p:nvPr>
        </p:nvSpPr>
        <p:spPr>
          <a:xfrm>
            <a:off x="616689" y="121406"/>
            <a:ext cx="10759114" cy="1049235"/>
          </a:xfrm>
          <a:prstGeom prst="rect">
            <a:avLst/>
          </a:prstGeom>
        </p:spPr>
        <p:txBody>
          <a:bodyPr/>
          <a:lstStyle>
            <a:lvl1pPr>
              <a:defRPr sz="2200"/>
            </a:lvl1pPr>
          </a:lstStyle>
          <a:p>
            <a:pPr/>
            <a:r>
              <a:t>HON’BLE APEX COURT RULING IN THE CASE OF SAFARI RETREATS</a:t>
            </a:r>
          </a:p>
        </p:txBody>
      </p:sp>
      <p:sp>
        <p:nvSpPr>
          <p:cNvPr id="196"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Relevant extracts:</a:t>
            </a:r>
            <a:endParaRPr>
              <a:solidFill>
                <a:srgbClr val="002060"/>
              </a:solidFill>
            </a:endParaRPr>
          </a:p>
          <a:p>
            <a:pPr algn="just">
              <a:spcBef>
                <a:spcPts val="1200"/>
              </a:spcBef>
              <a:defRPr i="1" sz="1700">
                <a:solidFill>
                  <a:srgbClr val="002B56"/>
                </a:solidFill>
                <a:latin typeface="Book Antiqua"/>
                <a:ea typeface="Book Antiqua"/>
                <a:cs typeface="Book Antiqua"/>
                <a:sym typeface="Book Antiqua"/>
              </a:defRPr>
            </a:pPr>
            <a:r>
              <a:rPr i="0">
                <a:solidFill>
                  <a:srgbClr val="002060"/>
                </a:solidFill>
              </a:rPr>
              <a:t>Para 52 - </a:t>
            </a:r>
            <a:r>
              <a:rPr>
                <a:solidFill>
                  <a:srgbClr val="002060"/>
                </a:solidFill>
              </a:rPr>
              <a:t>This Court held that whether a building is a plant is a question of fact. This Court held that if it is found on facts that a building has been </a:t>
            </a:r>
            <a:r>
              <a:rPr b="1">
                <a:solidFill>
                  <a:srgbClr val="002060"/>
                </a:solidFill>
              </a:rPr>
              <a:t>so planned and constructed as to serve an assessee's special technical requirements, it will qualify to be treated as a plant </a:t>
            </a:r>
            <a:r>
              <a:rPr>
                <a:solidFill>
                  <a:srgbClr val="002060"/>
                </a:solidFill>
              </a:rPr>
              <a:t>for the purposes of investment allowance</a:t>
            </a:r>
            <a:r>
              <a:rPr b="1">
                <a:solidFill>
                  <a:srgbClr val="002060"/>
                </a:solidFill>
              </a:rPr>
              <a:t>. </a:t>
            </a:r>
            <a:endParaRPr>
              <a:solidFill>
                <a:srgbClr val="002060"/>
              </a:solidFill>
            </a:endParaRPr>
          </a:p>
          <a:p>
            <a:pPr algn="just">
              <a:spcBef>
                <a:spcPts val="1200"/>
              </a:spcBef>
              <a:defRPr i="1" sz="1700">
                <a:solidFill>
                  <a:srgbClr val="002B56"/>
                </a:solidFill>
                <a:latin typeface="Book Antiqua"/>
                <a:ea typeface="Book Antiqua"/>
                <a:cs typeface="Book Antiqua"/>
                <a:sym typeface="Book Antiqua"/>
              </a:defRPr>
            </a:pPr>
            <a:r>
              <a:rPr i="0">
                <a:solidFill>
                  <a:srgbClr val="002060"/>
                </a:solidFill>
              </a:rPr>
              <a:t>Para 55 </a:t>
            </a:r>
            <a:r>
              <a:rPr>
                <a:solidFill>
                  <a:srgbClr val="002060"/>
                </a:solidFill>
              </a:rPr>
              <a:t>- Under the CGST Act, as observed earlier, </a:t>
            </a:r>
            <a:r>
              <a:rPr b="1">
                <a:solidFill>
                  <a:srgbClr val="002060"/>
                </a:solidFill>
              </a:rPr>
              <a:t>renting or leasing immovable property is deemed to be a supply of service, </a:t>
            </a:r>
            <a:r>
              <a:rPr>
                <a:solidFill>
                  <a:srgbClr val="002060"/>
                </a:solidFill>
              </a:rPr>
              <a:t>and it can be taxed as output supply. </a:t>
            </a:r>
            <a:r>
              <a:rPr b="1">
                <a:solidFill>
                  <a:srgbClr val="002060"/>
                </a:solidFill>
              </a:rPr>
              <a:t>Therefore, if the building in which the premises are situated qualifies for the definition of plant, </a:t>
            </a:r>
            <a:r>
              <a:rPr>
                <a:solidFill>
                  <a:srgbClr val="002060"/>
                </a:solidFill>
              </a:rPr>
              <a:t>ITC can be allowed on goods and services used in setting up the immovable property, which is a plant.</a:t>
            </a:r>
          </a:p>
        </p:txBody>
      </p:sp>
      <p:sp>
        <p:nvSpPr>
          <p:cNvPr id="197" name="Slide Number Placeholder 3"/>
          <p:cNvSpPr txBox="1"/>
          <p:nvPr>
            <p:ph type="sldNum" sz="quarter" idx="4294967295"/>
          </p:nvPr>
        </p:nvSpPr>
        <p:spPr>
          <a:xfrm>
            <a:off x="11379701" y="6377306"/>
            <a:ext cx="231275"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198"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199"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Title 1"/>
          <p:cNvSpPr txBox="1"/>
          <p:nvPr>
            <p:ph type="title"/>
          </p:nvPr>
        </p:nvSpPr>
        <p:spPr>
          <a:xfrm>
            <a:off x="616689" y="121406"/>
            <a:ext cx="10759114" cy="1049235"/>
          </a:xfrm>
          <a:prstGeom prst="rect">
            <a:avLst/>
          </a:prstGeom>
        </p:spPr>
        <p:txBody>
          <a:bodyPr/>
          <a:lstStyle>
            <a:lvl1pPr>
              <a:defRPr sz="2200"/>
            </a:lvl1pPr>
          </a:lstStyle>
          <a:p>
            <a:pPr/>
            <a:r>
              <a:t>HON’BLE APEX COURT RULING IN THE CASE OF SAFARI RETREATS</a:t>
            </a:r>
          </a:p>
        </p:txBody>
      </p:sp>
      <p:sp>
        <p:nvSpPr>
          <p:cNvPr id="202"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Functionality test as made applicable under the Income Tax Act, 1961:</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rPr>
                <a:solidFill>
                  <a:srgbClr val="002060"/>
                </a:solidFill>
              </a:rPr>
              <a:t>Under Income tax laws, ‘plant’ is eligible for higher depreciation as compared to a building. For this purpose, functionality test has been applied under the Income tax laws from time to time </a:t>
            </a:r>
            <a:r>
              <a:t>to determine whether a building qualifies as a plant or not.</a:t>
            </a:r>
            <a:endParaRPr sz="1200">
              <a:latin typeface="Times Roman"/>
              <a:ea typeface="Times Roman"/>
              <a:cs typeface="Times Roman"/>
              <a:sym typeface="Times Roman"/>
            </a:endParaRPr>
          </a:p>
          <a:p>
            <a:pPr marL="0" indent="0" algn="just">
              <a:spcBef>
                <a:spcPts val="1200"/>
              </a:spcBef>
              <a:buClrTx/>
              <a:buSzTx/>
              <a:buNone/>
              <a:defRPr sz="1700">
                <a:solidFill>
                  <a:srgbClr val="002B56"/>
                </a:solidFill>
                <a:latin typeface="Book Antiqua"/>
                <a:ea typeface="Book Antiqua"/>
                <a:cs typeface="Book Antiqua"/>
                <a:sym typeface="Book Antiqua"/>
              </a:defRPr>
            </a:pPr>
            <a:r>
              <a:rPr u="sng"/>
              <a:t>Principle -</a:t>
            </a:r>
            <a:r>
              <a:t> </a:t>
            </a:r>
          </a:p>
          <a:p>
            <a:pPr algn="just">
              <a:spcBef>
                <a:spcPts val="1200"/>
              </a:spcBef>
              <a:defRPr sz="1700">
                <a:solidFill>
                  <a:srgbClr val="002B56"/>
                </a:solidFill>
                <a:latin typeface="Book Antiqua"/>
                <a:ea typeface="Book Antiqua"/>
                <a:cs typeface="Book Antiqua"/>
                <a:sym typeface="Book Antiqua"/>
              </a:defRPr>
            </a:pPr>
            <a:r>
              <a:t>If a building or structure or part thereof is such by </a:t>
            </a:r>
            <a:r>
              <a:rPr b="1"/>
              <a:t>which</a:t>
            </a:r>
            <a:r>
              <a:t> the business activities are carried on then it would amount to plant. But where the structure plays no part in carrying on the business activities and is used as the place for carrying on the business, it will fall within the category of a building, and it cannot be called as plant. Where part of the construction of the building is specially designed and meant for carrying on the mechanical process, it will be a plant and where part of it is used for various activities like research, office or the like, such construction could not be treated as a plant.</a:t>
            </a:r>
          </a:p>
        </p:txBody>
      </p:sp>
      <p:sp>
        <p:nvSpPr>
          <p:cNvPr id="203" name="Slide Number Placeholder 3"/>
          <p:cNvSpPr txBox="1"/>
          <p:nvPr>
            <p:ph type="sldNum" sz="quarter" idx="4294967295"/>
          </p:nvPr>
        </p:nvSpPr>
        <p:spPr>
          <a:xfrm>
            <a:off x="11388128" y="6377306"/>
            <a:ext cx="222848"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204"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205"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Title 1"/>
          <p:cNvSpPr txBox="1"/>
          <p:nvPr>
            <p:ph type="title"/>
          </p:nvPr>
        </p:nvSpPr>
        <p:spPr>
          <a:xfrm>
            <a:off x="616689" y="121406"/>
            <a:ext cx="10759114" cy="1049235"/>
          </a:xfrm>
          <a:prstGeom prst="rect">
            <a:avLst/>
          </a:prstGeom>
        </p:spPr>
        <p:txBody>
          <a:bodyPr/>
          <a:lstStyle>
            <a:lvl1pPr>
              <a:defRPr sz="2200"/>
            </a:lvl1pPr>
          </a:lstStyle>
          <a:p>
            <a:pPr/>
            <a:r>
              <a:t>HON’BLE APEX COURT RULING IN THE CASE OF SAFARI RETREATS</a:t>
            </a:r>
          </a:p>
        </p:txBody>
      </p:sp>
      <p:sp>
        <p:nvSpPr>
          <p:cNvPr id="208"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Rulings under the Income Tax Act, 1961 relating to functionality test:</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rPr b="1" i="1">
                <a:solidFill>
                  <a:srgbClr val="002060"/>
                </a:solidFill>
              </a:rPr>
              <a:t>Karnataka Power Corporation 2002 (9) SCC 571 :</a:t>
            </a:r>
            <a:r>
              <a:rPr>
                <a:solidFill>
                  <a:srgbClr val="002060"/>
                </a:solidFill>
              </a:rPr>
              <a:t> Hydro power generating station building is a plant.</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rPr b="1" i="1"/>
              <a:t>CIT v. Venkata Rao (Dr B)</a:t>
            </a:r>
            <a:r>
              <a:rPr b="1" i="1">
                <a:solidFill>
                  <a:srgbClr val="002060"/>
                </a:solidFill>
              </a:rPr>
              <a:t> - </a:t>
            </a:r>
            <a:r>
              <a:rPr b="1" i="1"/>
              <a:t>[(2000) 243 ITR 81 (SC)] </a:t>
            </a:r>
            <a:r>
              <a:t>- Nursing home was a plant because operation theatre, sterilisation rooms, etc. were a substantial part of the building, specifically designed for a nursing home. </a:t>
            </a:r>
            <a:endParaRPr sz="1200">
              <a:latin typeface="Times Roman"/>
              <a:ea typeface="Times Roman"/>
              <a:cs typeface="Times Roman"/>
              <a:sym typeface="Times Roman"/>
            </a:endParaRPr>
          </a:p>
          <a:p>
            <a:pPr algn="just">
              <a:spcBef>
                <a:spcPts val="1200"/>
              </a:spcBef>
              <a:defRPr sz="1700">
                <a:solidFill>
                  <a:srgbClr val="002B56"/>
                </a:solidFill>
                <a:latin typeface="Book Antiqua"/>
                <a:ea typeface="Book Antiqua"/>
                <a:cs typeface="Book Antiqua"/>
                <a:sym typeface="Book Antiqua"/>
              </a:defRPr>
            </a:pPr>
            <a:r>
              <a:rPr b="1" i="1">
                <a:latin typeface="Times Roman"/>
                <a:ea typeface="Times Roman"/>
                <a:cs typeface="Times Roman"/>
                <a:sym typeface="Times Roman"/>
              </a:rPr>
              <a:t>Cachet Pharmaceuticals Private Limited v. Commissioner of Income Tax and another</a:t>
            </a:r>
            <a:r>
              <a:rPr b="1" baseline="69645" i="1" sz="933">
                <a:latin typeface="Times Roman"/>
                <a:ea typeface="Times Roman"/>
                <a:cs typeface="Times Roman"/>
                <a:sym typeface="Times Roman"/>
              </a:rPr>
              <a:t> </a:t>
            </a:r>
            <a:r>
              <a:rPr b="1" i="1"/>
              <a:t>[2016 (4) TMI 713]</a:t>
            </a:r>
            <a:r>
              <a:rPr b="1" i="1">
                <a:latin typeface="Times Roman"/>
                <a:ea typeface="Times Roman"/>
                <a:cs typeface="Times Roman"/>
                <a:sym typeface="Times Roman"/>
              </a:rPr>
              <a:t>, </a:t>
            </a:r>
            <a:r>
              <a:t>held that a factory building used solely for medicine manufacturing qualified as a ‘plant’ because it was integral to the business’s operation. </a:t>
            </a:r>
          </a:p>
        </p:txBody>
      </p:sp>
      <p:sp>
        <p:nvSpPr>
          <p:cNvPr id="209" name="Slide Number Placeholder 3"/>
          <p:cNvSpPr txBox="1"/>
          <p:nvPr>
            <p:ph type="sldNum" sz="quarter" idx="4294967295"/>
          </p:nvPr>
        </p:nvSpPr>
        <p:spPr>
          <a:xfrm>
            <a:off x="11379701" y="6377306"/>
            <a:ext cx="231275"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210"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211"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Title 1"/>
          <p:cNvSpPr txBox="1"/>
          <p:nvPr>
            <p:ph type="title"/>
          </p:nvPr>
        </p:nvSpPr>
        <p:spPr>
          <a:xfrm>
            <a:off x="616689" y="121406"/>
            <a:ext cx="10759114" cy="1049235"/>
          </a:xfrm>
          <a:prstGeom prst="rect">
            <a:avLst/>
          </a:prstGeom>
        </p:spPr>
        <p:txBody>
          <a:bodyPr/>
          <a:lstStyle>
            <a:lvl1pPr>
              <a:defRPr sz="2200"/>
            </a:lvl1pPr>
          </a:lstStyle>
          <a:p>
            <a:pPr/>
            <a:r>
              <a:t>HON’BLE APEX COURT RULING IN THE CASE OF SAFARI RETREATS</a:t>
            </a:r>
          </a:p>
        </p:txBody>
      </p:sp>
      <p:sp>
        <p:nvSpPr>
          <p:cNvPr id="214"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Way forward:</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t>Factual exercise is to be conducted on case-by-case basis to ascertain that whether a particular immovable property qualifies as a “plant” or not. It requires a detailed analysis of the building's specific features, purpose, and role in the business. This approach avoids broad generalizations and ensures that each case is assessed on its own merits. </a:t>
            </a:r>
          </a:p>
          <a:p>
            <a:pPr algn="just">
              <a:spcBef>
                <a:spcPts val="1200"/>
              </a:spcBef>
              <a:defRPr sz="1700">
                <a:solidFill>
                  <a:srgbClr val="002B56"/>
                </a:solidFill>
                <a:latin typeface="Book Antiqua"/>
                <a:ea typeface="Book Antiqua"/>
                <a:cs typeface="Book Antiqua"/>
                <a:sym typeface="Book Antiqua"/>
              </a:defRPr>
            </a:pPr>
            <a:r>
              <a:t>Once the assessees pass the functionality test, they will be eligible to claim ITC for past periods, subject to the limitation specified in Section 16(4). </a:t>
            </a:r>
            <a:endParaRPr sz="1200">
              <a:latin typeface="Times Roman"/>
              <a:ea typeface="Times Roman"/>
              <a:cs typeface="Times Roman"/>
              <a:sym typeface="Times Roman"/>
            </a:endParaRPr>
          </a:p>
          <a:p>
            <a:pPr algn="just">
              <a:spcBef>
                <a:spcPts val="1200"/>
              </a:spcBef>
              <a:defRPr sz="1700">
                <a:solidFill>
                  <a:srgbClr val="002B56"/>
                </a:solidFill>
                <a:latin typeface="Book Antiqua"/>
                <a:ea typeface="Book Antiqua"/>
                <a:cs typeface="Book Antiqua"/>
                <a:sym typeface="Book Antiqua"/>
              </a:defRPr>
            </a:pPr>
            <a:r>
              <a:t>Exploring possibility of restructuring future inward supplies to maximize availability of ITC.</a:t>
            </a:r>
          </a:p>
          <a:p>
            <a:pPr marL="0" indent="0" algn="just">
              <a:spcBef>
                <a:spcPts val="1200"/>
              </a:spcBef>
              <a:buClrTx/>
              <a:buSzTx/>
              <a:buNone/>
              <a:defRPr sz="1700">
                <a:solidFill>
                  <a:srgbClr val="002B56"/>
                </a:solidFill>
                <a:latin typeface="Book Antiqua"/>
                <a:ea typeface="Book Antiqua"/>
                <a:cs typeface="Book Antiqua"/>
                <a:sym typeface="Book Antiqua"/>
              </a:defRPr>
            </a:pPr>
          </a:p>
          <a:p>
            <a:pPr marL="0" indent="0" algn="just">
              <a:spcBef>
                <a:spcPts val="1200"/>
              </a:spcBef>
              <a:buClrTx/>
              <a:buSzTx/>
              <a:buNone/>
              <a:defRPr i="1" sz="1400" u="sng">
                <a:solidFill>
                  <a:srgbClr val="002B56"/>
                </a:solidFill>
                <a:latin typeface="Book Antiqua"/>
                <a:ea typeface="Book Antiqua"/>
                <a:cs typeface="Book Antiqua"/>
                <a:sym typeface="Book Antiqua"/>
              </a:defRPr>
            </a:pPr>
            <a:r>
              <a:t>Industries effected: </a:t>
            </a:r>
          </a:p>
          <a:p>
            <a:pPr marL="0" indent="0" algn="just">
              <a:spcBef>
                <a:spcPts val="1200"/>
              </a:spcBef>
              <a:buClrTx/>
              <a:buSzTx/>
              <a:buNone/>
              <a:defRPr i="1" sz="1400">
                <a:solidFill>
                  <a:srgbClr val="002B56"/>
                </a:solidFill>
                <a:latin typeface="Book Antiqua"/>
                <a:ea typeface="Book Antiqua"/>
                <a:cs typeface="Book Antiqua"/>
                <a:sym typeface="Book Antiqua"/>
              </a:defRPr>
            </a:pPr>
            <a:r>
              <a:rPr>
                <a:solidFill>
                  <a:srgbClr val="002060"/>
                </a:solidFill>
              </a:rPr>
              <a:t>Manufacturing, Hospitality, Mall &amp; Retail, Warehousing, Commercial Leasing, Co-working spaces, REITs, Theatres &amp; Convention Centres, Data centres, IT &amp; ITES, Banking etc.</a:t>
            </a:r>
          </a:p>
        </p:txBody>
      </p:sp>
      <p:sp>
        <p:nvSpPr>
          <p:cNvPr id="215" name="Slide Number Placeholder 3"/>
          <p:cNvSpPr txBox="1"/>
          <p:nvPr>
            <p:ph type="sldNum" sz="quarter" idx="4294967295"/>
          </p:nvPr>
        </p:nvSpPr>
        <p:spPr>
          <a:xfrm>
            <a:off x="11379701" y="6377306"/>
            <a:ext cx="231275"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216"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217"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Title 1"/>
          <p:cNvSpPr txBox="1"/>
          <p:nvPr>
            <p:ph type="title"/>
          </p:nvPr>
        </p:nvSpPr>
        <p:spPr>
          <a:xfrm>
            <a:off x="616689" y="121406"/>
            <a:ext cx="10759114" cy="1049235"/>
          </a:xfrm>
          <a:prstGeom prst="rect">
            <a:avLst/>
          </a:prstGeom>
        </p:spPr>
        <p:txBody>
          <a:bodyPr/>
          <a:lstStyle>
            <a:lvl1pPr>
              <a:defRPr sz="2200"/>
            </a:lvl1pPr>
          </a:lstStyle>
          <a:p>
            <a:pPr/>
            <a:r>
              <a:t>HON’BLE APEX COURT RULING IN THE CASE OF SAFARI RETREATS</a:t>
            </a:r>
          </a:p>
        </p:txBody>
      </p:sp>
      <p:sp>
        <p:nvSpPr>
          <p:cNvPr id="220"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Issues:</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rPr>
                <a:solidFill>
                  <a:srgbClr val="002060"/>
                </a:solidFill>
              </a:rPr>
              <a:t>Whether </a:t>
            </a:r>
            <a:r>
              <a:t>functionality test is required in instances where the immovable property has been constructed for the purpose of renting, leasing etc. [Example - Office building given on lease]</a:t>
            </a:r>
          </a:p>
          <a:p>
            <a:pPr algn="just">
              <a:spcBef>
                <a:spcPts val="1200"/>
              </a:spcBef>
              <a:defRPr sz="1700">
                <a:solidFill>
                  <a:srgbClr val="002B56"/>
                </a:solidFill>
                <a:latin typeface="Book Antiqua"/>
                <a:ea typeface="Book Antiqua"/>
                <a:cs typeface="Book Antiqua"/>
                <a:sym typeface="Book Antiqua"/>
              </a:defRPr>
            </a:pPr>
            <a:r>
              <a:t>Whether the conditions of functionality test and construction “on its own account” are mutually exclusive or not.</a:t>
            </a:r>
            <a:endParaRPr sz="1200"/>
          </a:p>
          <a:p>
            <a:pPr algn="just">
              <a:spcBef>
                <a:spcPts val="1200"/>
              </a:spcBef>
              <a:defRPr sz="1700">
                <a:solidFill>
                  <a:srgbClr val="002B56"/>
                </a:solidFill>
                <a:latin typeface="Book Antiqua"/>
                <a:ea typeface="Book Antiqua"/>
                <a:cs typeface="Book Antiqua"/>
                <a:sym typeface="Book Antiqua"/>
              </a:defRPr>
            </a:pPr>
            <a:r>
              <a:t>Clarity on the meaning of the term ‘Special technical requirement’ specified to qualify as a plant? [Example - Malls having specific layouts for accessibility and visibility etc., Captive Power Plants, Data Centres, R &amp; D Labs, Convention centres, cold storage units, dry dock etc.]</a:t>
            </a:r>
            <a:endParaRPr sz="1200"/>
          </a:p>
          <a:p>
            <a:pPr algn="just">
              <a:spcBef>
                <a:spcPts val="1200"/>
              </a:spcBef>
              <a:defRPr sz="1700">
                <a:solidFill>
                  <a:srgbClr val="002B56"/>
                </a:solidFill>
                <a:latin typeface="Book Antiqua"/>
                <a:ea typeface="Book Antiqua"/>
                <a:cs typeface="Book Antiqua"/>
                <a:sym typeface="Book Antiqua"/>
              </a:defRPr>
            </a:pPr>
            <a:r>
              <a:rPr>
                <a:solidFill>
                  <a:srgbClr val="002060"/>
                </a:solidFill>
              </a:rPr>
              <a:t>Can the phrase “goods or services </a:t>
            </a:r>
            <a:r>
              <a:rPr u="sng">
                <a:solidFill>
                  <a:srgbClr val="002060"/>
                </a:solidFill>
              </a:rPr>
              <a:t>or both</a:t>
            </a:r>
            <a:r>
              <a:rPr>
                <a:solidFill>
                  <a:srgbClr val="002060"/>
                </a:solidFill>
              </a:rPr>
              <a:t>” under Section 17(5)(d) be said to include works contract services?</a:t>
            </a:r>
          </a:p>
        </p:txBody>
      </p:sp>
      <p:sp>
        <p:nvSpPr>
          <p:cNvPr id="221" name="Slide Number Placeholder 3"/>
          <p:cNvSpPr txBox="1"/>
          <p:nvPr>
            <p:ph type="sldNum" sz="quarter" idx="4294967295"/>
          </p:nvPr>
        </p:nvSpPr>
        <p:spPr>
          <a:xfrm>
            <a:off x="11379701" y="6377306"/>
            <a:ext cx="231275"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222"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223"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5" name="Title 1"/>
          <p:cNvSpPr txBox="1"/>
          <p:nvPr>
            <p:ph type="title"/>
          </p:nvPr>
        </p:nvSpPr>
        <p:spPr>
          <a:xfrm>
            <a:off x="616689" y="121406"/>
            <a:ext cx="10759114" cy="1049235"/>
          </a:xfrm>
          <a:prstGeom prst="rect">
            <a:avLst/>
          </a:prstGeom>
        </p:spPr>
        <p:txBody>
          <a:bodyPr/>
          <a:lstStyle>
            <a:lvl1pPr>
              <a:defRPr sz="2200"/>
            </a:lvl1pPr>
          </a:lstStyle>
          <a:p>
            <a:pPr/>
            <a:r>
              <a:t>Issues under section 16(2) of the cgst act</a:t>
            </a:r>
          </a:p>
        </p:txBody>
      </p:sp>
      <p:sp>
        <p:nvSpPr>
          <p:cNvPr id="226"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Denial of ITC in the hands of bonafide purchaser:</a:t>
            </a:r>
            <a:endParaRPr>
              <a:solidFill>
                <a:srgbClr val="002060"/>
              </a:solidFill>
            </a:endParaRPr>
          </a:p>
          <a:p>
            <a:pPr marL="284078" indent="-284078" algn="just">
              <a:spcBef>
                <a:spcPts val="1200"/>
              </a:spcBef>
              <a:buClrTx/>
              <a:buSzPct val="100000"/>
              <a:buAutoNum type="alphaUcPeriod" startAt="1"/>
              <a:defRPr sz="1700">
                <a:solidFill>
                  <a:srgbClr val="002B56"/>
                </a:solidFill>
                <a:latin typeface="Book Antiqua"/>
                <a:ea typeface="Book Antiqua"/>
                <a:cs typeface="Book Antiqua"/>
                <a:sym typeface="Book Antiqua"/>
              </a:defRPr>
            </a:pPr>
            <a:r>
              <a:rPr>
                <a:solidFill>
                  <a:srgbClr val="002060"/>
                </a:solidFill>
              </a:rPr>
              <a:t>Mismatch with Form GSTR-2A</a:t>
            </a:r>
            <a:endParaRPr>
              <a:solidFill>
                <a:srgbClr val="002060"/>
              </a:solidFill>
            </a:endParaRPr>
          </a:p>
          <a:p>
            <a:pPr marL="284078" indent="-284078" algn="just">
              <a:spcBef>
                <a:spcPts val="1200"/>
              </a:spcBef>
              <a:buClrTx/>
              <a:buSzPct val="100000"/>
              <a:buAutoNum type="alphaUcPeriod" startAt="1"/>
              <a:defRPr sz="1700">
                <a:solidFill>
                  <a:srgbClr val="002B56"/>
                </a:solidFill>
                <a:latin typeface="Book Antiqua"/>
                <a:ea typeface="Book Antiqua"/>
                <a:cs typeface="Book Antiqua"/>
                <a:sym typeface="Book Antiqua"/>
              </a:defRPr>
            </a:pPr>
            <a:r>
              <a:rPr>
                <a:solidFill>
                  <a:srgbClr val="002060"/>
                </a:solidFill>
              </a:rPr>
              <a:t>Tax not paid by supplier</a:t>
            </a:r>
            <a:endParaRPr>
              <a:solidFill>
                <a:srgbClr val="002060"/>
              </a:solidFill>
            </a:endParaRPr>
          </a:p>
          <a:p>
            <a:pPr marL="284078" indent="-284078" algn="just">
              <a:spcBef>
                <a:spcPts val="1200"/>
              </a:spcBef>
              <a:buClrTx/>
              <a:buSzPct val="100000"/>
              <a:buAutoNum type="alphaUcPeriod" startAt="1"/>
              <a:defRPr sz="1700">
                <a:solidFill>
                  <a:srgbClr val="002B56"/>
                </a:solidFill>
                <a:latin typeface="Book Antiqua"/>
                <a:ea typeface="Book Antiqua"/>
                <a:cs typeface="Book Antiqua"/>
                <a:sym typeface="Book Antiqua"/>
              </a:defRPr>
            </a:pPr>
            <a:r>
              <a:t>Burden of proving compliance &amp; proper documentation rests on the purchaser - </a:t>
            </a:r>
            <a:r>
              <a:rPr>
                <a:solidFill>
                  <a:srgbClr val="002060"/>
                </a:solidFill>
              </a:rPr>
              <a:t>Section 155 of the CGST Act</a:t>
            </a:r>
            <a:endParaRPr>
              <a:solidFill>
                <a:srgbClr val="002060"/>
              </a:solidFill>
            </a:endParaRPr>
          </a:p>
          <a:p>
            <a:pPr marL="0" indent="0" algn="just">
              <a:spcBef>
                <a:spcPts val="1200"/>
              </a:spcBef>
              <a:buClrTx/>
              <a:buSzTx/>
              <a:buNone/>
              <a:defRPr sz="1700">
                <a:solidFill>
                  <a:srgbClr val="002B56"/>
                </a:solidFill>
                <a:latin typeface="Book Antiqua"/>
                <a:ea typeface="Book Antiqua"/>
                <a:cs typeface="Book Antiqua"/>
                <a:sym typeface="Book Antiqua"/>
              </a:defRPr>
            </a:pPr>
            <a:endParaRPr>
              <a:solidFill>
                <a:srgbClr val="002060"/>
              </a:solidFill>
            </a:endParaRPr>
          </a:p>
          <a:p>
            <a:pPr marL="0" indent="0" algn="just">
              <a:spcBef>
                <a:spcPts val="1200"/>
              </a:spcBef>
              <a:buClrTx/>
              <a:buSzTx/>
              <a:buNone/>
              <a:defRPr sz="1700" u="sng">
                <a:solidFill>
                  <a:srgbClr val="002B56"/>
                </a:solidFill>
                <a:latin typeface="Book Antiqua"/>
                <a:ea typeface="Book Antiqua"/>
                <a:cs typeface="Book Antiqua"/>
                <a:sym typeface="Book Antiqua"/>
              </a:defRPr>
            </a:pPr>
            <a:r>
              <a:rPr>
                <a:solidFill>
                  <a:srgbClr val="002060"/>
                </a:solidFill>
              </a:rPr>
              <a:t>Relevant Judgments:</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t>Suncraft Energy Private Limited V. The Assistant Commissioner 2023-VIL-487-CAL (SLP dismissed by SC)</a:t>
            </a:r>
          </a:p>
          <a:p>
            <a:pPr algn="just">
              <a:spcBef>
                <a:spcPts val="1200"/>
              </a:spcBef>
              <a:defRPr sz="1700">
                <a:solidFill>
                  <a:srgbClr val="002B56"/>
                </a:solidFill>
                <a:latin typeface="Book Antiqua"/>
                <a:ea typeface="Book Antiqua"/>
                <a:cs typeface="Book Antiqua"/>
                <a:sym typeface="Book Antiqua"/>
              </a:defRPr>
            </a:pPr>
            <a:r>
              <a:t>D.Y. Beathel Enterprises v. State Tax Officer (2021) 127 Taxman. Com 80 (Madras) </a:t>
            </a:r>
          </a:p>
          <a:p>
            <a:pPr algn="just">
              <a:spcBef>
                <a:spcPts val="1200"/>
              </a:spcBef>
              <a:defRPr sz="1700">
                <a:solidFill>
                  <a:srgbClr val="002B56"/>
                </a:solidFill>
                <a:latin typeface="Book Antiqua"/>
                <a:ea typeface="Book Antiqua"/>
                <a:cs typeface="Book Antiqua"/>
                <a:sym typeface="Book Antiqua"/>
              </a:defRPr>
            </a:pPr>
            <a:r>
              <a:rPr>
                <a:solidFill>
                  <a:srgbClr val="002060"/>
                </a:solidFill>
              </a:rPr>
              <a:t>M/s. Anil Rice Mill v. State of U.P. &amp; 2 Others [2024 (8) TMI 904 - All HC] </a:t>
            </a:r>
          </a:p>
        </p:txBody>
      </p:sp>
      <p:sp>
        <p:nvSpPr>
          <p:cNvPr id="227" name="Slide Number Placeholder 3"/>
          <p:cNvSpPr txBox="1"/>
          <p:nvPr>
            <p:ph type="sldNum" sz="quarter" idx="4294967295"/>
          </p:nvPr>
        </p:nvSpPr>
        <p:spPr>
          <a:xfrm>
            <a:off x="11379701" y="6377306"/>
            <a:ext cx="231275"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228"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229"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Title 1"/>
          <p:cNvSpPr txBox="1"/>
          <p:nvPr>
            <p:ph type="title"/>
          </p:nvPr>
        </p:nvSpPr>
        <p:spPr>
          <a:xfrm>
            <a:off x="616689" y="121406"/>
            <a:ext cx="10759114" cy="1049235"/>
          </a:xfrm>
          <a:prstGeom prst="rect">
            <a:avLst/>
          </a:prstGeom>
        </p:spPr>
        <p:txBody>
          <a:bodyPr/>
          <a:lstStyle>
            <a:lvl1pPr>
              <a:defRPr sz="2200"/>
            </a:lvl1pPr>
          </a:lstStyle>
          <a:p>
            <a:pPr/>
            <a:r>
              <a:t>Issues under section 16(4) of the cgst act</a:t>
            </a:r>
          </a:p>
        </p:txBody>
      </p:sp>
      <p:sp>
        <p:nvSpPr>
          <p:cNvPr id="232"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Timeline to claim ITC in case of RCM supplies, not paid for past period:</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rPr>
                <a:solidFill>
                  <a:srgbClr val="002060"/>
                </a:solidFill>
              </a:rPr>
              <a:t>T</a:t>
            </a:r>
            <a:r>
              <a:t>he relevant financial year for calculation of time limit for availment of ITC will be the financial year in which the invoice has been issued by the recipient under section 31(3)(f) of CGST Act.</a:t>
            </a:r>
            <a:endParaRPr sz="1200">
              <a:latin typeface="Times Roman"/>
              <a:ea typeface="Times Roman"/>
              <a:cs typeface="Times Roman"/>
              <a:sym typeface="Times Roman"/>
            </a:endParaRPr>
          </a:p>
          <a:p>
            <a:pPr algn="just">
              <a:spcBef>
                <a:spcPts val="1200"/>
              </a:spcBef>
              <a:defRPr sz="1700">
                <a:solidFill>
                  <a:srgbClr val="002B56"/>
                </a:solidFill>
                <a:latin typeface="Book Antiqua"/>
                <a:ea typeface="Book Antiqua"/>
                <a:cs typeface="Book Antiqua"/>
                <a:sym typeface="Book Antiqua"/>
              </a:defRPr>
            </a:pPr>
            <a:r>
              <a:rPr>
                <a:solidFill>
                  <a:srgbClr val="002060"/>
                </a:solidFill>
              </a:rPr>
              <a:t>Delay in issuance of invoice by recipient may invite interest and penal provisions, as applicable.</a:t>
            </a:r>
            <a:endParaRPr>
              <a:solidFill>
                <a:srgbClr val="002060"/>
              </a:solidFill>
            </a:endParaRPr>
          </a:p>
          <a:p>
            <a:pPr marL="0" indent="0" algn="just">
              <a:spcBef>
                <a:spcPts val="1200"/>
              </a:spcBef>
              <a:buClrTx/>
              <a:buSzTx/>
              <a:buNone/>
              <a:defRPr sz="1700">
                <a:solidFill>
                  <a:srgbClr val="002B56"/>
                </a:solidFill>
                <a:latin typeface="Book Antiqua"/>
                <a:ea typeface="Book Antiqua"/>
                <a:cs typeface="Book Antiqua"/>
                <a:sym typeface="Book Antiqua"/>
              </a:defRPr>
            </a:pPr>
            <a:r>
              <a:rPr i="1">
                <a:solidFill>
                  <a:srgbClr val="002060"/>
                </a:solidFill>
              </a:rPr>
              <a:t>[</a:t>
            </a:r>
            <a:r>
              <a:rPr i="1"/>
              <a:t>Circular No. 211/5/2024-GST dated 26/06/2024]</a:t>
            </a:r>
            <a:r>
              <a:t> </a:t>
            </a:r>
            <a:endParaRPr sz="1200"/>
          </a:p>
          <a:p>
            <a:pPr marL="0" indent="0">
              <a:spcBef>
                <a:spcPts val="1200"/>
              </a:spcBef>
              <a:buClrTx/>
              <a:buSzTx/>
              <a:buNone/>
              <a:defRPr sz="2666">
                <a:solidFill>
                  <a:srgbClr val="000000"/>
                </a:solidFill>
                <a:latin typeface="Times Roman"/>
                <a:ea typeface="Times Roman"/>
                <a:cs typeface="Times Roman"/>
                <a:sym typeface="Times Roman"/>
              </a:defRPr>
            </a:pPr>
            <a:endParaRPr sz="1700">
              <a:solidFill>
                <a:srgbClr val="002060"/>
              </a:solidFill>
              <a:latin typeface="Book Antiqua"/>
              <a:ea typeface="Book Antiqua"/>
              <a:cs typeface="Book Antiqua"/>
              <a:sym typeface="Book Antiqua"/>
            </a:endParaRPr>
          </a:p>
          <a:p>
            <a:pPr marL="0" indent="0">
              <a:spcBef>
                <a:spcPts val="1200"/>
              </a:spcBef>
              <a:buClrTx/>
              <a:buSzTx/>
              <a:buNone/>
              <a:defRPr sz="2666" u="sng">
                <a:solidFill>
                  <a:srgbClr val="000000"/>
                </a:solidFill>
                <a:latin typeface="Times Roman"/>
                <a:ea typeface="Times Roman"/>
                <a:cs typeface="Times Roman"/>
                <a:sym typeface="Times Roman"/>
              </a:defRPr>
            </a:pPr>
            <a:r>
              <a:rPr sz="1700">
                <a:solidFill>
                  <a:srgbClr val="002060"/>
                </a:solidFill>
                <a:latin typeface="Book Antiqua"/>
                <a:ea typeface="Book Antiqua"/>
                <a:cs typeface="Book Antiqua"/>
                <a:sym typeface="Book Antiqua"/>
              </a:rPr>
              <a:t>Validity under challenge - Pending before Supreme Court</a:t>
            </a:r>
          </a:p>
        </p:txBody>
      </p:sp>
      <p:sp>
        <p:nvSpPr>
          <p:cNvPr id="233" name="Slide Number Placeholder 3"/>
          <p:cNvSpPr txBox="1"/>
          <p:nvPr>
            <p:ph type="sldNum" sz="quarter" idx="4294967295"/>
          </p:nvPr>
        </p:nvSpPr>
        <p:spPr>
          <a:xfrm>
            <a:off x="11379701" y="6377306"/>
            <a:ext cx="231275"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234"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235"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7" name="Title 1"/>
          <p:cNvSpPr txBox="1"/>
          <p:nvPr>
            <p:ph type="title"/>
          </p:nvPr>
        </p:nvSpPr>
        <p:spPr>
          <a:xfrm>
            <a:off x="616689" y="121406"/>
            <a:ext cx="10759114" cy="1049235"/>
          </a:xfrm>
          <a:prstGeom prst="rect">
            <a:avLst/>
          </a:prstGeom>
        </p:spPr>
        <p:txBody>
          <a:bodyPr/>
          <a:lstStyle>
            <a:lvl1pPr>
              <a:defRPr sz="2200"/>
            </a:lvl1pPr>
          </a:lstStyle>
          <a:p>
            <a:pPr/>
            <a:r>
              <a:t>APPLICABILITY OF LIMITATION ACT ON GST PROVISIONS</a:t>
            </a:r>
          </a:p>
        </p:txBody>
      </p:sp>
      <p:sp>
        <p:nvSpPr>
          <p:cNvPr id="238" name="Content Placeholder 2"/>
          <p:cNvSpPr txBox="1"/>
          <p:nvPr>
            <p:ph type="body" idx="1"/>
          </p:nvPr>
        </p:nvSpPr>
        <p:spPr>
          <a:xfrm>
            <a:off x="579198" y="1369503"/>
            <a:ext cx="11076355" cy="4545369"/>
          </a:xfrm>
          <a:prstGeom prst="rect">
            <a:avLst/>
          </a:prstGeom>
        </p:spPr>
        <p:txBody>
          <a:bodyPr/>
          <a:lstStyle/>
          <a:p>
            <a:pPr marL="298704" indent="-298704" algn="just" defTabSz="448055">
              <a:spcBef>
                <a:spcPts val="1100"/>
              </a:spcBef>
              <a:defRPr sz="1666">
                <a:solidFill>
                  <a:srgbClr val="002060"/>
                </a:solidFill>
                <a:latin typeface="Book Antiqua"/>
                <a:ea typeface="Book Antiqua"/>
                <a:cs typeface="Book Antiqua"/>
                <a:sym typeface="Book Antiqua"/>
              </a:defRPr>
            </a:pPr>
          </a:p>
          <a:p>
            <a:pPr marL="0" indent="0" defTabSz="443574">
              <a:lnSpc>
                <a:spcPct val="90000"/>
              </a:lnSpc>
              <a:buSzTx/>
              <a:buNone/>
              <a:defRPr sz="1666" u="sng">
                <a:solidFill>
                  <a:srgbClr val="002B56"/>
                </a:solidFill>
                <a:latin typeface="Book Antiqua"/>
                <a:ea typeface="Book Antiqua"/>
                <a:cs typeface="Book Antiqua"/>
                <a:sym typeface="Book Antiqua"/>
              </a:defRPr>
            </a:pPr>
            <a:r>
              <a:t>Contrary judgments on applicability of Limitation Act under GST Law </a:t>
            </a:r>
            <a:r>
              <a:t>:</a:t>
            </a:r>
          </a:p>
          <a:p>
            <a:pPr marL="0" indent="0" defTabSz="443574">
              <a:lnSpc>
                <a:spcPct val="90000"/>
              </a:lnSpc>
              <a:buSzTx/>
              <a:buNone/>
              <a:defRPr sz="1666">
                <a:solidFill>
                  <a:srgbClr val="002B56"/>
                </a:solidFill>
                <a:latin typeface="Book Antiqua"/>
                <a:ea typeface="Book Antiqua"/>
                <a:cs typeface="Book Antiqua"/>
                <a:sym typeface="Book Antiqua"/>
              </a:defRPr>
            </a:pPr>
          </a:p>
          <a:p>
            <a:pPr marL="0" indent="0" defTabSz="443574">
              <a:lnSpc>
                <a:spcPct val="90000"/>
              </a:lnSpc>
              <a:buSzTx/>
              <a:buNone/>
              <a:defRPr i="1" sz="1666" u="sng">
                <a:solidFill>
                  <a:srgbClr val="002B56"/>
                </a:solidFill>
                <a:latin typeface="Book Antiqua"/>
                <a:ea typeface="Book Antiqua"/>
                <a:cs typeface="Book Antiqua"/>
                <a:sym typeface="Book Antiqua"/>
              </a:defRPr>
            </a:pPr>
            <a:r>
              <a:t>Rejected application of Limitation Act:</a:t>
            </a:r>
          </a:p>
          <a:p>
            <a:pPr marL="0" indent="0" defTabSz="443574">
              <a:lnSpc>
                <a:spcPct val="90000"/>
              </a:lnSpc>
              <a:buSzTx/>
              <a:buNone/>
              <a:defRPr i="1" sz="1666">
                <a:solidFill>
                  <a:srgbClr val="002B56"/>
                </a:solidFill>
                <a:latin typeface="Book Antiqua"/>
                <a:ea typeface="Book Antiqua"/>
                <a:cs typeface="Book Antiqua"/>
                <a:sym typeface="Book Antiqua"/>
              </a:defRPr>
            </a:pPr>
          </a:p>
          <a:p>
            <a:pPr marL="295716" indent="-295716" defTabSz="443574">
              <a:lnSpc>
                <a:spcPct val="90000"/>
              </a:lnSpc>
              <a:defRPr i="1" sz="1666">
                <a:solidFill>
                  <a:srgbClr val="002B56"/>
                </a:solidFill>
                <a:latin typeface="Book Antiqua"/>
                <a:ea typeface="Book Antiqua"/>
                <a:cs typeface="Book Antiqua"/>
                <a:sym typeface="Book Antiqua"/>
              </a:defRPr>
            </a:pPr>
            <a:r>
              <a:t>M/s. Abhishek Trading Corporation v. Commissioner (Appeals) &amp; Another</a:t>
            </a:r>
            <a:r>
              <a:rPr i="0"/>
              <a:t> [</a:t>
            </a:r>
            <a:r>
              <a:t>2024 (2) TMI 1214 - All HC]</a:t>
            </a:r>
          </a:p>
          <a:p>
            <a:pPr marL="0" indent="0" defTabSz="443574">
              <a:lnSpc>
                <a:spcPct val="90000"/>
              </a:lnSpc>
              <a:buSzTx/>
              <a:buNone/>
              <a:defRPr i="1" sz="1666">
                <a:solidFill>
                  <a:srgbClr val="002B56"/>
                </a:solidFill>
                <a:latin typeface="Book Antiqua"/>
                <a:ea typeface="Book Antiqua"/>
                <a:cs typeface="Book Antiqua"/>
                <a:sym typeface="Book Antiqua"/>
              </a:defRPr>
            </a:pPr>
          </a:p>
          <a:p>
            <a:pPr marL="295716" indent="-295716" defTabSz="443574">
              <a:lnSpc>
                <a:spcPct val="90000"/>
              </a:lnSpc>
              <a:defRPr i="1" sz="1666">
                <a:solidFill>
                  <a:srgbClr val="002B56"/>
                </a:solidFill>
                <a:latin typeface="Book Antiqua"/>
                <a:ea typeface="Book Antiqua"/>
                <a:cs typeface="Book Antiqua"/>
                <a:sym typeface="Book Antiqua"/>
              </a:defRPr>
            </a:pPr>
            <a:r>
              <a:t>M/s. Yadav Scrap Traders v. Additional Commissioner &amp; Another [2024 (2) TMI 1359 - All HC]</a:t>
            </a:r>
          </a:p>
          <a:p>
            <a:pPr marL="0" indent="0" defTabSz="443574">
              <a:lnSpc>
                <a:spcPct val="90000"/>
              </a:lnSpc>
              <a:buSzTx/>
              <a:buNone/>
              <a:defRPr i="1" sz="1666">
                <a:solidFill>
                  <a:srgbClr val="002B56"/>
                </a:solidFill>
                <a:latin typeface="Book Antiqua"/>
                <a:ea typeface="Book Antiqua"/>
                <a:cs typeface="Book Antiqua"/>
                <a:sym typeface="Book Antiqua"/>
              </a:defRPr>
            </a:pPr>
          </a:p>
          <a:p>
            <a:pPr marL="295716" indent="-295716" defTabSz="443574">
              <a:lnSpc>
                <a:spcPct val="90000"/>
              </a:lnSpc>
              <a:defRPr i="1" sz="1666">
                <a:solidFill>
                  <a:srgbClr val="002B56"/>
                </a:solidFill>
                <a:latin typeface="Book Antiqua"/>
                <a:ea typeface="Book Antiqua"/>
                <a:cs typeface="Book Antiqua"/>
                <a:sym typeface="Book Antiqua"/>
              </a:defRPr>
            </a:pPr>
            <a:r>
              <a:t>Vishal Kumar Gupta, (Proprietor of M/S Arya Enterprises) v. Union of India [2024 (7) TMI 610 - PATNA HC]</a:t>
            </a:r>
          </a:p>
          <a:p>
            <a:pPr marL="295716" indent="-295716" defTabSz="443574">
              <a:lnSpc>
                <a:spcPct val="90000"/>
              </a:lnSpc>
              <a:defRPr i="1" sz="1666">
                <a:solidFill>
                  <a:srgbClr val="002B56"/>
                </a:solidFill>
                <a:latin typeface="Book Antiqua"/>
                <a:ea typeface="Book Antiqua"/>
                <a:cs typeface="Book Antiqua"/>
                <a:sym typeface="Book Antiqua"/>
              </a:defRPr>
            </a:pPr>
          </a:p>
          <a:p>
            <a:pPr marL="295716" indent="-295716" defTabSz="443574">
              <a:lnSpc>
                <a:spcPct val="90000"/>
              </a:lnSpc>
              <a:defRPr i="1" sz="1666">
                <a:solidFill>
                  <a:srgbClr val="002B56"/>
                </a:solidFill>
                <a:latin typeface="Book Antiqua"/>
                <a:ea typeface="Book Antiqua"/>
                <a:cs typeface="Book Antiqua"/>
                <a:sym typeface="Book Antiqua"/>
              </a:defRPr>
            </a:pPr>
            <a:r>
              <a:t>Penuel Nexus Pvt. Ltd. v. Additional Commissioner Headquarters – [2023 (6) TMI 941 - KERALA HC]</a:t>
            </a:r>
          </a:p>
          <a:p>
            <a:pPr marL="0" indent="0" defTabSz="443574">
              <a:lnSpc>
                <a:spcPct val="90000"/>
              </a:lnSpc>
              <a:buSzTx/>
              <a:buNone/>
              <a:defRPr i="1" sz="1666">
                <a:solidFill>
                  <a:srgbClr val="002B56"/>
                </a:solidFill>
                <a:latin typeface="Book Antiqua"/>
                <a:ea typeface="Book Antiqua"/>
                <a:cs typeface="Book Antiqua"/>
                <a:sym typeface="Book Antiqua"/>
              </a:defRPr>
            </a:pPr>
          </a:p>
          <a:p>
            <a:pPr marL="0" indent="0" defTabSz="443574">
              <a:lnSpc>
                <a:spcPct val="90000"/>
              </a:lnSpc>
              <a:buSzTx/>
              <a:buNone/>
              <a:defRPr i="1" sz="1666" u="sng">
                <a:solidFill>
                  <a:srgbClr val="002B56"/>
                </a:solidFill>
                <a:latin typeface="Book Antiqua"/>
                <a:ea typeface="Book Antiqua"/>
                <a:cs typeface="Book Antiqua"/>
                <a:sym typeface="Book Antiqua"/>
              </a:defRPr>
            </a:pPr>
          </a:p>
          <a:p>
            <a:pPr marL="0" indent="0" defTabSz="443574">
              <a:lnSpc>
                <a:spcPct val="90000"/>
              </a:lnSpc>
              <a:buSzTx/>
              <a:buNone/>
              <a:defRPr i="1" sz="1666" u="sng">
                <a:solidFill>
                  <a:srgbClr val="002B56"/>
                </a:solidFill>
                <a:latin typeface="Book Antiqua"/>
                <a:ea typeface="Book Antiqua"/>
                <a:cs typeface="Book Antiqua"/>
                <a:sym typeface="Book Antiqua"/>
              </a:defRPr>
            </a:pPr>
            <a:r>
              <a:t>Upheld application of Limitation Act:</a:t>
            </a:r>
          </a:p>
          <a:p>
            <a:pPr marL="295716" indent="-295716" defTabSz="443574">
              <a:lnSpc>
                <a:spcPct val="90000"/>
              </a:lnSpc>
              <a:defRPr i="1" sz="1666">
                <a:solidFill>
                  <a:srgbClr val="002B56"/>
                </a:solidFill>
                <a:latin typeface="Book Antiqua"/>
                <a:ea typeface="Book Antiqua"/>
                <a:cs typeface="Book Antiqua"/>
                <a:sym typeface="Book Antiqua"/>
              </a:defRPr>
            </a:pPr>
          </a:p>
          <a:p>
            <a:pPr marL="295716" indent="-295716" defTabSz="443574">
              <a:lnSpc>
                <a:spcPct val="90000"/>
              </a:lnSpc>
              <a:defRPr i="1" sz="1666">
                <a:solidFill>
                  <a:srgbClr val="002B56"/>
                </a:solidFill>
                <a:latin typeface="Book Antiqua"/>
                <a:ea typeface="Book Antiqua"/>
                <a:cs typeface="Book Antiqua"/>
                <a:sym typeface="Book Antiqua"/>
              </a:defRPr>
            </a:pPr>
            <a:r>
              <a:t>Kajal Dutta v. Assistant Commissioner of State Tax, Suri Charge &amp; Ors. [Order dated January 20, 2023] </a:t>
            </a:r>
            <a:endParaRPr i="0" sz="1176"/>
          </a:p>
          <a:p>
            <a:pPr marL="295716" indent="-295716" defTabSz="443574">
              <a:lnSpc>
                <a:spcPct val="90000"/>
              </a:lnSpc>
              <a:defRPr i="1" sz="1666">
                <a:solidFill>
                  <a:srgbClr val="002B56"/>
                </a:solidFill>
                <a:latin typeface="Book Antiqua"/>
                <a:ea typeface="Book Antiqua"/>
                <a:cs typeface="Book Antiqua"/>
                <a:sym typeface="Book Antiqua"/>
              </a:defRPr>
            </a:pPr>
          </a:p>
          <a:p>
            <a:pPr marL="295716" indent="-295716" defTabSz="443574">
              <a:lnSpc>
                <a:spcPct val="90000"/>
              </a:lnSpc>
              <a:defRPr i="1" sz="1666">
                <a:solidFill>
                  <a:srgbClr val="002B56"/>
                </a:solidFill>
                <a:latin typeface="Book Antiqua"/>
                <a:ea typeface="Book Antiqua"/>
                <a:cs typeface="Book Antiqua"/>
                <a:sym typeface="Book Antiqua"/>
              </a:defRPr>
            </a:pPr>
            <a:r>
              <a:t>S.K. Chakraborty &amp; Sons Versus Union Of India &amp; Ors. [2023 (12) TMI 290 – CALCUTTA HC]</a:t>
            </a:r>
          </a:p>
        </p:txBody>
      </p:sp>
      <p:sp>
        <p:nvSpPr>
          <p:cNvPr id="239" name="Slide Number Placeholder 3"/>
          <p:cNvSpPr txBox="1"/>
          <p:nvPr>
            <p:ph type="sldNum" sz="quarter" idx="4294967295"/>
          </p:nvPr>
        </p:nvSpPr>
        <p:spPr>
          <a:xfrm>
            <a:off x="11379701" y="6377306"/>
            <a:ext cx="231275"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240"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241"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3" name="Title 1"/>
          <p:cNvSpPr txBox="1"/>
          <p:nvPr>
            <p:ph type="title"/>
          </p:nvPr>
        </p:nvSpPr>
        <p:spPr>
          <a:xfrm>
            <a:off x="616688" y="121406"/>
            <a:ext cx="10105744" cy="1049235"/>
          </a:xfrm>
          <a:prstGeom prst="rect">
            <a:avLst/>
          </a:prstGeom>
        </p:spPr>
        <p:txBody>
          <a:bodyPr/>
          <a:lstStyle>
            <a:lvl1pPr>
              <a:defRPr sz="2400"/>
            </a:lvl1pPr>
          </a:lstStyle>
          <a:p>
            <a:pPr/>
            <a:r>
              <a:t>Issues relating to e-way bill</a:t>
            </a:r>
          </a:p>
        </p:txBody>
      </p:sp>
      <p:sp>
        <p:nvSpPr>
          <p:cNvPr id="244" name="Content Placeholder 2"/>
          <p:cNvSpPr txBox="1"/>
          <p:nvPr>
            <p:ph type="body" idx="1"/>
          </p:nvPr>
        </p:nvSpPr>
        <p:spPr>
          <a:xfrm>
            <a:off x="579198" y="1369503"/>
            <a:ext cx="11076355" cy="4545370"/>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060"/>
                </a:solidFill>
                <a:latin typeface="Book Antiqua"/>
                <a:ea typeface="Book Antiqua"/>
                <a:cs typeface="Book Antiqua"/>
                <a:sym typeface="Book Antiqua"/>
              </a:defRPr>
            </a:pPr>
            <a:r>
              <a:t>Penalty imposed on </a:t>
            </a:r>
            <a:r>
              <a:rPr>
                <a:solidFill>
                  <a:srgbClr val="002B56"/>
                </a:solidFill>
              </a:rPr>
              <a:t>Expiry of E-way Bill - </a:t>
            </a:r>
            <a:r>
              <a:rPr i="1">
                <a:solidFill>
                  <a:srgbClr val="002B56"/>
                </a:solidFill>
              </a:rPr>
              <a:t>Identification of Mens Rea </a:t>
            </a:r>
            <a:r>
              <a:rPr i="1">
                <a:solidFill>
                  <a:srgbClr val="002B56"/>
                </a:solidFill>
              </a:rPr>
              <a:t>:</a:t>
            </a:r>
          </a:p>
          <a:p>
            <a:pPr algn="just">
              <a:spcBef>
                <a:spcPts val="1200"/>
              </a:spcBef>
              <a:defRPr i="1" sz="1700">
                <a:solidFill>
                  <a:srgbClr val="002B56"/>
                </a:solidFill>
                <a:latin typeface="Book Antiqua"/>
                <a:ea typeface="Book Antiqua"/>
                <a:cs typeface="Book Antiqua"/>
                <a:sym typeface="Book Antiqua"/>
              </a:defRPr>
            </a:pPr>
            <a:r>
              <a:t>M/s. Prahlad Rai Vijay Kr. v. State of UP [2024 (5) TMI 920 - All HC]</a:t>
            </a:r>
          </a:p>
          <a:p>
            <a:pPr algn="just">
              <a:spcBef>
                <a:spcPts val="1200"/>
              </a:spcBef>
              <a:defRPr i="1" sz="1700">
                <a:solidFill>
                  <a:srgbClr val="002B56"/>
                </a:solidFill>
                <a:latin typeface="Book Antiqua"/>
                <a:ea typeface="Book Antiqua"/>
                <a:cs typeface="Book Antiqua"/>
                <a:sym typeface="Book Antiqua"/>
              </a:defRPr>
            </a:pPr>
            <a:r>
              <a:t>Faruk Rathore Prop. of M/s. Hindustan Trading Company v. Dy. Commissioner, Central Goods &amp; Service Tax, Bikaner [2024 (5) TMI 1122 – Raj. HC]</a:t>
            </a:r>
            <a:endParaRPr>
              <a:solidFill>
                <a:srgbClr val="002060"/>
              </a:solidFill>
            </a:endParaRPr>
          </a:p>
          <a:p>
            <a:pPr algn="just">
              <a:spcBef>
                <a:spcPts val="1200"/>
              </a:spcBef>
              <a:defRPr i="1" sz="1700">
                <a:solidFill>
                  <a:srgbClr val="002B56"/>
                </a:solidFill>
                <a:latin typeface="Book Antiqua"/>
                <a:ea typeface="Book Antiqua"/>
                <a:cs typeface="Book Antiqua"/>
                <a:sym typeface="Book Antiqua"/>
              </a:defRPr>
            </a:pPr>
            <a:r>
              <a:t>M/s. Satyam Shivam Papers Pvt. Ltd. v. Asst. Commissioner ST &amp; 4 Others [2021 (6) TMI 378 - TELANGANA HC]</a:t>
            </a:r>
          </a:p>
          <a:p>
            <a:pPr marL="0" indent="0" algn="just">
              <a:spcBef>
                <a:spcPts val="1200"/>
              </a:spcBef>
              <a:buSzTx/>
              <a:buNone/>
              <a:defRPr i="1"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060"/>
                </a:solidFill>
                <a:latin typeface="Book Antiqua"/>
                <a:ea typeface="Book Antiqua"/>
                <a:cs typeface="Book Antiqua"/>
                <a:sym typeface="Book Antiqua"/>
              </a:defRPr>
            </a:pPr>
            <a:r>
              <a:t>Penalty imposed on account of </a:t>
            </a:r>
            <a:r>
              <a:rPr>
                <a:solidFill>
                  <a:srgbClr val="002B56"/>
                </a:solidFill>
              </a:rPr>
              <a:t>Typographical error </a:t>
            </a:r>
            <a:r>
              <a:rPr sz="1600">
                <a:solidFill>
                  <a:srgbClr val="002B56"/>
                </a:solidFill>
              </a:rPr>
              <a:t>- </a:t>
            </a:r>
            <a:r>
              <a:rPr i="1" sz="1600">
                <a:solidFill>
                  <a:srgbClr val="002B56"/>
                </a:solidFill>
              </a:rPr>
              <a:t>Intention to evade tax present or not</a:t>
            </a:r>
          </a:p>
          <a:p>
            <a:pPr algn="just">
              <a:spcBef>
                <a:spcPts val="1200"/>
              </a:spcBef>
              <a:defRPr sz="1700">
                <a:solidFill>
                  <a:srgbClr val="002B56"/>
                </a:solidFill>
                <a:latin typeface="Book Antiqua"/>
                <a:ea typeface="Book Antiqua"/>
                <a:cs typeface="Book Antiqua"/>
                <a:sym typeface="Book Antiqua"/>
              </a:defRPr>
            </a:pPr>
            <a:r>
              <a:t>M/</a:t>
            </a:r>
            <a:r>
              <a:rPr i="1"/>
              <a:t>s. Hindustan Herbal Cosmetics v. State Of U.P. &amp; 2 Others [2024 (1) TMI 282 - All HC</a:t>
            </a:r>
            <a:r>
              <a:t>]</a:t>
            </a:r>
          </a:p>
        </p:txBody>
      </p:sp>
      <p:sp>
        <p:nvSpPr>
          <p:cNvPr id="245" name="Slide Number Placeholder 3"/>
          <p:cNvSpPr txBox="1"/>
          <p:nvPr>
            <p:ph type="sldNum" sz="quarter" idx="4294967295"/>
          </p:nvPr>
        </p:nvSpPr>
        <p:spPr>
          <a:xfrm>
            <a:off x="11379700" y="6377305"/>
            <a:ext cx="231273" cy="231137"/>
          </a:xfrm>
          <a:prstGeom prst="rect">
            <a:avLst/>
          </a:prstGeom>
          <a:extLst>
            <a:ext uri="{C572A759-6A51-4108-AA02-DFA0A04FC94B}">
              <ma14:wrappingTextBoxFlag xmlns:ma14="http://schemas.microsoft.com/office/mac/drawingml/2011/main" val="1"/>
            </a:ext>
          </a:extLst>
        </p:spPr>
        <p:txBody>
          <a:bodyPr/>
          <a:lstStyle>
            <a:lvl1pPr>
              <a:defRPr>
                <a:solidFill>
                  <a:schemeClr val="accent2"/>
                </a:solidFill>
              </a:defRPr>
            </a:lvl1pPr>
          </a:lstStyle>
          <a:p>
            <a:pPr/>
            <a:fld id="{86CB4B4D-7CA3-9044-876B-883B54F8677D}" type="slidenum"/>
          </a:p>
        </p:txBody>
      </p:sp>
      <p:pic>
        <p:nvPicPr>
          <p:cNvPr id="246" name="Image" descr="Image"/>
          <p:cNvPicPr>
            <a:picLocks noChangeAspect="1"/>
          </p:cNvPicPr>
          <p:nvPr/>
        </p:nvPicPr>
        <p:blipFill>
          <a:blip r:embed="rId2">
            <a:extLst/>
          </a:blip>
          <a:stretch>
            <a:fillRect/>
          </a:stretch>
        </p:blipFill>
        <p:spPr>
          <a:xfrm>
            <a:off x="0" y="5980169"/>
            <a:ext cx="1871075" cy="877833"/>
          </a:xfrm>
          <a:prstGeom prst="rect">
            <a:avLst/>
          </a:prstGeom>
          <a:ln w="12700">
            <a:miter lim="400000"/>
          </a:ln>
        </p:spPr>
      </p:pic>
      <p:sp>
        <p:nvSpPr>
          <p:cNvPr id="247"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9" name="Title 1"/>
          <p:cNvSpPr txBox="1"/>
          <p:nvPr>
            <p:ph type="title"/>
          </p:nvPr>
        </p:nvSpPr>
        <p:spPr>
          <a:xfrm>
            <a:off x="581190" y="702153"/>
            <a:ext cx="11029620" cy="486567"/>
          </a:xfrm>
          <a:prstGeom prst="rect">
            <a:avLst/>
          </a:prstGeom>
        </p:spPr>
        <p:txBody>
          <a:bodyPr/>
          <a:lstStyle>
            <a:lvl1pPr defTabSz="438911">
              <a:defRPr sz="2400"/>
            </a:lvl1pPr>
          </a:lstStyle>
          <a:p>
            <a:pPr/>
            <a:r>
              <a:t>oTHER ISSUES</a:t>
            </a:r>
          </a:p>
        </p:txBody>
      </p:sp>
      <p:sp>
        <p:nvSpPr>
          <p:cNvPr id="250" name="Text Placeholder 2"/>
          <p:cNvSpPr txBox="1"/>
          <p:nvPr>
            <p:ph type="body" idx="1"/>
          </p:nvPr>
        </p:nvSpPr>
        <p:spPr>
          <a:xfrm>
            <a:off x="581190" y="1569720"/>
            <a:ext cx="11029620" cy="4289079"/>
          </a:xfrm>
          <a:prstGeom prst="rect">
            <a:avLst/>
          </a:prstGeom>
        </p:spPr>
        <p:txBody>
          <a:bodyPr/>
          <a:lstStyle/>
          <a:p>
            <a:pPr marL="0" indent="0">
              <a:lnSpc>
                <a:spcPct val="90000"/>
              </a:lnSpc>
              <a:buSzTx/>
              <a:buNone/>
              <a:defRPr sz="1600" u="sng">
                <a:solidFill>
                  <a:srgbClr val="002B56"/>
                </a:solidFill>
                <a:latin typeface="Book Antiqua"/>
                <a:ea typeface="Book Antiqua"/>
                <a:cs typeface="Book Antiqua"/>
                <a:sym typeface="Book Antiqua"/>
              </a:defRPr>
            </a:pPr>
            <a:r>
              <a:t>IGST on Ocean freight in case of FOB Contracts is invalid - </a:t>
            </a:r>
            <a:r>
              <a:rPr i="1"/>
              <a:t>Applicability of Mohit Minerals SC Judgment in case of CIF Contracts</a:t>
            </a:r>
          </a:p>
          <a:p>
            <a:pPr marL="0" indent="0">
              <a:lnSpc>
                <a:spcPct val="90000"/>
              </a:lnSpc>
              <a:buSzTx/>
              <a:buNone/>
              <a:defRPr sz="1600">
                <a:solidFill>
                  <a:srgbClr val="002B56"/>
                </a:solidFill>
                <a:latin typeface="Book Antiqua"/>
                <a:ea typeface="Book Antiqua"/>
                <a:cs typeface="Book Antiqua"/>
                <a:sym typeface="Book Antiqua"/>
              </a:defRPr>
            </a:pPr>
          </a:p>
          <a:p>
            <a:pPr>
              <a:lnSpc>
                <a:spcPct val="90000"/>
              </a:lnSpc>
              <a:defRPr i="1" sz="1600">
                <a:solidFill>
                  <a:srgbClr val="002B56"/>
                </a:solidFill>
                <a:latin typeface="Book Antiqua"/>
                <a:ea typeface="Book Antiqua"/>
                <a:cs typeface="Book Antiqua"/>
                <a:sym typeface="Book Antiqua"/>
              </a:defRPr>
            </a:pPr>
            <a:r>
              <a:t>M/S Agarwal Coal Corporation Pvt. Ltd. v. The Assistant Commissioner of State Tax [2024 (3) TMI 1265 - BOMBAY HC]</a:t>
            </a:r>
          </a:p>
          <a:p>
            <a:pPr marL="0" indent="0">
              <a:lnSpc>
                <a:spcPct val="90000"/>
              </a:lnSpc>
              <a:buSzTx/>
              <a:buNone/>
              <a:defRPr sz="1600">
                <a:solidFill>
                  <a:srgbClr val="002B56"/>
                </a:solidFill>
                <a:latin typeface="Book Antiqua"/>
                <a:ea typeface="Book Antiqua"/>
                <a:cs typeface="Book Antiqua"/>
                <a:sym typeface="Book Antiqua"/>
              </a:defRPr>
            </a:pPr>
          </a:p>
          <a:p>
            <a:pPr>
              <a:lnSpc>
                <a:spcPct val="90000"/>
              </a:lnSpc>
              <a:defRPr i="1" sz="1600">
                <a:solidFill>
                  <a:srgbClr val="002B56"/>
                </a:solidFill>
                <a:latin typeface="Book Antiqua"/>
                <a:ea typeface="Book Antiqua"/>
                <a:cs typeface="Book Antiqua"/>
                <a:sym typeface="Book Antiqua"/>
              </a:defRPr>
            </a:pPr>
            <a:r>
              <a:t>BLA </a:t>
            </a:r>
            <a:r>
              <a:t>Coke Pvt. Ltd. v. Union Of India &amp; Ors. [2024 (10) TMI  492 - GUJARAT HC]</a:t>
            </a:r>
          </a:p>
          <a:p>
            <a:pPr>
              <a:lnSpc>
                <a:spcPct val="90000"/>
              </a:lnSpc>
              <a:defRPr i="1" sz="1600">
                <a:solidFill>
                  <a:srgbClr val="002B56"/>
                </a:solidFill>
                <a:latin typeface="Book Antiqua"/>
                <a:ea typeface="Book Antiqua"/>
                <a:cs typeface="Book Antiqua"/>
                <a:sym typeface="Book Antiqua"/>
              </a:defRPr>
            </a:pPr>
          </a:p>
          <a:p>
            <a:pPr marL="0" indent="0">
              <a:lnSpc>
                <a:spcPct val="90000"/>
              </a:lnSpc>
              <a:buSzTx/>
              <a:buNone/>
              <a:defRPr sz="1600" u="sng">
                <a:solidFill>
                  <a:srgbClr val="002B56"/>
                </a:solidFill>
                <a:latin typeface="Book Antiqua"/>
                <a:ea typeface="Book Antiqua"/>
                <a:cs typeface="Book Antiqua"/>
                <a:sym typeface="Book Antiqua"/>
              </a:defRPr>
            </a:pPr>
            <a:r>
              <a:t>Review vs. Rectification </a:t>
            </a:r>
          </a:p>
          <a:p>
            <a:pPr>
              <a:lnSpc>
                <a:spcPct val="90000"/>
              </a:lnSpc>
              <a:defRPr i="1" sz="1600">
                <a:solidFill>
                  <a:srgbClr val="002B56"/>
                </a:solidFill>
                <a:latin typeface="Book Antiqua"/>
                <a:ea typeface="Book Antiqua"/>
                <a:cs typeface="Book Antiqua"/>
                <a:sym typeface="Book Antiqua"/>
              </a:defRPr>
            </a:pPr>
          </a:p>
          <a:p>
            <a:pPr>
              <a:defRPr i="1" sz="1700">
                <a:solidFill>
                  <a:srgbClr val="002B56"/>
                </a:solidFill>
                <a:latin typeface="Book Antiqua"/>
                <a:ea typeface="Book Antiqua"/>
                <a:cs typeface="Book Antiqua"/>
                <a:sym typeface="Book Antiqua"/>
              </a:defRPr>
            </a:pPr>
            <a:r>
              <a:t>Sajal Kumar Das v. State Of West Bengal &amp; Ors. [2024 (1) TMI 1011 - CALCUTTA HC]</a:t>
            </a:r>
          </a:p>
        </p:txBody>
      </p:sp>
      <p:pic>
        <p:nvPicPr>
          <p:cNvPr id="251" name="Picture 3" descr="Picture 3"/>
          <p:cNvPicPr>
            <a:picLocks noChangeAspect="1"/>
          </p:cNvPicPr>
          <p:nvPr/>
        </p:nvPicPr>
        <p:blipFill>
          <a:blip r:embed="rId2">
            <a:extLst/>
          </a:blip>
          <a:stretch>
            <a:fillRect/>
          </a:stretch>
        </p:blipFill>
        <p:spPr>
          <a:xfrm>
            <a:off x="0" y="5894749"/>
            <a:ext cx="2091109" cy="963253"/>
          </a:xfrm>
          <a:prstGeom prst="rect">
            <a:avLst/>
          </a:prstGeom>
          <a:ln w="12700">
            <a:miter lim="400000"/>
          </a:ln>
        </p:spPr>
      </p:pic>
      <p:sp>
        <p:nvSpPr>
          <p:cNvPr id="252"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
        <p:nvSpPr>
          <p:cNvPr id="253" name="Slide Number"/>
          <p:cNvSpPr txBox="1"/>
          <p:nvPr>
            <p:ph type="sldNum" sz="quarter" idx="4294967295"/>
          </p:nvPr>
        </p:nvSpPr>
        <p:spPr>
          <a:xfrm>
            <a:off x="11379703" y="6377307"/>
            <a:ext cx="231273" cy="231137"/>
          </a:xfrm>
          <a:prstGeom prst="rect">
            <a:avLst/>
          </a:prstGeom>
          <a:extLst>
            <a:ext uri="{C572A759-6A51-4108-AA02-DFA0A04FC94B}">
              <ma14:wrappingTextBoxFlag xmlns:ma14="http://schemas.microsoft.com/office/mac/drawingml/2011/main" val="1"/>
            </a:ext>
          </a:extLst>
        </p:spPr>
        <p:txBody>
          <a:bodyPr/>
          <a:lstStyle>
            <a:lvl1pPr>
              <a:defRPr>
                <a:solidFill>
                  <a:schemeClr val="accent2"/>
                </a:solidFill>
              </a:defRPr>
            </a:lvl1pPr>
          </a:lstStyle>
          <a:p>
            <a:pPr/>
            <a:fld id="{86CB4B4D-7CA3-9044-876B-883B54F8677D}" type="slidenum"/>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Title 1"/>
          <p:cNvSpPr txBox="1"/>
          <p:nvPr>
            <p:ph type="title"/>
          </p:nvPr>
        </p:nvSpPr>
        <p:spPr>
          <a:xfrm>
            <a:off x="616689" y="121406"/>
            <a:ext cx="10759114" cy="1049235"/>
          </a:xfrm>
          <a:prstGeom prst="rect">
            <a:avLst/>
          </a:prstGeom>
        </p:spPr>
        <p:txBody>
          <a:bodyPr/>
          <a:lstStyle>
            <a:lvl1pPr>
              <a:defRPr sz="2200"/>
            </a:lvl1pPr>
          </a:lstStyle>
          <a:p>
            <a:pPr/>
            <a:r>
              <a:t>HON’BLE APEX COURT RULING IN THE CASE OF SAFARI RETREATS</a:t>
            </a:r>
          </a:p>
        </p:txBody>
      </p:sp>
      <p:sp>
        <p:nvSpPr>
          <p:cNvPr id="148"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Proceedings before the Hon’ble Orissa High Court:</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t>The assessee, engaged in construction of shopping mall for the purpose of letting out premises in the malls to different tenants, had procured goods &amp; services for construction of the malls. Huge ITC was accumulated as the said credit was restricted as per Section 17(5)(d) of the GST Act even when letting out of units in the shopping mall was leviable to outward GST based on the rent received.</a:t>
            </a:r>
            <a:endParaRPr sz="1466">
              <a:latin typeface="+mj-lt"/>
              <a:ea typeface="+mj-ea"/>
              <a:cs typeface="+mj-cs"/>
              <a:sym typeface="Helvetica"/>
            </a:endParaRPr>
          </a:p>
          <a:p>
            <a:pPr algn="just">
              <a:spcBef>
                <a:spcPts val="1200"/>
              </a:spcBef>
              <a:defRPr sz="1700">
                <a:solidFill>
                  <a:srgbClr val="002B56"/>
                </a:solidFill>
                <a:latin typeface="Book Antiqua"/>
                <a:ea typeface="Book Antiqua"/>
                <a:cs typeface="Book Antiqua"/>
                <a:sym typeface="Book Antiqua"/>
              </a:defRPr>
            </a:pPr>
            <a:r>
              <a:t>Writ was filed before the HC seeking a ruling that Section 17(5)(d) of the GST Act does not apply to the construction of immovable property intended for letting out as is violative of Articles 14 and 19(1)(g) of the Constitution.</a:t>
            </a:r>
            <a:endParaRPr sz="1466">
              <a:latin typeface="+mj-lt"/>
              <a:ea typeface="+mj-ea"/>
              <a:cs typeface="+mj-cs"/>
              <a:sym typeface="Helvetica"/>
            </a:endParaRPr>
          </a:p>
          <a:p>
            <a:pPr algn="just">
              <a:spcBef>
                <a:spcPts val="1200"/>
              </a:spcBef>
              <a:defRPr sz="1700">
                <a:solidFill>
                  <a:srgbClr val="002B56"/>
                </a:solidFill>
                <a:latin typeface="Book Antiqua"/>
                <a:ea typeface="Book Antiqua"/>
                <a:cs typeface="Book Antiqua"/>
                <a:sym typeface="Book Antiqua"/>
              </a:defRPr>
            </a:pPr>
            <a:r>
              <a:t>Hon’ble HC read down Section 17(5)(d) and held that if the assessee is required to pay GST on the rental income from the mall, ITC on the GST paid on the construction of the mall was eligible thereto.</a:t>
            </a:r>
            <a:endParaRPr sz="1466">
              <a:latin typeface="+mj-lt"/>
              <a:ea typeface="+mj-ea"/>
              <a:cs typeface="+mj-cs"/>
              <a:sym typeface="Helvetica"/>
            </a:endParaRPr>
          </a:p>
          <a:p>
            <a:pPr algn="just">
              <a:spcBef>
                <a:spcPts val="1200"/>
              </a:spcBef>
              <a:defRPr sz="1700">
                <a:solidFill>
                  <a:srgbClr val="002B56"/>
                </a:solidFill>
                <a:latin typeface="Book Antiqua"/>
                <a:ea typeface="Book Antiqua"/>
                <a:cs typeface="Book Antiqua"/>
                <a:sym typeface="Book Antiqua"/>
              </a:defRPr>
            </a:pPr>
            <a:r>
              <a:t>The department had filed an SLP against the aforesaid judgement.</a:t>
            </a:r>
          </a:p>
        </p:txBody>
      </p:sp>
      <p:sp>
        <p:nvSpPr>
          <p:cNvPr id="149" name="Slide Number Placeholder 3"/>
          <p:cNvSpPr txBox="1"/>
          <p:nvPr>
            <p:ph type="sldNum" sz="quarter" idx="4294967295"/>
          </p:nvPr>
        </p:nvSpPr>
        <p:spPr>
          <a:xfrm>
            <a:off x="11443266" y="6377304"/>
            <a:ext cx="167707"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150"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151"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Title 1"/>
          <p:cNvSpPr txBox="1"/>
          <p:nvPr>
            <p:ph type="ctrTitle"/>
          </p:nvPr>
        </p:nvSpPr>
        <p:spPr>
          <a:xfrm>
            <a:off x="4079114" y="1492180"/>
            <a:ext cx="2880618" cy="812802"/>
          </a:xfrm>
          <a:prstGeom prst="rect">
            <a:avLst/>
          </a:prstGeom>
        </p:spPr>
        <p:txBody>
          <a:bodyPr/>
          <a:lstStyle/>
          <a:p>
            <a:pPr/>
            <a:r>
              <a:t>Thank you</a:t>
            </a:r>
          </a:p>
        </p:txBody>
      </p:sp>
      <p:sp>
        <p:nvSpPr>
          <p:cNvPr id="256" name="Slide Number Placeholder 2"/>
          <p:cNvSpPr txBox="1"/>
          <p:nvPr>
            <p:ph type="sldNum" sz="quarter" idx="4294967295"/>
          </p:nvPr>
        </p:nvSpPr>
        <p:spPr>
          <a:xfrm>
            <a:off x="11343190" y="6023293"/>
            <a:ext cx="231273" cy="231137"/>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57" name="TextBox 4"/>
          <p:cNvSpPr txBox="1"/>
          <p:nvPr/>
        </p:nvSpPr>
        <p:spPr>
          <a:xfrm>
            <a:off x="3532632" y="3925823"/>
            <a:ext cx="4980433" cy="14376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4400">
                <a:solidFill>
                  <a:srgbClr val="FFFFFF"/>
                </a:solidFill>
                <a:latin typeface="Gill Sans MT"/>
                <a:ea typeface="Gill Sans MT"/>
                <a:cs typeface="Gill Sans MT"/>
                <a:sym typeface="Gill Sans MT"/>
              </a:defRPr>
            </a:lvl1pPr>
          </a:lstStyle>
          <a:p>
            <a:pPr/>
            <a:r>
              <a:t>ANY QUESTIONS?</a:t>
            </a:r>
          </a:p>
        </p:txBody>
      </p:sp>
      <p:pic>
        <p:nvPicPr>
          <p:cNvPr id="258" name="Image" descr="Image"/>
          <p:cNvPicPr>
            <a:picLocks noChangeAspect="1"/>
          </p:cNvPicPr>
          <p:nvPr/>
        </p:nvPicPr>
        <p:blipFill>
          <a:blip r:embed="rId2">
            <a:extLst/>
          </a:blip>
          <a:stretch>
            <a:fillRect/>
          </a:stretch>
        </p:blipFill>
        <p:spPr>
          <a:xfrm>
            <a:off x="8840740" y="777123"/>
            <a:ext cx="2926790" cy="1267272"/>
          </a:xfrm>
          <a:prstGeom prst="rect">
            <a:avLst/>
          </a:prstGeom>
          <a:ln w="12700">
            <a:miter lim="400000"/>
          </a:ln>
        </p:spPr>
      </p:pic>
      <p:pic>
        <p:nvPicPr>
          <p:cNvPr id="259" name="Picture 10" descr="Picture 10"/>
          <p:cNvPicPr>
            <a:picLocks noChangeAspect="1"/>
          </p:cNvPicPr>
          <p:nvPr/>
        </p:nvPicPr>
        <p:blipFill>
          <a:blip r:embed="rId3">
            <a:extLst/>
          </a:blip>
          <a:stretch>
            <a:fillRect/>
          </a:stretch>
        </p:blipFill>
        <p:spPr>
          <a:xfrm>
            <a:off x="498752" y="821800"/>
            <a:ext cx="2983409" cy="1177920"/>
          </a:xfrm>
          <a:prstGeom prst="rect">
            <a:avLst/>
          </a:prstGeom>
          <a:ln w="127000" cap="rnd">
            <a:solidFill>
              <a:srgbClr val="FFFFFF"/>
            </a:solidFill>
          </a:ln>
          <a:effectLst>
            <a:outerShdw sx="100000" sy="100000" kx="0" ky="0" algn="b" rotWithShape="0" blurRad="76200" dist="95250" dir="10500000">
              <a:srgbClr val="000000">
                <a:alpha val="20000"/>
              </a:srgbClr>
            </a:outerShdw>
          </a:effectLst>
        </p:spPr>
      </p:pic>
      <p:sp>
        <p:nvSpPr>
          <p:cNvPr id="260" name="Slide Number Placeholder 3"/>
          <p:cNvSpPr txBox="1"/>
          <p:nvPr/>
        </p:nvSpPr>
        <p:spPr>
          <a:xfrm>
            <a:off x="11379700" y="6377305"/>
            <a:ext cx="231273" cy="23113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nchor="ctr">
            <a:spAutoFit/>
          </a:bodyPr>
          <a:lstStyle>
            <a:lvl1pPr algn="r">
              <a:defRPr sz="900">
                <a:solidFill>
                  <a:schemeClr val="accent2"/>
                </a:solidFill>
                <a:latin typeface="Gill Sans MT"/>
                <a:ea typeface="Gill Sans MT"/>
                <a:cs typeface="Gill Sans MT"/>
                <a:sym typeface="Gill Sans MT"/>
              </a:defRPr>
            </a:lvl1pPr>
          </a:lstStyle>
          <a:p>
            <a:pPr/>
            <a:fld id="{86CB4B4D-7CA3-9044-876B-883B54F8677D}" type="slidenum"/>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2" name="Title 1"/>
          <p:cNvSpPr txBox="1"/>
          <p:nvPr>
            <p:ph type="title"/>
          </p:nvPr>
        </p:nvSpPr>
        <p:spPr>
          <a:xfrm>
            <a:off x="616690" y="279902"/>
            <a:ext cx="9603277" cy="1049235"/>
          </a:xfrm>
          <a:prstGeom prst="rect">
            <a:avLst/>
          </a:prstGeom>
        </p:spPr>
        <p:txBody>
          <a:bodyPr/>
          <a:lstStyle/>
          <a:p>
            <a:pPr/>
            <a:r>
              <a:t>DISCLAIMER</a:t>
            </a:r>
          </a:p>
        </p:txBody>
      </p:sp>
      <p:sp>
        <p:nvSpPr>
          <p:cNvPr id="263" name="Content Placeholder 2"/>
          <p:cNvSpPr txBox="1"/>
          <p:nvPr>
            <p:ph type="body" idx="1"/>
          </p:nvPr>
        </p:nvSpPr>
        <p:spPr>
          <a:xfrm>
            <a:off x="1706878" y="1497811"/>
            <a:ext cx="8778242" cy="4876356"/>
          </a:xfrm>
          <a:prstGeom prst="rect">
            <a:avLst/>
          </a:prstGeom>
          <a:ln w="9525">
            <a:solidFill>
              <a:srgbClr val="002B56"/>
            </a:solidFill>
            <a:round/>
          </a:ln>
        </p:spPr>
        <p:txBody>
          <a:bodyPr/>
          <a:lstStyle/>
          <a:p>
            <a:pPr marL="0" indent="0" algn="just">
              <a:lnSpc>
                <a:spcPct val="144000"/>
              </a:lnSpc>
              <a:buSzTx/>
              <a:buNone/>
              <a:defRPr sz="1400">
                <a:solidFill>
                  <a:srgbClr val="002060"/>
                </a:solidFill>
                <a:latin typeface="Book Antiqua"/>
                <a:ea typeface="Book Antiqua"/>
                <a:cs typeface="Book Antiqua"/>
                <a:sym typeface="Book Antiqua"/>
              </a:defRPr>
            </a:pPr>
            <a:r>
              <a:t>This document is merely intended for informational purposes. This document should not be construed as a legal opinion. No person should rely on the contents of this document without first obtaining advice from a qualified professional person. This document is contributed on the understanding that the Firm, its employees and consultants are not responsible for the results of any actions taken on the basis of information in this document, or for any error in or omission from this document. Further, the Firm, its employees and consultants, expressly disclaim all and any liability and responsibility to any person who reads this document in respect of anything, and of the consequences of anything, done or omitted to be done by such person in reliance, whether wholly or partially, upon the whole or any part of the content of this document. Without limiting the generality of the above, no author, consultant or the Firm shall have any responsibility for any act or omission of any other author, consultant or the Firm. This update does not and is not intended to constitute solicitation, invitation, advertisement or inducement of any sort whatsoever from us or any of our members to solicit any work, in any manner, whether directly or indirectly.</a:t>
            </a:r>
            <a:endParaRPr sz="1500"/>
          </a:p>
          <a:p>
            <a:pPr marL="0" indent="0" algn="ctr">
              <a:lnSpc>
                <a:spcPct val="144000"/>
              </a:lnSpc>
              <a:buSzTx/>
              <a:buNone/>
              <a:defRPr b="1" sz="1600">
                <a:solidFill>
                  <a:srgbClr val="002060"/>
                </a:solidFill>
                <a:latin typeface="Book Antiqua"/>
                <a:ea typeface="Book Antiqua"/>
                <a:cs typeface="Book Antiqua"/>
                <a:sym typeface="Book Antiqua"/>
              </a:defRPr>
            </a:pPr>
            <a:r>
              <a:t>You can send us your comments at: </a:t>
            </a:r>
            <a:r>
              <a:rPr u="sng"/>
              <a:t>smlegaladvocates@gmail.com</a:t>
            </a:r>
          </a:p>
        </p:txBody>
      </p:sp>
      <p:sp>
        <p:nvSpPr>
          <p:cNvPr id="264" name="Slide Number Placeholder 3"/>
          <p:cNvSpPr txBox="1"/>
          <p:nvPr>
            <p:ph type="sldNum" sz="quarter" idx="4294967295"/>
          </p:nvPr>
        </p:nvSpPr>
        <p:spPr>
          <a:xfrm>
            <a:off x="11379700" y="6377305"/>
            <a:ext cx="231273" cy="231137"/>
          </a:xfrm>
          <a:prstGeom prst="rect">
            <a:avLst/>
          </a:prstGeom>
          <a:extLst>
            <a:ext uri="{C572A759-6A51-4108-AA02-DFA0A04FC94B}">
              <ma14:wrappingTextBoxFlag xmlns:ma14="http://schemas.microsoft.com/office/mac/drawingml/2011/main" val="1"/>
            </a:ext>
          </a:extLst>
        </p:spPr>
        <p:txBody>
          <a:bodyPr/>
          <a:lstStyle>
            <a:lvl1pPr>
              <a:defRPr>
                <a:solidFill>
                  <a:schemeClr val="accent2"/>
                </a:solidFill>
              </a:defRPr>
            </a:lvl1pPr>
          </a:lstStyle>
          <a:p>
            <a:pPr/>
            <a:fld id="{86CB4B4D-7CA3-9044-876B-883B54F8677D}" type="slidenum"/>
          </a:p>
        </p:txBody>
      </p:sp>
      <p:pic>
        <p:nvPicPr>
          <p:cNvPr id="265" name="Image" descr="Image"/>
          <p:cNvPicPr>
            <a:picLocks noChangeAspect="1"/>
          </p:cNvPicPr>
          <p:nvPr/>
        </p:nvPicPr>
        <p:blipFill>
          <a:blip r:embed="rId2">
            <a:extLst/>
          </a:blip>
          <a:stretch>
            <a:fillRect/>
          </a:stretch>
        </p:blipFill>
        <p:spPr>
          <a:xfrm>
            <a:off x="4900357" y="5783250"/>
            <a:ext cx="2027372" cy="877833"/>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Title 1"/>
          <p:cNvSpPr txBox="1"/>
          <p:nvPr>
            <p:ph type="title"/>
          </p:nvPr>
        </p:nvSpPr>
        <p:spPr>
          <a:xfrm>
            <a:off x="616689" y="121406"/>
            <a:ext cx="10759114" cy="1049235"/>
          </a:xfrm>
          <a:prstGeom prst="rect">
            <a:avLst/>
          </a:prstGeom>
        </p:spPr>
        <p:txBody>
          <a:bodyPr/>
          <a:lstStyle>
            <a:lvl1pPr>
              <a:defRPr sz="2200"/>
            </a:lvl1pPr>
          </a:lstStyle>
          <a:p>
            <a:pPr/>
            <a:r>
              <a:t>HON’BLE APEX COURT RULING IN THE CASE OF SAFARI RETREATS</a:t>
            </a:r>
          </a:p>
        </p:txBody>
      </p:sp>
      <p:sp>
        <p:nvSpPr>
          <p:cNvPr id="154"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Arguments before the Hon’ble Supreme Court:</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t>The Respondent argued that denying ITC to businesses constructing immovable property for rent was arbitrary and violated constitutional equality, as both rental and sale immovable properties generate taxable activities. They advocated for a broader interpretation of “plant or machinery” and “own account” to include buildings integral to business operations. </a:t>
            </a:r>
          </a:p>
          <a:p>
            <a:pPr algn="just">
              <a:spcBef>
                <a:spcPts val="1200"/>
              </a:spcBef>
              <a:defRPr sz="1700">
                <a:solidFill>
                  <a:srgbClr val="002B56"/>
                </a:solidFill>
                <a:latin typeface="Book Antiqua"/>
                <a:ea typeface="Book Antiqua"/>
                <a:cs typeface="Book Antiqua"/>
                <a:sym typeface="Book Antiqua"/>
              </a:defRPr>
            </a:pPr>
            <a:r>
              <a:t>Conversely, the Revenue Department contended that the phrasing of ‘or’ in “plant or machinery” was a drafting error, and allowing ITC for property construction could lead to revenue loss and inconsistencies. They emphasized that ITC is a statutory privilege, not a fundamental right, and its scope can be defined by the legislature.</a:t>
            </a:r>
          </a:p>
        </p:txBody>
      </p:sp>
      <p:sp>
        <p:nvSpPr>
          <p:cNvPr id="155" name="Slide Number Placeholder 3"/>
          <p:cNvSpPr txBox="1"/>
          <p:nvPr>
            <p:ph type="sldNum" sz="quarter" idx="4294967295"/>
          </p:nvPr>
        </p:nvSpPr>
        <p:spPr>
          <a:xfrm>
            <a:off x="11443266" y="6377304"/>
            <a:ext cx="167707"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156"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157"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Title 1"/>
          <p:cNvSpPr txBox="1"/>
          <p:nvPr>
            <p:ph type="title"/>
          </p:nvPr>
        </p:nvSpPr>
        <p:spPr>
          <a:xfrm>
            <a:off x="616689" y="121406"/>
            <a:ext cx="10759114" cy="1049235"/>
          </a:xfrm>
          <a:prstGeom prst="rect">
            <a:avLst/>
          </a:prstGeom>
        </p:spPr>
        <p:txBody>
          <a:bodyPr/>
          <a:lstStyle>
            <a:lvl1pPr>
              <a:defRPr sz="2200"/>
            </a:lvl1pPr>
          </a:lstStyle>
          <a:p>
            <a:pPr/>
            <a:r>
              <a:t>HON’BLE APEX COURT RULING IN THE CASE OF SAFARI RETREATS</a:t>
            </a:r>
          </a:p>
        </p:txBody>
      </p:sp>
      <p:sp>
        <p:nvSpPr>
          <p:cNvPr id="160"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Questions before the Hon’ble Supreme Court:</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t>Whether the definition of “plant and machinery” in the explanation appended to Section 17 of the CGST Act applies to the expression “plant or machinery” used in Section 17(5)(d)?</a:t>
            </a:r>
            <a:endParaRPr sz="1466">
              <a:latin typeface="+mj-lt"/>
              <a:ea typeface="+mj-ea"/>
              <a:cs typeface="+mj-cs"/>
              <a:sym typeface="Helvetica"/>
            </a:endParaRPr>
          </a:p>
          <a:p>
            <a:pPr algn="just">
              <a:spcBef>
                <a:spcPts val="1200"/>
              </a:spcBef>
              <a:defRPr sz="1700">
                <a:solidFill>
                  <a:srgbClr val="002B56"/>
                </a:solidFill>
                <a:latin typeface="Book Antiqua"/>
                <a:ea typeface="Book Antiqua"/>
                <a:cs typeface="Book Antiqua"/>
                <a:sym typeface="Book Antiqua"/>
              </a:defRPr>
            </a:pPr>
            <a:r>
              <a:t>If it is held that the explanation does not apply to “plant or machinery”, what is the meaning of the word “plant”?</a:t>
            </a:r>
            <a:endParaRPr sz="1466">
              <a:latin typeface="+mj-lt"/>
              <a:ea typeface="+mj-ea"/>
              <a:cs typeface="+mj-cs"/>
              <a:sym typeface="Helvetica"/>
            </a:endParaRPr>
          </a:p>
          <a:p>
            <a:pPr algn="just">
              <a:spcBef>
                <a:spcPts val="1200"/>
              </a:spcBef>
              <a:defRPr sz="1700">
                <a:solidFill>
                  <a:srgbClr val="002B56"/>
                </a:solidFill>
                <a:latin typeface="Book Antiqua"/>
                <a:ea typeface="Book Antiqua"/>
                <a:cs typeface="Book Antiqua"/>
                <a:sym typeface="Book Antiqua"/>
              </a:defRPr>
            </a:pPr>
            <a:r>
              <a:t>Whether clauses (c) and (d) of Section 17(5) and Section 16(4) of the CGST Act are unconstitutional?</a:t>
            </a:r>
          </a:p>
        </p:txBody>
      </p:sp>
      <p:sp>
        <p:nvSpPr>
          <p:cNvPr id="161" name="Slide Number Placeholder 3"/>
          <p:cNvSpPr txBox="1"/>
          <p:nvPr>
            <p:ph type="sldNum" sz="quarter" idx="4294967295"/>
          </p:nvPr>
        </p:nvSpPr>
        <p:spPr>
          <a:xfrm>
            <a:off x="11443266" y="6377304"/>
            <a:ext cx="167707"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162"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163"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Title 1"/>
          <p:cNvSpPr txBox="1"/>
          <p:nvPr>
            <p:ph type="title"/>
          </p:nvPr>
        </p:nvSpPr>
        <p:spPr>
          <a:xfrm>
            <a:off x="616689" y="121406"/>
            <a:ext cx="10759114" cy="1049235"/>
          </a:xfrm>
          <a:prstGeom prst="rect">
            <a:avLst/>
          </a:prstGeom>
        </p:spPr>
        <p:txBody>
          <a:bodyPr/>
          <a:lstStyle>
            <a:lvl1pPr>
              <a:defRPr sz="2200"/>
            </a:lvl1pPr>
          </a:lstStyle>
          <a:p>
            <a:pPr/>
            <a:r>
              <a:t>HON’BLE APEX COURT RULING IN THE CASE OF SAFARI RETREATS</a:t>
            </a:r>
          </a:p>
        </p:txBody>
      </p:sp>
      <p:sp>
        <p:nvSpPr>
          <p:cNvPr id="166" name="Content Placeholder 2"/>
          <p:cNvSpPr txBox="1"/>
          <p:nvPr>
            <p:ph type="body" idx="1"/>
          </p:nvPr>
        </p:nvSpPr>
        <p:spPr>
          <a:xfrm>
            <a:off x="579198" y="1369503"/>
            <a:ext cx="11076355" cy="4545369"/>
          </a:xfrm>
          <a:prstGeom prst="rect">
            <a:avLst/>
          </a:prstGeom>
        </p:spPr>
        <p:txBody>
          <a:bodyPr/>
          <a:lstStyle/>
          <a:p>
            <a:pPr marL="0" indent="0" algn="just" defTabSz="329184">
              <a:spcBef>
                <a:spcPts val="800"/>
              </a:spcBef>
              <a:buClrTx/>
              <a:buSzTx/>
              <a:buNone/>
              <a:defRPr sz="1224">
                <a:solidFill>
                  <a:srgbClr val="002060"/>
                </a:solidFill>
                <a:latin typeface="Book Antiqua"/>
                <a:ea typeface="Book Antiqua"/>
                <a:cs typeface="Book Antiqua"/>
                <a:sym typeface="Book Antiqua"/>
              </a:defRPr>
            </a:pPr>
          </a:p>
          <a:p>
            <a:pPr marL="0" indent="0" algn="just" defTabSz="329184">
              <a:spcBef>
                <a:spcPts val="800"/>
              </a:spcBef>
              <a:buSzTx/>
              <a:buNone/>
              <a:defRPr sz="1224" u="sng">
                <a:solidFill>
                  <a:srgbClr val="002B56"/>
                </a:solidFill>
                <a:latin typeface="Book Antiqua"/>
                <a:ea typeface="Book Antiqua"/>
                <a:cs typeface="Book Antiqua"/>
                <a:sym typeface="Book Antiqua"/>
              </a:defRPr>
            </a:pPr>
            <a:r>
              <a:rPr>
                <a:solidFill>
                  <a:srgbClr val="002060"/>
                </a:solidFill>
              </a:rPr>
              <a:t>Legal provisions before the Hon’ble Supreme Court:</a:t>
            </a:r>
            <a:endParaRPr>
              <a:solidFill>
                <a:srgbClr val="002060"/>
              </a:solidFill>
            </a:endParaRPr>
          </a:p>
          <a:p>
            <a:pPr marL="0" indent="0" algn="just" defTabSz="329184">
              <a:spcBef>
                <a:spcPts val="800"/>
              </a:spcBef>
              <a:buSzTx/>
              <a:buNone/>
              <a:defRPr sz="1224" u="sng">
                <a:solidFill>
                  <a:srgbClr val="002B56"/>
                </a:solidFill>
                <a:latin typeface="Book Antiqua"/>
                <a:ea typeface="Book Antiqua"/>
                <a:cs typeface="Book Antiqua"/>
                <a:sym typeface="Book Antiqua"/>
              </a:defRPr>
            </a:pPr>
            <a:r>
              <a:rPr>
                <a:solidFill>
                  <a:srgbClr val="002060"/>
                </a:solidFill>
              </a:rPr>
              <a:t>Section 17(5)(c)</a:t>
            </a:r>
            <a:endParaRPr>
              <a:solidFill>
                <a:srgbClr val="002060"/>
              </a:solidFill>
            </a:endParaRPr>
          </a:p>
          <a:p>
            <a:pPr marL="219456" indent="-219456" algn="just" defTabSz="329184">
              <a:spcBef>
                <a:spcPts val="800"/>
              </a:spcBef>
              <a:defRPr i="1" sz="1224">
                <a:solidFill>
                  <a:srgbClr val="002B56"/>
                </a:solidFill>
                <a:latin typeface="Book Antiqua"/>
                <a:ea typeface="Book Antiqua"/>
                <a:cs typeface="Book Antiqua"/>
                <a:sym typeface="Book Antiqua"/>
              </a:defRPr>
            </a:pPr>
            <a:r>
              <a:rPr>
                <a:solidFill>
                  <a:srgbClr val="002060"/>
                </a:solidFill>
              </a:rPr>
              <a:t>ITC is not available in respect of works contract service received for construction of immovable property</a:t>
            </a:r>
            <a:endParaRPr>
              <a:solidFill>
                <a:srgbClr val="002060"/>
              </a:solidFill>
            </a:endParaRPr>
          </a:p>
          <a:p>
            <a:pPr marL="219456" indent="-219456" algn="just" defTabSz="329184">
              <a:spcBef>
                <a:spcPts val="800"/>
              </a:spcBef>
              <a:defRPr sz="1224">
                <a:solidFill>
                  <a:srgbClr val="002060"/>
                </a:solidFill>
                <a:latin typeface="Book Antiqua"/>
                <a:ea typeface="Book Antiqua"/>
                <a:cs typeface="Book Antiqua"/>
                <a:sym typeface="Book Antiqua"/>
              </a:defRPr>
            </a:pPr>
            <a:r>
              <a:t>Except where the immovable property is </a:t>
            </a:r>
            <a:r>
              <a:rPr b="1" i="1"/>
              <a:t>plant and machinery</a:t>
            </a:r>
            <a:endParaRPr b="1" i="1"/>
          </a:p>
          <a:p>
            <a:pPr marL="219456" indent="-219456" algn="just" defTabSz="329184">
              <a:spcBef>
                <a:spcPts val="800"/>
              </a:spcBef>
              <a:defRPr sz="1224">
                <a:solidFill>
                  <a:srgbClr val="002060"/>
                </a:solidFill>
                <a:latin typeface="Book Antiqua"/>
                <a:ea typeface="Book Antiqua"/>
                <a:cs typeface="Book Antiqua"/>
                <a:sym typeface="Book Antiqua"/>
              </a:defRPr>
            </a:pPr>
            <a:r>
              <a:t>Except where the works contract is an input service for further supply of works contract service</a:t>
            </a:r>
          </a:p>
          <a:p>
            <a:pPr marL="0" indent="0" algn="just" defTabSz="329184">
              <a:spcBef>
                <a:spcPts val="800"/>
              </a:spcBef>
              <a:buSzTx/>
              <a:buNone/>
              <a:defRPr sz="1224" u="sng">
                <a:solidFill>
                  <a:srgbClr val="002B56"/>
                </a:solidFill>
                <a:latin typeface="Book Antiqua"/>
                <a:ea typeface="Book Antiqua"/>
                <a:cs typeface="Book Antiqua"/>
                <a:sym typeface="Book Antiqua"/>
              </a:defRPr>
            </a:pPr>
            <a:r>
              <a:rPr>
                <a:solidFill>
                  <a:srgbClr val="002060"/>
                </a:solidFill>
              </a:rPr>
              <a:t>Section 17(5)(d)</a:t>
            </a:r>
            <a:r>
              <a:rPr>
                <a:solidFill>
                  <a:srgbClr val="002060"/>
                </a:solidFill>
              </a:rPr>
              <a:t>:</a:t>
            </a:r>
            <a:endParaRPr>
              <a:solidFill>
                <a:srgbClr val="002060"/>
              </a:solidFill>
            </a:endParaRPr>
          </a:p>
          <a:p>
            <a:pPr marL="219456" indent="-219456" algn="just" defTabSz="329184">
              <a:spcBef>
                <a:spcPts val="800"/>
              </a:spcBef>
              <a:defRPr i="1" sz="1224">
                <a:solidFill>
                  <a:srgbClr val="002B56"/>
                </a:solidFill>
                <a:latin typeface="Book Antiqua"/>
                <a:ea typeface="Book Antiqua"/>
                <a:cs typeface="Book Antiqua"/>
                <a:sym typeface="Book Antiqua"/>
              </a:defRPr>
            </a:pPr>
            <a:r>
              <a:rPr>
                <a:solidFill>
                  <a:srgbClr val="002060"/>
                </a:solidFill>
              </a:rPr>
              <a:t>ITC is not available in respect of goods or services </a:t>
            </a:r>
            <a:r>
              <a:rPr b="1">
                <a:solidFill>
                  <a:srgbClr val="002060"/>
                </a:solidFill>
              </a:rPr>
              <a:t>or both</a:t>
            </a:r>
            <a:r>
              <a:rPr>
                <a:solidFill>
                  <a:srgbClr val="002060"/>
                </a:solidFill>
              </a:rPr>
              <a:t> received for construction of immovable property, </a:t>
            </a:r>
            <a:r>
              <a:rPr i="0">
                <a:solidFill>
                  <a:srgbClr val="002060"/>
                </a:solidFill>
              </a:rPr>
              <a:t>received for construction of immovable property on </a:t>
            </a:r>
            <a:r>
              <a:rPr b="1" i="0">
                <a:solidFill>
                  <a:srgbClr val="002060"/>
                </a:solidFill>
              </a:rPr>
              <a:t>own account, </a:t>
            </a:r>
            <a:r>
              <a:rPr i="0">
                <a:solidFill>
                  <a:srgbClr val="002060"/>
                </a:solidFill>
              </a:rPr>
              <a:t>even when used in course or furtherance of business</a:t>
            </a:r>
            <a:endParaRPr b="1" i="0">
              <a:solidFill>
                <a:srgbClr val="002060"/>
              </a:solidFill>
            </a:endParaRPr>
          </a:p>
          <a:p>
            <a:pPr marL="219456" indent="-219456" algn="just" defTabSz="329184">
              <a:spcBef>
                <a:spcPts val="800"/>
              </a:spcBef>
              <a:defRPr sz="1224">
                <a:solidFill>
                  <a:srgbClr val="002B56"/>
                </a:solidFill>
                <a:latin typeface="Book Antiqua"/>
                <a:ea typeface="Book Antiqua"/>
                <a:cs typeface="Book Antiqua"/>
                <a:sym typeface="Book Antiqua"/>
              </a:defRPr>
            </a:pPr>
            <a:r>
              <a:rPr>
                <a:solidFill>
                  <a:srgbClr val="002060"/>
                </a:solidFill>
              </a:rPr>
              <a:t>Except where immovable </a:t>
            </a:r>
            <a:r>
              <a:t>property is </a:t>
            </a:r>
            <a:r>
              <a:rPr b="1" i="1"/>
              <a:t>plant or machinery</a:t>
            </a:r>
            <a:endParaRPr b="1" i="1"/>
          </a:p>
          <a:p>
            <a:pPr marL="0" indent="0" algn="just" defTabSz="329184">
              <a:spcBef>
                <a:spcPts val="800"/>
              </a:spcBef>
              <a:buSzTx/>
              <a:buNone/>
              <a:defRPr sz="1224" u="sng">
                <a:solidFill>
                  <a:srgbClr val="002B56"/>
                </a:solidFill>
                <a:latin typeface="Book Antiqua"/>
                <a:ea typeface="Book Antiqua"/>
                <a:cs typeface="Book Antiqua"/>
                <a:sym typeface="Book Antiqua"/>
              </a:defRPr>
            </a:pPr>
            <a:r>
              <a:rPr>
                <a:solidFill>
                  <a:srgbClr val="002060"/>
                </a:solidFill>
              </a:rPr>
              <a:t>Definition of </a:t>
            </a:r>
            <a:r>
              <a:rPr b="1">
                <a:solidFill>
                  <a:srgbClr val="002060"/>
                </a:solidFill>
              </a:rPr>
              <a:t>Plant and machinery</a:t>
            </a:r>
            <a:r>
              <a:rPr>
                <a:solidFill>
                  <a:srgbClr val="002060"/>
                </a:solidFill>
              </a:rPr>
              <a:t>:</a:t>
            </a:r>
            <a:endParaRPr b="1" i="1"/>
          </a:p>
          <a:p>
            <a:pPr marL="219456" indent="-219456" algn="just" defTabSz="329184">
              <a:spcBef>
                <a:spcPts val="800"/>
              </a:spcBef>
              <a:defRPr sz="1224">
                <a:solidFill>
                  <a:srgbClr val="002B56"/>
                </a:solidFill>
                <a:latin typeface="Book Antiqua"/>
                <a:ea typeface="Book Antiqua"/>
                <a:cs typeface="Book Antiqua"/>
                <a:sym typeface="Book Antiqua"/>
              </a:defRPr>
            </a:pPr>
            <a:r>
              <a:t>Explanation to </a:t>
            </a:r>
            <a:r>
              <a:rPr>
                <a:solidFill>
                  <a:srgbClr val="002060"/>
                </a:solidFill>
              </a:rPr>
              <a:t>Section 17(5) provides that expression “plant and machinery” means apparatus, equipment, and machinery fixed to earth by foundation or structural support that are used for making outward supply of goods or services or both and includes such foundation and structural supports but excludes-</a:t>
            </a:r>
            <a:endParaRPr>
              <a:solidFill>
                <a:srgbClr val="002060"/>
              </a:solidFill>
            </a:endParaRPr>
          </a:p>
          <a:p>
            <a:pPr marL="0" indent="0" algn="just" defTabSz="329184">
              <a:spcBef>
                <a:spcPts val="800"/>
              </a:spcBef>
              <a:buClrTx/>
              <a:buSzTx/>
              <a:buNone/>
              <a:defRPr sz="1224">
                <a:solidFill>
                  <a:srgbClr val="002B56"/>
                </a:solidFill>
                <a:latin typeface="Book Antiqua"/>
                <a:ea typeface="Book Antiqua"/>
                <a:cs typeface="Book Antiqua"/>
                <a:sym typeface="Book Antiqua"/>
              </a:defRPr>
            </a:pPr>
            <a:r>
              <a:rPr>
                <a:solidFill>
                  <a:srgbClr val="002060"/>
                </a:solidFill>
              </a:rPr>
              <a:t>      (i) land, building or any other civil structures;</a:t>
            </a:r>
            <a:endParaRPr>
              <a:solidFill>
                <a:srgbClr val="002060"/>
              </a:solidFill>
            </a:endParaRPr>
          </a:p>
          <a:p>
            <a:pPr marL="0" indent="0" algn="just" defTabSz="329184">
              <a:spcBef>
                <a:spcPts val="800"/>
              </a:spcBef>
              <a:buClrTx/>
              <a:buSzTx/>
              <a:buNone/>
              <a:defRPr sz="1224">
                <a:solidFill>
                  <a:srgbClr val="002B56"/>
                </a:solidFill>
                <a:latin typeface="Book Antiqua"/>
                <a:ea typeface="Book Antiqua"/>
                <a:cs typeface="Book Antiqua"/>
                <a:sym typeface="Book Antiqua"/>
              </a:defRPr>
            </a:pPr>
            <a:r>
              <a:rPr>
                <a:solidFill>
                  <a:srgbClr val="002060"/>
                </a:solidFill>
              </a:rPr>
              <a:t>      (ii) telecommunication towers; and</a:t>
            </a:r>
            <a:endParaRPr>
              <a:solidFill>
                <a:srgbClr val="002060"/>
              </a:solidFill>
            </a:endParaRPr>
          </a:p>
          <a:p>
            <a:pPr marL="0" indent="0" algn="just" defTabSz="329184">
              <a:spcBef>
                <a:spcPts val="800"/>
              </a:spcBef>
              <a:buClrTx/>
              <a:buSzTx/>
              <a:buNone/>
              <a:defRPr sz="1224">
                <a:solidFill>
                  <a:srgbClr val="002B56"/>
                </a:solidFill>
                <a:latin typeface="Book Antiqua"/>
                <a:ea typeface="Book Antiqua"/>
                <a:cs typeface="Book Antiqua"/>
                <a:sym typeface="Book Antiqua"/>
              </a:defRPr>
            </a:pPr>
            <a:r>
              <a:rPr>
                <a:solidFill>
                  <a:srgbClr val="002060"/>
                </a:solidFill>
              </a:rPr>
              <a:t>      (iii) pipelines laid outside the factory premises.</a:t>
            </a:r>
          </a:p>
        </p:txBody>
      </p:sp>
      <p:sp>
        <p:nvSpPr>
          <p:cNvPr id="167" name="Slide Number Placeholder 3"/>
          <p:cNvSpPr txBox="1"/>
          <p:nvPr>
            <p:ph type="sldNum" sz="quarter" idx="4294967295"/>
          </p:nvPr>
        </p:nvSpPr>
        <p:spPr>
          <a:xfrm>
            <a:off x="11443266" y="6377304"/>
            <a:ext cx="167707"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168"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169"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Title 1"/>
          <p:cNvSpPr txBox="1"/>
          <p:nvPr>
            <p:ph type="title"/>
          </p:nvPr>
        </p:nvSpPr>
        <p:spPr>
          <a:xfrm>
            <a:off x="616689" y="121406"/>
            <a:ext cx="10759114" cy="1049235"/>
          </a:xfrm>
          <a:prstGeom prst="rect">
            <a:avLst/>
          </a:prstGeom>
        </p:spPr>
        <p:txBody>
          <a:bodyPr/>
          <a:lstStyle>
            <a:lvl1pPr>
              <a:defRPr sz="2200"/>
            </a:lvl1pPr>
          </a:lstStyle>
          <a:p>
            <a:pPr/>
            <a:r>
              <a:t>HON’BLE APEX COURT RULING IN THE CASE OF SAFARI RETREATS</a:t>
            </a:r>
          </a:p>
        </p:txBody>
      </p:sp>
      <p:sp>
        <p:nvSpPr>
          <p:cNvPr id="172"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Relevant extract of the judgment [Para 32]:</a:t>
            </a:r>
            <a:endParaRPr>
              <a:solidFill>
                <a:srgbClr val="002060"/>
              </a:solidFill>
            </a:endParaRPr>
          </a:p>
          <a:p>
            <a:pPr algn="just">
              <a:spcBef>
                <a:spcPts val="1200"/>
              </a:spcBef>
              <a:defRPr i="1" sz="1700">
                <a:solidFill>
                  <a:srgbClr val="002B56"/>
                </a:solidFill>
                <a:latin typeface="Book Antiqua"/>
                <a:ea typeface="Book Antiqua"/>
                <a:cs typeface="Book Antiqua"/>
                <a:sym typeface="Book Antiqua"/>
              </a:defRPr>
            </a:pPr>
            <a:r>
              <a:t>Clause (d) of Section 17(5) is different from clause (c) in various aspects. Clause (d) seeks to exclude from the purview of sub-section (1) of Sections 16 and 18, goods or services or both received by a taxable person to construct an immovable property on his own account. </a:t>
            </a:r>
            <a:r>
              <a:rPr b="1"/>
              <a:t>There are two exceptions in clause (d) </a:t>
            </a:r>
            <a:r>
              <a:t>to the exclusion from ITC provided in the first part of Clause (d). </a:t>
            </a:r>
            <a:r>
              <a:rPr b="1"/>
              <a:t>The first exception is where goods or services or both are received by a taxable person to construct an immovable property consisting of a "plant or machinery". The second exception is where goods and services or both are received by a taxable person for the construction of an immovable property made not on his own account. </a:t>
            </a:r>
            <a:endParaRPr b="1"/>
          </a:p>
          <a:p>
            <a:pPr algn="just">
              <a:spcBef>
                <a:spcPts val="1200"/>
              </a:spcBef>
              <a:defRPr i="1" sz="1700">
                <a:solidFill>
                  <a:srgbClr val="002B56"/>
                </a:solidFill>
                <a:latin typeface="Book Antiqua"/>
                <a:ea typeface="Book Antiqua"/>
                <a:cs typeface="Book Antiqua"/>
                <a:sym typeface="Book Antiqua"/>
              </a:defRPr>
            </a:pPr>
            <a:r>
              <a:t>Construction is said to be on a taxable person's "own account" when (i) it is made for his personal use and not for service or (ii) it is to be used by the person constructing as a setting in which business is carried out. However, construction cannot said to be on a taxable person's "own account" if it is intended to be sold or given on lease or license</a:t>
            </a:r>
            <a:r>
              <a:rPr>
                <a:solidFill>
                  <a:srgbClr val="002060"/>
                </a:solidFill>
              </a:rPr>
              <a:t>”. </a:t>
            </a:r>
          </a:p>
        </p:txBody>
      </p:sp>
      <p:sp>
        <p:nvSpPr>
          <p:cNvPr id="173" name="Slide Number Placeholder 3"/>
          <p:cNvSpPr txBox="1"/>
          <p:nvPr>
            <p:ph type="sldNum" sz="quarter" idx="4294967295"/>
          </p:nvPr>
        </p:nvSpPr>
        <p:spPr>
          <a:xfrm>
            <a:off x="11443266" y="6377304"/>
            <a:ext cx="167707"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174"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175"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7" name="Title 1"/>
          <p:cNvSpPr txBox="1"/>
          <p:nvPr>
            <p:ph type="title"/>
          </p:nvPr>
        </p:nvSpPr>
        <p:spPr>
          <a:xfrm>
            <a:off x="616689" y="121406"/>
            <a:ext cx="10759114" cy="1049235"/>
          </a:xfrm>
          <a:prstGeom prst="rect">
            <a:avLst/>
          </a:prstGeom>
        </p:spPr>
        <p:txBody>
          <a:bodyPr/>
          <a:lstStyle>
            <a:lvl1pPr>
              <a:defRPr sz="2200"/>
            </a:lvl1pPr>
          </a:lstStyle>
          <a:p>
            <a:pPr/>
            <a:r>
              <a:t>HON’BLE APEX COURT RULING IN THE CASE OF SAFARI RETREATS</a:t>
            </a:r>
          </a:p>
        </p:txBody>
      </p:sp>
      <p:sp>
        <p:nvSpPr>
          <p:cNvPr id="178"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Findings of the Hon’ble Apex Court:</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rPr>
                <a:solidFill>
                  <a:srgbClr val="002060"/>
                </a:solidFill>
              </a:rPr>
              <a:t>Validity of Section 16(4), 17(5)(c) &amp; (d) were upheld. </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t>The Supreme Court’s decision can be bifurcated into two parts – </a:t>
            </a:r>
          </a:p>
          <a:p>
            <a:pPr marL="491345" indent="-227263" algn="just">
              <a:spcBef>
                <a:spcPts val="1200"/>
              </a:spcBef>
              <a:buClrTx/>
              <a:buSzPct val="100000"/>
              <a:buAutoNum type="arabicPeriod" startAt="1"/>
              <a:defRPr sz="1700">
                <a:solidFill>
                  <a:srgbClr val="002B56"/>
                </a:solidFill>
                <a:latin typeface="Book Antiqua"/>
                <a:ea typeface="Book Antiqua"/>
                <a:cs typeface="Book Antiqua"/>
                <a:sym typeface="Book Antiqua"/>
              </a:defRPr>
            </a:pPr>
            <a:r>
              <a:t>Ratio of the decision on the primary issue related to meaning of the expression “plant or machinery” in Section 17(5)(d); and </a:t>
            </a:r>
          </a:p>
          <a:p>
            <a:pPr marL="491345" indent="-227263" algn="just">
              <a:spcBef>
                <a:spcPts val="1200"/>
              </a:spcBef>
              <a:buClrTx/>
              <a:buSzPct val="100000"/>
              <a:buAutoNum type="arabicPeriod" startAt="1"/>
              <a:defRPr sz="1700">
                <a:solidFill>
                  <a:srgbClr val="002B56"/>
                </a:solidFill>
                <a:latin typeface="Book Antiqua"/>
                <a:ea typeface="Book Antiqua"/>
                <a:cs typeface="Book Antiqua"/>
                <a:sym typeface="Book Antiqua"/>
              </a:defRPr>
            </a:pPr>
            <a:r>
              <a:t>Key observations with respect to the scope of the words “on its own account”</a:t>
            </a:r>
          </a:p>
        </p:txBody>
      </p:sp>
      <p:sp>
        <p:nvSpPr>
          <p:cNvPr id="179" name="Slide Number Placeholder 3"/>
          <p:cNvSpPr txBox="1"/>
          <p:nvPr>
            <p:ph type="sldNum" sz="quarter" idx="4294967295"/>
          </p:nvPr>
        </p:nvSpPr>
        <p:spPr>
          <a:xfrm>
            <a:off x="11443266" y="6377304"/>
            <a:ext cx="167707"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180"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181"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3" name="Title 1"/>
          <p:cNvSpPr txBox="1"/>
          <p:nvPr>
            <p:ph type="title"/>
          </p:nvPr>
        </p:nvSpPr>
        <p:spPr>
          <a:xfrm>
            <a:off x="616689" y="121406"/>
            <a:ext cx="10759114" cy="1049235"/>
          </a:xfrm>
          <a:prstGeom prst="rect">
            <a:avLst/>
          </a:prstGeom>
        </p:spPr>
        <p:txBody>
          <a:bodyPr/>
          <a:lstStyle>
            <a:lvl1pPr>
              <a:defRPr sz="2200"/>
            </a:lvl1pPr>
          </a:lstStyle>
          <a:p>
            <a:pPr/>
            <a:r>
              <a:t>HON’BLE APEX COURT RULING IN THE CASE OF SAFARI RETREATS</a:t>
            </a:r>
          </a:p>
        </p:txBody>
      </p:sp>
      <p:sp>
        <p:nvSpPr>
          <p:cNvPr id="184"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Meaning of “plant or machinery”:</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rPr>
                <a:solidFill>
                  <a:srgbClr val="002060"/>
                </a:solidFill>
              </a:rPr>
              <a:t>T</a:t>
            </a:r>
            <a:r>
              <a:t>he expression </a:t>
            </a:r>
            <a:r>
              <a:rPr b="1"/>
              <a:t>“plant or machinery” </a:t>
            </a:r>
            <a:r>
              <a:t>cannot be construed in the manner as the expression </a:t>
            </a:r>
            <a:r>
              <a:rPr b="1"/>
              <a:t>“plant and machinery”</a:t>
            </a:r>
            <a:r>
              <a:t> has been defined under the Explanation to Section 17(5).</a:t>
            </a:r>
            <a:endParaRPr sz="1200"/>
          </a:p>
          <a:p>
            <a:pPr algn="just">
              <a:spcBef>
                <a:spcPts val="1200"/>
              </a:spcBef>
              <a:defRPr sz="1700">
                <a:solidFill>
                  <a:srgbClr val="002B56"/>
                </a:solidFill>
                <a:latin typeface="Book Antiqua"/>
                <a:ea typeface="Book Antiqua"/>
                <a:cs typeface="Book Antiqua"/>
                <a:sym typeface="Book Antiqua"/>
              </a:defRPr>
            </a:pPr>
            <a:r>
              <a:t>With respect to the scope of the term “plant”, the Supreme Court relying on its previous decisions [Ref: Anand Theatres] in the Income Tax law, held that the hotels and cinema theatres cannot be said to be a “plant” in their entirety. However, the applicability of these decisions [Ref: Karnataka Hydro Power Corporation] has been held to be limited to the extent of hotels, cinema theatres and not on other immovable properties. </a:t>
            </a:r>
          </a:p>
          <a:p>
            <a:pPr algn="just">
              <a:spcBef>
                <a:spcPts val="1200"/>
              </a:spcBef>
              <a:defRPr sz="1700">
                <a:solidFill>
                  <a:srgbClr val="002B56"/>
                </a:solidFill>
                <a:latin typeface="Book Antiqua"/>
                <a:ea typeface="Book Antiqua"/>
                <a:cs typeface="Book Antiqua"/>
                <a:sym typeface="Book Antiqua"/>
              </a:defRPr>
            </a:pPr>
            <a:r>
              <a:t>Accordingly, for other cases involving malls, warehouses, etc., the Supreme Court has propounded application of </a:t>
            </a:r>
            <a:r>
              <a:rPr b="1"/>
              <a:t>functionality test</a:t>
            </a:r>
            <a:r>
              <a:t> to ascertain –</a:t>
            </a:r>
            <a:endParaRPr sz="1200"/>
          </a:p>
          <a:p>
            <a:pPr marL="618345" indent="-227263" algn="just">
              <a:spcBef>
                <a:spcPts val="1200"/>
              </a:spcBef>
              <a:buClrTx/>
              <a:buSzPct val="100000"/>
              <a:buAutoNum type="arabicPeriod" startAt="1"/>
              <a:defRPr sz="1700">
                <a:solidFill>
                  <a:srgbClr val="002B56"/>
                </a:solidFill>
                <a:latin typeface="Book Antiqua"/>
                <a:ea typeface="Book Antiqua"/>
                <a:cs typeface="Book Antiqua"/>
                <a:sym typeface="Book Antiqua"/>
              </a:defRPr>
            </a:pPr>
            <a:r>
              <a:t>Whether the immovable property </a:t>
            </a:r>
            <a:r>
              <a:rPr b="1"/>
              <a:t>has been constructed to suit assessee’s special technical needs</a:t>
            </a:r>
            <a:r>
              <a:t>; and</a:t>
            </a:r>
            <a:endParaRPr sz="1200"/>
          </a:p>
          <a:p>
            <a:pPr marL="618345" indent="-227263" algn="just">
              <a:spcBef>
                <a:spcPts val="1200"/>
              </a:spcBef>
              <a:buClrTx/>
              <a:buSzPct val="100000"/>
              <a:buAutoNum type="arabicPeriod" startAt="1"/>
              <a:defRPr sz="1700">
                <a:solidFill>
                  <a:srgbClr val="002B56"/>
                </a:solidFill>
                <a:latin typeface="Book Antiqua"/>
                <a:ea typeface="Book Antiqua"/>
                <a:cs typeface="Book Antiqua"/>
                <a:sym typeface="Book Antiqua"/>
              </a:defRPr>
            </a:pPr>
            <a:r>
              <a:t>Whether immovable property is </a:t>
            </a:r>
            <a:r>
              <a:rPr b="1"/>
              <a:t>essential</a:t>
            </a:r>
            <a:r>
              <a:t> to carry out the business activities of the assessee.</a:t>
            </a:r>
          </a:p>
        </p:txBody>
      </p:sp>
      <p:sp>
        <p:nvSpPr>
          <p:cNvPr id="185" name="Slide Number Placeholder 3"/>
          <p:cNvSpPr txBox="1"/>
          <p:nvPr>
            <p:ph type="sldNum" sz="quarter" idx="4294967295"/>
          </p:nvPr>
        </p:nvSpPr>
        <p:spPr>
          <a:xfrm>
            <a:off x="11443266" y="6377304"/>
            <a:ext cx="167707"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186"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187"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Title 1"/>
          <p:cNvSpPr txBox="1"/>
          <p:nvPr>
            <p:ph type="title"/>
          </p:nvPr>
        </p:nvSpPr>
        <p:spPr>
          <a:xfrm>
            <a:off x="616689" y="121406"/>
            <a:ext cx="10759114" cy="1049235"/>
          </a:xfrm>
          <a:prstGeom prst="rect">
            <a:avLst/>
          </a:prstGeom>
        </p:spPr>
        <p:txBody>
          <a:bodyPr/>
          <a:lstStyle>
            <a:lvl1pPr>
              <a:defRPr sz="2200"/>
            </a:lvl1pPr>
          </a:lstStyle>
          <a:p>
            <a:pPr/>
            <a:r>
              <a:t>HON’BLE APEX COURT RULING IN THE CASE OF SAFARI RETREATS</a:t>
            </a:r>
          </a:p>
        </p:txBody>
      </p:sp>
      <p:sp>
        <p:nvSpPr>
          <p:cNvPr id="190" name="Content Placeholder 2"/>
          <p:cNvSpPr txBox="1"/>
          <p:nvPr>
            <p:ph type="body" idx="1"/>
          </p:nvPr>
        </p:nvSpPr>
        <p:spPr>
          <a:xfrm>
            <a:off x="579198" y="1369503"/>
            <a:ext cx="11076355" cy="4545369"/>
          </a:xfrm>
          <a:prstGeom prst="rect">
            <a:avLst/>
          </a:prstGeom>
        </p:spPr>
        <p:txBody>
          <a:bodyPr/>
          <a:lstStyle/>
          <a:p>
            <a:pPr algn="just">
              <a:spcBef>
                <a:spcPts val="1200"/>
              </a:spcBef>
              <a:defRPr sz="1700">
                <a:solidFill>
                  <a:srgbClr val="002060"/>
                </a:solidFill>
                <a:latin typeface="Book Antiqua"/>
                <a:ea typeface="Book Antiqua"/>
                <a:cs typeface="Book Antiqua"/>
                <a:sym typeface="Book Antiqua"/>
              </a:defRPr>
            </a:pPr>
          </a:p>
          <a:p>
            <a:pPr marL="0" indent="0" algn="just">
              <a:spcBef>
                <a:spcPts val="1200"/>
              </a:spcBef>
              <a:buSzTx/>
              <a:buNone/>
              <a:defRPr sz="1700" u="sng">
                <a:solidFill>
                  <a:srgbClr val="002B56"/>
                </a:solidFill>
                <a:latin typeface="Book Antiqua"/>
                <a:ea typeface="Book Antiqua"/>
                <a:cs typeface="Book Antiqua"/>
                <a:sym typeface="Book Antiqua"/>
              </a:defRPr>
            </a:pPr>
            <a:r>
              <a:rPr>
                <a:solidFill>
                  <a:srgbClr val="002060"/>
                </a:solidFill>
              </a:rPr>
              <a:t>Meaning of “on its own account”:</a:t>
            </a:r>
            <a:endParaRPr>
              <a:solidFill>
                <a:srgbClr val="002060"/>
              </a:solidFill>
            </a:endParaRPr>
          </a:p>
          <a:p>
            <a:pPr algn="just">
              <a:spcBef>
                <a:spcPts val="1200"/>
              </a:spcBef>
              <a:defRPr sz="1700">
                <a:solidFill>
                  <a:srgbClr val="002B56"/>
                </a:solidFill>
                <a:latin typeface="Book Antiqua"/>
                <a:ea typeface="Book Antiqua"/>
                <a:cs typeface="Book Antiqua"/>
                <a:sym typeface="Book Antiqua"/>
              </a:defRPr>
            </a:pPr>
            <a:r>
              <a:t>The Supreme Court observed that the expression “on its own account” entails the following:</a:t>
            </a:r>
            <a:endParaRPr sz="1200"/>
          </a:p>
          <a:p>
            <a:pPr marL="491345" indent="-227263" algn="just">
              <a:spcBef>
                <a:spcPts val="1200"/>
              </a:spcBef>
              <a:buClrTx/>
              <a:buSzPct val="100000"/>
              <a:buAutoNum type="arabicPeriod" startAt="1"/>
              <a:defRPr sz="1700">
                <a:solidFill>
                  <a:srgbClr val="002B56"/>
                </a:solidFill>
                <a:latin typeface="Book Antiqua"/>
                <a:ea typeface="Book Antiqua"/>
                <a:cs typeface="Book Antiqua"/>
                <a:sym typeface="Book Antiqua"/>
              </a:defRPr>
            </a:pPr>
            <a:r>
              <a:t>Where the immovable property will be used for </a:t>
            </a:r>
            <a:r>
              <a:rPr b="1"/>
              <a:t>personal purposes</a:t>
            </a:r>
            <a:r>
              <a:t> and not for providing any services; or</a:t>
            </a:r>
          </a:p>
          <a:p>
            <a:pPr marL="491345" indent="-227263" algn="just">
              <a:spcBef>
                <a:spcPts val="1200"/>
              </a:spcBef>
              <a:buClrTx/>
              <a:buSzPct val="100000"/>
              <a:buAutoNum type="arabicPeriod" startAt="1"/>
              <a:defRPr sz="1700">
                <a:solidFill>
                  <a:srgbClr val="002B56"/>
                </a:solidFill>
                <a:latin typeface="Book Antiqua"/>
                <a:ea typeface="Book Antiqua"/>
                <a:cs typeface="Book Antiqua"/>
                <a:sym typeface="Book Antiqua"/>
              </a:defRPr>
            </a:pPr>
            <a:r>
              <a:t>Where the immovable property will be used as a </a:t>
            </a:r>
            <a:r>
              <a:rPr b="1"/>
              <a:t>setting</a:t>
            </a:r>
            <a:r>
              <a:t> for carrying out its business activities.</a:t>
            </a:r>
            <a:endParaRPr sz="1200"/>
          </a:p>
          <a:p>
            <a:pPr algn="just">
              <a:spcBef>
                <a:spcPts val="1200"/>
              </a:spcBef>
              <a:defRPr sz="1700">
                <a:solidFill>
                  <a:srgbClr val="002B56"/>
                </a:solidFill>
                <a:latin typeface="Book Antiqua"/>
                <a:ea typeface="Book Antiqua"/>
                <a:cs typeface="Book Antiqua"/>
                <a:sym typeface="Book Antiqua"/>
              </a:defRPr>
            </a:pPr>
            <a:r>
              <a:t>It further observed that in case where the immovable property is constructed for the purpose of sale or lease/ licence, then the same cannot be said to be constructed “on its own account”.</a:t>
            </a:r>
          </a:p>
        </p:txBody>
      </p:sp>
      <p:sp>
        <p:nvSpPr>
          <p:cNvPr id="191" name="Slide Number Placeholder 3"/>
          <p:cNvSpPr txBox="1"/>
          <p:nvPr>
            <p:ph type="sldNum" sz="quarter" idx="4294967295"/>
          </p:nvPr>
        </p:nvSpPr>
        <p:spPr>
          <a:xfrm>
            <a:off x="11443266" y="6377304"/>
            <a:ext cx="167707" cy="231139"/>
          </a:xfrm>
          <a:prstGeom prst="rect">
            <a:avLst/>
          </a:prstGeom>
          <a:extLst>
            <a:ext uri="{C572A759-6A51-4108-AA02-DFA0A04FC94B}">
              <ma14:wrappingTextBoxFlag xmlns:ma14="http://schemas.microsoft.com/office/mac/drawingml/2011/main" val="1"/>
            </a:ext>
          </a:extLst>
        </p:spPr>
        <p:txBody>
          <a:bodyPr lIns="45718" tIns="45718" rIns="45718" bIns="45718"/>
          <a:lstStyle>
            <a:lvl1pPr>
              <a:defRPr>
                <a:solidFill>
                  <a:schemeClr val="accent2"/>
                </a:solidFill>
              </a:defRPr>
            </a:lvl1pPr>
          </a:lstStyle>
          <a:p>
            <a:pPr/>
            <a:fld id="{86CB4B4D-7CA3-9044-876B-883B54F8677D}" type="slidenum"/>
          </a:p>
        </p:txBody>
      </p:sp>
      <p:pic>
        <p:nvPicPr>
          <p:cNvPr id="192" name="Image" descr="Image"/>
          <p:cNvPicPr>
            <a:picLocks noChangeAspect="1"/>
          </p:cNvPicPr>
          <p:nvPr/>
        </p:nvPicPr>
        <p:blipFill>
          <a:blip r:embed="rId2">
            <a:extLst/>
          </a:blip>
          <a:stretch>
            <a:fillRect/>
          </a:stretch>
        </p:blipFill>
        <p:spPr>
          <a:xfrm>
            <a:off x="0" y="5980169"/>
            <a:ext cx="1871075" cy="877832"/>
          </a:xfrm>
          <a:prstGeom prst="rect">
            <a:avLst/>
          </a:prstGeom>
          <a:ln w="12700">
            <a:miter lim="400000"/>
          </a:ln>
        </p:spPr>
      </p:pic>
      <p:sp>
        <p:nvSpPr>
          <p:cNvPr id="193" name="Strictly confidential"/>
          <p:cNvSpPr txBox="1"/>
          <p:nvPr/>
        </p:nvSpPr>
        <p:spPr>
          <a:xfrm>
            <a:off x="9804589" y="6336181"/>
            <a:ext cx="1268804" cy="2392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i="1" sz="1100">
                <a:latin typeface="Arial"/>
                <a:ea typeface="Arial"/>
                <a:cs typeface="Arial"/>
                <a:sym typeface="Arial"/>
              </a:defRPr>
            </a:lvl1pPr>
          </a:lstStyle>
          <a:p>
            <a:pPr/>
            <a:r>
              <a:t>Strictly confidential</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Theme Argus">
  <a:themeElements>
    <a:clrScheme name="Theme Argus">
      <a:dk1>
        <a:srgbClr val="000000"/>
      </a:dk1>
      <a:lt1>
        <a:srgbClr val="FFFFFF"/>
      </a:lt1>
      <a:dk2>
        <a:srgbClr val="A7A7A7"/>
      </a:dk2>
      <a:lt2>
        <a:srgbClr val="535353"/>
      </a:lt2>
      <a:accent1>
        <a:srgbClr val="002448"/>
      </a:accent1>
      <a:accent2>
        <a:srgbClr val="003973"/>
      </a:accent2>
      <a:accent3>
        <a:srgbClr val="45CBE8"/>
      </a:accent3>
      <a:accent4>
        <a:srgbClr val="969FA7"/>
      </a:accent4>
      <a:accent5>
        <a:srgbClr val="A2C777"/>
      </a:accent5>
      <a:accent6>
        <a:srgbClr val="42955F"/>
      </a:accent6>
      <a:hlink>
        <a:srgbClr val="0000FF"/>
      </a:hlink>
      <a:folHlink>
        <a:srgbClr val="FF00FF"/>
      </a:folHlink>
    </a:clrScheme>
    <a:fontScheme name="Theme Argus">
      <a:majorFont>
        <a:latin typeface="Helvetica"/>
        <a:ea typeface="Helvetica"/>
        <a:cs typeface="Helvetica"/>
      </a:majorFont>
      <a:minorFont>
        <a:latin typeface="Calibri"/>
        <a:ea typeface="Calibri"/>
        <a:cs typeface="Calibri"/>
      </a:minorFont>
    </a:fontScheme>
    <a:fmtScheme name="Theme Argu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5000"/>
              </a:srgbClr>
            </a:outerShdw>
          </a:effectLst>
        </a:effectStyle>
        <a:effectStyle>
          <a:effectLst>
            <a:outerShdw sx="100000" sy="100000" kx="0" ky="0" algn="b" rotWithShape="0" blurRad="38100" dist="25400" dir="5400000">
              <a:srgbClr val="000000">
                <a:alpha val="55000"/>
              </a:srgbClr>
            </a:outerShdw>
          </a:effectLst>
        </a:effectStyle>
        <a:effectStyle>
          <a:effectLst>
            <a:outerShdw sx="100000" sy="100000" kx="0" ky="0" algn="b" rotWithShape="0" blurRad="38100" dist="25400" dir="5400000">
              <a:srgbClr val="000000">
                <a:alpha val="5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5400" dir="5400000">
            <a:srgbClr val="000000">
              <a:alpha val="5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5400000">
            <a:srgbClr val="000000">
              <a:alpha val="5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Theme Argus">
  <a:themeElements>
    <a:clrScheme name="Theme Argus">
      <a:dk1>
        <a:srgbClr val="000000"/>
      </a:dk1>
      <a:lt1>
        <a:srgbClr val="FFFFFF"/>
      </a:lt1>
      <a:dk2>
        <a:srgbClr val="A7A7A7"/>
      </a:dk2>
      <a:lt2>
        <a:srgbClr val="535353"/>
      </a:lt2>
      <a:accent1>
        <a:srgbClr val="002448"/>
      </a:accent1>
      <a:accent2>
        <a:srgbClr val="003973"/>
      </a:accent2>
      <a:accent3>
        <a:srgbClr val="45CBE8"/>
      </a:accent3>
      <a:accent4>
        <a:srgbClr val="969FA7"/>
      </a:accent4>
      <a:accent5>
        <a:srgbClr val="A2C777"/>
      </a:accent5>
      <a:accent6>
        <a:srgbClr val="42955F"/>
      </a:accent6>
      <a:hlink>
        <a:srgbClr val="0000FF"/>
      </a:hlink>
      <a:folHlink>
        <a:srgbClr val="FF00FF"/>
      </a:folHlink>
    </a:clrScheme>
    <a:fontScheme name="Theme Argus">
      <a:majorFont>
        <a:latin typeface="Helvetica"/>
        <a:ea typeface="Helvetica"/>
        <a:cs typeface="Helvetica"/>
      </a:majorFont>
      <a:minorFont>
        <a:latin typeface="Calibri"/>
        <a:ea typeface="Calibri"/>
        <a:cs typeface="Calibri"/>
      </a:minorFont>
    </a:fontScheme>
    <a:fmtScheme name="Theme Argu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5000"/>
              </a:srgbClr>
            </a:outerShdw>
          </a:effectLst>
        </a:effectStyle>
        <a:effectStyle>
          <a:effectLst>
            <a:outerShdw sx="100000" sy="100000" kx="0" ky="0" algn="b" rotWithShape="0" blurRad="38100" dist="25400" dir="5400000">
              <a:srgbClr val="000000">
                <a:alpha val="55000"/>
              </a:srgbClr>
            </a:outerShdw>
          </a:effectLst>
        </a:effectStyle>
        <a:effectStyle>
          <a:effectLst>
            <a:outerShdw sx="100000" sy="100000" kx="0" ky="0" algn="b" rotWithShape="0" blurRad="38100" dist="25400" dir="5400000">
              <a:srgbClr val="000000">
                <a:alpha val="5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5400" dir="5400000">
            <a:srgbClr val="000000">
              <a:alpha val="5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5400000">
            <a:srgbClr val="000000">
              <a:alpha val="5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